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drawings/drawing2.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23.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notesSlides/notesSlide24.xml" ContentType="application/vnd.openxmlformats-officedocument.presentationml.notesSlide+xml"/>
  <Override PartName="/ppt/charts/chart16.xml" ContentType="application/vnd.openxmlformats-officedocument.drawingml.chart+xml"/>
  <Override PartName="/ppt/notesSlides/notesSlide25.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theme/themeOverride1.xml" ContentType="application/vnd.openxmlformats-officedocument.themeOverride+xml"/>
  <Override PartName="/ppt/notesSlides/notesSlide26.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theme/themeOverride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drawings/drawing3.xml" ContentType="application/vnd.openxmlformats-officedocument.drawingml.chartshapes+xml"/>
  <Override PartName="/ppt/charts/chart23.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4.xml" ContentType="application/vnd.openxmlformats-officedocument.drawingml.chart+xml"/>
  <Override PartName="/ppt/drawings/drawing4.xml" ContentType="application/vnd.openxmlformats-officedocument.drawingml.chartshapes+xml"/>
  <Override PartName="/ppt/notesSlides/notesSlide3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notesSlides/notesSlide3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notesSlides/notesSlide36.xml" ContentType="application/vnd.openxmlformats-officedocument.presentationml.notesSlide+xml"/>
  <Override PartName="/ppt/charts/chart29.xml" ContentType="application/vnd.openxmlformats-officedocument.drawingml.chart+xml"/>
  <Override PartName="/ppt/notesSlides/notesSlide37.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62" r:id="rId2"/>
    <p:sldId id="266" r:id="rId3"/>
    <p:sldId id="265" r:id="rId4"/>
    <p:sldId id="267" r:id="rId5"/>
    <p:sldId id="268" r:id="rId6"/>
    <p:sldId id="269" r:id="rId7"/>
    <p:sldId id="270" r:id="rId8"/>
    <p:sldId id="271" r:id="rId9"/>
    <p:sldId id="272" r:id="rId10"/>
    <p:sldId id="274" r:id="rId11"/>
    <p:sldId id="275" r:id="rId12"/>
    <p:sldId id="276"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303" r:id="rId29"/>
    <p:sldId id="306" r:id="rId30"/>
    <p:sldId id="294" r:id="rId31"/>
    <p:sldId id="295" r:id="rId32"/>
    <p:sldId id="296" r:id="rId33"/>
    <p:sldId id="297" r:id="rId34"/>
    <p:sldId id="300" r:id="rId35"/>
    <p:sldId id="302" r:id="rId36"/>
    <p:sldId id="301" r:id="rId37"/>
    <p:sldId id="298" r:id="rId38"/>
    <p:sldId id="304" r:id="rId39"/>
    <p:sldId id="307" r:id="rId40"/>
    <p:sldId id="299" r:id="rId41"/>
    <p:sldId id="26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p:cViewPr>
        <p:scale>
          <a:sx n="66" d="100"/>
          <a:sy n="66" d="100"/>
        </p:scale>
        <p:origin x="-816"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C:\Users\UMD%20PAVE%20RESEARCH\Google%20Drive\Masters%20of%20Civil%20Engineering\16-00%20Thesis%20and%20Research\16-00-09.Task.4.LTE.Testing\16-00-09-CC.Task%204%20data\cw%20vs%20LTE\11%20PLain%20-%20d\LT5.001.2017.08.25\LT5.001.Analysis.013.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UMD%20PAVE%20RESEARCH\Google%20Drive\Masters%20of%20Civil%20Engineering\16-00%20Thesis%20and%20Research\16-00-09.Task.4.LTE.Testing\16-00-09-CC.Task%204%20data\cw%20vs%20LTE\11%20PLain%20-%20d\LT5.001.2017.08.25\LT5.001.Analysis.013.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UMD%20PAVE%20RESEARCH\Google%20Drive\Masters%20of%20Civil%20Engineering\16-00%20Thesis%20and%20Research\16-00-09.Task.4.LTE.Testing\16-00-09-CC.Task%204%20data\cw%20vs%20LTE\11%20PLain%20-%20d\LT5.001.2017.08.25\LT5.001.Analysis.013.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UMD%20PAVE%20RESEARCH\Google%20Drive\Masters%20of%20Civil%20Engineering\16-00%20Thesis%20and%20Research\16-00-09.Task.4.LTE.Testing\16-00-09-CC.Task%204%20data\cw%20vs%20LTE\11%20PLain%20-%20d\LT5.001.2017.08.25\LT5.001.Analysis.013.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UMD%20PAVE%20RESEARCH\Google%20Drive\Masters%20of%20Civil%20Engineering\16-00%20Thesis%20and%20Research\16-00-09.Task.4.LTE.Testing\16-00-09-CC.Task%204%20data\extra%20-%20mixtures\LT12.MM.9.25\LT12.002.2017.10.25\LT12.2..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UMD%20PAVE%20RESEARCH\Google%20Drive\Masters%20of%20Civil%20Engineering\16-00%20Thesis%20and%20Research\16-00-09.Task.4.LTE.Testing\16-00-09-CC.Task%204%20data\cw%20vs%20LTE\4%20FM%20650%20-%20d\LT4.004.2017.08.02\LTE.Analysis.013.Fatigue.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Manik\Documents\Paper%20Work\Paper%20from%20Ph%20D%20work\Graphs\LTE%20vs%20CW%20comp_FRC2_paper.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UMD%20PAVE%20RESEARCH\Google%20Drive\Masters%20of%20Civil%20Engineering\16-00%20Thesis%20and%20Research\16-00-09.Task.4.LTE.Testing\16-00-09-DD.Report\Data%20Summary.02.xlsx" TargetMode="External"/></Relationships>
</file>

<file path=ppt/charts/_rels/chart18.xml.rels><?xml version="1.0" encoding="UTF-8" standalone="yes"?>
<Relationships xmlns="http://schemas.openxmlformats.org/package/2006/relationships"><Relationship Id="rId2" Type="http://schemas.openxmlformats.org/officeDocument/2006/relationships/oleObject" Target="file:///C:\Users\UMD%20PAVE%20RESEARCH\Google%20Drive\Masters%20of%20Civil%20Engineering\16-00%20Thesis%20and%20Research\16-00-09.Task.4.LTE.Testing\16-00-09-DD.Report\Loaded%20Slab%20Displacement.xlsx" TargetMode="External"/><Relationship Id="rId1" Type="http://schemas.openxmlformats.org/officeDocument/2006/relationships/themeOverride" Target="../theme/themeOverride1.xml"/></Relationships>
</file>

<file path=ppt/charts/_rels/chart19.xml.rels><?xml version="1.0" encoding="UTF-8" standalone="yes"?>
<Relationships xmlns="http://schemas.openxmlformats.org/package/2006/relationships"><Relationship Id="rId1" Type="http://schemas.openxmlformats.org/officeDocument/2006/relationships/oleObject" Target="file:///C:\Users\UMD%20PAVE%20RESEARCH\Google%20Drive\Masters%20of%20Civil%20Engineering\16-00%20Thesis%20and%20Research\16-00-09.Task.4.LTE.Testing\16-00-09-DD.Report\Data%20Summary.0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2" Type="http://schemas.openxmlformats.org/officeDocument/2006/relationships/oleObject" Target="file:///C:\Users\UMD%20PAVE%20RESEARCH\Google%20Drive\Masters%20of%20Civil%20Engineering\16-00%20Thesis%20and%20Research\16-00-09.Task.4.LTE.Testing\16-00-09-DD.Report\Loaded%20Slab%20Displacement.xlsx" TargetMode="External"/><Relationship Id="rId1" Type="http://schemas.openxmlformats.org/officeDocument/2006/relationships/themeOverride" Target="../theme/themeOverride2.xml"/></Relationships>
</file>

<file path=ppt/charts/_rels/chart21.xml.rels><?xml version="1.0" encoding="UTF-8" standalone="yes"?>
<Relationships xmlns="http://schemas.openxmlformats.org/package/2006/relationships"><Relationship Id="rId1" Type="http://schemas.openxmlformats.org/officeDocument/2006/relationships/oleObject" Target="file:///C:\Users\UMD%20PAVE%20RESEARCH\Google%20Drive\Masters%20of%20Civil%20Engineering\16-00%20Thesis%20and%20Research\16-00-09.Task.4.LTE.Testing\16-00-09-CC.Task%204%20data\extra%20-%20mixtures\LT12.MM.9.25\LT12.003.2017.10.23\LT12.3.015.xlsx" TargetMode="Externa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UMD%20PAVE%20RESEARCH\Google%20Drive\Masters%20of%20Civil%20Engineering\16-00%20Thesis%20and%20Research\16-00-09.Task.4.LTE.Testing\16-00-09-CC.Task%204%20data\n%20vs%20LTE\FM%20650%20-%20D\LT9.003.Analysis.014.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UMD%20PAVE%20RESEARCH\Google%20Drive\Masters%20of%20Civil%20Engineering\16-00%20Thesis%20and%20Research\16-00-09.Task.4.LTE.Testing\16-00-09-CC.Task%204%20data\n%20vs%20LTE\Plain-D\LT7.002.2017.09.05\LT7.002.Analysis.011.xlsx" TargetMode="External"/></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Manik\Documents\Duluth%20Work\Research\MnDOT%20Concrete\NRRA_FRC\NRRA%20workshop\Graph.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Manik\Documents\Duluth%20Work\Research\MnDOT%20Concrete\NRRA_FRC\NRRA%20workshop\Graph.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Manik\Documents\Duluth%20Work\Research\MnDOT%20Concrete\NRRA_FRC\NRRA%20workshop\Graph.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C:\Users\Manik\Documents\Duluth%20Work\Research\MnDOT%20Concrete\NRRA_FRC\NRRA%20workshop\Graph.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Manik\Documents\Duluth%20Work\Research\MnDOT%20Concrete\NRRA_FRC\NRRA%20workshop\Graph.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Users\Pavement\Documents\Manik%20Barman's\Documents\My%20project\FWD%20data%20analysis_MNROAD%2093-97%20cells_grap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UMD%20PAVE%20RESEARCH\Google%20Drive\Masters%20of%20Civil%20Engineering\16-00%20Thesis%20and%20Research\16-00-07.Task.3.RSR.Testing\16-00-07-CC.Task.3.Data\16-00-07-002.TASK3.SPEC.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C:\Users\Pavement\Documents\Manik%20Barman's\Documents\My%20project\Phd-work\MNROAD%20CW%20MEASUREMENT\MNROAD%20CW%20MEASUREMENT1.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C:\Users\Pavement\Documents\Manik%20Barman's\Documents\My%20project\Phd-work\MNROAD%20CW%20MEASUREMENT\MNROAD%20CW%20MEASUREMENT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anik\Downloads\16-00-07-002.Flex.Thesis.fil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UMD%20PAVE%20RESEARCH\Google%20Drive\Masters%20of%20Civil%20Engineering\16-00%20Thesis%20and%20Research\16-00-05%20Masters%20Project%20File\16-00-07-CC.Data\Data%20collection%20.%20MISC\16-00-07-005.Flex.Thesis.filt.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UMD%20PAVE%20RESEARCH\Google%20Drive\Masters%20of%20Civil%20Engineering\16-00%20Thesis%20and%20Research\16-00-07.Task.3.RSR.Testing\16-00-07-BB.Report\Working%20Files\plots%20and%20figures\1609.testing.figures.Summary.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UMD%20PAVE%20RESEARCH\Google%20Drive\Masters%20of%20Civil%20Engineering\16-00%20Thesis%20and%20Research\16-00-05%20Masters%20Project%20File\16-00-07-CC.Data\Data%20collection%20.%20MISC\16-00-07-005.Flex.Thesis.filt.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UMD%20PAVE%20RESEARCH\Google%20Drive\Masters%20of%20Civil%20Engineering\16-00%20Thesis%20and%20Research\16-00-07.Task.3.RSR.Testing\16-00-07-CC.Task.3.Data\16-00-07-002.TASK3.SPEC.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Manik\Documents\Duluth%20Work\Research\MnDOT%20Concrete\FRC%20Project\Research%20works\Task%203\Test%20results\Graphs%20used%20in%20Task%2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27615420089843"/>
          <c:y val="5.5555555555555552E-2"/>
          <c:w val="0.65483486201968788"/>
          <c:h val="0.59320133607714609"/>
        </c:manualLayout>
      </c:layout>
      <c:lineChart>
        <c:grouping val="standard"/>
        <c:varyColors val="0"/>
        <c:ser>
          <c:idx val="0"/>
          <c:order val="0"/>
          <c:tx>
            <c:v>Compressive Strength</c:v>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Sheet1!$C$3:$C$7</c:f>
              <c:numCache>
                <c:formatCode>0.00%</c:formatCode>
                <c:ptCount val="5"/>
                <c:pt idx="0" formatCode="0%">
                  <c:v>0</c:v>
                </c:pt>
                <c:pt idx="1">
                  <c:v>2.5000000000000001E-3</c:v>
                </c:pt>
                <c:pt idx="2">
                  <c:v>5.0000000000000001E-3</c:v>
                </c:pt>
                <c:pt idx="3">
                  <c:v>7.4999999999999997E-3</c:v>
                </c:pt>
                <c:pt idx="4" formatCode="0%">
                  <c:v>0.01</c:v>
                </c:pt>
              </c:numCache>
            </c:numRef>
          </c:cat>
          <c:val>
            <c:numRef>
              <c:f>Sheet1!$G$3:$G$7</c:f>
              <c:numCache>
                <c:formatCode>General</c:formatCode>
                <c:ptCount val="5"/>
                <c:pt idx="0">
                  <c:v>6007</c:v>
                </c:pt>
                <c:pt idx="1">
                  <c:v>6702</c:v>
                </c:pt>
                <c:pt idx="2">
                  <c:v>7272</c:v>
                </c:pt>
                <c:pt idx="3">
                  <c:v>7462</c:v>
                </c:pt>
                <c:pt idx="4">
                  <c:v>6640</c:v>
                </c:pt>
              </c:numCache>
            </c:numRef>
          </c:val>
          <c:smooth val="0"/>
          <c:extLst xmlns:c16r2="http://schemas.microsoft.com/office/drawing/2015/06/chart">
            <c:ext xmlns:c16="http://schemas.microsoft.com/office/drawing/2014/chart" uri="{C3380CC4-5D6E-409C-BE32-E72D297353CC}">
              <c16:uniqueId val="{00000000-E234-47E3-9DE2-BBAFFE066793}"/>
            </c:ext>
          </c:extLst>
        </c:ser>
        <c:dLbls>
          <c:showLegendKey val="0"/>
          <c:showVal val="0"/>
          <c:showCatName val="0"/>
          <c:showSerName val="0"/>
          <c:showPercent val="0"/>
          <c:showBubbleSize val="0"/>
        </c:dLbls>
        <c:marker val="1"/>
        <c:smooth val="0"/>
        <c:axId val="136413952"/>
        <c:axId val="136416256"/>
      </c:lineChart>
      <c:catAx>
        <c:axId val="136413952"/>
        <c:scaling>
          <c:orientation val="minMax"/>
        </c:scaling>
        <c:delete val="0"/>
        <c:axPos val="b"/>
        <c:title>
          <c:tx>
            <c:rich>
              <a:bodyPr rot="0" vert="horz"/>
              <a:lstStyle/>
              <a:p>
                <a:pPr>
                  <a:defRPr/>
                </a:pPr>
                <a:r>
                  <a:rPr lang="en-US"/>
                  <a:t>Vol. fraction</a:t>
                </a:r>
              </a:p>
            </c:rich>
          </c:tx>
          <c:layout>
            <c:manualLayout>
              <c:xMode val="edge"/>
              <c:yMode val="edge"/>
              <c:x val="0.45997688466815834"/>
              <c:y val="0.91185141919907775"/>
            </c:manualLayout>
          </c:layout>
          <c:overlay val="0"/>
          <c:spPr>
            <a:noFill/>
            <a:ln>
              <a:noFill/>
            </a:ln>
            <a:effectLst/>
          </c:spPr>
        </c:title>
        <c:numFmt formatCode="0%" sourceLinked="1"/>
        <c:majorTickMark val="out"/>
        <c:minorTickMark val="out"/>
        <c:tickLblPos val="nextTo"/>
        <c:spPr>
          <a:noFill/>
          <a:ln w="9525" cap="flat" cmpd="sng" algn="ctr">
            <a:solidFill>
              <a:schemeClr val="tx1"/>
            </a:solidFill>
            <a:round/>
          </a:ln>
          <a:effectLst/>
        </c:spPr>
        <c:txPr>
          <a:bodyPr rot="-60000000" vert="horz"/>
          <a:lstStyle/>
          <a:p>
            <a:pPr>
              <a:defRPr/>
            </a:pPr>
            <a:endParaRPr lang="en-US"/>
          </a:p>
        </c:txPr>
        <c:crossAx val="136416256"/>
        <c:crosses val="autoZero"/>
        <c:auto val="1"/>
        <c:lblAlgn val="ctr"/>
        <c:lblOffset val="100"/>
        <c:noMultiLvlLbl val="0"/>
      </c:catAx>
      <c:valAx>
        <c:axId val="136416256"/>
        <c:scaling>
          <c:orientation val="minMax"/>
          <c:min val="5000"/>
        </c:scaling>
        <c:delete val="0"/>
        <c:axPos val="l"/>
        <c:title>
          <c:tx>
            <c:rich>
              <a:bodyPr rot="-5400000" vert="horz"/>
              <a:lstStyle/>
              <a:p>
                <a:pPr>
                  <a:defRPr/>
                </a:pPr>
                <a:r>
                  <a:rPr lang="en-US"/>
                  <a:t>Comp. strength (psi)</a:t>
                </a:r>
              </a:p>
            </c:rich>
          </c:tx>
          <c:layout>
            <c:manualLayout>
              <c:xMode val="edge"/>
              <c:yMode val="edge"/>
              <c:x val="0"/>
              <c:y val="4.6340476899900042E-2"/>
            </c:manualLayout>
          </c:layout>
          <c:overlay val="0"/>
          <c:spPr>
            <a:noFill/>
            <a:ln>
              <a:noFill/>
            </a:ln>
            <a:effectLst/>
          </c:spPr>
        </c:title>
        <c:numFmt formatCode="#,##0" sourceLinked="0"/>
        <c:majorTickMark val="out"/>
        <c:minorTickMark val="out"/>
        <c:tickLblPos val="nextTo"/>
        <c:spPr>
          <a:noFill/>
          <a:ln>
            <a:noFill/>
          </a:ln>
          <a:effectLst/>
        </c:spPr>
        <c:txPr>
          <a:bodyPr rot="-60000000" vert="horz"/>
          <a:lstStyle/>
          <a:p>
            <a:pPr>
              <a:defRPr/>
            </a:pPr>
            <a:endParaRPr lang="en-US"/>
          </a:p>
        </c:txPr>
        <c:crossAx val="136413952"/>
        <c:crosses val="autoZero"/>
        <c:crossBetween val="between"/>
        <c:majorUnit val="1000"/>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600" b="0">
          <a:latin typeface="Times New Roman" panose="02020603050405020304" pitchFamily="18" charset="0"/>
          <a:ea typeface="Tahoma" panose="020B0604030504040204" pitchFamily="34" charset="0"/>
          <a:cs typeface="Times New Roman" panose="02020603050405020304" pitchFamily="18"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18332762752482"/>
          <c:y val="4.5058891035215924E-2"/>
          <c:w val="0.61503052607554487"/>
          <c:h val="0.82668034667930168"/>
        </c:manualLayout>
      </c:layout>
      <c:scatterChart>
        <c:scatterStyle val="lineMarker"/>
        <c:varyColors val="0"/>
        <c:ser>
          <c:idx val="0"/>
          <c:order val="0"/>
          <c:tx>
            <c:v>Load</c:v>
          </c:tx>
          <c:spPr>
            <a:ln w="19050" cap="rnd">
              <a:solidFill>
                <a:srgbClr val="C00000"/>
              </a:solidFill>
              <a:round/>
            </a:ln>
            <a:effectLst/>
          </c:spPr>
          <c:marker>
            <c:symbol val="none"/>
          </c:marker>
          <c:xVal>
            <c:numRef>
              <c:f>'1'!$J$5:$J$100</c:f>
              <c:numCache>
                <c:formatCode>General</c:formatCode>
                <c:ptCount val="96"/>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1.0999999999999999E-2</c:v>
                </c:pt>
                <c:pt idx="12">
                  <c:v>1.2E-2</c:v>
                </c:pt>
                <c:pt idx="13">
                  <c:v>1.2999999999999999E-2</c:v>
                </c:pt>
                <c:pt idx="14">
                  <c:v>1.4E-2</c:v>
                </c:pt>
                <c:pt idx="15">
                  <c:v>1.4999999999999999E-2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0.03</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4.4999999999999998E-2</c:v>
                </c:pt>
                <c:pt idx="46">
                  <c:v>4.5999999999999999E-2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7.4999999999999997E-2</c:v>
                </c:pt>
                <c:pt idx="76">
                  <c:v>7.5999999999999998E-2</c:v>
                </c:pt>
                <c:pt idx="77">
                  <c:v>7.6999999999999999E-2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0.09</c:v>
                </c:pt>
                <c:pt idx="91">
                  <c:v>9.0999999999999998E-2</c:v>
                </c:pt>
                <c:pt idx="92">
                  <c:v>9.1999999999999998E-2</c:v>
                </c:pt>
                <c:pt idx="93">
                  <c:v>9.2999999999999999E-2</c:v>
                </c:pt>
                <c:pt idx="94">
                  <c:v>9.4E-2</c:v>
                </c:pt>
                <c:pt idx="95">
                  <c:v>9.5000000000000001E-2</c:v>
                </c:pt>
              </c:numCache>
            </c:numRef>
          </c:xVal>
          <c:yVal>
            <c:numRef>
              <c:f>'1'!$L$5:$L$1395</c:f>
              <c:numCache>
                <c:formatCode>General</c:formatCode>
                <c:ptCount val="1391"/>
                <c:pt idx="0" formatCode="0.00E+00">
                  <c:v>-6.3206599999999996E-3</c:v>
                </c:pt>
                <c:pt idx="1">
                  <c:v>6.0335699999999999E-2</c:v>
                </c:pt>
                <c:pt idx="2">
                  <c:v>0.126725</c:v>
                </c:pt>
                <c:pt idx="3">
                  <c:v>0.19258600000000001</c:v>
                </c:pt>
                <c:pt idx="4">
                  <c:v>0.257656</c:v>
                </c:pt>
                <c:pt idx="5">
                  <c:v>0.32167800000000002</c:v>
                </c:pt>
                <c:pt idx="6">
                  <c:v>0.38439800000000002</c:v>
                </c:pt>
                <c:pt idx="7">
                  <c:v>0.44556699999999999</c:v>
                </c:pt>
                <c:pt idx="8">
                  <c:v>0.50494000000000006</c:v>
                </c:pt>
                <c:pt idx="9">
                  <c:v>0.56228299999999998</c:v>
                </c:pt>
                <c:pt idx="10">
                  <c:v>0.617367</c:v>
                </c:pt>
                <c:pt idx="11">
                  <c:v>0.66997300000000004</c:v>
                </c:pt>
                <c:pt idx="12">
                  <c:v>0.71989300000000001</c:v>
                </c:pt>
                <c:pt idx="13">
                  <c:v>0.76693100000000003</c:v>
                </c:pt>
                <c:pt idx="14">
                  <c:v>0.81089999999999995</c:v>
                </c:pt>
                <c:pt idx="15">
                  <c:v>0.85163</c:v>
                </c:pt>
                <c:pt idx="16">
                  <c:v>0.888961</c:v>
                </c:pt>
                <c:pt idx="17">
                  <c:v>0.92274900000000004</c:v>
                </c:pt>
                <c:pt idx="18">
                  <c:v>0.95286199999999999</c:v>
                </c:pt>
                <c:pt idx="19">
                  <c:v>0.97918400000000005</c:v>
                </c:pt>
                <c:pt idx="20">
                  <c:v>1.00162</c:v>
                </c:pt>
                <c:pt idx="21">
                  <c:v>1.02007</c:v>
                </c:pt>
                <c:pt idx="22">
                  <c:v>1.0344800000000001</c:v>
                </c:pt>
                <c:pt idx="23">
                  <c:v>1.04478</c:v>
                </c:pt>
                <c:pt idx="24">
                  <c:v>1.05094</c:v>
                </c:pt>
                <c:pt idx="25">
                  <c:v>1.0529500000000001</c:v>
                </c:pt>
                <c:pt idx="26">
                  <c:v>1.05078</c:v>
                </c:pt>
                <c:pt idx="27">
                  <c:v>1.04444</c:v>
                </c:pt>
                <c:pt idx="28">
                  <c:v>1.0339799999999999</c:v>
                </c:pt>
                <c:pt idx="29">
                  <c:v>1.01942</c:v>
                </c:pt>
                <c:pt idx="30">
                  <c:v>1.00082</c:v>
                </c:pt>
                <c:pt idx="31">
                  <c:v>0.97826800000000003</c:v>
                </c:pt>
                <c:pt idx="32">
                  <c:v>0.95183899999999999</c:v>
                </c:pt>
                <c:pt idx="33">
                  <c:v>0.92164100000000004</c:v>
                </c:pt>
                <c:pt idx="34">
                  <c:v>0.88779399999999997</c:v>
                </c:pt>
                <c:pt idx="35">
                  <c:v>0.85043000000000002</c:v>
                </c:pt>
                <c:pt idx="36">
                  <c:v>0.80969599999999997</c:v>
                </c:pt>
                <c:pt idx="37">
                  <c:v>0.76575300000000002</c:v>
                </c:pt>
                <c:pt idx="38">
                  <c:v>0.71877100000000005</c:v>
                </c:pt>
                <c:pt idx="39">
                  <c:v>0.66893599999999998</c:v>
                </c:pt>
                <c:pt idx="40">
                  <c:v>0.61644299999999996</c:v>
                </c:pt>
                <c:pt idx="41">
                  <c:v>0.56149899999999997</c:v>
                </c:pt>
                <c:pt idx="42">
                  <c:v>0.50431899999999996</c:v>
                </c:pt>
                <c:pt idx="43">
                  <c:v>0.44512800000000002</c:v>
                </c:pt>
                <c:pt idx="44">
                  <c:v>0.38415899999999997</c:v>
                </c:pt>
                <c:pt idx="45">
                  <c:v>0.32165300000000002</c:v>
                </c:pt>
                <c:pt idx="46">
                  <c:v>0.257855</c:v>
                </c:pt>
                <c:pt idx="47">
                  <c:v>0.19301699999999999</c:v>
                </c:pt>
                <c:pt idx="48">
                  <c:v>0.12739600000000001</c:v>
                </c:pt>
                <c:pt idx="49">
                  <c:v>6.1248999999999998E-2</c:v>
                </c:pt>
                <c:pt idx="50">
                  <c:v>-5.1612100000000003E-3</c:v>
                </c:pt>
                <c:pt idx="51">
                  <c:v>-7.1572399999999994E-2</c:v>
                </c:pt>
                <c:pt idx="52">
                  <c:v>-0.13772200000000001</c:v>
                </c:pt>
                <c:pt idx="53">
                  <c:v>-0.203348</c:v>
                </c:pt>
                <c:pt idx="54">
                  <c:v>-0.26818999999999998</c:v>
                </c:pt>
                <c:pt idx="55">
                  <c:v>-0.33199099999999998</c:v>
                </c:pt>
                <c:pt idx="56">
                  <c:v>-0.39449800000000002</c:v>
                </c:pt>
                <c:pt idx="57">
                  <c:v>-0.45546199999999998</c:v>
                </c:pt>
                <c:pt idx="58">
                  <c:v>-0.51463999999999999</c:v>
                </c:pt>
                <c:pt idx="59">
                  <c:v>-0.571797</c:v>
                </c:pt>
                <c:pt idx="60">
                  <c:v>-0.62670599999999999</c:v>
                </c:pt>
                <c:pt idx="61">
                  <c:v>-0.679149</c:v>
                </c:pt>
                <c:pt idx="62">
                  <c:v>-0.72891799999999995</c:v>
                </c:pt>
                <c:pt idx="63">
                  <c:v>-0.77581500000000003</c:v>
                </c:pt>
                <c:pt idx="64">
                  <c:v>-0.81965699999999997</c:v>
                </c:pt>
                <c:pt idx="65">
                  <c:v>-0.86026899999999995</c:v>
                </c:pt>
                <c:pt idx="66">
                  <c:v>-0.89749299999999999</c:v>
                </c:pt>
                <c:pt idx="67">
                  <c:v>-0.93118000000000001</c:v>
                </c:pt>
                <c:pt idx="68">
                  <c:v>-0.96120000000000005</c:v>
                </c:pt>
                <c:pt idx="69">
                  <c:v>-0.98743499999999995</c:v>
                </c:pt>
                <c:pt idx="70">
                  <c:v>-1.0097799999999999</c:v>
                </c:pt>
                <c:pt idx="71">
                  <c:v>-1.0281499999999999</c:v>
                </c:pt>
                <c:pt idx="72">
                  <c:v>-1.04247</c:v>
                </c:pt>
                <c:pt idx="73">
                  <c:v>-1.0526800000000001</c:v>
                </c:pt>
                <c:pt idx="74">
                  <c:v>-1.0587500000000001</c:v>
                </c:pt>
                <c:pt idx="75">
                  <c:v>-1.06064</c:v>
                </c:pt>
                <c:pt idx="76">
                  <c:v>-1.05837</c:v>
                </c:pt>
                <c:pt idx="77">
                  <c:v>-1.05192</c:v>
                </c:pt>
                <c:pt idx="78">
                  <c:v>-1.0413300000000001</c:v>
                </c:pt>
                <c:pt idx="79">
                  <c:v>-1.0266500000000001</c:v>
                </c:pt>
                <c:pt idx="80">
                  <c:v>-1.00793</c:v>
                </c:pt>
                <c:pt idx="81">
                  <c:v>-0.98524800000000001</c:v>
                </c:pt>
                <c:pt idx="82">
                  <c:v>-0.95869300000000002</c:v>
                </c:pt>
                <c:pt idx="83">
                  <c:v>-0.928373</c:v>
                </c:pt>
                <c:pt idx="84">
                  <c:v>-0.89440799999999998</c:v>
                </c:pt>
                <c:pt idx="85">
                  <c:v>-0.85693200000000003</c:v>
                </c:pt>
                <c:pt idx="86">
                  <c:v>-0.81609299999999996</c:v>
                </c:pt>
                <c:pt idx="87">
                  <c:v>-0.77205199999999996</c:v>
                </c:pt>
                <c:pt idx="88">
                  <c:v>-0.72497999999999996</c:v>
                </c:pt>
                <c:pt idx="89">
                  <c:v>-0.67506299999999997</c:v>
                </c:pt>
                <c:pt idx="90">
                  <c:v>-0.62249500000000002</c:v>
                </c:pt>
                <c:pt idx="91">
                  <c:v>-0.56748200000000004</c:v>
                </c:pt>
                <c:pt idx="92">
                  <c:v>-0.51023700000000005</c:v>
                </c:pt>
                <c:pt idx="93">
                  <c:v>-0.450984</c:v>
                </c:pt>
                <c:pt idx="94">
                  <c:v>-0.38995400000000002</c:v>
                </c:pt>
                <c:pt idx="95">
                  <c:v>-0.32738499999999998</c:v>
                </c:pt>
                <c:pt idx="96">
                  <c:v>-0.26352100000000001</c:v>
                </c:pt>
                <c:pt idx="97">
                  <c:v>-0.19861200000000001</c:v>
                </c:pt>
                <c:pt idx="98">
                  <c:v>-0.132912</c:v>
                </c:pt>
                <c:pt idx="99">
                  <c:v>-6.6678200000000007E-2</c:v>
                </c:pt>
                <c:pt idx="100" formatCode="0.00E+00">
                  <c:v>-1.70944E-4</c:v>
                </c:pt>
                <c:pt idx="101">
                  <c:v>6.6348799999999999E-2</c:v>
                </c:pt>
                <c:pt idx="102">
                  <c:v>0.13261899999999999</c:v>
                </c:pt>
                <c:pt idx="103">
                  <c:v>0.19838</c:v>
                </c:pt>
                <c:pt idx="104">
                  <c:v>0.26336999999999999</c:v>
                </c:pt>
                <c:pt idx="105">
                  <c:v>0.32733400000000001</c:v>
                </c:pt>
                <c:pt idx="106">
                  <c:v>0.39001799999999998</c:v>
                </c:pt>
                <c:pt idx="107">
                  <c:v>0.45117200000000002</c:v>
                </c:pt>
                <c:pt idx="108">
                  <c:v>0.51055399999999995</c:v>
                </c:pt>
                <c:pt idx="109">
                  <c:v>0.56792699999999996</c:v>
                </c:pt>
                <c:pt idx="110">
                  <c:v>0.62306300000000003</c:v>
                </c:pt>
                <c:pt idx="111">
                  <c:v>0.67574299999999998</c:v>
                </c:pt>
                <c:pt idx="112">
                  <c:v>0.72575699999999999</c:v>
                </c:pt>
                <c:pt idx="113">
                  <c:v>0.77290599999999998</c:v>
                </c:pt>
                <c:pt idx="114">
                  <c:v>0.81700300000000003</c:v>
                </c:pt>
                <c:pt idx="115">
                  <c:v>0.85787599999999997</c:v>
                </c:pt>
                <c:pt idx="116">
                  <c:v>0.89536199999999999</c:v>
                </c:pt>
                <c:pt idx="117">
                  <c:v>0.92931299999999994</c:v>
                </c:pt>
                <c:pt idx="118">
                  <c:v>0.959596</c:v>
                </c:pt>
                <c:pt idx="119">
                  <c:v>0.986093</c:v>
                </c:pt>
                <c:pt idx="120">
                  <c:v>1.0086999999999999</c:v>
                </c:pt>
                <c:pt idx="121">
                  <c:v>1.0273300000000001</c:v>
                </c:pt>
                <c:pt idx="122">
                  <c:v>1.0419</c:v>
                </c:pt>
                <c:pt idx="123">
                  <c:v>1.05236</c:v>
                </c:pt>
                <c:pt idx="124">
                  <c:v>1.05867</c:v>
                </c:pt>
                <c:pt idx="125">
                  <c:v>1.0608</c:v>
                </c:pt>
                <c:pt idx="126">
                  <c:v>1.05874</c:v>
                </c:pt>
                <c:pt idx="127">
                  <c:v>1.0525</c:v>
                </c:pt>
                <c:pt idx="128">
                  <c:v>1.0421100000000001</c:v>
                </c:pt>
                <c:pt idx="129">
                  <c:v>1.02759</c:v>
                </c:pt>
                <c:pt idx="130">
                  <c:v>1.00902</c:v>
                </c:pt>
                <c:pt idx="131">
                  <c:v>0.98645099999999997</c:v>
                </c:pt>
                <c:pt idx="132">
                  <c:v>0.95998399999999995</c:v>
                </c:pt>
                <c:pt idx="133">
                  <c:v>0.92971999999999999</c:v>
                </c:pt>
                <c:pt idx="134">
                  <c:v>0.89577600000000002</c:v>
                </c:pt>
                <c:pt idx="135">
                  <c:v>0.85828499999999996</c:v>
                </c:pt>
                <c:pt idx="136">
                  <c:v>0.81739600000000001</c:v>
                </c:pt>
                <c:pt idx="137">
                  <c:v>0.77326899999999998</c:v>
                </c:pt>
                <c:pt idx="138">
                  <c:v>0.72607600000000005</c:v>
                </c:pt>
                <c:pt idx="139">
                  <c:v>0.67600499999999997</c:v>
                </c:pt>
                <c:pt idx="140">
                  <c:v>0.62325200000000003</c:v>
                </c:pt>
                <c:pt idx="141">
                  <c:v>0.568025</c:v>
                </c:pt>
                <c:pt idx="142">
                  <c:v>0.510544</c:v>
                </c:pt>
                <c:pt idx="143">
                  <c:v>0.45103399999999999</c:v>
                </c:pt>
                <c:pt idx="144">
                  <c:v>0.38973099999999999</c:v>
                </c:pt>
                <c:pt idx="145">
                  <c:v>0.32687899999999998</c:v>
                </c:pt>
                <c:pt idx="146">
                  <c:v>0.26272699999999999</c:v>
                </c:pt>
                <c:pt idx="147">
                  <c:v>0.19752900000000001</c:v>
                </c:pt>
                <c:pt idx="148">
                  <c:v>0.131545</c:v>
                </c:pt>
                <c:pt idx="149">
                  <c:v>6.5035099999999998E-2</c:v>
                </c:pt>
                <c:pt idx="150">
                  <c:v>-1.73496E-3</c:v>
                </c:pt>
                <c:pt idx="151">
                  <c:v>-6.8500000000000005E-2</c:v>
                </c:pt>
                <c:pt idx="152">
                  <c:v>-0.134995</c:v>
                </c:pt>
                <c:pt idx="153">
                  <c:v>-0.20095399999999999</c:v>
                </c:pt>
                <c:pt idx="154">
                  <c:v>-0.26611499999999999</c:v>
                </c:pt>
                <c:pt idx="155">
                  <c:v>-0.33022000000000001</c:v>
                </c:pt>
                <c:pt idx="156">
                  <c:v>-0.393011</c:v>
                </c:pt>
                <c:pt idx="157">
                  <c:v>-0.45423999999999998</c:v>
                </c:pt>
                <c:pt idx="158">
                  <c:v>-0.51366199999999995</c:v>
                </c:pt>
                <c:pt idx="159">
                  <c:v>-0.57104100000000002</c:v>
                </c:pt>
                <c:pt idx="160">
                  <c:v>-0.62614800000000004</c:v>
                </c:pt>
                <c:pt idx="161">
                  <c:v>-0.67876599999999998</c:v>
                </c:pt>
                <c:pt idx="162">
                  <c:v>-0.72868500000000003</c:v>
                </c:pt>
                <c:pt idx="163">
                  <c:v>-0.77571000000000001</c:v>
                </c:pt>
                <c:pt idx="164">
                  <c:v>-0.81965600000000005</c:v>
                </c:pt>
                <c:pt idx="165">
                  <c:v>-0.86034900000000003</c:v>
                </c:pt>
                <c:pt idx="166">
                  <c:v>-0.89763199999999999</c:v>
                </c:pt>
                <c:pt idx="167">
                  <c:v>-0.93135800000000002</c:v>
                </c:pt>
                <c:pt idx="168">
                  <c:v>-0.96139699999999995</c:v>
                </c:pt>
                <c:pt idx="169">
                  <c:v>-0.98763199999999995</c:v>
                </c:pt>
                <c:pt idx="170">
                  <c:v>-1.00996</c:v>
                </c:pt>
                <c:pt idx="171">
                  <c:v>-1.0283</c:v>
                </c:pt>
                <c:pt idx="172">
                  <c:v>-1.04257</c:v>
                </c:pt>
                <c:pt idx="173">
                  <c:v>-1.0527299999999999</c:v>
                </c:pt>
                <c:pt idx="174">
                  <c:v>-1.0587299999999999</c:v>
                </c:pt>
                <c:pt idx="175">
                  <c:v>-1.0605599999999999</c:v>
                </c:pt>
                <c:pt idx="176">
                  <c:v>-1.0582</c:v>
                </c:pt>
                <c:pt idx="177">
                  <c:v>-1.0516700000000001</c:v>
                </c:pt>
                <c:pt idx="178">
                  <c:v>-1.0409999999999999</c:v>
                </c:pt>
                <c:pt idx="179">
                  <c:v>-1.02623</c:v>
                </c:pt>
                <c:pt idx="180">
                  <c:v>-1.00743</c:v>
                </c:pt>
                <c:pt idx="181">
                  <c:v>-0.98467000000000005</c:v>
                </c:pt>
                <c:pt idx="182">
                  <c:v>-0.95804199999999995</c:v>
                </c:pt>
                <c:pt idx="183">
                  <c:v>-0.92765500000000001</c:v>
                </c:pt>
                <c:pt idx="184">
                  <c:v>-0.89363099999999995</c:v>
                </c:pt>
                <c:pt idx="185">
                  <c:v>-0.856105</c:v>
                </c:pt>
                <c:pt idx="186">
                  <c:v>-0.81522700000000003</c:v>
                </c:pt>
                <c:pt idx="187">
                  <c:v>-0.77115800000000001</c:v>
                </c:pt>
                <c:pt idx="188">
                  <c:v>-0.72407100000000002</c:v>
                </c:pt>
                <c:pt idx="189">
                  <c:v>-0.67415199999999997</c:v>
                </c:pt>
                <c:pt idx="190">
                  <c:v>-0.62159500000000001</c:v>
                </c:pt>
                <c:pt idx="191">
                  <c:v>-0.566608</c:v>
                </c:pt>
                <c:pt idx="192">
                  <c:v>-0.50940399999999997</c:v>
                </c:pt>
                <c:pt idx="193">
                  <c:v>-0.45020700000000002</c:v>
                </c:pt>
                <c:pt idx="194">
                  <c:v>-0.38924999999999998</c:v>
                </c:pt>
                <c:pt idx="195">
                  <c:v>-0.32677</c:v>
                </c:pt>
                <c:pt idx="196">
                  <c:v>-0.26301200000000002</c:v>
                </c:pt>
                <c:pt idx="197">
                  <c:v>-0.19822500000000001</c:v>
                </c:pt>
                <c:pt idx="198">
                  <c:v>-0.13266500000000001</c:v>
                </c:pt>
                <c:pt idx="199">
                  <c:v>-6.6588499999999995E-2</c:v>
                </c:pt>
                <c:pt idx="200">
                  <c:v>-2.5569200000000002E-4</c:v>
                </c:pt>
                <c:pt idx="201">
                  <c:v>6.6072000000000006E-2</c:v>
                </c:pt>
                <c:pt idx="202">
                  <c:v>0.132133</c:v>
                </c:pt>
                <c:pt idx="203">
                  <c:v>0.19766600000000001</c:v>
                </c:pt>
                <c:pt idx="204">
                  <c:v>0.26241199999999998</c:v>
                </c:pt>
                <c:pt idx="205">
                  <c:v>0.32611299999999999</c:v>
                </c:pt>
                <c:pt idx="206">
                  <c:v>0.388517</c:v>
                </c:pt>
                <c:pt idx="207">
                  <c:v>0.449376</c:v>
                </c:pt>
                <c:pt idx="208">
                  <c:v>0.50844599999999995</c:v>
                </c:pt>
                <c:pt idx="209">
                  <c:v>0.56549199999999999</c:v>
                </c:pt>
                <c:pt idx="210">
                  <c:v>0.620286</c:v>
                </c:pt>
                <c:pt idx="211">
                  <c:v>0.67261000000000004</c:v>
                </c:pt>
                <c:pt idx="212">
                  <c:v>0.72225700000000004</c:v>
                </c:pt>
                <c:pt idx="213">
                  <c:v>0.76902800000000004</c:v>
                </c:pt>
                <c:pt idx="214">
                  <c:v>0.81274000000000002</c:v>
                </c:pt>
                <c:pt idx="215">
                  <c:v>0.85321999999999998</c:v>
                </c:pt>
                <c:pt idx="216">
                  <c:v>0.89031000000000005</c:v>
                </c:pt>
                <c:pt idx="217">
                  <c:v>0.92386400000000002</c:v>
                </c:pt>
                <c:pt idx="218">
                  <c:v>0.95375200000000004</c:v>
                </c:pt>
                <c:pt idx="219">
                  <c:v>0.97985800000000001</c:v>
                </c:pt>
                <c:pt idx="220">
                  <c:v>1.0020800000000001</c:v>
                </c:pt>
                <c:pt idx="221">
                  <c:v>1.02033</c:v>
                </c:pt>
                <c:pt idx="222">
                  <c:v>1.0345500000000001</c:v>
                </c:pt>
                <c:pt idx="223">
                  <c:v>1.04467</c:v>
                </c:pt>
                <c:pt idx="224">
                  <c:v>1.05067</c:v>
                </c:pt>
                <c:pt idx="225">
                  <c:v>1.0525</c:v>
                </c:pt>
                <c:pt idx="226">
                  <c:v>1.0501799999999999</c:v>
                </c:pt>
                <c:pt idx="227">
                  <c:v>1.04372</c:v>
                </c:pt>
                <c:pt idx="228">
                  <c:v>1.0331300000000001</c:v>
                </c:pt>
                <c:pt idx="229">
                  <c:v>1.0184599999999999</c:v>
                </c:pt>
                <c:pt idx="230">
                  <c:v>0.99977000000000005</c:v>
                </c:pt>
                <c:pt idx="231">
                  <c:v>0.97713700000000003</c:v>
                </c:pt>
                <c:pt idx="232">
                  <c:v>0.95065100000000002</c:v>
                </c:pt>
                <c:pt idx="233">
                  <c:v>0.92041499999999998</c:v>
                </c:pt>
                <c:pt idx="234">
                  <c:v>0.88655099999999998</c:v>
                </c:pt>
                <c:pt idx="235">
                  <c:v>0.84919199999999995</c:v>
                </c:pt>
                <c:pt idx="236">
                  <c:v>0.80848500000000001</c:v>
                </c:pt>
                <c:pt idx="237">
                  <c:v>0.76459200000000005</c:v>
                </c:pt>
                <c:pt idx="238">
                  <c:v>0.71768500000000002</c:v>
                </c:pt>
                <c:pt idx="239">
                  <c:v>0.66794799999999999</c:v>
                </c:pt>
                <c:pt idx="240">
                  <c:v>0.61557799999999996</c:v>
                </c:pt>
                <c:pt idx="241">
                  <c:v>0.56078099999999997</c:v>
                </c:pt>
                <c:pt idx="242">
                  <c:v>0.503772</c:v>
                </c:pt>
                <c:pt idx="243">
                  <c:v>0.44477499999999998</c:v>
                </c:pt>
                <c:pt idx="244">
                  <c:v>0.38402199999999997</c:v>
                </c:pt>
                <c:pt idx="245">
                  <c:v>0.32175300000000001</c:v>
                </c:pt>
                <c:pt idx="246">
                  <c:v>0.258214</c:v>
                </c:pt>
                <c:pt idx="247">
                  <c:v>0.19365299999999999</c:v>
                </c:pt>
                <c:pt idx="248">
                  <c:v>0.12832499999999999</c:v>
                </c:pt>
                <c:pt idx="249">
                  <c:v>6.2488599999999998E-2</c:v>
                </c:pt>
                <c:pt idx="250">
                  <c:v>-3.5982100000000001E-3</c:v>
                </c:pt>
                <c:pt idx="251">
                  <c:v>-6.9674299999999995E-2</c:v>
                </c:pt>
                <c:pt idx="252">
                  <c:v>-0.13547899999999999</c:v>
                </c:pt>
                <c:pt idx="253">
                  <c:v>-0.20075299999999999</c:v>
                </c:pt>
                <c:pt idx="254">
                  <c:v>-0.26523799999999997</c:v>
                </c:pt>
                <c:pt idx="255">
                  <c:v>-0.32867800000000003</c:v>
                </c:pt>
                <c:pt idx="256">
                  <c:v>-0.390824</c:v>
                </c:pt>
                <c:pt idx="257">
                  <c:v>-0.45142900000000002</c:v>
                </c:pt>
                <c:pt idx="258">
                  <c:v>-0.51025299999999996</c:v>
                </c:pt>
                <c:pt idx="259">
                  <c:v>-0.56706100000000004</c:v>
                </c:pt>
                <c:pt idx="260">
                  <c:v>-0.62163000000000002</c:v>
                </c:pt>
                <c:pt idx="261">
                  <c:v>-0.67374299999999998</c:v>
                </c:pt>
                <c:pt idx="262">
                  <c:v>-0.72319500000000003</c:v>
                </c:pt>
                <c:pt idx="263">
                  <c:v>-0.76978899999999995</c:v>
                </c:pt>
                <c:pt idx="264">
                  <c:v>-0.81334300000000004</c:v>
                </c:pt>
                <c:pt idx="265">
                  <c:v>-0.853684</c:v>
                </c:pt>
                <c:pt idx="266">
                  <c:v>-0.89065399999999995</c:v>
                </c:pt>
                <c:pt idx="267">
                  <c:v>-0.92410700000000001</c:v>
                </c:pt>
                <c:pt idx="268">
                  <c:v>-0.95391099999999995</c:v>
                </c:pt>
                <c:pt idx="269">
                  <c:v>-0.97994899999999996</c:v>
                </c:pt>
                <c:pt idx="270">
                  <c:v>-1.0021199999999999</c:v>
                </c:pt>
                <c:pt idx="271">
                  <c:v>-1.02033</c:v>
                </c:pt>
                <c:pt idx="272">
                  <c:v>-1.03451</c:v>
                </c:pt>
                <c:pt idx="273">
                  <c:v>-1.0446</c:v>
                </c:pt>
                <c:pt idx="274">
                  <c:v>-1.0505599999999999</c:v>
                </c:pt>
                <c:pt idx="275">
                  <c:v>-1.05237</c:v>
                </c:pt>
                <c:pt idx="276">
                  <c:v>-1.05002</c:v>
                </c:pt>
                <c:pt idx="277">
                  <c:v>-1.0435099999999999</c:v>
                </c:pt>
                <c:pt idx="278">
                  <c:v>-1.03288</c:v>
                </c:pt>
                <c:pt idx="279">
                  <c:v>-1.01817</c:v>
                </c:pt>
                <c:pt idx="280">
                  <c:v>-0.99942200000000003</c:v>
                </c:pt>
                <c:pt idx="281">
                  <c:v>-0.97672499999999995</c:v>
                </c:pt>
                <c:pt idx="282">
                  <c:v>-0.95016500000000004</c:v>
                </c:pt>
                <c:pt idx="283">
                  <c:v>-0.91984699999999997</c:v>
                </c:pt>
                <c:pt idx="284">
                  <c:v>-0.88588999999999996</c:v>
                </c:pt>
                <c:pt idx="285">
                  <c:v>-0.84842700000000004</c:v>
                </c:pt>
                <c:pt idx="286">
                  <c:v>-0.80760699999999996</c:v>
                </c:pt>
                <c:pt idx="287">
                  <c:v>-0.76358899999999996</c:v>
                </c:pt>
                <c:pt idx="288">
                  <c:v>-0.71654600000000002</c:v>
                </c:pt>
                <c:pt idx="289">
                  <c:v>-0.66666099999999995</c:v>
                </c:pt>
                <c:pt idx="290">
                  <c:v>-0.61413200000000001</c:v>
                </c:pt>
                <c:pt idx="291">
                  <c:v>-0.55916200000000005</c:v>
                </c:pt>
                <c:pt idx="292">
                  <c:v>-0.50196799999999997</c:v>
                </c:pt>
                <c:pt idx="293">
                  <c:v>-0.442774</c:v>
                </c:pt>
                <c:pt idx="294">
                  <c:v>-0.38181199999999998</c:v>
                </c:pt>
                <c:pt idx="295">
                  <c:v>-0.31932199999999999</c:v>
                </c:pt>
                <c:pt idx="296">
                  <c:v>-0.25554900000000003</c:v>
                </c:pt>
                <c:pt idx="297">
                  <c:v>-0.190746</c:v>
                </c:pt>
                <c:pt idx="298">
                  <c:v>-0.125167</c:v>
                </c:pt>
                <c:pt idx="299">
                  <c:v>-5.9072300000000001E-2</c:v>
                </c:pt>
                <c:pt idx="300">
                  <c:v>7.2771499999999996E-3</c:v>
                </c:pt>
                <c:pt idx="301">
                  <c:v>7.3618199999999995E-2</c:v>
                </c:pt>
                <c:pt idx="302">
                  <c:v>0.13968800000000001</c:v>
                </c:pt>
                <c:pt idx="303">
                  <c:v>0.20522299999999999</c:v>
                </c:pt>
                <c:pt idx="304">
                  <c:v>0.26996399999999998</c:v>
                </c:pt>
                <c:pt idx="305">
                  <c:v>0.33365099999999998</c:v>
                </c:pt>
                <c:pt idx="306">
                  <c:v>0.396032</c:v>
                </c:pt>
                <c:pt idx="307">
                  <c:v>0.45685500000000001</c:v>
                </c:pt>
                <c:pt idx="308">
                  <c:v>0.51587899999999998</c:v>
                </c:pt>
                <c:pt idx="309">
                  <c:v>0.57286700000000002</c:v>
                </c:pt>
                <c:pt idx="310">
                  <c:v>0.62759100000000001</c:v>
                </c:pt>
                <c:pt idx="311">
                  <c:v>0.67983300000000002</c:v>
                </c:pt>
                <c:pt idx="312">
                  <c:v>0.729383</c:v>
                </c:pt>
                <c:pt idx="313">
                  <c:v>0.77604600000000001</c:v>
                </c:pt>
                <c:pt idx="314">
                  <c:v>0.81963799999999998</c:v>
                </c:pt>
                <c:pt idx="315">
                  <c:v>0.859985</c:v>
                </c:pt>
                <c:pt idx="316">
                  <c:v>0.89693100000000003</c:v>
                </c:pt>
                <c:pt idx="317">
                  <c:v>0.93032999999999999</c:v>
                </c:pt>
                <c:pt idx="318">
                  <c:v>0.96005300000000005</c:v>
                </c:pt>
                <c:pt idx="319">
                  <c:v>0.98598399999999997</c:v>
                </c:pt>
                <c:pt idx="320">
                  <c:v>1.0080199999999999</c:v>
                </c:pt>
                <c:pt idx="321">
                  <c:v>1.0260899999999999</c:v>
                </c:pt>
                <c:pt idx="322">
                  <c:v>1.0401</c:v>
                </c:pt>
                <c:pt idx="323">
                  <c:v>1.05002</c:v>
                </c:pt>
                <c:pt idx="324">
                  <c:v>1.0558000000000001</c:v>
                </c:pt>
                <c:pt idx="325">
                  <c:v>1.0574300000000001</c:v>
                </c:pt>
                <c:pt idx="326">
                  <c:v>1.0548900000000001</c:v>
                </c:pt>
                <c:pt idx="327">
                  <c:v>1.04819</c:v>
                </c:pt>
                <c:pt idx="328">
                  <c:v>1.0373699999999999</c:v>
                </c:pt>
                <c:pt idx="329">
                  <c:v>1.0224599999999999</c:v>
                </c:pt>
                <c:pt idx="330">
                  <c:v>1.00353</c:v>
                </c:pt>
                <c:pt idx="331">
                  <c:v>0.98064600000000002</c:v>
                </c:pt>
                <c:pt idx="332">
                  <c:v>0.95390299999999995</c:v>
                </c:pt>
                <c:pt idx="333">
                  <c:v>0.92340299999999997</c:v>
                </c:pt>
                <c:pt idx="334">
                  <c:v>0.88926700000000003</c:v>
                </c:pt>
                <c:pt idx="335">
                  <c:v>0.85162899999999997</c:v>
                </c:pt>
                <c:pt idx="336">
                  <c:v>0.81063499999999999</c:v>
                </c:pt>
                <c:pt idx="337">
                  <c:v>0.76644500000000004</c:v>
                </c:pt>
                <c:pt idx="338">
                  <c:v>0.71923300000000001</c:v>
                </c:pt>
                <c:pt idx="339">
                  <c:v>0.66918200000000005</c:v>
                </c:pt>
                <c:pt idx="340">
                  <c:v>0.61648899999999995</c:v>
                </c:pt>
                <c:pt idx="341">
                  <c:v>0.56135900000000005</c:v>
                </c:pt>
                <c:pt idx="342">
                  <c:v>0.50400800000000001</c:v>
                </c:pt>
                <c:pt idx="343">
                  <c:v>0.44466099999999997</c:v>
                </c:pt>
                <c:pt idx="344">
                  <c:v>0.38355</c:v>
                </c:pt>
                <c:pt idx="345">
                  <c:v>0.32091399999999998</c:v>
                </c:pt>
                <c:pt idx="346">
                  <c:v>0.25699899999999998</c:v>
                </c:pt>
                <c:pt idx="347">
                  <c:v>0.192056</c:v>
                </c:pt>
                <c:pt idx="348">
                  <c:v>0.12634000000000001</c:v>
                </c:pt>
                <c:pt idx="349">
                  <c:v>6.0109000000000003E-2</c:v>
                </c:pt>
                <c:pt idx="350">
                  <c:v>-6.3764700000000004E-3</c:v>
                </c:pt>
                <c:pt idx="351">
                  <c:v>-7.2855000000000003E-2</c:v>
                </c:pt>
                <c:pt idx="352">
                  <c:v>-0.13906499999999999</c:v>
                </c:pt>
                <c:pt idx="353">
                  <c:v>-0.20474500000000001</c:v>
                </c:pt>
                <c:pt idx="354">
                  <c:v>-0.26963700000000002</c:v>
                </c:pt>
                <c:pt idx="355">
                  <c:v>-0.333484</c:v>
                </c:pt>
                <c:pt idx="356">
                  <c:v>-0.396034</c:v>
                </c:pt>
                <c:pt idx="357">
                  <c:v>-0.45704</c:v>
                </c:pt>
                <c:pt idx="358">
                  <c:v>-0.51626000000000005</c:v>
                </c:pt>
                <c:pt idx="359">
                  <c:v>-0.57345999999999997</c:v>
                </c:pt>
                <c:pt idx="360">
                  <c:v>-0.628413</c:v>
                </c:pt>
                <c:pt idx="361">
                  <c:v>-0.68090300000000004</c:v>
                </c:pt>
                <c:pt idx="362">
                  <c:v>-0.73072099999999995</c:v>
                </c:pt>
                <c:pt idx="363">
                  <c:v>-0.77767200000000003</c:v>
                </c:pt>
                <c:pt idx="364">
                  <c:v>-0.82157100000000005</c:v>
                </c:pt>
                <c:pt idx="365">
                  <c:v>-0.86224500000000004</c:v>
                </c:pt>
                <c:pt idx="366">
                  <c:v>-0.89953399999999994</c:v>
                </c:pt>
                <c:pt idx="367">
                  <c:v>-0.93329200000000001</c:v>
                </c:pt>
                <c:pt idx="368">
                  <c:v>-0.96338699999999999</c:v>
                </c:pt>
                <c:pt idx="369">
                  <c:v>-0.989699</c:v>
                </c:pt>
                <c:pt idx="370">
                  <c:v>-1.01213</c:v>
                </c:pt>
                <c:pt idx="371">
                  <c:v>-1.0305800000000001</c:v>
                </c:pt>
                <c:pt idx="372">
                  <c:v>-1.04498</c:v>
                </c:pt>
                <c:pt idx="373">
                  <c:v>-1.05528</c:v>
                </c:pt>
                <c:pt idx="374">
                  <c:v>-1.0614399999999999</c:v>
                </c:pt>
                <c:pt idx="375">
                  <c:v>-1.06342</c:v>
                </c:pt>
                <c:pt idx="376">
                  <c:v>-1.0612299999999999</c:v>
                </c:pt>
                <c:pt idx="377">
                  <c:v>-1.05487</c:v>
                </c:pt>
                <c:pt idx="378">
                  <c:v>-1.04437</c:v>
                </c:pt>
                <c:pt idx="379">
                  <c:v>-1.0297700000000001</c:v>
                </c:pt>
                <c:pt idx="380">
                  <c:v>-1.0111300000000001</c:v>
                </c:pt>
                <c:pt idx="381">
                  <c:v>-0.98852499999999999</c:v>
                </c:pt>
                <c:pt idx="382">
                  <c:v>-0.96204500000000004</c:v>
                </c:pt>
                <c:pt idx="383">
                  <c:v>-0.93179699999999999</c:v>
                </c:pt>
                <c:pt idx="384">
                  <c:v>-0.89790099999999995</c:v>
                </c:pt>
                <c:pt idx="385">
                  <c:v>-0.86049100000000001</c:v>
                </c:pt>
                <c:pt idx="386">
                  <c:v>-0.81971700000000003</c:v>
                </c:pt>
                <c:pt idx="387">
                  <c:v>-0.77573800000000004</c:v>
                </c:pt>
                <c:pt idx="388">
                  <c:v>-0.72872800000000004</c:v>
                </c:pt>
                <c:pt idx="389">
                  <c:v>-0.67887200000000003</c:v>
                </c:pt>
                <c:pt idx="390">
                  <c:v>-0.62636599999999998</c:v>
                </c:pt>
                <c:pt idx="391">
                  <c:v>-0.57141600000000004</c:v>
                </c:pt>
                <c:pt idx="392">
                  <c:v>-0.51423700000000006</c:v>
                </c:pt>
                <c:pt idx="393">
                  <c:v>-0.45505499999999999</c:v>
                </c:pt>
                <c:pt idx="394">
                  <c:v>-0.39410099999999998</c:v>
                </c:pt>
                <c:pt idx="395">
                  <c:v>-0.33161499999999999</c:v>
                </c:pt>
                <c:pt idx="396">
                  <c:v>-0.26784200000000002</c:v>
                </c:pt>
                <c:pt idx="397">
                  <c:v>-0.20303399999999999</c:v>
                </c:pt>
                <c:pt idx="398">
                  <c:v>-0.13744600000000001</c:v>
                </c:pt>
                <c:pt idx="399">
                  <c:v>-7.1337300000000006E-2</c:v>
                </c:pt>
                <c:pt idx="400">
                  <c:v>-4.9681999999999999E-3</c:v>
                </c:pt>
                <c:pt idx="401">
                  <c:v>6.1398599999999998E-2</c:v>
                </c:pt>
                <c:pt idx="402">
                  <c:v>0.127501</c:v>
                </c:pt>
                <c:pt idx="403">
                  <c:v>0.193076</c:v>
                </c:pt>
                <c:pt idx="404">
                  <c:v>0.25786399999999998</c:v>
                </c:pt>
                <c:pt idx="405">
                  <c:v>0.32160899999999998</c:v>
                </c:pt>
                <c:pt idx="406">
                  <c:v>0.38405499999999998</c:v>
                </c:pt>
                <c:pt idx="407">
                  <c:v>0.44495600000000002</c:v>
                </c:pt>
                <c:pt idx="408">
                  <c:v>0.50406700000000004</c:v>
                </c:pt>
                <c:pt idx="409">
                  <c:v>0.56115400000000004</c:v>
                </c:pt>
                <c:pt idx="410">
                  <c:v>0.61598799999999998</c:v>
                </c:pt>
                <c:pt idx="411">
                  <c:v>0.66835199999999995</c:v>
                </c:pt>
                <c:pt idx="412">
                  <c:v>0.71803700000000004</c:v>
                </c:pt>
                <c:pt idx="413">
                  <c:v>0.76484799999999997</c:v>
                </c:pt>
                <c:pt idx="414">
                  <c:v>0.80859800000000004</c:v>
                </c:pt>
                <c:pt idx="415">
                  <c:v>0.84911700000000001</c:v>
                </c:pt>
                <c:pt idx="416">
                  <c:v>0.88624499999999995</c:v>
                </c:pt>
                <c:pt idx="417">
                  <c:v>0.91983800000000004</c:v>
                </c:pt>
                <c:pt idx="418">
                  <c:v>0.94976400000000005</c:v>
                </c:pt>
                <c:pt idx="419">
                  <c:v>0.975908</c:v>
                </c:pt>
                <c:pt idx="420">
                  <c:v>0.99816800000000006</c:v>
                </c:pt>
                <c:pt idx="421">
                  <c:v>1.0164599999999999</c:v>
                </c:pt>
                <c:pt idx="422">
                  <c:v>1.03071</c:v>
                </c:pt>
                <c:pt idx="423">
                  <c:v>1.0408599999999999</c:v>
                </c:pt>
                <c:pt idx="424">
                  <c:v>1.04688</c:v>
                </c:pt>
                <c:pt idx="425">
                  <c:v>1.04874</c:v>
                </c:pt>
                <c:pt idx="426">
                  <c:v>1.04644</c:v>
                </c:pt>
                <c:pt idx="427">
                  <c:v>1.0399799999999999</c:v>
                </c:pt>
                <c:pt idx="428">
                  <c:v>1.02939</c:v>
                </c:pt>
                <c:pt idx="429">
                  <c:v>1.01471</c:v>
                </c:pt>
                <c:pt idx="430">
                  <c:v>0.99599599999999999</c:v>
                </c:pt>
                <c:pt idx="431">
                  <c:v>0.97332600000000002</c:v>
                </c:pt>
                <c:pt idx="432">
                  <c:v>0.94678700000000005</c:v>
                </c:pt>
                <c:pt idx="433">
                  <c:v>0.91648099999999999</c:v>
                </c:pt>
                <c:pt idx="434">
                  <c:v>0.88252799999999998</c:v>
                </c:pt>
                <c:pt idx="435">
                  <c:v>0.84506099999999995</c:v>
                </c:pt>
                <c:pt idx="436">
                  <c:v>0.80422499999999997</c:v>
                </c:pt>
                <c:pt idx="437">
                  <c:v>0.760181</c:v>
                </c:pt>
                <c:pt idx="438">
                  <c:v>0.71310099999999998</c:v>
                </c:pt>
                <c:pt idx="439">
                  <c:v>0.66316799999999998</c:v>
                </c:pt>
                <c:pt idx="440">
                  <c:v>0.61057899999999998</c:v>
                </c:pt>
                <c:pt idx="441">
                  <c:v>0.55554000000000003</c:v>
                </c:pt>
                <c:pt idx="442">
                  <c:v>0.49826599999999999</c:v>
                </c:pt>
                <c:pt idx="443">
                  <c:v>0.43898199999999998</c:v>
                </c:pt>
                <c:pt idx="444">
                  <c:v>0.37792199999999998</c:v>
                </c:pt>
                <c:pt idx="445">
                  <c:v>0.31532500000000002</c:v>
                </c:pt>
                <c:pt idx="446">
                  <c:v>0.25143799999999999</c:v>
                </c:pt>
                <c:pt idx="447">
                  <c:v>0.18651300000000001</c:v>
                </c:pt>
                <c:pt idx="448">
                  <c:v>0.120806</c:v>
                </c:pt>
                <c:pt idx="449">
                  <c:v>5.4574900000000003E-2</c:v>
                </c:pt>
                <c:pt idx="450">
                  <c:v>-1.19174E-2</c:v>
                </c:pt>
                <c:pt idx="451">
                  <c:v>-7.8408900000000004E-2</c:v>
                </c:pt>
                <c:pt idx="452">
                  <c:v>-0.14463699999999999</c:v>
                </c:pt>
                <c:pt idx="453">
                  <c:v>-0.210339</c:v>
                </c:pt>
                <c:pt idx="454">
                  <c:v>-0.27525500000000003</c:v>
                </c:pt>
                <c:pt idx="455">
                  <c:v>-0.33912799999999999</c:v>
                </c:pt>
                <c:pt idx="456">
                  <c:v>-0.40170499999999998</c:v>
                </c:pt>
                <c:pt idx="457">
                  <c:v>-0.46273599999999998</c:v>
                </c:pt>
                <c:pt idx="458">
                  <c:v>-0.52198100000000003</c:v>
                </c:pt>
                <c:pt idx="459">
                  <c:v>-0.57920199999999999</c:v>
                </c:pt>
                <c:pt idx="460">
                  <c:v>-0.63417299999999999</c:v>
                </c:pt>
                <c:pt idx="461">
                  <c:v>-0.68667500000000004</c:v>
                </c:pt>
                <c:pt idx="462">
                  <c:v>-0.73650099999999996</c:v>
                </c:pt>
                <c:pt idx="463">
                  <c:v>-0.78345299999999995</c:v>
                </c:pt>
                <c:pt idx="464">
                  <c:v>-0.82734600000000003</c:v>
                </c:pt>
                <c:pt idx="465">
                  <c:v>-0.86800699999999997</c:v>
                </c:pt>
                <c:pt idx="466">
                  <c:v>-0.90527400000000002</c:v>
                </c:pt>
                <c:pt idx="467">
                  <c:v>-0.939002</c:v>
                </c:pt>
                <c:pt idx="468">
                  <c:v>-0.96905699999999995</c:v>
                </c:pt>
                <c:pt idx="469">
                  <c:v>-0.99532100000000001</c:v>
                </c:pt>
                <c:pt idx="470">
                  <c:v>-1.01769</c:v>
                </c:pt>
                <c:pt idx="471">
                  <c:v>-1.03607</c:v>
                </c:pt>
                <c:pt idx="472">
                  <c:v>-1.0504</c:v>
                </c:pt>
                <c:pt idx="473">
                  <c:v>-1.0606100000000001</c:v>
                </c:pt>
                <c:pt idx="474">
                  <c:v>-1.06667</c:v>
                </c:pt>
                <c:pt idx="475">
                  <c:v>-1.0685500000000001</c:v>
                </c:pt>
                <c:pt idx="476">
                  <c:v>-1.0662400000000001</c:v>
                </c:pt>
                <c:pt idx="477">
                  <c:v>-1.05975</c:v>
                </c:pt>
                <c:pt idx="478">
                  <c:v>-1.04911</c:v>
                </c:pt>
                <c:pt idx="479">
                  <c:v>-1.03437</c:v>
                </c:pt>
                <c:pt idx="480">
                  <c:v>-1.0155700000000001</c:v>
                </c:pt>
                <c:pt idx="481">
                  <c:v>-0.99280400000000002</c:v>
                </c:pt>
                <c:pt idx="482">
                  <c:v>-0.96615499999999999</c:v>
                </c:pt>
                <c:pt idx="483">
                  <c:v>-0.93572999999999995</c:v>
                </c:pt>
                <c:pt idx="484">
                  <c:v>-0.90165200000000001</c:v>
                </c:pt>
                <c:pt idx="485">
                  <c:v>-0.86405500000000002</c:v>
                </c:pt>
                <c:pt idx="486">
                  <c:v>-0.82308899999999996</c:v>
                </c:pt>
                <c:pt idx="487">
                  <c:v>-0.77891500000000002</c:v>
                </c:pt>
                <c:pt idx="488">
                  <c:v>-0.73170900000000005</c:v>
                </c:pt>
                <c:pt idx="489">
                  <c:v>-0.68165500000000001</c:v>
                </c:pt>
                <c:pt idx="490">
                  <c:v>-0.62895199999999996</c:v>
                </c:pt>
                <c:pt idx="491">
                  <c:v>-0.57380500000000001</c:v>
                </c:pt>
                <c:pt idx="492">
                  <c:v>-0.516432</c:v>
                </c:pt>
                <c:pt idx="493">
                  <c:v>-0.45705800000000002</c:v>
                </c:pt>
                <c:pt idx="494">
                  <c:v>-0.39591700000000002</c:v>
                </c:pt>
                <c:pt idx="495">
                  <c:v>-0.33324999999999999</c:v>
                </c:pt>
                <c:pt idx="496">
                  <c:v>-0.26930100000000001</c:v>
                </c:pt>
                <c:pt idx="497">
                  <c:v>-0.20432500000000001</c:v>
                </c:pt>
                <c:pt idx="498">
                  <c:v>-0.138576</c:v>
                </c:pt>
                <c:pt idx="499">
                  <c:v>-7.2314900000000001E-2</c:v>
                </c:pt>
              </c:numCache>
            </c:numRef>
          </c:yVal>
          <c:smooth val="0"/>
          <c:extLst xmlns:c16r2="http://schemas.microsoft.com/office/drawing/2015/06/chart">
            <c:ext xmlns:c16="http://schemas.microsoft.com/office/drawing/2014/chart" uri="{C3380CC4-5D6E-409C-BE32-E72D297353CC}">
              <c16:uniqueId val="{00000000-2E9C-4593-BC2D-F1E94742B46B}"/>
            </c:ext>
          </c:extLst>
        </c:ser>
        <c:dLbls>
          <c:showLegendKey val="0"/>
          <c:showVal val="0"/>
          <c:showCatName val="0"/>
          <c:showSerName val="0"/>
          <c:showPercent val="0"/>
          <c:showBubbleSize val="0"/>
        </c:dLbls>
        <c:axId val="192338944"/>
        <c:axId val="192484480"/>
      </c:scatterChart>
      <c:scatterChart>
        <c:scatterStyle val="lineMarker"/>
        <c:varyColors val="0"/>
        <c:ser>
          <c:idx val="2"/>
          <c:order val="1"/>
          <c:tx>
            <c:v>Loaded</c:v>
          </c:tx>
          <c:spPr>
            <a:ln w="19050" cap="rnd">
              <a:solidFill>
                <a:srgbClr val="0000FF"/>
              </a:solidFill>
              <a:prstDash val="dash"/>
              <a:round/>
            </a:ln>
            <a:effectLst/>
          </c:spPr>
          <c:marker>
            <c:symbol val="none"/>
          </c:marker>
          <c:xVal>
            <c:numRef>
              <c:f>'1'!$J$5:$J$100</c:f>
              <c:numCache>
                <c:formatCode>General</c:formatCode>
                <c:ptCount val="96"/>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1.0999999999999999E-2</c:v>
                </c:pt>
                <c:pt idx="12">
                  <c:v>1.2E-2</c:v>
                </c:pt>
                <c:pt idx="13">
                  <c:v>1.2999999999999999E-2</c:v>
                </c:pt>
                <c:pt idx="14">
                  <c:v>1.4E-2</c:v>
                </c:pt>
                <c:pt idx="15">
                  <c:v>1.4999999999999999E-2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0.03</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4.4999999999999998E-2</c:v>
                </c:pt>
                <c:pt idx="46">
                  <c:v>4.5999999999999999E-2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7.4999999999999997E-2</c:v>
                </c:pt>
                <c:pt idx="76">
                  <c:v>7.5999999999999998E-2</c:v>
                </c:pt>
                <c:pt idx="77">
                  <c:v>7.6999999999999999E-2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0.09</c:v>
                </c:pt>
                <c:pt idx="91">
                  <c:v>9.0999999999999998E-2</c:v>
                </c:pt>
                <c:pt idx="92">
                  <c:v>9.1999999999999998E-2</c:v>
                </c:pt>
                <c:pt idx="93">
                  <c:v>9.2999999999999999E-2</c:v>
                </c:pt>
                <c:pt idx="94">
                  <c:v>9.4E-2</c:v>
                </c:pt>
                <c:pt idx="95">
                  <c:v>9.5000000000000001E-2</c:v>
                </c:pt>
              </c:numCache>
            </c:numRef>
          </c:xVal>
          <c:yVal>
            <c:numRef>
              <c:f>'1'!$A$5:$A$746</c:f>
              <c:numCache>
                <c:formatCode>General</c:formatCode>
                <c:ptCount val="742"/>
                <c:pt idx="0">
                  <c:v>-8.7180999999999997</c:v>
                </c:pt>
                <c:pt idx="1">
                  <c:v>-8.2226999999999997</c:v>
                </c:pt>
                <c:pt idx="2">
                  <c:v>-7.618800000000002</c:v>
                </c:pt>
                <c:pt idx="3">
                  <c:v>-7.1311000000000018</c:v>
                </c:pt>
                <c:pt idx="4">
                  <c:v>-6.7052999999999976</c:v>
                </c:pt>
                <c:pt idx="5">
                  <c:v>-6.0937000000000001</c:v>
                </c:pt>
                <c:pt idx="6">
                  <c:v>-5.3196000000000003</c:v>
                </c:pt>
                <c:pt idx="7">
                  <c:v>-4.6848000000000027</c:v>
                </c:pt>
                <c:pt idx="8">
                  <c:v>-3.6008999999999971</c:v>
                </c:pt>
                <c:pt idx="9">
                  <c:v>-2.8267999999999973</c:v>
                </c:pt>
                <c:pt idx="10">
                  <c:v>-2.1455000000000015</c:v>
                </c:pt>
                <c:pt idx="11">
                  <c:v>-1.1236000000000024</c:v>
                </c:pt>
                <c:pt idx="12">
                  <c:v>-0.39589999999999764</c:v>
                </c:pt>
                <c:pt idx="13">
                  <c:v>0.2465999999999996</c:v>
                </c:pt>
                <c:pt idx="14">
                  <c:v>0.87369999999999814</c:v>
                </c:pt>
                <c:pt idx="15">
                  <c:v>1.6556000000000002</c:v>
                </c:pt>
                <c:pt idx="16">
                  <c:v>2.2362000000000006</c:v>
                </c:pt>
                <c:pt idx="17">
                  <c:v>3.0181000000000027</c:v>
                </c:pt>
                <c:pt idx="18">
                  <c:v>3.6684000000000023</c:v>
                </c:pt>
                <c:pt idx="19">
                  <c:v>4.0865</c:v>
                </c:pt>
                <c:pt idx="20">
                  <c:v>4.3032000000000004</c:v>
                </c:pt>
                <c:pt idx="21">
                  <c:v>4.3573999999999975</c:v>
                </c:pt>
                <c:pt idx="22">
                  <c:v>4.6515999999999984</c:v>
                </c:pt>
                <c:pt idx="23">
                  <c:v>5.4179999999999993</c:v>
                </c:pt>
                <c:pt idx="24">
                  <c:v>6.2851000000000017</c:v>
                </c:pt>
                <c:pt idx="25">
                  <c:v>7.1289000000000007</c:v>
                </c:pt>
                <c:pt idx="26">
                  <c:v>7.5392000000000028</c:v>
                </c:pt>
                <c:pt idx="27">
                  <c:v>7.9185999999999979</c:v>
                </c:pt>
                <c:pt idx="28">
                  <c:v>8.3521000000000019</c:v>
                </c:pt>
                <c:pt idx="29">
                  <c:v>8.8863000000000003</c:v>
                </c:pt>
                <c:pt idx="30">
                  <c:v>9.4358999999999966</c:v>
                </c:pt>
                <c:pt idx="31">
                  <c:v>9.9469000000000012</c:v>
                </c:pt>
                <c:pt idx="32">
                  <c:v>10.055200000000001</c:v>
                </c:pt>
                <c:pt idx="33">
                  <c:v>10.527500000000002</c:v>
                </c:pt>
                <c:pt idx="34">
                  <c:v>10.9842</c:v>
                </c:pt>
                <c:pt idx="35">
                  <c:v>11.038400000000003</c:v>
                </c:pt>
                <c:pt idx="36">
                  <c:v>11.2552</c:v>
                </c:pt>
                <c:pt idx="37">
                  <c:v>11.355799999999999</c:v>
                </c:pt>
                <c:pt idx="38">
                  <c:v>11.146799999999999</c:v>
                </c:pt>
                <c:pt idx="39">
                  <c:v>11.224200000000003</c:v>
                </c:pt>
                <c:pt idx="40">
                  <c:v>11.139099999999999</c:v>
                </c:pt>
                <c:pt idx="41">
                  <c:v>10.899100000000002</c:v>
                </c:pt>
                <c:pt idx="42">
                  <c:v>10.821700000000003</c:v>
                </c:pt>
                <c:pt idx="43">
                  <c:v>10.697800000000001</c:v>
                </c:pt>
                <c:pt idx="44">
                  <c:v>10.3339</c:v>
                </c:pt>
                <c:pt idx="45">
                  <c:v>10.155900000000003</c:v>
                </c:pt>
                <c:pt idx="46">
                  <c:v>9.9390999999999998</c:v>
                </c:pt>
                <c:pt idx="47">
                  <c:v>9.5366</c:v>
                </c:pt>
                <c:pt idx="48">
                  <c:v>9.1882000000000001</c:v>
                </c:pt>
                <c:pt idx="49">
                  <c:v>8.8707999999999974</c:v>
                </c:pt>
                <c:pt idx="50">
                  <c:v>8.367600000000003</c:v>
                </c:pt>
                <c:pt idx="51">
                  <c:v>7.9960000000000031</c:v>
                </c:pt>
                <c:pt idx="52">
                  <c:v>7.4076000000000004</c:v>
                </c:pt>
                <c:pt idx="53">
                  <c:v>7.0670000000000037</c:v>
                </c:pt>
                <c:pt idx="54">
                  <c:v>6.6335000000000006</c:v>
                </c:pt>
                <c:pt idx="55">
                  <c:v>6.0993000000000022</c:v>
                </c:pt>
                <c:pt idx="56">
                  <c:v>5.611600000000001</c:v>
                </c:pt>
                <c:pt idx="57">
                  <c:v>5.2166999999999977</c:v>
                </c:pt>
                <c:pt idx="58">
                  <c:v>5.1703000000000028</c:v>
                </c:pt>
                <c:pt idx="59">
                  <c:v>5.0231999999999983</c:v>
                </c:pt>
                <c:pt idx="60">
                  <c:v>4.5665000000000013</c:v>
                </c:pt>
                <c:pt idx="61">
                  <c:v>3.6064999999999987</c:v>
                </c:pt>
                <c:pt idx="62">
                  <c:v>2.6619999999999977</c:v>
                </c:pt>
                <c:pt idx="63">
                  <c:v>1.8492000000000022</c:v>
                </c:pt>
                <c:pt idx="64">
                  <c:v>1.2143000000000015</c:v>
                </c:pt>
                <c:pt idx="65">
                  <c:v>0.7266000000000008</c:v>
                </c:pt>
                <c:pt idx="66">
                  <c:v>-0.24880000000000041</c:v>
                </c:pt>
                <c:pt idx="67">
                  <c:v>-1.2474999999999987</c:v>
                </c:pt>
                <c:pt idx="68">
                  <c:v>-2.0215999999999985</c:v>
                </c:pt>
                <c:pt idx="69">
                  <c:v>-2.656499999999999</c:v>
                </c:pt>
                <c:pt idx="70">
                  <c:v>-3.4847999999999963</c:v>
                </c:pt>
                <c:pt idx="71">
                  <c:v>-4.2048000000000014</c:v>
                </c:pt>
                <c:pt idx="72">
                  <c:v>-5.226700000000001</c:v>
                </c:pt>
                <c:pt idx="73">
                  <c:v>-6.1092000000000022</c:v>
                </c:pt>
                <c:pt idx="74">
                  <c:v>-6.5969000000000024</c:v>
                </c:pt>
                <c:pt idx="75">
                  <c:v>-7.1155999999999997</c:v>
                </c:pt>
                <c:pt idx="76">
                  <c:v>-7.618800000000002</c:v>
                </c:pt>
                <c:pt idx="77">
                  <c:v>-8.0136000000000021</c:v>
                </c:pt>
                <c:pt idx="78">
                  <c:v>-8.6407000000000007</c:v>
                </c:pt>
                <c:pt idx="79">
                  <c:v>-8.9658999999999995</c:v>
                </c:pt>
                <c:pt idx="80">
                  <c:v>-9.4225999999999956</c:v>
                </c:pt>
                <c:pt idx="81">
                  <c:v>-9.7710000000000026</c:v>
                </c:pt>
                <c:pt idx="82">
                  <c:v>-10.1968</c:v>
                </c:pt>
                <c:pt idx="83">
                  <c:v>-10.614800000000001</c:v>
                </c:pt>
                <c:pt idx="84">
                  <c:v>-10.738699999999996</c:v>
                </c:pt>
                <c:pt idx="85">
                  <c:v>-10.854799999999997</c:v>
                </c:pt>
                <c:pt idx="86">
                  <c:v>-11.056099999999999</c:v>
                </c:pt>
                <c:pt idx="87">
                  <c:v>-11.1645</c:v>
                </c:pt>
                <c:pt idx="88">
                  <c:v>-11.373500000000002</c:v>
                </c:pt>
                <c:pt idx="89">
                  <c:v>-11.450900000000001</c:v>
                </c:pt>
                <c:pt idx="90">
                  <c:v>-11.319299999999997</c:v>
                </c:pt>
                <c:pt idx="91">
                  <c:v>-11.1722</c:v>
                </c:pt>
                <c:pt idx="92">
                  <c:v>-11.032899999999998</c:v>
                </c:pt>
                <c:pt idx="93">
                  <c:v>-10.939999999999998</c:v>
                </c:pt>
                <c:pt idx="94">
                  <c:v>-10.785099999999998</c:v>
                </c:pt>
                <c:pt idx="95">
                  <c:v>-10.6845</c:v>
                </c:pt>
                <c:pt idx="96">
                  <c:v>-10.452299999999997</c:v>
                </c:pt>
                <c:pt idx="97">
                  <c:v>-9.9489999999999998</c:v>
                </c:pt>
                <c:pt idx="98">
                  <c:v>-9.5775000000000023</c:v>
                </c:pt>
                <c:pt idx="99">
                  <c:v>-9.1207000000000029</c:v>
                </c:pt>
                <c:pt idx="100">
                  <c:v>-8.6871999999999989</c:v>
                </c:pt>
                <c:pt idx="101">
                  <c:v>-8.4006999999999969</c:v>
                </c:pt>
                <c:pt idx="102">
                  <c:v>-7.8123999999999967</c:v>
                </c:pt>
                <c:pt idx="103">
                  <c:v>-7.2317000000000009</c:v>
                </c:pt>
                <c:pt idx="104">
                  <c:v>-6.8292000000000002</c:v>
                </c:pt>
                <c:pt idx="105">
                  <c:v>-6.1478999999999981</c:v>
                </c:pt>
                <c:pt idx="106">
                  <c:v>-5.3969999999999994</c:v>
                </c:pt>
                <c:pt idx="107">
                  <c:v>-4.7311999999999976</c:v>
                </c:pt>
                <c:pt idx="108">
                  <c:v>-3.8253999999999997</c:v>
                </c:pt>
                <c:pt idx="109">
                  <c:v>-2.9739000000000013</c:v>
                </c:pt>
                <c:pt idx="110">
                  <c:v>-2.1144999999999983</c:v>
                </c:pt>
                <c:pt idx="111">
                  <c:v>-1.1701000000000004</c:v>
                </c:pt>
                <c:pt idx="112">
                  <c:v>-0.47330000000000289</c:v>
                </c:pt>
                <c:pt idx="113">
                  <c:v>0.28539999999999816</c:v>
                </c:pt>
                <c:pt idx="114">
                  <c:v>0.85049999999999715</c:v>
                </c:pt>
                <c:pt idx="115">
                  <c:v>1.6634000000000024</c:v>
                </c:pt>
                <c:pt idx="116">
                  <c:v>2.4220000000000006</c:v>
                </c:pt>
                <c:pt idx="117">
                  <c:v>3.0026999999999973</c:v>
                </c:pt>
                <c:pt idx="118">
                  <c:v>3.6916999999999991</c:v>
                </c:pt>
                <c:pt idx="119">
                  <c:v>4.132900000000002</c:v>
                </c:pt>
                <c:pt idx="120">
                  <c:v>4.2413000000000034</c:v>
                </c:pt>
                <c:pt idx="121">
                  <c:v>4.2878000000000016</c:v>
                </c:pt>
                <c:pt idx="122">
                  <c:v>4.7212999999999976</c:v>
                </c:pt>
                <c:pt idx="123">
                  <c:v>5.3638000000000021</c:v>
                </c:pt>
                <c:pt idx="124">
                  <c:v>6.3701999999999996</c:v>
                </c:pt>
                <c:pt idx="125">
                  <c:v>7.1444000000000019</c:v>
                </c:pt>
                <c:pt idx="126">
                  <c:v>7.4928000000000008</c:v>
                </c:pt>
                <c:pt idx="127">
                  <c:v>7.8720999999999997</c:v>
                </c:pt>
                <c:pt idx="128">
                  <c:v>8.3521000000000019</c:v>
                </c:pt>
                <c:pt idx="129">
                  <c:v>8.9482000000000035</c:v>
                </c:pt>
                <c:pt idx="130">
                  <c:v>9.4358999999999966</c:v>
                </c:pt>
                <c:pt idx="131">
                  <c:v>9.900400000000003</c:v>
                </c:pt>
                <c:pt idx="132">
                  <c:v>10.086200000000003</c:v>
                </c:pt>
                <c:pt idx="133">
                  <c:v>10.496499999999999</c:v>
                </c:pt>
                <c:pt idx="134">
                  <c:v>10.891299999999999</c:v>
                </c:pt>
                <c:pt idx="135">
                  <c:v>11.084900000000001</c:v>
                </c:pt>
                <c:pt idx="136">
                  <c:v>11.231999999999999</c:v>
                </c:pt>
                <c:pt idx="137">
                  <c:v>11.270700000000001</c:v>
                </c:pt>
                <c:pt idx="138">
                  <c:v>11.17</c:v>
                </c:pt>
                <c:pt idx="139">
                  <c:v>11.108100000000002</c:v>
                </c:pt>
                <c:pt idx="140">
                  <c:v>10.945500000000004</c:v>
                </c:pt>
                <c:pt idx="141">
                  <c:v>10.875900000000001</c:v>
                </c:pt>
                <c:pt idx="142">
                  <c:v>10.7675</c:v>
                </c:pt>
                <c:pt idx="143">
                  <c:v>10.473299999999998</c:v>
                </c:pt>
                <c:pt idx="144">
                  <c:v>10.279799999999998</c:v>
                </c:pt>
                <c:pt idx="145">
                  <c:v>10.078499999999996</c:v>
                </c:pt>
                <c:pt idx="146">
                  <c:v>9.7766000000000037</c:v>
                </c:pt>
                <c:pt idx="147">
                  <c:v>9.4979000000000031</c:v>
                </c:pt>
                <c:pt idx="148">
                  <c:v>9.2192000000000043</c:v>
                </c:pt>
                <c:pt idx="149">
                  <c:v>8.8707999999999974</c:v>
                </c:pt>
                <c:pt idx="150">
                  <c:v>8.5223999999999993</c:v>
                </c:pt>
                <c:pt idx="151">
                  <c:v>7.8799000000000019</c:v>
                </c:pt>
                <c:pt idx="152">
                  <c:v>7.4928000000000008</c:v>
                </c:pt>
                <c:pt idx="153">
                  <c:v>7.1212000000000009</c:v>
                </c:pt>
                <c:pt idx="154">
                  <c:v>6.4554</c:v>
                </c:pt>
                <c:pt idx="155">
                  <c:v>6.1070000000000011</c:v>
                </c:pt>
                <c:pt idx="156">
                  <c:v>5.658000000000003</c:v>
                </c:pt>
                <c:pt idx="157">
                  <c:v>5.4102999999999994</c:v>
                </c:pt>
                <c:pt idx="158">
                  <c:v>5.1471000000000018</c:v>
                </c:pt>
                <c:pt idx="159">
                  <c:v>5.0851000000000024</c:v>
                </c:pt>
                <c:pt idx="160">
                  <c:v>4.6594000000000007</c:v>
                </c:pt>
                <c:pt idx="161">
                  <c:v>3.7304000000000017</c:v>
                </c:pt>
                <c:pt idx="162">
                  <c:v>2.7626999999999997</c:v>
                </c:pt>
                <c:pt idx="163">
                  <c:v>1.9730000000000025</c:v>
                </c:pt>
                <c:pt idx="164">
                  <c:v>1.1911000000000005</c:v>
                </c:pt>
                <c:pt idx="165">
                  <c:v>0.64150000000000318</c:v>
                </c:pt>
                <c:pt idx="166">
                  <c:v>-0.24880000000000041</c:v>
                </c:pt>
                <c:pt idx="167">
                  <c:v>-1.2551999999999981</c:v>
                </c:pt>
                <c:pt idx="168">
                  <c:v>-1.9674999999999971</c:v>
                </c:pt>
                <c:pt idx="169">
                  <c:v>-2.6255000000000028</c:v>
                </c:pt>
                <c:pt idx="170">
                  <c:v>-3.3532000000000006</c:v>
                </c:pt>
                <c:pt idx="171">
                  <c:v>-4.2589999999999986</c:v>
                </c:pt>
                <c:pt idx="172">
                  <c:v>-5.1027999999999976</c:v>
                </c:pt>
                <c:pt idx="173">
                  <c:v>-6.0628000000000002</c:v>
                </c:pt>
                <c:pt idx="174">
                  <c:v>-6.6743000000000015</c:v>
                </c:pt>
                <c:pt idx="175">
                  <c:v>-7.1079000000000008</c:v>
                </c:pt>
                <c:pt idx="176">
                  <c:v>-7.634299999999997</c:v>
                </c:pt>
                <c:pt idx="177">
                  <c:v>-8.1374999999999993</c:v>
                </c:pt>
                <c:pt idx="178">
                  <c:v>-8.6251999999999995</c:v>
                </c:pt>
                <c:pt idx="179">
                  <c:v>-9.0975000000000019</c:v>
                </c:pt>
                <c:pt idx="180">
                  <c:v>-9.3994000000000018</c:v>
                </c:pt>
                <c:pt idx="181">
                  <c:v>-9.8019999999999978</c:v>
                </c:pt>
                <c:pt idx="182">
                  <c:v>-10.158099999999996</c:v>
                </c:pt>
                <c:pt idx="183">
                  <c:v>-10.576099999999999</c:v>
                </c:pt>
                <c:pt idx="184">
                  <c:v>-10.630300000000002</c:v>
                </c:pt>
                <c:pt idx="185">
                  <c:v>-10.823899999999998</c:v>
                </c:pt>
                <c:pt idx="186">
                  <c:v>-10.955500000000001</c:v>
                </c:pt>
                <c:pt idx="187">
                  <c:v>-11.094800000000001</c:v>
                </c:pt>
                <c:pt idx="188">
                  <c:v>-11.257400000000001</c:v>
                </c:pt>
                <c:pt idx="189">
                  <c:v>-11.396700000000003</c:v>
                </c:pt>
                <c:pt idx="190">
                  <c:v>-11.218699999999998</c:v>
                </c:pt>
                <c:pt idx="191">
                  <c:v>-11.048399999999999</c:v>
                </c:pt>
                <c:pt idx="192">
                  <c:v>-10.831599999999996</c:v>
                </c:pt>
                <c:pt idx="193">
                  <c:v>-10.730999999999998</c:v>
                </c:pt>
                <c:pt idx="194">
                  <c:v>-10.6922</c:v>
                </c:pt>
                <c:pt idx="195">
                  <c:v>-10.653499999999996</c:v>
                </c:pt>
                <c:pt idx="196">
                  <c:v>-10.173599999999999</c:v>
                </c:pt>
                <c:pt idx="197">
                  <c:v>-9.894899999999998</c:v>
                </c:pt>
                <c:pt idx="198">
                  <c:v>-9.4148999999999976</c:v>
                </c:pt>
                <c:pt idx="199">
                  <c:v>-9.1516999999999982</c:v>
                </c:pt>
                <c:pt idx="200">
                  <c:v>-8.6251999999999995</c:v>
                </c:pt>
                <c:pt idx="201">
                  <c:v>-8.2303999999999995</c:v>
                </c:pt>
                <c:pt idx="202">
                  <c:v>-7.7194999999999974</c:v>
                </c:pt>
                <c:pt idx="203">
                  <c:v>-7.0691999999999977</c:v>
                </c:pt>
                <c:pt idx="204">
                  <c:v>-6.5814999999999975</c:v>
                </c:pt>
                <c:pt idx="205">
                  <c:v>-6.0781999999999989</c:v>
                </c:pt>
                <c:pt idx="206">
                  <c:v>-5.2962999999999969</c:v>
                </c:pt>
                <c:pt idx="207">
                  <c:v>-4.4524999999999979</c:v>
                </c:pt>
                <c:pt idx="208">
                  <c:v>-3.647400000000002</c:v>
                </c:pt>
                <c:pt idx="209">
                  <c:v>-2.6952000000000016</c:v>
                </c:pt>
                <c:pt idx="210">
                  <c:v>-1.9209999999999992</c:v>
                </c:pt>
                <c:pt idx="211">
                  <c:v>-1.2551999999999981</c:v>
                </c:pt>
                <c:pt idx="212">
                  <c:v>-0.4810999999999982</c:v>
                </c:pt>
                <c:pt idx="213">
                  <c:v>0.31629999999999853</c:v>
                </c:pt>
                <c:pt idx="214">
                  <c:v>0.88919999999999977</c:v>
                </c:pt>
                <c:pt idx="215">
                  <c:v>1.5550000000000008</c:v>
                </c:pt>
                <c:pt idx="216">
                  <c:v>2.2982000000000005</c:v>
                </c:pt>
                <c:pt idx="217">
                  <c:v>2.8168999999999973</c:v>
                </c:pt>
                <c:pt idx="218">
                  <c:v>3.4671000000000007</c:v>
                </c:pt>
                <c:pt idx="219">
                  <c:v>4.0323000000000029</c:v>
                </c:pt>
                <c:pt idx="220">
                  <c:v>4.1406999999999972</c:v>
                </c:pt>
                <c:pt idx="221">
                  <c:v>4.2878000000000016</c:v>
                </c:pt>
                <c:pt idx="222">
                  <c:v>4.5974000000000013</c:v>
                </c:pt>
                <c:pt idx="223">
                  <c:v>5.0928999999999975</c:v>
                </c:pt>
                <c:pt idx="224">
                  <c:v>6.1302999999999983</c:v>
                </c:pt>
                <c:pt idx="225">
                  <c:v>6.9895999999999985</c:v>
                </c:pt>
                <c:pt idx="226">
                  <c:v>7.5315000000000039</c:v>
                </c:pt>
                <c:pt idx="227">
                  <c:v>7.8799000000000019</c:v>
                </c:pt>
                <c:pt idx="228">
                  <c:v>8.1895000000000024</c:v>
                </c:pt>
                <c:pt idx="229">
                  <c:v>8.9404999999999966</c:v>
                </c:pt>
                <c:pt idx="230">
                  <c:v>9.2888000000000002</c:v>
                </c:pt>
                <c:pt idx="231">
                  <c:v>9.7377999999999982</c:v>
                </c:pt>
                <c:pt idx="232">
                  <c:v>10.210100000000001</c:v>
                </c:pt>
                <c:pt idx="233">
                  <c:v>10.512</c:v>
                </c:pt>
                <c:pt idx="234">
                  <c:v>10.844899999999997</c:v>
                </c:pt>
                <c:pt idx="235">
                  <c:v>11.0771</c:v>
                </c:pt>
                <c:pt idx="236">
                  <c:v>11.092600000000001</c:v>
                </c:pt>
                <c:pt idx="237">
                  <c:v>11.231999999999999</c:v>
                </c:pt>
                <c:pt idx="238">
                  <c:v>11.332599999999998</c:v>
                </c:pt>
                <c:pt idx="239">
                  <c:v>11.092600000000001</c:v>
                </c:pt>
                <c:pt idx="240">
                  <c:v>10.960999999999999</c:v>
                </c:pt>
                <c:pt idx="241">
                  <c:v>10.868099999999998</c:v>
                </c:pt>
                <c:pt idx="242">
                  <c:v>10.589399999999999</c:v>
                </c:pt>
                <c:pt idx="243">
                  <c:v>10.442300000000001</c:v>
                </c:pt>
                <c:pt idx="244">
                  <c:v>10.395899999999999</c:v>
                </c:pt>
                <c:pt idx="245">
                  <c:v>10.008799999999999</c:v>
                </c:pt>
                <c:pt idx="246">
                  <c:v>9.7766000000000037</c:v>
                </c:pt>
                <c:pt idx="247">
                  <c:v>9.583000000000002</c:v>
                </c:pt>
                <c:pt idx="248">
                  <c:v>9.1649999999999991</c:v>
                </c:pt>
                <c:pt idx="249">
                  <c:v>8.8321000000000023</c:v>
                </c:pt>
                <c:pt idx="250">
                  <c:v>8.4991999999999983</c:v>
                </c:pt>
                <c:pt idx="251">
                  <c:v>7.9185999999999979</c:v>
                </c:pt>
                <c:pt idx="252">
                  <c:v>7.4308000000000014</c:v>
                </c:pt>
                <c:pt idx="253">
                  <c:v>6.9972999999999983</c:v>
                </c:pt>
                <c:pt idx="254">
                  <c:v>6.5638000000000014</c:v>
                </c:pt>
                <c:pt idx="255">
                  <c:v>6.0373999999999981</c:v>
                </c:pt>
                <c:pt idx="256">
                  <c:v>5.650299999999997</c:v>
                </c:pt>
                <c:pt idx="257">
                  <c:v>5.3715999999999973</c:v>
                </c:pt>
                <c:pt idx="258">
                  <c:v>5.1160999999999985</c:v>
                </c:pt>
                <c:pt idx="259">
                  <c:v>5.0619000000000014</c:v>
                </c:pt>
                <c:pt idx="260">
                  <c:v>4.4968000000000021</c:v>
                </c:pt>
                <c:pt idx="261">
                  <c:v>3.5212999999999979</c:v>
                </c:pt>
                <c:pt idx="262">
                  <c:v>2.4761999999999977</c:v>
                </c:pt>
                <c:pt idx="263">
                  <c:v>1.7329999999999983</c:v>
                </c:pt>
                <c:pt idx="264">
                  <c:v>1.0982000000000005</c:v>
                </c:pt>
                <c:pt idx="265">
                  <c:v>0.47889999999999738</c:v>
                </c:pt>
                <c:pt idx="266">
                  <c:v>-0.29529999999999834</c:v>
                </c:pt>
                <c:pt idx="267">
                  <c:v>-1.4100999999999975</c:v>
                </c:pt>
                <c:pt idx="268">
                  <c:v>-2.2384000000000013</c:v>
                </c:pt>
                <c:pt idx="269">
                  <c:v>-2.8035000000000005</c:v>
                </c:pt>
                <c:pt idx="270">
                  <c:v>-3.6551000000000013</c:v>
                </c:pt>
                <c:pt idx="271">
                  <c:v>-4.5608999999999993</c:v>
                </c:pt>
                <c:pt idx="272">
                  <c:v>-5.4125000000000005</c:v>
                </c:pt>
                <c:pt idx="273">
                  <c:v>-6.2253000000000034</c:v>
                </c:pt>
                <c:pt idx="274">
                  <c:v>-6.9762999999999975</c:v>
                </c:pt>
                <c:pt idx="275">
                  <c:v>-7.1155999999999997</c:v>
                </c:pt>
                <c:pt idx="276">
                  <c:v>-7.5645999999999978</c:v>
                </c:pt>
                <c:pt idx="277">
                  <c:v>-8.2382000000000009</c:v>
                </c:pt>
                <c:pt idx="278">
                  <c:v>-8.7103999999999999</c:v>
                </c:pt>
                <c:pt idx="279">
                  <c:v>-9.2213000000000012</c:v>
                </c:pt>
                <c:pt idx="280">
                  <c:v>-9.523299999999999</c:v>
                </c:pt>
                <c:pt idx="281">
                  <c:v>-9.8096999999999976</c:v>
                </c:pt>
                <c:pt idx="282">
                  <c:v>-10.065199999999997</c:v>
                </c:pt>
                <c:pt idx="283">
                  <c:v>-10.568399999999999</c:v>
                </c:pt>
                <c:pt idx="284">
                  <c:v>-10.723200000000002</c:v>
                </c:pt>
                <c:pt idx="285">
                  <c:v>-10.723200000000002</c:v>
                </c:pt>
                <c:pt idx="286">
                  <c:v>-10.947699999999998</c:v>
                </c:pt>
                <c:pt idx="287">
                  <c:v>-11.125799999999998</c:v>
                </c:pt>
                <c:pt idx="288">
                  <c:v>-11.303800000000003</c:v>
                </c:pt>
                <c:pt idx="289">
                  <c:v>-11.342499999999998</c:v>
                </c:pt>
                <c:pt idx="290">
                  <c:v>-11.210900000000002</c:v>
                </c:pt>
                <c:pt idx="291">
                  <c:v>-10.924499999999997</c:v>
                </c:pt>
                <c:pt idx="292">
                  <c:v>-10.916700000000002</c:v>
                </c:pt>
                <c:pt idx="293">
                  <c:v>-10.924499999999997</c:v>
                </c:pt>
                <c:pt idx="294">
                  <c:v>-10.839299999999996</c:v>
                </c:pt>
                <c:pt idx="295">
                  <c:v>-10.645799999999998</c:v>
                </c:pt>
                <c:pt idx="296">
                  <c:v>-10.266499999999997</c:v>
                </c:pt>
                <c:pt idx="297">
                  <c:v>-9.7864999999999966</c:v>
                </c:pt>
                <c:pt idx="298">
                  <c:v>-9.4768000000000008</c:v>
                </c:pt>
                <c:pt idx="299">
                  <c:v>-9.1130000000000031</c:v>
                </c:pt>
                <c:pt idx="300">
                  <c:v>-8.7259000000000011</c:v>
                </c:pt>
                <c:pt idx="301">
                  <c:v>-8.1839999999999975</c:v>
                </c:pt>
                <c:pt idx="302">
                  <c:v>-7.7271999999999963</c:v>
                </c:pt>
                <c:pt idx="303">
                  <c:v>-7.3092000000000015</c:v>
                </c:pt>
                <c:pt idx="304">
                  <c:v>-6.6278999999999995</c:v>
                </c:pt>
                <c:pt idx="305">
                  <c:v>-5.9775999999999998</c:v>
                </c:pt>
                <c:pt idx="306">
                  <c:v>-5.4357000000000015</c:v>
                </c:pt>
                <c:pt idx="307">
                  <c:v>-4.6073000000000013</c:v>
                </c:pt>
                <c:pt idx="308">
                  <c:v>-3.7944999999999993</c:v>
                </c:pt>
                <c:pt idx="309">
                  <c:v>-2.8499999999999983</c:v>
                </c:pt>
                <c:pt idx="310">
                  <c:v>-1.9132999999999998</c:v>
                </c:pt>
                <c:pt idx="311">
                  <c:v>-1.1933000000000014</c:v>
                </c:pt>
                <c:pt idx="312">
                  <c:v>-0.45010000000000189</c:v>
                </c:pt>
                <c:pt idx="313">
                  <c:v>0.27760000000000284</c:v>
                </c:pt>
                <c:pt idx="314">
                  <c:v>0.90470000000000139</c:v>
                </c:pt>
                <c:pt idx="315">
                  <c:v>1.6556000000000002</c:v>
                </c:pt>
                <c:pt idx="316">
                  <c:v>2.360099999999997</c:v>
                </c:pt>
                <c:pt idx="317">
                  <c:v>2.9252000000000029</c:v>
                </c:pt>
                <c:pt idx="318">
                  <c:v>3.5832999999999977</c:v>
                </c:pt>
                <c:pt idx="319">
                  <c:v>4.1252000000000022</c:v>
                </c:pt>
                <c:pt idx="320">
                  <c:v>4.2799999999999994</c:v>
                </c:pt>
                <c:pt idx="321">
                  <c:v>4.1949000000000014</c:v>
                </c:pt>
                <c:pt idx="322">
                  <c:v>4.6981000000000037</c:v>
                </c:pt>
                <c:pt idx="323">
                  <c:v>5.3947999999999983</c:v>
                </c:pt>
                <c:pt idx="324">
                  <c:v>6.3083000000000027</c:v>
                </c:pt>
                <c:pt idx="325">
                  <c:v>7.2062999999999988</c:v>
                </c:pt>
                <c:pt idx="326">
                  <c:v>7.6012000000000022</c:v>
                </c:pt>
                <c:pt idx="327">
                  <c:v>7.8953000000000007</c:v>
                </c:pt>
                <c:pt idx="328">
                  <c:v>8.390800000000004</c:v>
                </c:pt>
                <c:pt idx="329">
                  <c:v>9.1185000000000009</c:v>
                </c:pt>
                <c:pt idx="330">
                  <c:v>9.6139999999999972</c:v>
                </c:pt>
                <c:pt idx="331">
                  <c:v>9.8617000000000008</c:v>
                </c:pt>
                <c:pt idx="332">
                  <c:v>10.302999999999999</c:v>
                </c:pt>
                <c:pt idx="333">
                  <c:v>10.566199999999998</c:v>
                </c:pt>
                <c:pt idx="334">
                  <c:v>10.960999999999999</c:v>
                </c:pt>
                <c:pt idx="335">
                  <c:v>11.216499999999998</c:v>
                </c:pt>
                <c:pt idx="336">
                  <c:v>11.379100000000003</c:v>
                </c:pt>
                <c:pt idx="337">
                  <c:v>11.231999999999999</c:v>
                </c:pt>
                <c:pt idx="338">
                  <c:v>11.440999999999999</c:v>
                </c:pt>
                <c:pt idx="339">
                  <c:v>11.123599999999998</c:v>
                </c:pt>
                <c:pt idx="340">
                  <c:v>11.216499999999998</c:v>
                </c:pt>
                <c:pt idx="341">
                  <c:v>11.0617</c:v>
                </c:pt>
                <c:pt idx="342">
                  <c:v>10.821700000000003</c:v>
                </c:pt>
                <c:pt idx="343">
                  <c:v>10.573899999999997</c:v>
                </c:pt>
                <c:pt idx="344">
                  <c:v>10.4268</c:v>
                </c:pt>
                <c:pt idx="345">
                  <c:v>10.318500000000002</c:v>
                </c:pt>
                <c:pt idx="346">
                  <c:v>9.8926999999999978</c:v>
                </c:pt>
                <c:pt idx="347">
                  <c:v>9.6682000000000023</c:v>
                </c:pt>
                <c:pt idx="348">
                  <c:v>9.3584999999999994</c:v>
                </c:pt>
                <c:pt idx="349">
                  <c:v>8.8939999999999984</c:v>
                </c:pt>
                <c:pt idx="350">
                  <c:v>8.5766000000000044</c:v>
                </c:pt>
                <c:pt idx="351">
                  <c:v>8.1352999999999973</c:v>
                </c:pt>
                <c:pt idx="352">
                  <c:v>7.5546999999999978</c:v>
                </c:pt>
                <c:pt idx="353">
                  <c:v>7.1212000000000009</c:v>
                </c:pt>
                <c:pt idx="354">
                  <c:v>6.765100000000003</c:v>
                </c:pt>
                <c:pt idx="355">
                  <c:v>6.1611999999999982</c:v>
                </c:pt>
                <c:pt idx="356">
                  <c:v>5.5728999999999989</c:v>
                </c:pt>
                <c:pt idx="357">
                  <c:v>5.3870999999999984</c:v>
                </c:pt>
                <c:pt idx="358">
                  <c:v>5.1857999999999977</c:v>
                </c:pt>
                <c:pt idx="359">
                  <c:v>5.0542000000000016</c:v>
                </c:pt>
                <c:pt idx="360">
                  <c:v>4.7058000000000026</c:v>
                </c:pt>
                <c:pt idx="361">
                  <c:v>3.6529000000000007</c:v>
                </c:pt>
                <c:pt idx="362">
                  <c:v>2.6156000000000028</c:v>
                </c:pt>
                <c:pt idx="363">
                  <c:v>1.7949999999999979</c:v>
                </c:pt>
                <c:pt idx="364">
                  <c:v>1.3072000000000015</c:v>
                </c:pt>
                <c:pt idx="365">
                  <c:v>0.66469999999999718</c:v>
                </c:pt>
                <c:pt idx="366">
                  <c:v>-0.10169999999999624</c:v>
                </c:pt>
                <c:pt idx="367">
                  <c:v>-1.2551999999999981</c:v>
                </c:pt>
                <c:pt idx="368">
                  <c:v>-2.1067999999999989</c:v>
                </c:pt>
                <c:pt idx="369">
                  <c:v>-2.6023000000000018</c:v>
                </c:pt>
                <c:pt idx="370">
                  <c:v>-3.4073999999999978</c:v>
                </c:pt>
                <c:pt idx="371">
                  <c:v>-4.2280000000000024</c:v>
                </c:pt>
                <c:pt idx="372">
                  <c:v>-5.1104999999999974</c:v>
                </c:pt>
                <c:pt idx="373">
                  <c:v>-6.0781999999999989</c:v>
                </c:pt>
                <c:pt idx="374">
                  <c:v>-6.6975999999999978</c:v>
                </c:pt>
                <c:pt idx="375">
                  <c:v>-7.0923999999999987</c:v>
                </c:pt>
                <c:pt idx="376">
                  <c:v>-7.5027000000000008</c:v>
                </c:pt>
                <c:pt idx="377">
                  <c:v>-8.1607000000000003</c:v>
                </c:pt>
                <c:pt idx="378">
                  <c:v>-8.6562000000000019</c:v>
                </c:pt>
                <c:pt idx="379">
                  <c:v>-8.9117000000000015</c:v>
                </c:pt>
                <c:pt idx="380">
                  <c:v>-9.4457999999999966</c:v>
                </c:pt>
                <c:pt idx="381">
                  <c:v>-9.8173999999999975</c:v>
                </c:pt>
                <c:pt idx="382">
                  <c:v>-10.010999999999999</c:v>
                </c:pt>
                <c:pt idx="383">
                  <c:v>-10.514200000000001</c:v>
                </c:pt>
                <c:pt idx="384">
                  <c:v>-10.785099999999998</c:v>
                </c:pt>
                <c:pt idx="385">
                  <c:v>-10.761899999999997</c:v>
                </c:pt>
                <c:pt idx="386">
                  <c:v>-10.754199999999999</c:v>
                </c:pt>
                <c:pt idx="387">
                  <c:v>-11.0716</c:v>
                </c:pt>
                <c:pt idx="388">
                  <c:v>-11.032899999999998</c:v>
                </c:pt>
                <c:pt idx="389">
                  <c:v>-11.210900000000002</c:v>
                </c:pt>
                <c:pt idx="390">
                  <c:v>-11.218699999999998</c:v>
                </c:pt>
                <c:pt idx="391">
                  <c:v>-10.877999999999998</c:v>
                </c:pt>
                <c:pt idx="392">
                  <c:v>-10.792900000000001</c:v>
                </c:pt>
                <c:pt idx="393">
                  <c:v>-10.839299999999996</c:v>
                </c:pt>
                <c:pt idx="394">
                  <c:v>-10.6845</c:v>
                </c:pt>
                <c:pt idx="395">
                  <c:v>-10.5219</c:v>
                </c:pt>
                <c:pt idx="396">
                  <c:v>-10.227699999999999</c:v>
                </c:pt>
                <c:pt idx="397">
                  <c:v>-9.7710000000000026</c:v>
                </c:pt>
                <c:pt idx="398">
                  <c:v>-9.3374999999999986</c:v>
                </c:pt>
                <c:pt idx="399">
                  <c:v>-9.136199999999997</c:v>
                </c:pt>
                <c:pt idx="400">
                  <c:v>-8.6330000000000027</c:v>
                </c:pt>
                <c:pt idx="401">
                  <c:v>-8.1530000000000005</c:v>
                </c:pt>
                <c:pt idx="402">
                  <c:v>-7.657499999999998</c:v>
                </c:pt>
                <c:pt idx="403">
                  <c:v>-7.1155999999999997</c:v>
                </c:pt>
                <c:pt idx="404">
                  <c:v>-6.5117999999999983</c:v>
                </c:pt>
                <c:pt idx="405">
                  <c:v>-6.0240999999999971</c:v>
                </c:pt>
                <c:pt idx="406">
                  <c:v>-5.3117999999999981</c:v>
                </c:pt>
                <c:pt idx="407">
                  <c:v>-4.5221999999999971</c:v>
                </c:pt>
                <c:pt idx="408">
                  <c:v>-3.7480000000000011</c:v>
                </c:pt>
                <c:pt idx="409">
                  <c:v>-2.8887000000000009</c:v>
                </c:pt>
                <c:pt idx="410">
                  <c:v>-1.8280999999999992</c:v>
                </c:pt>
                <c:pt idx="411">
                  <c:v>-1.1313999999999977</c:v>
                </c:pt>
                <c:pt idx="412">
                  <c:v>-0.36490000000000133</c:v>
                </c:pt>
                <c:pt idx="413">
                  <c:v>0.4170000000000007</c:v>
                </c:pt>
                <c:pt idx="414">
                  <c:v>1.0594999999999979</c:v>
                </c:pt>
                <c:pt idx="415">
                  <c:v>1.6711000000000018</c:v>
                </c:pt>
                <c:pt idx="416">
                  <c:v>2.3911000000000002</c:v>
                </c:pt>
                <c:pt idx="417">
                  <c:v>3.1962000000000033</c:v>
                </c:pt>
                <c:pt idx="418">
                  <c:v>3.6761999999999975</c:v>
                </c:pt>
                <c:pt idx="419">
                  <c:v>4.1561999999999983</c:v>
                </c:pt>
                <c:pt idx="420">
                  <c:v>4.3187000000000015</c:v>
                </c:pt>
                <c:pt idx="421">
                  <c:v>4.3960999999999997</c:v>
                </c:pt>
                <c:pt idx="422">
                  <c:v>4.8218999999999967</c:v>
                </c:pt>
                <c:pt idx="423">
                  <c:v>5.6037999999999988</c:v>
                </c:pt>
                <c:pt idx="424">
                  <c:v>6.5715000000000012</c:v>
                </c:pt>
                <c:pt idx="425">
                  <c:v>7.2838000000000003</c:v>
                </c:pt>
                <c:pt idx="426">
                  <c:v>7.7482999999999995</c:v>
                </c:pt>
                <c:pt idx="427">
                  <c:v>7.9108000000000027</c:v>
                </c:pt>
                <c:pt idx="428">
                  <c:v>8.4759999999999973</c:v>
                </c:pt>
                <c:pt idx="429">
                  <c:v>9.0024000000000015</c:v>
                </c:pt>
                <c:pt idx="430">
                  <c:v>9.559800000000001</c:v>
                </c:pt>
                <c:pt idx="431">
                  <c:v>9.9469000000000012</c:v>
                </c:pt>
                <c:pt idx="432">
                  <c:v>10.256500000000003</c:v>
                </c:pt>
                <c:pt idx="433">
                  <c:v>10.573899999999997</c:v>
                </c:pt>
                <c:pt idx="434">
                  <c:v>10.883599999999999</c:v>
                </c:pt>
                <c:pt idx="435">
                  <c:v>11.177800000000001</c:v>
                </c:pt>
                <c:pt idx="436">
                  <c:v>11.348100000000001</c:v>
                </c:pt>
                <c:pt idx="437">
                  <c:v>11.286200000000003</c:v>
                </c:pt>
                <c:pt idx="438">
                  <c:v>11.433300000000001</c:v>
                </c:pt>
                <c:pt idx="439">
                  <c:v>11.363600000000002</c:v>
                </c:pt>
                <c:pt idx="440">
                  <c:v>11.185500000000001</c:v>
                </c:pt>
                <c:pt idx="441">
                  <c:v>10.999700000000001</c:v>
                </c:pt>
                <c:pt idx="442">
                  <c:v>10.953299999999999</c:v>
                </c:pt>
                <c:pt idx="443">
                  <c:v>10.635900000000003</c:v>
                </c:pt>
                <c:pt idx="444">
                  <c:v>10.473299999999998</c:v>
                </c:pt>
                <c:pt idx="445">
                  <c:v>10.3339</c:v>
                </c:pt>
                <c:pt idx="446">
                  <c:v>9.854000000000001</c:v>
                </c:pt>
                <c:pt idx="447">
                  <c:v>9.6139999999999972</c:v>
                </c:pt>
                <c:pt idx="448">
                  <c:v>9.4513999999999996</c:v>
                </c:pt>
                <c:pt idx="449">
                  <c:v>8.9636999999999976</c:v>
                </c:pt>
                <c:pt idx="450">
                  <c:v>8.5223999999999993</c:v>
                </c:pt>
                <c:pt idx="451">
                  <c:v>8.1972999999999985</c:v>
                </c:pt>
                <c:pt idx="452">
                  <c:v>7.6012000000000022</c:v>
                </c:pt>
                <c:pt idx="453">
                  <c:v>7.2062999999999988</c:v>
                </c:pt>
                <c:pt idx="454">
                  <c:v>6.7108999999999988</c:v>
                </c:pt>
                <c:pt idx="455">
                  <c:v>6.1534999999999993</c:v>
                </c:pt>
                <c:pt idx="456">
                  <c:v>5.6193000000000008</c:v>
                </c:pt>
                <c:pt idx="457">
                  <c:v>5.3715999999999973</c:v>
                </c:pt>
                <c:pt idx="458">
                  <c:v>5.162600000000003</c:v>
                </c:pt>
                <c:pt idx="459">
                  <c:v>5.0774000000000026</c:v>
                </c:pt>
                <c:pt idx="460">
                  <c:v>4.7523000000000009</c:v>
                </c:pt>
                <c:pt idx="461">
                  <c:v>3.8233000000000015</c:v>
                </c:pt>
                <c:pt idx="462">
                  <c:v>2.7085000000000026</c:v>
                </c:pt>
                <c:pt idx="463">
                  <c:v>1.7717000000000009</c:v>
                </c:pt>
                <c:pt idx="464">
                  <c:v>1.3458999999999972</c:v>
                </c:pt>
                <c:pt idx="465">
                  <c:v>0.71890000000000143</c:v>
                </c:pt>
                <c:pt idx="466">
                  <c:v>-0.15590000000000048</c:v>
                </c:pt>
                <c:pt idx="467">
                  <c:v>-1.1004000000000014</c:v>
                </c:pt>
                <c:pt idx="468">
                  <c:v>-2.13</c:v>
                </c:pt>
                <c:pt idx="469">
                  <c:v>-2.7881000000000018</c:v>
                </c:pt>
                <c:pt idx="470">
                  <c:v>-3.3455000000000013</c:v>
                </c:pt>
                <c:pt idx="471">
                  <c:v>-4.2434999999999974</c:v>
                </c:pt>
                <c:pt idx="472">
                  <c:v>-5.3660000000000023</c:v>
                </c:pt>
                <c:pt idx="473">
                  <c:v>-6.016300000000002</c:v>
                </c:pt>
                <c:pt idx="474">
                  <c:v>-6.6511000000000005</c:v>
                </c:pt>
                <c:pt idx="475">
                  <c:v>-7.1079000000000008</c:v>
                </c:pt>
                <c:pt idx="476">
                  <c:v>-7.5182000000000029</c:v>
                </c:pt>
                <c:pt idx="477">
                  <c:v>-7.9981999999999971</c:v>
                </c:pt>
                <c:pt idx="478">
                  <c:v>-8.7027000000000001</c:v>
                </c:pt>
                <c:pt idx="479">
                  <c:v>-8.9194000000000013</c:v>
                </c:pt>
                <c:pt idx="480">
                  <c:v>-9.3528999999999982</c:v>
                </c:pt>
                <c:pt idx="481">
                  <c:v>-9.7399999999999984</c:v>
                </c:pt>
                <c:pt idx="482">
                  <c:v>-9.964500000000001</c:v>
                </c:pt>
                <c:pt idx="483">
                  <c:v>-10.390299999999998</c:v>
                </c:pt>
                <c:pt idx="484">
                  <c:v>-10.5839</c:v>
                </c:pt>
                <c:pt idx="485">
                  <c:v>-10.630300000000002</c:v>
                </c:pt>
                <c:pt idx="486">
                  <c:v>-10.707700000000001</c:v>
                </c:pt>
                <c:pt idx="487">
                  <c:v>-10.939999999999998</c:v>
                </c:pt>
                <c:pt idx="488">
                  <c:v>-11.087100000000003</c:v>
                </c:pt>
                <c:pt idx="489">
                  <c:v>-11.249599999999999</c:v>
                </c:pt>
                <c:pt idx="490">
                  <c:v>-11.2342</c:v>
                </c:pt>
                <c:pt idx="491">
                  <c:v>-10.901300000000003</c:v>
                </c:pt>
                <c:pt idx="492">
                  <c:v>-10.808400000000002</c:v>
                </c:pt>
                <c:pt idx="493">
                  <c:v>-10.792900000000001</c:v>
                </c:pt>
                <c:pt idx="494">
                  <c:v>-10.700000000000001</c:v>
                </c:pt>
                <c:pt idx="495">
                  <c:v>-10.475499999999998</c:v>
                </c:pt>
                <c:pt idx="496">
                  <c:v>-10.096099999999996</c:v>
                </c:pt>
                <c:pt idx="497">
                  <c:v>-9.8560999999999996</c:v>
                </c:pt>
                <c:pt idx="498">
                  <c:v>-9.4457999999999966</c:v>
                </c:pt>
                <c:pt idx="499">
                  <c:v>-9.0509999999999966</c:v>
                </c:pt>
              </c:numCache>
            </c:numRef>
          </c:yVal>
          <c:smooth val="0"/>
          <c:extLst xmlns:c16r2="http://schemas.microsoft.com/office/drawing/2015/06/chart">
            <c:ext xmlns:c16="http://schemas.microsoft.com/office/drawing/2014/chart" uri="{C3380CC4-5D6E-409C-BE32-E72D297353CC}">
              <c16:uniqueId val="{00000001-2E9C-4593-BC2D-F1E94742B46B}"/>
            </c:ext>
          </c:extLst>
        </c:ser>
        <c:ser>
          <c:idx val="3"/>
          <c:order val="2"/>
          <c:tx>
            <c:v>Unloaded</c:v>
          </c:tx>
          <c:spPr>
            <a:ln w="19050" cap="rnd">
              <a:solidFill>
                <a:schemeClr val="tx1"/>
              </a:solidFill>
              <a:prstDash val="lgDashDot"/>
              <a:round/>
            </a:ln>
            <a:effectLst/>
          </c:spPr>
          <c:marker>
            <c:symbol val="none"/>
          </c:marker>
          <c:xVal>
            <c:numRef>
              <c:f>'1'!$J$5:$J$100</c:f>
              <c:numCache>
                <c:formatCode>General</c:formatCode>
                <c:ptCount val="96"/>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1.0999999999999999E-2</c:v>
                </c:pt>
                <c:pt idx="12">
                  <c:v>1.2E-2</c:v>
                </c:pt>
                <c:pt idx="13">
                  <c:v>1.2999999999999999E-2</c:v>
                </c:pt>
                <c:pt idx="14">
                  <c:v>1.4E-2</c:v>
                </c:pt>
                <c:pt idx="15">
                  <c:v>1.4999999999999999E-2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0.03</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4.4999999999999998E-2</c:v>
                </c:pt>
                <c:pt idx="46">
                  <c:v>4.5999999999999999E-2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7.4999999999999997E-2</c:v>
                </c:pt>
                <c:pt idx="76">
                  <c:v>7.5999999999999998E-2</c:v>
                </c:pt>
                <c:pt idx="77">
                  <c:v>7.6999999999999999E-2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0.09</c:v>
                </c:pt>
                <c:pt idx="91">
                  <c:v>9.0999999999999998E-2</c:v>
                </c:pt>
                <c:pt idx="92">
                  <c:v>9.1999999999999998E-2</c:v>
                </c:pt>
                <c:pt idx="93">
                  <c:v>9.2999999999999999E-2</c:v>
                </c:pt>
                <c:pt idx="94">
                  <c:v>9.4E-2</c:v>
                </c:pt>
                <c:pt idx="95">
                  <c:v>9.5000000000000001E-2</c:v>
                </c:pt>
              </c:numCache>
            </c:numRef>
          </c:xVal>
          <c:yVal>
            <c:numRef>
              <c:f>'1'!$B$5:$B$712</c:f>
              <c:numCache>
                <c:formatCode>General</c:formatCode>
                <c:ptCount val="708"/>
                <c:pt idx="0">
                  <c:v>-7.433499999999996</c:v>
                </c:pt>
                <c:pt idx="1">
                  <c:v>-7.3219999999999956</c:v>
                </c:pt>
                <c:pt idx="2">
                  <c:v>-6.8123999999999967</c:v>
                </c:pt>
                <c:pt idx="3">
                  <c:v>-6.3903999999999979</c:v>
                </c:pt>
                <c:pt idx="4">
                  <c:v>-5.840899999999996</c:v>
                </c:pt>
                <c:pt idx="5">
                  <c:v>-5.3790999999999976</c:v>
                </c:pt>
                <c:pt idx="6">
                  <c:v>-4.6942999999999984</c:v>
                </c:pt>
                <c:pt idx="7">
                  <c:v>-3.9536999999999973</c:v>
                </c:pt>
                <c:pt idx="8">
                  <c:v>-3.3129999999999966</c:v>
                </c:pt>
                <c:pt idx="9">
                  <c:v>-2.4249999999999967</c:v>
                </c:pt>
                <c:pt idx="10">
                  <c:v>-1.5292999999999974</c:v>
                </c:pt>
                <c:pt idx="11">
                  <c:v>-0.9474999999999969</c:v>
                </c:pt>
                <c:pt idx="12">
                  <c:v>-9.0099999999995739E-2</c:v>
                </c:pt>
                <c:pt idx="13">
                  <c:v>0.3386000000000014</c:v>
                </c:pt>
                <c:pt idx="14">
                  <c:v>0.6984000000000018</c:v>
                </c:pt>
                <c:pt idx="15">
                  <c:v>1.2649000000000064</c:v>
                </c:pt>
                <c:pt idx="16">
                  <c:v>2.0611000000000033</c:v>
                </c:pt>
                <c:pt idx="17">
                  <c:v>2.596900000000006</c:v>
                </c:pt>
                <c:pt idx="18">
                  <c:v>3.1175000000000024</c:v>
                </c:pt>
                <c:pt idx="19">
                  <c:v>3.5462000000000065</c:v>
                </c:pt>
                <c:pt idx="20">
                  <c:v>3.5845000000000042</c:v>
                </c:pt>
                <c:pt idx="21">
                  <c:v>3.6764000000000032</c:v>
                </c:pt>
                <c:pt idx="22">
                  <c:v>4.1051000000000073</c:v>
                </c:pt>
                <c:pt idx="23">
                  <c:v>4.6409000000000038</c:v>
                </c:pt>
                <c:pt idx="24">
                  <c:v>5.3070000000000057</c:v>
                </c:pt>
                <c:pt idx="25">
                  <c:v>6.2026000000000021</c:v>
                </c:pt>
                <c:pt idx="26">
                  <c:v>6.4706000000000072</c:v>
                </c:pt>
                <c:pt idx="27">
                  <c:v>6.7921000000000022</c:v>
                </c:pt>
                <c:pt idx="28">
                  <c:v>7.3127000000000049</c:v>
                </c:pt>
                <c:pt idx="29">
                  <c:v>7.7337000000000033</c:v>
                </c:pt>
                <c:pt idx="30">
                  <c:v>8.1395000000000017</c:v>
                </c:pt>
                <c:pt idx="31">
                  <c:v>8.5911000000000044</c:v>
                </c:pt>
                <c:pt idx="32">
                  <c:v>8.8667000000000051</c:v>
                </c:pt>
                <c:pt idx="33">
                  <c:v>9.0505000000000031</c:v>
                </c:pt>
                <c:pt idx="34">
                  <c:v>9.6208000000000062</c:v>
                </c:pt>
                <c:pt idx="35">
                  <c:v>9.7687000000000044</c:v>
                </c:pt>
                <c:pt idx="36">
                  <c:v>9.7842000000000073</c:v>
                </c:pt>
                <c:pt idx="37">
                  <c:v>9.7375000000000025</c:v>
                </c:pt>
                <c:pt idx="38">
                  <c:v>9.760900000000003</c:v>
                </c:pt>
                <c:pt idx="39">
                  <c:v>9.6053000000000033</c:v>
                </c:pt>
                <c:pt idx="40">
                  <c:v>9.5119000000000042</c:v>
                </c:pt>
                <c:pt idx="41">
                  <c:v>9.4341000000000008</c:v>
                </c:pt>
                <c:pt idx="42">
                  <c:v>9.2725000000000026</c:v>
                </c:pt>
                <c:pt idx="43">
                  <c:v>9.0964000000000045</c:v>
                </c:pt>
                <c:pt idx="44">
                  <c:v>8.9356000000000027</c:v>
                </c:pt>
                <c:pt idx="45">
                  <c:v>8.66</c:v>
                </c:pt>
                <c:pt idx="46">
                  <c:v>8.5221999999999998</c:v>
                </c:pt>
                <c:pt idx="47">
                  <c:v>8.3691000000000049</c:v>
                </c:pt>
                <c:pt idx="48">
                  <c:v>8.1165000000000056</c:v>
                </c:pt>
                <c:pt idx="49">
                  <c:v>7.718400000000007</c:v>
                </c:pt>
                <c:pt idx="50">
                  <c:v>7.4122000000000003</c:v>
                </c:pt>
                <c:pt idx="51">
                  <c:v>7.1136000000000044</c:v>
                </c:pt>
                <c:pt idx="52">
                  <c:v>6.5931000000000042</c:v>
                </c:pt>
                <c:pt idx="53">
                  <c:v>6.1414000000000053</c:v>
                </c:pt>
                <c:pt idx="54">
                  <c:v>5.674400000000003</c:v>
                </c:pt>
                <c:pt idx="55">
                  <c:v>5.2227000000000041</c:v>
                </c:pt>
                <c:pt idx="56">
                  <c:v>4.9701000000000048</c:v>
                </c:pt>
                <c:pt idx="57">
                  <c:v>4.7022000000000039</c:v>
                </c:pt>
                <c:pt idx="58">
                  <c:v>4.5873000000000026</c:v>
                </c:pt>
                <c:pt idx="59">
                  <c:v>4.5797000000000061</c:v>
                </c:pt>
                <c:pt idx="60">
                  <c:v>4.1816000000000004</c:v>
                </c:pt>
                <c:pt idx="61">
                  <c:v>3.2170000000000045</c:v>
                </c:pt>
                <c:pt idx="62">
                  <c:v>2.3596000000000035</c:v>
                </c:pt>
                <c:pt idx="63">
                  <c:v>1.6936000000000035</c:v>
                </c:pt>
                <c:pt idx="64">
                  <c:v>1.1424000000000016</c:v>
                </c:pt>
                <c:pt idx="65">
                  <c:v>0.66010000000000368</c:v>
                </c:pt>
                <c:pt idx="66">
                  <c:v>-9.7799999999995113E-2</c:v>
                </c:pt>
                <c:pt idx="67">
                  <c:v>-1.0776999999999939</c:v>
                </c:pt>
                <c:pt idx="68">
                  <c:v>-1.7130999999999952</c:v>
                </c:pt>
                <c:pt idx="69">
                  <c:v>-2.2565999999999975</c:v>
                </c:pt>
                <c:pt idx="70">
                  <c:v>-2.9838999999999976</c:v>
                </c:pt>
                <c:pt idx="71">
                  <c:v>-3.8581999999999992</c:v>
                </c:pt>
                <c:pt idx="72">
                  <c:v>-4.582799999999998</c:v>
                </c:pt>
                <c:pt idx="73">
                  <c:v>-5.5223999999999966</c:v>
                </c:pt>
                <c:pt idx="74">
                  <c:v>-5.9046999999999992</c:v>
                </c:pt>
                <c:pt idx="75">
                  <c:v>-6.2231999999999985</c:v>
                </c:pt>
                <c:pt idx="76">
                  <c:v>-6.5814999999999975</c:v>
                </c:pt>
                <c:pt idx="77">
                  <c:v>-7.1308999999999951</c:v>
                </c:pt>
                <c:pt idx="78">
                  <c:v>-7.6723999999999961</c:v>
                </c:pt>
                <c:pt idx="79">
                  <c:v>-8.0147999999999957</c:v>
                </c:pt>
                <c:pt idx="80">
                  <c:v>-8.3492999999999977</c:v>
                </c:pt>
                <c:pt idx="81">
                  <c:v>-8.5164999999999971</c:v>
                </c:pt>
                <c:pt idx="82">
                  <c:v>-8.8667999999999942</c:v>
                </c:pt>
                <c:pt idx="83">
                  <c:v>-9.392399999999995</c:v>
                </c:pt>
                <c:pt idx="84">
                  <c:v>-9.4162999999999961</c:v>
                </c:pt>
                <c:pt idx="85">
                  <c:v>-9.3604999999999965</c:v>
                </c:pt>
                <c:pt idx="86">
                  <c:v>-9.7029999999999959</c:v>
                </c:pt>
                <c:pt idx="87">
                  <c:v>-9.8701999999999952</c:v>
                </c:pt>
                <c:pt idx="88">
                  <c:v>-10.124999999999995</c:v>
                </c:pt>
                <c:pt idx="89">
                  <c:v>-10.029399999999997</c:v>
                </c:pt>
                <c:pt idx="90">
                  <c:v>-10.077199999999994</c:v>
                </c:pt>
                <c:pt idx="91">
                  <c:v>-9.8462999999999958</c:v>
                </c:pt>
                <c:pt idx="92">
                  <c:v>-9.7666999999999966</c:v>
                </c:pt>
                <c:pt idx="93">
                  <c:v>-9.8143999999999973</c:v>
                </c:pt>
                <c:pt idx="94">
                  <c:v>-9.6551999999999953</c:v>
                </c:pt>
                <c:pt idx="95">
                  <c:v>-9.5993999999999975</c:v>
                </c:pt>
                <c:pt idx="96">
                  <c:v>-9.3366999999999969</c:v>
                </c:pt>
                <c:pt idx="97">
                  <c:v>-8.9782999999999937</c:v>
                </c:pt>
                <c:pt idx="98">
                  <c:v>-8.5323999999999955</c:v>
                </c:pt>
                <c:pt idx="99">
                  <c:v>-8.245699999999994</c:v>
                </c:pt>
                <c:pt idx="100">
                  <c:v>-7.8077999999999967</c:v>
                </c:pt>
                <c:pt idx="101">
                  <c:v>-7.2025999999999968</c:v>
                </c:pt>
                <c:pt idx="102">
                  <c:v>-7.0194999999999981</c:v>
                </c:pt>
                <c:pt idx="103">
                  <c:v>-6.3584999999999958</c:v>
                </c:pt>
                <c:pt idx="104">
                  <c:v>-5.9125999999999967</c:v>
                </c:pt>
                <c:pt idx="105">
                  <c:v>-5.5303999999999975</c:v>
                </c:pt>
                <c:pt idx="106">
                  <c:v>-4.7499999999999973</c:v>
                </c:pt>
                <c:pt idx="107">
                  <c:v>-4.073199999999999</c:v>
                </c:pt>
                <c:pt idx="108">
                  <c:v>-3.3589999999999938</c:v>
                </c:pt>
                <c:pt idx="109">
                  <c:v>-2.5474999999999941</c:v>
                </c:pt>
                <c:pt idx="110">
                  <c:v>-1.5905999999999976</c:v>
                </c:pt>
                <c:pt idx="111">
                  <c:v>-0.87099999999999678</c:v>
                </c:pt>
                <c:pt idx="112">
                  <c:v>-0.26619999999999422</c:v>
                </c:pt>
                <c:pt idx="113">
                  <c:v>0.30800000000000272</c:v>
                </c:pt>
                <c:pt idx="114">
                  <c:v>0.74430000000000329</c:v>
                </c:pt>
                <c:pt idx="115">
                  <c:v>1.2649000000000064</c:v>
                </c:pt>
                <c:pt idx="116">
                  <c:v>2.0304000000000015</c:v>
                </c:pt>
                <c:pt idx="117">
                  <c:v>2.6505000000000072</c:v>
                </c:pt>
                <c:pt idx="118">
                  <c:v>3.1099000000000059</c:v>
                </c:pt>
                <c:pt idx="119">
                  <c:v>3.5156000000000005</c:v>
                </c:pt>
                <c:pt idx="120">
                  <c:v>3.7223000000000046</c:v>
                </c:pt>
                <c:pt idx="121">
                  <c:v>3.638100000000005</c:v>
                </c:pt>
                <c:pt idx="122">
                  <c:v>3.9673000000000069</c:v>
                </c:pt>
                <c:pt idx="123">
                  <c:v>4.7558000000000042</c:v>
                </c:pt>
                <c:pt idx="124">
                  <c:v>5.4830000000000014</c:v>
                </c:pt>
                <c:pt idx="125">
                  <c:v>6.1720000000000041</c:v>
                </c:pt>
                <c:pt idx="126">
                  <c:v>6.508900000000005</c:v>
                </c:pt>
                <c:pt idx="127">
                  <c:v>6.6849000000000078</c:v>
                </c:pt>
                <c:pt idx="128">
                  <c:v>7.1978000000000044</c:v>
                </c:pt>
                <c:pt idx="129">
                  <c:v>7.9021000000000026</c:v>
                </c:pt>
                <c:pt idx="130">
                  <c:v>8.1930000000000049</c:v>
                </c:pt>
                <c:pt idx="131">
                  <c:v>8.3921000000000063</c:v>
                </c:pt>
                <c:pt idx="132">
                  <c:v>8.7902000000000058</c:v>
                </c:pt>
                <c:pt idx="133">
                  <c:v>9.1729000000000038</c:v>
                </c:pt>
                <c:pt idx="134">
                  <c:v>9.4963000000000068</c:v>
                </c:pt>
                <c:pt idx="135">
                  <c:v>9.8620000000000019</c:v>
                </c:pt>
                <c:pt idx="136">
                  <c:v>9.869800000000005</c:v>
                </c:pt>
                <c:pt idx="137">
                  <c:v>9.7220000000000013</c:v>
                </c:pt>
                <c:pt idx="138">
                  <c:v>9.7764000000000042</c:v>
                </c:pt>
                <c:pt idx="139">
                  <c:v>9.6909000000000027</c:v>
                </c:pt>
                <c:pt idx="140">
                  <c:v>9.3643000000000054</c:v>
                </c:pt>
                <c:pt idx="141">
                  <c:v>9.3796000000000017</c:v>
                </c:pt>
                <c:pt idx="142">
                  <c:v>9.1806000000000036</c:v>
                </c:pt>
                <c:pt idx="143">
                  <c:v>8.9050000000000029</c:v>
                </c:pt>
                <c:pt idx="144">
                  <c:v>8.9816000000000056</c:v>
                </c:pt>
                <c:pt idx="145">
                  <c:v>8.7289000000000048</c:v>
                </c:pt>
                <c:pt idx="146">
                  <c:v>8.4074000000000026</c:v>
                </c:pt>
                <c:pt idx="147">
                  <c:v>8.254300000000006</c:v>
                </c:pt>
                <c:pt idx="148">
                  <c:v>8.0323000000000064</c:v>
                </c:pt>
                <c:pt idx="149">
                  <c:v>7.6648000000000067</c:v>
                </c:pt>
                <c:pt idx="150">
                  <c:v>7.4199000000000073</c:v>
                </c:pt>
                <c:pt idx="151">
                  <c:v>7.0141000000000027</c:v>
                </c:pt>
                <c:pt idx="152">
                  <c:v>6.5012000000000052</c:v>
                </c:pt>
                <c:pt idx="153">
                  <c:v>5.9653000000000063</c:v>
                </c:pt>
                <c:pt idx="154">
                  <c:v>5.8046000000000069</c:v>
                </c:pt>
                <c:pt idx="155">
                  <c:v>5.2534000000000054</c:v>
                </c:pt>
                <c:pt idx="156">
                  <c:v>4.939500000000006</c:v>
                </c:pt>
                <c:pt idx="157">
                  <c:v>4.6486000000000027</c:v>
                </c:pt>
                <c:pt idx="158">
                  <c:v>4.464900000000001</c:v>
                </c:pt>
                <c:pt idx="159">
                  <c:v>4.4802000000000035</c:v>
                </c:pt>
                <c:pt idx="160">
                  <c:v>4.1510000000000016</c:v>
                </c:pt>
                <c:pt idx="161">
                  <c:v>3.2630000000000021</c:v>
                </c:pt>
                <c:pt idx="162">
                  <c:v>2.2524000000000015</c:v>
                </c:pt>
                <c:pt idx="163">
                  <c:v>1.6859000000000042</c:v>
                </c:pt>
                <c:pt idx="164">
                  <c:v>1.2190000000000047</c:v>
                </c:pt>
                <c:pt idx="165">
                  <c:v>0.68310000000000592</c:v>
                </c:pt>
                <c:pt idx="166">
                  <c:v>-5.9499999999997055E-2</c:v>
                </c:pt>
                <c:pt idx="167">
                  <c:v>-0.97809999999999564</c:v>
                </c:pt>
                <c:pt idx="168">
                  <c:v>-1.7359999999999944</c:v>
                </c:pt>
                <c:pt idx="169">
                  <c:v>-2.2642999999999969</c:v>
                </c:pt>
                <c:pt idx="170">
                  <c:v>-2.8230999999999948</c:v>
                </c:pt>
                <c:pt idx="171">
                  <c:v>-3.6909999999999927</c:v>
                </c:pt>
                <c:pt idx="172">
                  <c:v>-4.6385999999999932</c:v>
                </c:pt>
                <c:pt idx="173">
                  <c:v>-5.3710999999999967</c:v>
                </c:pt>
                <c:pt idx="174">
                  <c:v>-6.0558999999999958</c:v>
                </c:pt>
                <c:pt idx="175">
                  <c:v>-6.1992999999999983</c:v>
                </c:pt>
                <c:pt idx="176">
                  <c:v>-6.5336999999999961</c:v>
                </c:pt>
                <c:pt idx="177">
                  <c:v>-7.2025999999999968</c:v>
                </c:pt>
                <c:pt idx="178">
                  <c:v>-7.4971999999999959</c:v>
                </c:pt>
                <c:pt idx="179">
                  <c:v>-7.9590999999999967</c:v>
                </c:pt>
                <c:pt idx="180">
                  <c:v>-8.3492999999999977</c:v>
                </c:pt>
                <c:pt idx="181">
                  <c:v>-8.6119999999999948</c:v>
                </c:pt>
                <c:pt idx="182">
                  <c:v>-8.8588999999999967</c:v>
                </c:pt>
                <c:pt idx="183">
                  <c:v>-9.1614999999999966</c:v>
                </c:pt>
                <c:pt idx="184">
                  <c:v>-9.4799999999999951</c:v>
                </c:pt>
                <c:pt idx="185">
                  <c:v>-9.5356999999999985</c:v>
                </c:pt>
                <c:pt idx="186">
                  <c:v>-9.7267999999999972</c:v>
                </c:pt>
                <c:pt idx="187">
                  <c:v>-9.7745999999999942</c:v>
                </c:pt>
                <c:pt idx="188">
                  <c:v>-9.9019999999999975</c:v>
                </c:pt>
                <c:pt idx="189">
                  <c:v>-10.005499999999998</c:v>
                </c:pt>
                <c:pt idx="190">
                  <c:v>-10.005499999999998</c:v>
                </c:pt>
                <c:pt idx="191">
                  <c:v>-9.7108999999999952</c:v>
                </c:pt>
                <c:pt idx="192">
                  <c:v>-9.5595999999999943</c:v>
                </c:pt>
                <c:pt idx="193">
                  <c:v>-9.6710999999999956</c:v>
                </c:pt>
                <c:pt idx="194">
                  <c:v>-9.5516999999999967</c:v>
                </c:pt>
                <c:pt idx="195">
                  <c:v>-9.4401999999999955</c:v>
                </c:pt>
                <c:pt idx="196">
                  <c:v>-9.2330999999999968</c:v>
                </c:pt>
                <c:pt idx="197">
                  <c:v>-8.6279999999999966</c:v>
                </c:pt>
                <c:pt idx="198">
                  <c:v>-8.3253999999999966</c:v>
                </c:pt>
                <c:pt idx="199">
                  <c:v>-7.9908999999999955</c:v>
                </c:pt>
                <c:pt idx="200">
                  <c:v>-7.7440999999999969</c:v>
                </c:pt>
                <c:pt idx="201">
                  <c:v>-7.1468999999999978</c:v>
                </c:pt>
                <c:pt idx="202">
                  <c:v>-6.8521999999999954</c:v>
                </c:pt>
                <c:pt idx="203">
                  <c:v>-6.4301999999999975</c:v>
                </c:pt>
                <c:pt idx="204">
                  <c:v>-5.7612999999999968</c:v>
                </c:pt>
                <c:pt idx="205">
                  <c:v>-5.3073999999999968</c:v>
                </c:pt>
                <c:pt idx="206">
                  <c:v>-4.7818999999999985</c:v>
                </c:pt>
                <c:pt idx="207">
                  <c:v>-3.8342999999999989</c:v>
                </c:pt>
                <c:pt idx="208">
                  <c:v>-3.1445999999999974</c:v>
                </c:pt>
                <c:pt idx="209">
                  <c:v>-2.4326999999999961</c:v>
                </c:pt>
                <c:pt idx="210">
                  <c:v>-1.6134999999999968</c:v>
                </c:pt>
                <c:pt idx="211">
                  <c:v>-0.71019999999999417</c:v>
                </c:pt>
                <c:pt idx="212">
                  <c:v>-0.16669999999999879</c:v>
                </c:pt>
                <c:pt idx="213">
                  <c:v>0.27730000000000116</c:v>
                </c:pt>
                <c:pt idx="214">
                  <c:v>0.99700000000000477</c:v>
                </c:pt>
                <c:pt idx="215">
                  <c:v>1.2726000000000057</c:v>
                </c:pt>
                <c:pt idx="216">
                  <c:v>2.0534000000000039</c:v>
                </c:pt>
                <c:pt idx="217">
                  <c:v>2.5816000000000034</c:v>
                </c:pt>
                <c:pt idx="218">
                  <c:v>2.9338000000000073</c:v>
                </c:pt>
                <c:pt idx="219">
                  <c:v>3.4850000000000021</c:v>
                </c:pt>
                <c:pt idx="220">
                  <c:v>3.7146000000000052</c:v>
                </c:pt>
                <c:pt idx="221">
                  <c:v>3.6228000000000025</c:v>
                </c:pt>
                <c:pt idx="222">
                  <c:v>4.0285000000000046</c:v>
                </c:pt>
                <c:pt idx="223">
                  <c:v>4.6103000000000049</c:v>
                </c:pt>
                <c:pt idx="224">
                  <c:v>5.3912000000000058</c:v>
                </c:pt>
                <c:pt idx="225">
                  <c:v>5.9959000000000051</c:v>
                </c:pt>
                <c:pt idx="226">
                  <c:v>6.5854000000000052</c:v>
                </c:pt>
                <c:pt idx="227">
                  <c:v>6.769100000000007</c:v>
                </c:pt>
                <c:pt idx="228">
                  <c:v>7.0830000000000055</c:v>
                </c:pt>
                <c:pt idx="229">
                  <c:v>7.6954000000000047</c:v>
                </c:pt>
                <c:pt idx="230">
                  <c:v>7.9710000000000054</c:v>
                </c:pt>
                <c:pt idx="231">
                  <c:v>8.4916000000000018</c:v>
                </c:pt>
                <c:pt idx="232">
                  <c:v>8.9203000000000063</c:v>
                </c:pt>
                <c:pt idx="233">
                  <c:v>9.165300000000002</c:v>
                </c:pt>
                <c:pt idx="234">
                  <c:v>9.3567000000000018</c:v>
                </c:pt>
                <c:pt idx="235">
                  <c:v>9.7142000000000053</c:v>
                </c:pt>
                <c:pt idx="236">
                  <c:v>9.7064000000000039</c:v>
                </c:pt>
                <c:pt idx="237">
                  <c:v>9.5975000000000019</c:v>
                </c:pt>
                <c:pt idx="238">
                  <c:v>9.7375000000000025</c:v>
                </c:pt>
                <c:pt idx="239">
                  <c:v>9.644200000000005</c:v>
                </c:pt>
                <c:pt idx="240">
                  <c:v>9.441900000000004</c:v>
                </c:pt>
                <c:pt idx="241">
                  <c:v>9.3414000000000073</c:v>
                </c:pt>
                <c:pt idx="242">
                  <c:v>9.2036000000000069</c:v>
                </c:pt>
                <c:pt idx="243">
                  <c:v>9.0045000000000055</c:v>
                </c:pt>
                <c:pt idx="244">
                  <c:v>8.8514000000000017</c:v>
                </c:pt>
                <c:pt idx="245">
                  <c:v>8.8055000000000003</c:v>
                </c:pt>
                <c:pt idx="246">
                  <c:v>8.4686000000000075</c:v>
                </c:pt>
                <c:pt idx="247">
                  <c:v>8.162400000000007</c:v>
                </c:pt>
                <c:pt idx="248">
                  <c:v>8.2007000000000048</c:v>
                </c:pt>
                <c:pt idx="249">
                  <c:v>7.6954000000000047</c:v>
                </c:pt>
                <c:pt idx="250">
                  <c:v>7.3510000000000035</c:v>
                </c:pt>
                <c:pt idx="251">
                  <c:v>6.9299000000000026</c:v>
                </c:pt>
                <c:pt idx="252">
                  <c:v>6.5395000000000039</c:v>
                </c:pt>
                <c:pt idx="253">
                  <c:v>6.0266000000000073</c:v>
                </c:pt>
                <c:pt idx="254">
                  <c:v>5.6897000000000055</c:v>
                </c:pt>
                <c:pt idx="255">
                  <c:v>5.4218000000000046</c:v>
                </c:pt>
                <c:pt idx="256">
                  <c:v>4.8936000000000046</c:v>
                </c:pt>
                <c:pt idx="257">
                  <c:v>4.7405000000000017</c:v>
                </c:pt>
                <c:pt idx="258">
                  <c:v>4.5567000000000037</c:v>
                </c:pt>
                <c:pt idx="259">
                  <c:v>4.3577000000000057</c:v>
                </c:pt>
                <c:pt idx="260">
                  <c:v>4.0821000000000049</c:v>
                </c:pt>
                <c:pt idx="261">
                  <c:v>3.2247000000000039</c:v>
                </c:pt>
                <c:pt idx="262">
                  <c:v>2.0687000000000069</c:v>
                </c:pt>
                <c:pt idx="263">
                  <c:v>1.5252000000000043</c:v>
                </c:pt>
                <c:pt idx="264">
                  <c:v>1.2113000000000054</c:v>
                </c:pt>
                <c:pt idx="265">
                  <c:v>0.52230000000000332</c:v>
                </c:pt>
                <c:pt idx="266">
                  <c:v>-0.15139999999999598</c:v>
                </c:pt>
                <c:pt idx="267">
                  <c:v>-1.0852999999999975</c:v>
                </c:pt>
                <c:pt idx="268">
                  <c:v>-1.8890999999999978</c:v>
                </c:pt>
                <c:pt idx="269">
                  <c:v>-2.5015999999999927</c:v>
                </c:pt>
                <c:pt idx="270">
                  <c:v>-2.9761999999999982</c:v>
                </c:pt>
                <c:pt idx="271">
                  <c:v>-3.9457999999999993</c:v>
                </c:pt>
                <c:pt idx="272">
                  <c:v>-4.9968999999999983</c:v>
                </c:pt>
                <c:pt idx="273">
                  <c:v>-5.5064999999999973</c:v>
                </c:pt>
                <c:pt idx="274">
                  <c:v>-6.0957999999999988</c:v>
                </c:pt>
                <c:pt idx="275">
                  <c:v>-6.4381999999999984</c:v>
                </c:pt>
                <c:pt idx="276">
                  <c:v>-6.7247999999999957</c:v>
                </c:pt>
                <c:pt idx="277">
                  <c:v>-7.1308999999999951</c:v>
                </c:pt>
                <c:pt idx="278">
                  <c:v>-7.8156999999999952</c:v>
                </c:pt>
                <c:pt idx="279">
                  <c:v>-8.0068999999999981</c:v>
                </c:pt>
                <c:pt idx="280">
                  <c:v>-8.3014999999999972</c:v>
                </c:pt>
                <c:pt idx="281">
                  <c:v>-8.6438999999999968</c:v>
                </c:pt>
                <c:pt idx="282">
                  <c:v>-8.8349999999999955</c:v>
                </c:pt>
                <c:pt idx="283">
                  <c:v>-9.185399999999996</c:v>
                </c:pt>
                <c:pt idx="284">
                  <c:v>-9.4162999999999961</c:v>
                </c:pt>
                <c:pt idx="285">
                  <c:v>-9.5993999999999975</c:v>
                </c:pt>
                <c:pt idx="286">
                  <c:v>-9.5436999999999959</c:v>
                </c:pt>
                <c:pt idx="287">
                  <c:v>-9.8462999999999958</c:v>
                </c:pt>
                <c:pt idx="288">
                  <c:v>-10.005499999999998</c:v>
                </c:pt>
                <c:pt idx="289">
                  <c:v>-9.9577999999999953</c:v>
                </c:pt>
                <c:pt idx="290">
                  <c:v>-9.9975999999999949</c:v>
                </c:pt>
                <c:pt idx="291">
                  <c:v>-9.6710999999999956</c:v>
                </c:pt>
                <c:pt idx="292">
                  <c:v>-9.5993999999999975</c:v>
                </c:pt>
                <c:pt idx="293">
                  <c:v>-9.6232999999999951</c:v>
                </c:pt>
                <c:pt idx="294">
                  <c:v>-9.5516999999999967</c:v>
                </c:pt>
                <c:pt idx="295">
                  <c:v>-9.4321999999999946</c:v>
                </c:pt>
                <c:pt idx="296">
                  <c:v>-9.2171999999999947</c:v>
                </c:pt>
                <c:pt idx="297">
                  <c:v>-8.8747999999999951</c:v>
                </c:pt>
                <c:pt idx="298">
                  <c:v>-8.428899999999997</c:v>
                </c:pt>
                <c:pt idx="299">
                  <c:v>-8.0705999999999971</c:v>
                </c:pt>
                <c:pt idx="300">
                  <c:v>-7.7440999999999969</c:v>
                </c:pt>
                <c:pt idx="301">
                  <c:v>-7.0990999999999973</c:v>
                </c:pt>
                <c:pt idx="302">
                  <c:v>-6.7566999999999977</c:v>
                </c:pt>
                <c:pt idx="303">
                  <c:v>-6.3664999999999967</c:v>
                </c:pt>
                <c:pt idx="304">
                  <c:v>-5.8647999999999962</c:v>
                </c:pt>
                <c:pt idx="305">
                  <c:v>-5.2596999999999987</c:v>
                </c:pt>
                <c:pt idx="306">
                  <c:v>-4.7977999999999978</c:v>
                </c:pt>
                <c:pt idx="307">
                  <c:v>-4.0253999999999985</c:v>
                </c:pt>
                <c:pt idx="308">
                  <c:v>-3.1828999999999956</c:v>
                </c:pt>
                <c:pt idx="309">
                  <c:v>-2.5015999999999927</c:v>
                </c:pt>
                <c:pt idx="310">
                  <c:v>-1.5369999999999968</c:v>
                </c:pt>
                <c:pt idx="311">
                  <c:v>-0.7331999999999963</c:v>
                </c:pt>
                <c:pt idx="312">
                  <c:v>-0.31209999999999571</c:v>
                </c:pt>
                <c:pt idx="313">
                  <c:v>0.25440000000000185</c:v>
                </c:pt>
                <c:pt idx="314">
                  <c:v>0.76730000000000542</c:v>
                </c:pt>
                <c:pt idx="315">
                  <c:v>1.425700000000002</c:v>
                </c:pt>
                <c:pt idx="316">
                  <c:v>2.022800000000005</c:v>
                </c:pt>
                <c:pt idx="317">
                  <c:v>2.7730000000000046</c:v>
                </c:pt>
                <c:pt idx="318">
                  <c:v>3.0103000000000075</c:v>
                </c:pt>
                <c:pt idx="319">
                  <c:v>3.4850000000000021</c:v>
                </c:pt>
                <c:pt idx="320">
                  <c:v>3.6228000000000025</c:v>
                </c:pt>
                <c:pt idx="321">
                  <c:v>3.6151000000000031</c:v>
                </c:pt>
                <c:pt idx="322">
                  <c:v>3.9519000000000011</c:v>
                </c:pt>
                <c:pt idx="323">
                  <c:v>4.8094000000000054</c:v>
                </c:pt>
                <c:pt idx="324">
                  <c:v>5.5826000000000073</c:v>
                </c:pt>
                <c:pt idx="325">
                  <c:v>6.1031000000000075</c:v>
                </c:pt>
                <c:pt idx="326">
                  <c:v>6.4935000000000063</c:v>
                </c:pt>
                <c:pt idx="327">
                  <c:v>6.7615000000000034</c:v>
                </c:pt>
                <c:pt idx="328">
                  <c:v>7.2285000000000057</c:v>
                </c:pt>
                <c:pt idx="329">
                  <c:v>7.833200000000005</c:v>
                </c:pt>
                <c:pt idx="330">
                  <c:v>8.3002000000000002</c:v>
                </c:pt>
                <c:pt idx="331">
                  <c:v>8.4840000000000053</c:v>
                </c:pt>
                <c:pt idx="332">
                  <c:v>8.8438000000000052</c:v>
                </c:pt>
                <c:pt idx="333">
                  <c:v>9.2495000000000012</c:v>
                </c:pt>
                <c:pt idx="334">
                  <c:v>9.5119000000000042</c:v>
                </c:pt>
                <c:pt idx="335">
                  <c:v>9.8076000000000061</c:v>
                </c:pt>
                <c:pt idx="336">
                  <c:v>9.9087000000000067</c:v>
                </c:pt>
                <c:pt idx="337">
                  <c:v>9.7764000000000042</c:v>
                </c:pt>
                <c:pt idx="338">
                  <c:v>9.6909000000000027</c:v>
                </c:pt>
                <c:pt idx="339">
                  <c:v>9.8231000000000019</c:v>
                </c:pt>
                <c:pt idx="340">
                  <c:v>9.5664000000000033</c:v>
                </c:pt>
                <c:pt idx="341">
                  <c:v>9.3567000000000018</c:v>
                </c:pt>
                <c:pt idx="342">
                  <c:v>9.3952000000000062</c:v>
                </c:pt>
                <c:pt idx="343">
                  <c:v>9.1423000000000059</c:v>
                </c:pt>
                <c:pt idx="344">
                  <c:v>8.9433000000000007</c:v>
                </c:pt>
                <c:pt idx="345">
                  <c:v>8.7519000000000062</c:v>
                </c:pt>
                <c:pt idx="346">
                  <c:v>8.6447000000000056</c:v>
                </c:pt>
                <c:pt idx="347">
                  <c:v>8.2926000000000037</c:v>
                </c:pt>
                <c:pt idx="348">
                  <c:v>8.0553000000000008</c:v>
                </c:pt>
                <c:pt idx="349">
                  <c:v>7.7797000000000072</c:v>
                </c:pt>
                <c:pt idx="350">
                  <c:v>7.3510000000000035</c:v>
                </c:pt>
                <c:pt idx="351">
                  <c:v>7.1902000000000008</c:v>
                </c:pt>
                <c:pt idx="352">
                  <c:v>6.6543000000000019</c:v>
                </c:pt>
                <c:pt idx="353">
                  <c:v>6.1567000000000007</c:v>
                </c:pt>
                <c:pt idx="354">
                  <c:v>5.8658000000000046</c:v>
                </c:pt>
                <c:pt idx="355">
                  <c:v>5.6438000000000041</c:v>
                </c:pt>
                <c:pt idx="356">
                  <c:v>4.9012000000000011</c:v>
                </c:pt>
                <c:pt idx="357">
                  <c:v>4.6409000000000038</c:v>
                </c:pt>
                <c:pt idx="358">
                  <c:v>4.6716000000000051</c:v>
                </c:pt>
                <c:pt idx="359">
                  <c:v>4.5644000000000036</c:v>
                </c:pt>
                <c:pt idx="360">
                  <c:v>4.1051000000000073</c:v>
                </c:pt>
                <c:pt idx="361">
                  <c:v>3.3931000000000031</c:v>
                </c:pt>
                <c:pt idx="362">
                  <c:v>2.3213000000000052</c:v>
                </c:pt>
                <c:pt idx="363">
                  <c:v>1.6170000000000073</c:v>
                </c:pt>
                <c:pt idx="364">
                  <c:v>1.2113000000000054</c:v>
                </c:pt>
                <c:pt idx="365">
                  <c:v>0.78260000000000129</c:v>
                </c:pt>
                <c:pt idx="366">
                  <c:v>-0.12069999999999442</c:v>
                </c:pt>
                <c:pt idx="367">
                  <c:v>-1.0163999999999938</c:v>
                </c:pt>
                <c:pt idx="368">
                  <c:v>-1.7895999999999954</c:v>
                </c:pt>
                <c:pt idx="369">
                  <c:v>-2.3407999999999971</c:v>
                </c:pt>
                <c:pt idx="370">
                  <c:v>-2.8383999999999978</c:v>
                </c:pt>
                <c:pt idx="371">
                  <c:v>-3.7705999999999991</c:v>
                </c:pt>
                <c:pt idx="372">
                  <c:v>-4.6703999999999981</c:v>
                </c:pt>
                <c:pt idx="373">
                  <c:v>-5.4268999999999981</c:v>
                </c:pt>
                <c:pt idx="374">
                  <c:v>-6.0638999999999967</c:v>
                </c:pt>
                <c:pt idx="375">
                  <c:v>-6.294799999999996</c:v>
                </c:pt>
                <c:pt idx="376">
                  <c:v>-6.5495999999999954</c:v>
                </c:pt>
                <c:pt idx="377">
                  <c:v>-6.9795999999999951</c:v>
                </c:pt>
                <c:pt idx="378">
                  <c:v>-7.5608999999999957</c:v>
                </c:pt>
                <c:pt idx="379">
                  <c:v>-7.9510999999999958</c:v>
                </c:pt>
                <c:pt idx="380">
                  <c:v>-8.0625999999999962</c:v>
                </c:pt>
                <c:pt idx="381">
                  <c:v>-8.484599999999995</c:v>
                </c:pt>
                <c:pt idx="382">
                  <c:v>-8.8190999999999971</c:v>
                </c:pt>
                <c:pt idx="383">
                  <c:v>-9.121699999999997</c:v>
                </c:pt>
                <c:pt idx="384">
                  <c:v>-9.4082999999999952</c:v>
                </c:pt>
                <c:pt idx="385">
                  <c:v>-9.5117999999999974</c:v>
                </c:pt>
                <c:pt idx="386">
                  <c:v>-9.5516999999999967</c:v>
                </c:pt>
                <c:pt idx="387">
                  <c:v>-9.7188999999999961</c:v>
                </c:pt>
                <c:pt idx="388">
                  <c:v>-9.9497999999999944</c:v>
                </c:pt>
                <c:pt idx="389">
                  <c:v>-9.8940999999999963</c:v>
                </c:pt>
                <c:pt idx="390">
                  <c:v>-9.8223999999999947</c:v>
                </c:pt>
                <c:pt idx="391">
                  <c:v>-9.790499999999998</c:v>
                </c:pt>
                <c:pt idx="392">
                  <c:v>-9.4560999999999957</c:v>
                </c:pt>
                <c:pt idx="393">
                  <c:v>-9.4640999999999966</c:v>
                </c:pt>
                <c:pt idx="394">
                  <c:v>-9.6630999999999982</c:v>
                </c:pt>
                <c:pt idx="395">
                  <c:v>-9.4321999999999946</c:v>
                </c:pt>
                <c:pt idx="396">
                  <c:v>-9.1295999999999946</c:v>
                </c:pt>
                <c:pt idx="397">
                  <c:v>-8.7632999999999939</c:v>
                </c:pt>
                <c:pt idx="398">
                  <c:v>-8.4766999999999975</c:v>
                </c:pt>
                <c:pt idx="399">
                  <c:v>-8.0545999999999953</c:v>
                </c:pt>
                <c:pt idx="400">
                  <c:v>-7.6405999999999974</c:v>
                </c:pt>
                <c:pt idx="401">
                  <c:v>-7.3458999999999959</c:v>
                </c:pt>
                <c:pt idx="402">
                  <c:v>-6.7964999999999973</c:v>
                </c:pt>
                <c:pt idx="403">
                  <c:v>-6.3823999999999961</c:v>
                </c:pt>
                <c:pt idx="404">
                  <c:v>-5.9046999999999992</c:v>
                </c:pt>
                <c:pt idx="405">
                  <c:v>-5.2357999999999985</c:v>
                </c:pt>
                <c:pt idx="406">
                  <c:v>-4.6385999999999932</c:v>
                </c:pt>
                <c:pt idx="407">
                  <c:v>-3.8740999999999985</c:v>
                </c:pt>
                <c:pt idx="408">
                  <c:v>-3.2058999999999975</c:v>
                </c:pt>
                <c:pt idx="409">
                  <c:v>-2.371399999999996</c:v>
                </c:pt>
                <c:pt idx="410">
                  <c:v>-1.5599999999999989</c:v>
                </c:pt>
                <c:pt idx="411">
                  <c:v>-0.84799999999999454</c:v>
                </c:pt>
                <c:pt idx="412">
                  <c:v>-0.15139999999999598</c:v>
                </c:pt>
                <c:pt idx="413">
                  <c:v>0.31560000000000615</c:v>
                </c:pt>
                <c:pt idx="414">
                  <c:v>0.95100000000000739</c:v>
                </c:pt>
                <c:pt idx="415">
                  <c:v>1.3568000000000051</c:v>
                </c:pt>
                <c:pt idx="416">
                  <c:v>2.0611000000000033</c:v>
                </c:pt>
                <c:pt idx="417">
                  <c:v>2.7041000000000008</c:v>
                </c:pt>
                <c:pt idx="418">
                  <c:v>3.2094000000000014</c:v>
                </c:pt>
                <c:pt idx="419">
                  <c:v>3.5309000000000035</c:v>
                </c:pt>
                <c:pt idx="420">
                  <c:v>3.6151000000000031</c:v>
                </c:pt>
                <c:pt idx="421">
                  <c:v>3.7835000000000023</c:v>
                </c:pt>
                <c:pt idx="422">
                  <c:v>4.0591000000000026</c:v>
                </c:pt>
                <c:pt idx="423">
                  <c:v>4.7940000000000067</c:v>
                </c:pt>
                <c:pt idx="424">
                  <c:v>5.7357000000000031</c:v>
                </c:pt>
                <c:pt idx="425">
                  <c:v>6.1950000000000056</c:v>
                </c:pt>
                <c:pt idx="426">
                  <c:v>6.6390000000000065</c:v>
                </c:pt>
                <c:pt idx="427">
                  <c:v>6.8916000000000048</c:v>
                </c:pt>
                <c:pt idx="428">
                  <c:v>7.3510000000000035</c:v>
                </c:pt>
                <c:pt idx="429">
                  <c:v>7.833200000000005</c:v>
                </c:pt>
                <c:pt idx="430">
                  <c:v>8.3385000000000051</c:v>
                </c:pt>
                <c:pt idx="431">
                  <c:v>8.5682000000000045</c:v>
                </c:pt>
                <c:pt idx="432">
                  <c:v>8.8897000000000066</c:v>
                </c:pt>
                <c:pt idx="433">
                  <c:v>9.3567000000000018</c:v>
                </c:pt>
                <c:pt idx="434">
                  <c:v>9.6286000000000005</c:v>
                </c:pt>
                <c:pt idx="435">
                  <c:v>9.7842000000000073</c:v>
                </c:pt>
                <c:pt idx="436">
                  <c:v>10.095500000000007</c:v>
                </c:pt>
                <c:pt idx="437">
                  <c:v>9.7920000000000016</c:v>
                </c:pt>
                <c:pt idx="438">
                  <c:v>9.7764000000000042</c:v>
                </c:pt>
                <c:pt idx="439">
                  <c:v>9.6753000000000053</c:v>
                </c:pt>
                <c:pt idx="440">
                  <c:v>9.5664000000000033</c:v>
                </c:pt>
                <c:pt idx="441">
                  <c:v>9.5430000000000028</c:v>
                </c:pt>
                <c:pt idx="442">
                  <c:v>9.3337000000000074</c:v>
                </c:pt>
                <c:pt idx="443">
                  <c:v>9.1883000000000035</c:v>
                </c:pt>
                <c:pt idx="444">
                  <c:v>9.0351000000000035</c:v>
                </c:pt>
                <c:pt idx="445">
                  <c:v>8.874400000000005</c:v>
                </c:pt>
                <c:pt idx="446">
                  <c:v>8.7442000000000082</c:v>
                </c:pt>
                <c:pt idx="447">
                  <c:v>8.2696000000000023</c:v>
                </c:pt>
                <c:pt idx="448">
                  <c:v>8.162400000000007</c:v>
                </c:pt>
                <c:pt idx="449">
                  <c:v>7.833200000000005</c:v>
                </c:pt>
                <c:pt idx="450">
                  <c:v>7.5500000000000007</c:v>
                </c:pt>
                <c:pt idx="451">
                  <c:v>7.0294000000000052</c:v>
                </c:pt>
                <c:pt idx="452">
                  <c:v>6.7768000000000068</c:v>
                </c:pt>
                <c:pt idx="453">
                  <c:v>6.3634000000000048</c:v>
                </c:pt>
                <c:pt idx="454">
                  <c:v>5.8122000000000034</c:v>
                </c:pt>
                <c:pt idx="455">
                  <c:v>5.5137000000000036</c:v>
                </c:pt>
                <c:pt idx="456">
                  <c:v>4.9012000000000011</c:v>
                </c:pt>
                <c:pt idx="457">
                  <c:v>4.6716000000000051</c:v>
                </c:pt>
                <c:pt idx="458">
                  <c:v>4.6409000000000038</c:v>
                </c:pt>
                <c:pt idx="459">
                  <c:v>4.6562000000000063</c:v>
                </c:pt>
                <c:pt idx="460">
                  <c:v>4.1433000000000026</c:v>
                </c:pt>
                <c:pt idx="461">
                  <c:v>3.4697000000000062</c:v>
                </c:pt>
                <c:pt idx="462">
                  <c:v>2.466800000000005</c:v>
                </c:pt>
                <c:pt idx="463">
                  <c:v>1.5788000000000051</c:v>
                </c:pt>
                <c:pt idx="464">
                  <c:v>1.3185000000000071</c:v>
                </c:pt>
                <c:pt idx="465">
                  <c:v>0.68310000000000592</c:v>
                </c:pt>
                <c:pt idx="466">
                  <c:v>-1.359999999999556E-2</c:v>
                </c:pt>
                <c:pt idx="467">
                  <c:v>-0.92459999999999765</c:v>
                </c:pt>
                <c:pt idx="468">
                  <c:v>-1.7436999999999938</c:v>
                </c:pt>
                <c:pt idx="469">
                  <c:v>-2.2565999999999975</c:v>
                </c:pt>
                <c:pt idx="470">
                  <c:v>-2.8383999999999978</c:v>
                </c:pt>
                <c:pt idx="471">
                  <c:v>-3.6590999999999987</c:v>
                </c:pt>
                <c:pt idx="472">
                  <c:v>-4.6862999999999975</c:v>
                </c:pt>
                <c:pt idx="473">
                  <c:v>-5.4507999999999983</c:v>
                </c:pt>
                <c:pt idx="474">
                  <c:v>-5.840899999999996</c:v>
                </c:pt>
                <c:pt idx="475">
                  <c:v>-6.3345999999999956</c:v>
                </c:pt>
                <c:pt idx="476">
                  <c:v>-6.5734999999999957</c:v>
                </c:pt>
                <c:pt idx="477">
                  <c:v>-7.0592999999999977</c:v>
                </c:pt>
                <c:pt idx="478">
                  <c:v>-7.6564999999999968</c:v>
                </c:pt>
                <c:pt idx="479">
                  <c:v>-7.9749999999999961</c:v>
                </c:pt>
                <c:pt idx="480">
                  <c:v>-8.1501999999999963</c:v>
                </c:pt>
                <c:pt idx="481">
                  <c:v>-8.4049999999999958</c:v>
                </c:pt>
                <c:pt idx="482">
                  <c:v>-8.7712999999999965</c:v>
                </c:pt>
                <c:pt idx="483">
                  <c:v>-9.0419999999999945</c:v>
                </c:pt>
                <c:pt idx="484">
                  <c:v>-9.4480999999999966</c:v>
                </c:pt>
                <c:pt idx="485">
                  <c:v>-9.4640999999999966</c:v>
                </c:pt>
                <c:pt idx="486">
                  <c:v>-9.3843999999999976</c:v>
                </c:pt>
                <c:pt idx="487">
                  <c:v>-9.6471999999999944</c:v>
                </c:pt>
                <c:pt idx="488">
                  <c:v>-10.013499999999995</c:v>
                </c:pt>
                <c:pt idx="489">
                  <c:v>-9.9736999999999956</c:v>
                </c:pt>
                <c:pt idx="490">
                  <c:v>-9.7427999999999955</c:v>
                </c:pt>
                <c:pt idx="491">
                  <c:v>-9.7586999999999957</c:v>
                </c:pt>
                <c:pt idx="492">
                  <c:v>-9.5516999999999967</c:v>
                </c:pt>
                <c:pt idx="493">
                  <c:v>-9.5834999999999955</c:v>
                </c:pt>
                <c:pt idx="494">
                  <c:v>-9.6153999999999957</c:v>
                </c:pt>
                <c:pt idx="495">
                  <c:v>-9.4082999999999952</c:v>
                </c:pt>
                <c:pt idx="496">
                  <c:v>-9.0180999999999969</c:v>
                </c:pt>
                <c:pt idx="497">
                  <c:v>-8.8588999999999967</c:v>
                </c:pt>
                <c:pt idx="498">
                  <c:v>-8.3492999999999977</c:v>
                </c:pt>
                <c:pt idx="499">
                  <c:v>-7.9510999999999958</c:v>
                </c:pt>
              </c:numCache>
            </c:numRef>
          </c:yVal>
          <c:smooth val="0"/>
          <c:extLst xmlns:c16r2="http://schemas.microsoft.com/office/drawing/2015/06/chart">
            <c:ext xmlns:c16="http://schemas.microsoft.com/office/drawing/2014/chart" uri="{C3380CC4-5D6E-409C-BE32-E72D297353CC}">
              <c16:uniqueId val="{00000002-2E9C-4593-BC2D-F1E94742B46B}"/>
            </c:ext>
          </c:extLst>
        </c:ser>
        <c:dLbls>
          <c:showLegendKey val="0"/>
          <c:showVal val="0"/>
          <c:showCatName val="0"/>
          <c:showSerName val="0"/>
          <c:showPercent val="0"/>
          <c:showBubbleSize val="0"/>
        </c:dLbls>
        <c:axId val="192492672"/>
        <c:axId val="192486400"/>
      </c:scatterChart>
      <c:valAx>
        <c:axId val="192338944"/>
        <c:scaling>
          <c:orientation val="minMax"/>
        </c:scaling>
        <c:delete val="0"/>
        <c:axPos val="b"/>
        <c:title>
          <c:tx>
            <c:rich>
              <a:bodyPr rot="0" vert="horz"/>
              <a:lstStyle/>
              <a:p>
                <a:pPr>
                  <a:defRPr/>
                </a:pPr>
                <a:r>
                  <a:rPr lang="en-US"/>
                  <a:t>Time (s)</a:t>
                </a:r>
              </a:p>
            </c:rich>
          </c:tx>
          <c:layout/>
          <c:overlay val="0"/>
          <c:spPr>
            <a:noFill/>
            <a:ln>
              <a:noFill/>
            </a:ln>
            <a:effectLst/>
          </c:spPr>
        </c:title>
        <c:numFmt formatCode="General" sourceLinked="1"/>
        <c:majorTickMark val="none"/>
        <c:minorTickMark val="none"/>
        <c:tickLblPos val="low"/>
        <c:spPr>
          <a:noFill/>
          <a:ln w="9525" cap="flat" cmpd="sng" algn="ctr">
            <a:solidFill>
              <a:schemeClr val="tx1"/>
            </a:solidFill>
            <a:round/>
          </a:ln>
          <a:effectLst/>
        </c:spPr>
        <c:txPr>
          <a:bodyPr rot="-60000000" vert="horz"/>
          <a:lstStyle/>
          <a:p>
            <a:pPr>
              <a:defRPr/>
            </a:pPr>
            <a:endParaRPr lang="en-US"/>
          </a:p>
        </c:txPr>
        <c:crossAx val="192484480"/>
        <c:crosses val="autoZero"/>
        <c:crossBetween val="midCat"/>
      </c:valAx>
      <c:valAx>
        <c:axId val="192484480"/>
        <c:scaling>
          <c:orientation val="minMax"/>
        </c:scaling>
        <c:delete val="0"/>
        <c:axPos val="l"/>
        <c:title>
          <c:tx>
            <c:rich>
              <a:bodyPr rot="-5400000" vert="horz"/>
              <a:lstStyle/>
              <a:p>
                <a:pPr>
                  <a:defRPr/>
                </a:pPr>
                <a:r>
                  <a:rPr lang="en-US"/>
                  <a:t>Load (kip)</a:t>
                </a:r>
              </a:p>
            </c:rich>
          </c:tx>
          <c:layout/>
          <c:overlay val="0"/>
          <c:spPr>
            <a:noFill/>
            <a:ln>
              <a:noFill/>
            </a:ln>
            <a:effectLst/>
          </c:spPr>
        </c:title>
        <c:numFmt formatCode="#,##0.0" sourceLinked="0"/>
        <c:majorTickMark val="none"/>
        <c:minorTickMark val="none"/>
        <c:tickLblPos val="nextTo"/>
        <c:spPr>
          <a:noFill/>
          <a:ln w="9525" cap="flat" cmpd="sng" algn="ctr">
            <a:solidFill>
              <a:schemeClr val="tx1"/>
            </a:solidFill>
            <a:round/>
          </a:ln>
          <a:effectLst/>
        </c:spPr>
        <c:txPr>
          <a:bodyPr rot="-60000000" vert="horz"/>
          <a:lstStyle/>
          <a:p>
            <a:pPr>
              <a:defRPr/>
            </a:pPr>
            <a:endParaRPr lang="en-US"/>
          </a:p>
        </c:txPr>
        <c:crossAx val="192338944"/>
        <c:crosses val="autoZero"/>
        <c:crossBetween val="midCat"/>
      </c:valAx>
      <c:valAx>
        <c:axId val="192486400"/>
        <c:scaling>
          <c:orientation val="minMax"/>
          <c:max val="60"/>
          <c:min val="-60"/>
        </c:scaling>
        <c:delete val="0"/>
        <c:axPos val="r"/>
        <c:title>
          <c:tx>
            <c:rich>
              <a:bodyPr rot="-5400000" vert="horz"/>
              <a:lstStyle/>
              <a:p>
                <a:pPr>
                  <a:defRPr/>
                </a:pPr>
                <a:r>
                  <a:rPr lang="en-US"/>
                  <a:t>Displacment (mil)</a:t>
                </a:r>
              </a:p>
            </c:rich>
          </c:tx>
          <c:layout>
            <c:manualLayout>
              <c:xMode val="edge"/>
              <c:yMode val="edge"/>
              <c:x val="0.96503918022905366"/>
              <c:y val="0.28967383749190023"/>
            </c:manualLayout>
          </c:layout>
          <c:overlay val="0"/>
          <c:spPr>
            <a:noFill/>
            <a:ln>
              <a:noFill/>
            </a:ln>
            <a:effectLst/>
          </c:spPr>
        </c:title>
        <c:numFmt formatCode="General" sourceLinked="1"/>
        <c:majorTickMark val="out"/>
        <c:minorTickMark val="none"/>
        <c:tickLblPos val="nextTo"/>
        <c:spPr>
          <a:noFill/>
          <a:ln w="9525" cap="flat" cmpd="sng" algn="ctr">
            <a:solidFill>
              <a:schemeClr val="tx1"/>
            </a:solidFill>
            <a:round/>
          </a:ln>
          <a:effectLst/>
        </c:spPr>
        <c:txPr>
          <a:bodyPr rot="-60000000" vert="horz"/>
          <a:lstStyle/>
          <a:p>
            <a:pPr>
              <a:defRPr/>
            </a:pPr>
            <a:endParaRPr lang="en-US"/>
          </a:p>
        </c:txPr>
        <c:crossAx val="192492672"/>
        <c:crosses val="max"/>
        <c:crossBetween val="midCat"/>
      </c:valAx>
      <c:valAx>
        <c:axId val="192492672"/>
        <c:scaling>
          <c:orientation val="minMax"/>
        </c:scaling>
        <c:delete val="1"/>
        <c:axPos val="b"/>
        <c:numFmt formatCode="General" sourceLinked="1"/>
        <c:majorTickMark val="out"/>
        <c:minorTickMark val="none"/>
        <c:tickLblPos val="nextTo"/>
        <c:crossAx val="192486400"/>
        <c:crosses val="autoZero"/>
        <c:crossBetween val="midCat"/>
      </c:valAx>
      <c:spPr>
        <a:noFill/>
        <a:ln>
          <a:solidFill>
            <a:schemeClr val="tx1"/>
          </a:solidFill>
        </a:ln>
        <a:effectLst/>
      </c:spPr>
    </c:plotArea>
    <c:legend>
      <c:legendPos val="r"/>
      <c:layout>
        <c:manualLayout>
          <c:xMode val="edge"/>
          <c:yMode val="edge"/>
          <c:x val="0.17368422852095197"/>
          <c:y val="0.67372566710411197"/>
          <c:w val="0.33106582377391458"/>
          <c:h val="0.19132627952755901"/>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664711371004392E-2"/>
          <c:y val="4.5058891035215924E-2"/>
          <c:w val="0.89589422200987778"/>
          <c:h val="0.82426340710789525"/>
        </c:manualLayout>
      </c:layout>
      <c:scatterChart>
        <c:scatterStyle val="lineMarker"/>
        <c:varyColors val="0"/>
        <c:ser>
          <c:idx val="0"/>
          <c:order val="0"/>
          <c:tx>
            <c:v>Load</c:v>
          </c:tx>
          <c:spPr>
            <a:ln w="19050" cap="rnd">
              <a:solidFill>
                <a:srgbClr val="C00000"/>
              </a:solidFill>
              <a:round/>
            </a:ln>
            <a:effectLst/>
          </c:spPr>
          <c:marker>
            <c:symbol val="none"/>
          </c:marker>
          <c:xVal>
            <c:numRef>
              <c:f>'3'!$J$5:$J$100</c:f>
              <c:numCache>
                <c:formatCode>General</c:formatCode>
                <c:ptCount val="96"/>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1.0999999999999999E-2</c:v>
                </c:pt>
                <c:pt idx="12">
                  <c:v>1.2E-2</c:v>
                </c:pt>
                <c:pt idx="13">
                  <c:v>1.2999999999999999E-2</c:v>
                </c:pt>
                <c:pt idx="14">
                  <c:v>1.4E-2</c:v>
                </c:pt>
                <c:pt idx="15">
                  <c:v>1.4999999999999999E-2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0.03</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4.4999999999999998E-2</c:v>
                </c:pt>
                <c:pt idx="46">
                  <c:v>4.5999999999999999E-2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7.4999999999999997E-2</c:v>
                </c:pt>
                <c:pt idx="76">
                  <c:v>7.5999999999999998E-2</c:v>
                </c:pt>
                <c:pt idx="77">
                  <c:v>7.6999999999999999E-2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0.09</c:v>
                </c:pt>
                <c:pt idx="91">
                  <c:v>9.0999999999999998E-2</c:v>
                </c:pt>
                <c:pt idx="92">
                  <c:v>9.1999999999999998E-2</c:v>
                </c:pt>
                <c:pt idx="93">
                  <c:v>9.2999999999999999E-2</c:v>
                </c:pt>
                <c:pt idx="94">
                  <c:v>9.4E-2</c:v>
                </c:pt>
                <c:pt idx="95">
                  <c:v>9.5000000000000001E-2</c:v>
                </c:pt>
              </c:numCache>
            </c:numRef>
          </c:xVal>
          <c:yVal>
            <c:numRef>
              <c:f>'3'!$L$5:$L$1395</c:f>
              <c:numCache>
                <c:formatCode>General</c:formatCode>
                <c:ptCount val="1391"/>
                <c:pt idx="0" formatCode="0.00E+00">
                  <c:v>-9.8981599999999996E-3</c:v>
                </c:pt>
                <c:pt idx="1">
                  <c:v>5.5886999999999999E-2</c:v>
                </c:pt>
                <c:pt idx="2">
                  <c:v>0.12153700000000001</c:v>
                </c:pt>
                <c:pt idx="3">
                  <c:v>0.18679399999999999</c:v>
                </c:pt>
                <c:pt idx="4">
                  <c:v>0.25140299999999999</c:v>
                </c:pt>
                <c:pt idx="5">
                  <c:v>0.31510700000000003</c:v>
                </c:pt>
                <c:pt idx="6">
                  <c:v>0.37765199999999999</c:v>
                </c:pt>
                <c:pt idx="7">
                  <c:v>0.43878699999999998</c:v>
                </c:pt>
                <c:pt idx="8">
                  <c:v>0.49826399999999998</c:v>
                </c:pt>
                <c:pt idx="9">
                  <c:v>0.55583899999999997</c:v>
                </c:pt>
                <c:pt idx="10">
                  <c:v>0.61127699999999996</c:v>
                </c:pt>
                <c:pt idx="11">
                  <c:v>0.66434700000000002</c:v>
                </c:pt>
                <c:pt idx="12">
                  <c:v>0.71482500000000004</c:v>
                </c:pt>
                <c:pt idx="13">
                  <c:v>0.76249900000000004</c:v>
                </c:pt>
                <c:pt idx="14">
                  <c:v>0.80716399999999999</c:v>
                </c:pt>
                <c:pt idx="15">
                  <c:v>0.84863</c:v>
                </c:pt>
                <c:pt idx="16">
                  <c:v>0.88671599999999995</c:v>
                </c:pt>
                <c:pt idx="17">
                  <c:v>0.92125800000000002</c:v>
                </c:pt>
                <c:pt idx="18">
                  <c:v>0.95210600000000001</c:v>
                </c:pt>
                <c:pt idx="19">
                  <c:v>0.97912500000000002</c:v>
                </c:pt>
                <c:pt idx="20">
                  <c:v>1.0022</c:v>
                </c:pt>
                <c:pt idx="21">
                  <c:v>1.0212300000000001</c:v>
                </c:pt>
                <c:pt idx="22">
                  <c:v>1.0361400000000001</c:v>
                </c:pt>
                <c:pt idx="23">
                  <c:v>1.0468599999999999</c:v>
                </c:pt>
                <c:pt idx="24">
                  <c:v>1.05335</c:v>
                </c:pt>
                <c:pt idx="25">
                  <c:v>1.05559</c:v>
                </c:pt>
                <c:pt idx="26">
                  <c:v>1.0535699999999999</c:v>
                </c:pt>
                <c:pt idx="27">
                  <c:v>1.0472999999999999</c:v>
                </c:pt>
                <c:pt idx="28">
                  <c:v>1.03681</c:v>
                </c:pt>
                <c:pt idx="29">
                  <c:v>1.02216</c:v>
                </c:pt>
                <c:pt idx="30">
                  <c:v>1.0034099999999999</c:v>
                </c:pt>
                <c:pt idx="31">
                  <c:v>0.98064700000000005</c:v>
                </c:pt>
                <c:pt idx="32">
                  <c:v>0.95396800000000004</c:v>
                </c:pt>
                <c:pt idx="33">
                  <c:v>0.92349300000000001</c:v>
                </c:pt>
                <c:pt idx="34">
                  <c:v>0.88935299999999995</c:v>
                </c:pt>
                <c:pt idx="35">
                  <c:v>0.85169600000000001</c:v>
                </c:pt>
                <c:pt idx="36">
                  <c:v>0.81068399999999996</c:v>
                </c:pt>
                <c:pt idx="37">
                  <c:v>0.76648899999999998</c:v>
                </c:pt>
                <c:pt idx="38">
                  <c:v>0.71929900000000002</c:v>
                </c:pt>
                <c:pt idx="39">
                  <c:v>0.66930999999999996</c:v>
                </c:pt>
                <c:pt idx="40">
                  <c:v>0.61673100000000003</c:v>
                </c:pt>
                <c:pt idx="41">
                  <c:v>0.56177699999999997</c:v>
                </c:pt>
                <c:pt idx="42">
                  <c:v>0.50467300000000004</c:v>
                </c:pt>
                <c:pt idx="43">
                  <c:v>0.44565300000000002</c:v>
                </c:pt>
                <c:pt idx="44">
                  <c:v>0.38495400000000002</c:v>
                </c:pt>
                <c:pt idx="45">
                  <c:v>0.32282</c:v>
                </c:pt>
                <c:pt idx="46">
                  <c:v>0.25950099999999998</c:v>
                </c:pt>
                <c:pt idx="47">
                  <c:v>0.19524900000000001</c:v>
                </c:pt>
                <c:pt idx="48">
                  <c:v>0.13031899999999999</c:v>
                </c:pt>
                <c:pt idx="49">
                  <c:v>6.4967700000000003E-2</c:v>
                </c:pt>
                <c:pt idx="50">
                  <c:v>-5.4674900000000002E-4</c:v>
                </c:pt>
                <c:pt idx="51">
                  <c:v>-6.5966499999999997E-2</c:v>
                </c:pt>
                <c:pt idx="52">
                  <c:v>-0.13103500000000001</c:v>
                </c:pt>
                <c:pt idx="53">
                  <c:v>-0.195496</c:v>
                </c:pt>
                <c:pt idx="54">
                  <c:v>-0.25909799999999999</c:v>
                </c:pt>
                <c:pt idx="55">
                  <c:v>-0.32159199999999999</c:v>
                </c:pt>
                <c:pt idx="56">
                  <c:v>-0.38273400000000002</c:v>
                </c:pt>
                <c:pt idx="57">
                  <c:v>-0.44228600000000001</c:v>
                </c:pt>
                <c:pt idx="58">
                  <c:v>-0.50001700000000004</c:v>
                </c:pt>
                <c:pt idx="59">
                  <c:v>-0.555701</c:v>
                </c:pt>
                <c:pt idx="60">
                  <c:v>-0.60912500000000003</c:v>
                </c:pt>
                <c:pt idx="61">
                  <c:v>-0.66008100000000003</c:v>
                </c:pt>
                <c:pt idx="62">
                  <c:v>-0.70837499999999998</c:v>
                </c:pt>
                <c:pt idx="63">
                  <c:v>-0.75381900000000002</c:v>
                </c:pt>
                <c:pt idx="64">
                  <c:v>-0.79624099999999998</c:v>
                </c:pt>
                <c:pt idx="65">
                  <c:v>-0.83547800000000005</c:v>
                </c:pt>
                <c:pt idx="66">
                  <c:v>-0.87138099999999996</c:v>
                </c:pt>
                <c:pt idx="67">
                  <c:v>-0.90381400000000001</c:v>
                </c:pt>
                <c:pt idx="68">
                  <c:v>-0.93265600000000004</c:v>
                </c:pt>
                <c:pt idx="69">
                  <c:v>-0.95779999999999998</c:v>
                </c:pt>
                <c:pt idx="70">
                  <c:v>-0.979155</c:v>
                </c:pt>
                <c:pt idx="71">
                  <c:v>-0.99664299999999995</c:v>
                </c:pt>
                <c:pt idx="72">
                  <c:v>-1.0102</c:v>
                </c:pt>
                <c:pt idx="73">
                  <c:v>-1.01979</c:v>
                </c:pt>
                <c:pt idx="74">
                  <c:v>-1.02538</c:v>
                </c:pt>
                <c:pt idx="75">
                  <c:v>-1.02695</c:v>
                </c:pt>
                <c:pt idx="76">
                  <c:v>-1.0245</c:v>
                </c:pt>
                <c:pt idx="77">
                  <c:v>-1.0180499999999999</c:v>
                </c:pt>
                <c:pt idx="78">
                  <c:v>-1.00763</c:v>
                </c:pt>
                <c:pt idx="79">
                  <c:v>-0.99327900000000002</c:v>
                </c:pt>
                <c:pt idx="80">
                  <c:v>-0.97505399999999998</c:v>
                </c:pt>
                <c:pt idx="81">
                  <c:v>-0.95302600000000004</c:v>
                </c:pt>
                <c:pt idx="82">
                  <c:v>-0.92727800000000005</c:v>
                </c:pt>
                <c:pt idx="83">
                  <c:v>-0.89790499999999995</c:v>
                </c:pt>
                <c:pt idx="84">
                  <c:v>-0.86501499999999998</c:v>
                </c:pt>
                <c:pt idx="85">
                  <c:v>-0.82872800000000002</c:v>
                </c:pt>
                <c:pt idx="86">
                  <c:v>-0.78917499999999996</c:v>
                </c:pt>
                <c:pt idx="87">
                  <c:v>-0.74649900000000002</c:v>
                </c:pt>
                <c:pt idx="88">
                  <c:v>-0.70085500000000001</c:v>
                </c:pt>
                <c:pt idx="89">
                  <c:v>-0.65240900000000002</c:v>
                </c:pt>
                <c:pt idx="90">
                  <c:v>-0.60133800000000004</c:v>
                </c:pt>
                <c:pt idx="91">
                  <c:v>-0.54782600000000004</c:v>
                </c:pt>
                <c:pt idx="92">
                  <c:v>-0.49207200000000001</c:v>
                </c:pt>
                <c:pt idx="93">
                  <c:v>-0.43428</c:v>
                </c:pt>
                <c:pt idx="94">
                  <c:v>-0.374664</c:v>
                </c:pt>
                <c:pt idx="95">
                  <c:v>-0.313448</c:v>
                </c:pt>
                <c:pt idx="96">
                  <c:v>-0.250859</c:v>
                </c:pt>
                <c:pt idx="97">
                  <c:v>-0.187135</c:v>
                </c:pt>
                <c:pt idx="98">
                  <c:v>-0.122518</c:v>
                </c:pt>
                <c:pt idx="99">
                  <c:v>-5.7254699999999999E-2</c:v>
                </c:pt>
                <c:pt idx="100" formatCode="0.00E+00">
                  <c:v>8.4028200000000001E-3</c:v>
                </c:pt>
                <c:pt idx="101">
                  <c:v>7.4199500000000002E-2</c:v>
                </c:pt>
                <c:pt idx="102">
                  <c:v>0.139878</c:v>
                </c:pt>
                <c:pt idx="103">
                  <c:v>0.205178</c:v>
                </c:pt>
                <c:pt idx="104">
                  <c:v>0.26984200000000003</c:v>
                </c:pt>
                <c:pt idx="105">
                  <c:v>0.33360899999999999</c:v>
                </c:pt>
                <c:pt idx="106">
                  <c:v>0.39622200000000002</c:v>
                </c:pt>
                <c:pt idx="107">
                  <c:v>0.45742699999999997</c:v>
                </c:pt>
                <c:pt idx="108">
                  <c:v>0.51697199999999999</c:v>
                </c:pt>
                <c:pt idx="109">
                  <c:v>0.57460999999999995</c:v>
                </c:pt>
                <c:pt idx="110">
                  <c:v>0.63010100000000002</c:v>
                </c:pt>
                <c:pt idx="111">
                  <c:v>0.68320899999999996</c:v>
                </c:pt>
                <c:pt idx="112">
                  <c:v>0.73370899999999994</c:v>
                </c:pt>
                <c:pt idx="113">
                  <c:v>0.78138399999999997</c:v>
                </c:pt>
                <c:pt idx="114">
                  <c:v>0.82602500000000001</c:v>
                </c:pt>
                <c:pt idx="115">
                  <c:v>0.86743800000000004</c:v>
                </c:pt>
                <c:pt idx="116">
                  <c:v>0.90544000000000002</c:v>
                </c:pt>
                <c:pt idx="117">
                  <c:v>0.93986199999999998</c:v>
                </c:pt>
                <c:pt idx="118">
                  <c:v>0.97055199999999997</c:v>
                </c:pt>
                <c:pt idx="119">
                  <c:v>0.99737399999999998</c:v>
                </c:pt>
                <c:pt idx="120">
                  <c:v>1.0202100000000001</c:v>
                </c:pt>
                <c:pt idx="121">
                  <c:v>1.0389600000000001</c:v>
                </c:pt>
                <c:pt idx="122">
                  <c:v>1.0535399999999999</c:v>
                </c:pt>
                <c:pt idx="123">
                  <c:v>1.06389</c:v>
                </c:pt>
                <c:pt idx="124">
                  <c:v>1.06996</c:v>
                </c:pt>
                <c:pt idx="125">
                  <c:v>1.0717300000000001</c:v>
                </c:pt>
                <c:pt idx="126">
                  <c:v>1.0691900000000001</c:v>
                </c:pt>
                <c:pt idx="127">
                  <c:v>1.06236</c:v>
                </c:pt>
                <c:pt idx="128">
                  <c:v>1.05128</c:v>
                </c:pt>
                <c:pt idx="129">
                  <c:v>1.0359799999999999</c:v>
                </c:pt>
                <c:pt idx="130">
                  <c:v>1.0165299999999999</c:v>
                </c:pt>
                <c:pt idx="131">
                  <c:v>0.99303799999999998</c:v>
                </c:pt>
                <c:pt idx="132">
                  <c:v>0.96558999999999995</c:v>
                </c:pt>
                <c:pt idx="133">
                  <c:v>0.93430999999999997</c:v>
                </c:pt>
                <c:pt idx="134">
                  <c:v>0.89933399999999997</c:v>
                </c:pt>
                <c:pt idx="135">
                  <c:v>0.86081099999999999</c:v>
                </c:pt>
                <c:pt idx="136">
                  <c:v>0.81890600000000002</c:v>
                </c:pt>
                <c:pt idx="137">
                  <c:v>0.77379500000000001</c:v>
                </c:pt>
                <c:pt idx="138">
                  <c:v>0.72567000000000004</c:v>
                </c:pt>
                <c:pt idx="139">
                  <c:v>0.67472900000000002</c:v>
                </c:pt>
                <c:pt idx="140">
                  <c:v>0.62118399999999996</c:v>
                </c:pt>
                <c:pt idx="141">
                  <c:v>0.56525499999999995</c:v>
                </c:pt>
                <c:pt idx="142">
                  <c:v>0.50717000000000001</c:v>
                </c:pt>
                <c:pt idx="143">
                  <c:v>0.44716499999999998</c:v>
                </c:pt>
                <c:pt idx="144">
                  <c:v>0.38547999999999999</c:v>
                </c:pt>
                <c:pt idx="145">
                  <c:v>0.32236300000000001</c:v>
                </c:pt>
                <c:pt idx="146">
                  <c:v>0.25806499999999999</c:v>
                </c:pt>
                <c:pt idx="147">
                  <c:v>0.19284100000000001</c:v>
                </c:pt>
                <c:pt idx="148">
                  <c:v>0.12694800000000001</c:v>
                </c:pt>
                <c:pt idx="149">
                  <c:v>6.0645699999999997E-2</c:v>
                </c:pt>
                <c:pt idx="150">
                  <c:v>-5.8070600000000002E-3</c:v>
                </c:pt>
                <c:pt idx="151">
                  <c:v>-7.2150400000000003E-2</c:v>
                </c:pt>
                <c:pt idx="152">
                  <c:v>-0.138126</c:v>
                </c:pt>
                <c:pt idx="153">
                  <c:v>-0.20347699999999999</c:v>
                </c:pt>
                <c:pt idx="154">
                  <c:v>-0.26794899999999999</c:v>
                </c:pt>
                <c:pt idx="155">
                  <c:v>-0.331293</c:v>
                </c:pt>
                <c:pt idx="156">
                  <c:v>-0.393264</c:v>
                </c:pt>
                <c:pt idx="157">
                  <c:v>-0.453621</c:v>
                </c:pt>
                <c:pt idx="158">
                  <c:v>-0.512131</c:v>
                </c:pt>
                <c:pt idx="159">
                  <c:v>-0.56857000000000002</c:v>
                </c:pt>
                <c:pt idx="160">
                  <c:v>-0.62272000000000005</c:v>
                </c:pt>
                <c:pt idx="161">
                  <c:v>-0.674373</c:v>
                </c:pt>
                <c:pt idx="162">
                  <c:v>-0.72333199999999997</c:v>
                </c:pt>
                <c:pt idx="163">
                  <c:v>-0.76940900000000001</c:v>
                </c:pt>
                <c:pt idx="164">
                  <c:v>-0.81242999999999999</c:v>
                </c:pt>
                <c:pt idx="165">
                  <c:v>-0.85223000000000004</c:v>
                </c:pt>
                <c:pt idx="166">
                  <c:v>-0.88865799999999995</c:v>
                </c:pt>
                <c:pt idx="167">
                  <c:v>-0.92157800000000001</c:v>
                </c:pt>
                <c:pt idx="168">
                  <c:v>-0.95086700000000002</c:v>
                </c:pt>
                <c:pt idx="169">
                  <c:v>-0.97641800000000001</c:v>
                </c:pt>
                <c:pt idx="170">
                  <c:v>-0.99813600000000002</c:v>
                </c:pt>
                <c:pt idx="171">
                  <c:v>-1.0159499999999999</c:v>
                </c:pt>
                <c:pt idx="172">
                  <c:v>-1.02979</c:v>
                </c:pt>
                <c:pt idx="173">
                  <c:v>-1.0396099999999999</c:v>
                </c:pt>
                <c:pt idx="174">
                  <c:v>-1.04539</c:v>
                </c:pt>
                <c:pt idx="175">
                  <c:v>-1.04711</c:v>
                </c:pt>
                <c:pt idx="176">
                  <c:v>-1.04478</c:v>
                </c:pt>
                <c:pt idx="177">
                  <c:v>-1.0384</c:v>
                </c:pt>
                <c:pt idx="178">
                  <c:v>-1.0280100000000001</c:v>
                </c:pt>
                <c:pt idx="179">
                  <c:v>-1.0136499999999999</c:v>
                </c:pt>
                <c:pt idx="180">
                  <c:v>-0.99539500000000003</c:v>
                </c:pt>
                <c:pt idx="181">
                  <c:v>-0.97330000000000005</c:v>
                </c:pt>
                <c:pt idx="182">
                  <c:v>-0.94745699999999999</c:v>
                </c:pt>
                <c:pt idx="183">
                  <c:v>-0.91796299999999997</c:v>
                </c:pt>
                <c:pt idx="184">
                  <c:v>-0.88492899999999997</c:v>
                </c:pt>
                <c:pt idx="185">
                  <c:v>-0.84847600000000001</c:v>
                </c:pt>
                <c:pt idx="186">
                  <c:v>-0.80873899999999999</c:v>
                </c:pt>
                <c:pt idx="187">
                  <c:v>-0.76586299999999996</c:v>
                </c:pt>
                <c:pt idx="188">
                  <c:v>-0.72000600000000003</c:v>
                </c:pt>
                <c:pt idx="189">
                  <c:v>-0.67133500000000002</c:v>
                </c:pt>
                <c:pt idx="190">
                  <c:v>-0.62002900000000005</c:v>
                </c:pt>
                <c:pt idx="191">
                  <c:v>-0.566276</c:v>
                </c:pt>
                <c:pt idx="192">
                  <c:v>-0.51027400000000001</c:v>
                </c:pt>
                <c:pt idx="193">
                  <c:v>-0.45223099999999999</c:v>
                </c:pt>
                <c:pt idx="194">
                  <c:v>-0.39236199999999999</c:v>
                </c:pt>
                <c:pt idx="195">
                  <c:v>-0.33089200000000002</c:v>
                </c:pt>
                <c:pt idx="196">
                  <c:v>-0.26805099999999998</c:v>
                </c:pt>
                <c:pt idx="197">
                  <c:v>-0.20407600000000001</c:v>
                </c:pt>
                <c:pt idx="198">
                  <c:v>-0.139212</c:v>
                </c:pt>
                <c:pt idx="199">
                  <c:v>-7.3706400000000005E-2</c:v>
                </c:pt>
                <c:pt idx="200">
                  <c:v>-7.8121099999999997E-3</c:v>
                </c:pt>
                <c:pt idx="201">
                  <c:v>5.8214799999999997E-2</c:v>
                </c:pt>
                <c:pt idx="202">
                  <c:v>0.124116</c:v>
                </c:pt>
                <c:pt idx="203">
                  <c:v>0.18963099999999999</c:v>
                </c:pt>
                <c:pt idx="204">
                  <c:v>0.25450099999999998</c:v>
                </c:pt>
                <c:pt idx="205">
                  <c:v>0.31846600000000003</c:v>
                </c:pt>
                <c:pt idx="206">
                  <c:v>0.381268</c:v>
                </c:pt>
                <c:pt idx="207">
                  <c:v>0.44265199999999999</c:v>
                </c:pt>
                <c:pt idx="208">
                  <c:v>0.50236800000000004</c:v>
                </c:pt>
                <c:pt idx="209">
                  <c:v>0.56016699999999997</c:v>
                </c:pt>
                <c:pt idx="210">
                  <c:v>0.615811</c:v>
                </c:pt>
                <c:pt idx="211">
                  <c:v>0.66906500000000002</c:v>
                </c:pt>
                <c:pt idx="212">
                  <c:v>0.71970299999999998</c:v>
                </c:pt>
                <c:pt idx="213">
                  <c:v>0.767509</c:v>
                </c:pt>
                <c:pt idx="214">
                  <c:v>0.81227700000000003</c:v>
                </c:pt>
                <c:pt idx="215">
                  <c:v>0.85381200000000002</c:v>
                </c:pt>
                <c:pt idx="216">
                  <c:v>0.89193199999999995</c:v>
                </c:pt>
                <c:pt idx="217">
                  <c:v>0.92647199999999996</c:v>
                </c:pt>
                <c:pt idx="218">
                  <c:v>0.95728000000000002</c:v>
                </c:pt>
                <c:pt idx="219">
                  <c:v>0.98422100000000001</c:v>
                </c:pt>
                <c:pt idx="220">
                  <c:v>1.00718</c:v>
                </c:pt>
                <c:pt idx="221">
                  <c:v>1.0260499999999999</c:v>
                </c:pt>
                <c:pt idx="222">
                  <c:v>1.0407599999999999</c:v>
                </c:pt>
                <c:pt idx="223">
                  <c:v>1.05125</c:v>
                </c:pt>
                <c:pt idx="224">
                  <c:v>1.0574699999999999</c:v>
                </c:pt>
                <c:pt idx="225">
                  <c:v>1.0593999999999999</c:v>
                </c:pt>
                <c:pt idx="226">
                  <c:v>1.0570299999999999</c:v>
                </c:pt>
                <c:pt idx="227">
                  <c:v>1.0503800000000001</c:v>
                </c:pt>
                <c:pt idx="228">
                  <c:v>1.03949</c:v>
                </c:pt>
                <c:pt idx="229">
                  <c:v>1.0243899999999999</c:v>
                </c:pt>
                <c:pt idx="230">
                  <c:v>1.0051699999999999</c:v>
                </c:pt>
                <c:pt idx="231">
                  <c:v>0.98191600000000001</c:v>
                </c:pt>
                <c:pt idx="232">
                  <c:v>0.95472199999999996</c:v>
                </c:pt>
                <c:pt idx="233">
                  <c:v>0.92371000000000003</c:v>
                </c:pt>
                <c:pt idx="234">
                  <c:v>0.88901799999999997</c:v>
                </c:pt>
                <c:pt idx="235">
                  <c:v>0.85079400000000005</c:v>
                </c:pt>
                <c:pt idx="236">
                  <c:v>0.80920099999999995</c:v>
                </c:pt>
                <c:pt idx="237">
                  <c:v>0.76441700000000001</c:v>
                </c:pt>
                <c:pt idx="238">
                  <c:v>0.71662999999999999</c:v>
                </c:pt>
                <c:pt idx="239">
                  <c:v>0.66603800000000002</c:v>
                </c:pt>
                <c:pt idx="240">
                  <c:v>0.61285100000000003</c:v>
                </c:pt>
                <c:pt idx="241">
                  <c:v>0.55728800000000001</c:v>
                </c:pt>
                <c:pt idx="242">
                  <c:v>0.49957499999999999</c:v>
                </c:pt>
                <c:pt idx="243">
                  <c:v>0.43994499999999997</c:v>
                </c:pt>
                <c:pt idx="244">
                  <c:v>0.37863799999999997</c:v>
                </c:pt>
                <c:pt idx="245">
                  <c:v>0.31589899999999999</c:v>
                </c:pt>
                <c:pt idx="246">
                  <c:v>0.25197799999999998</c:v>
                </c:pt>
                <c:pt idx="247">
                  <c:v>0.18712699999999999</c:v>
                </c:pt>
                <c:pt idx="248">
                  <c:v>0.121602</c:v>
                </c:pt>
                <c:pt idx="249">
                  <c:v>5.5659399999999998E-2</c:v>
                </c:pt>
                <c:pt idx="250">
                  <c:v>-1.0441799999999999E-2</c:v>
                </c:pt>
                <c:pt idx="251">
                  <c:v>-7.6444100000000001E-2</c:v>
                </c:pt>
                <c:pt idx="252">
                  <c:v>-0.142091</c:v>
                </c:pt>
                <c:pt idx="253">
                  <c:v>-0.207126</c:v>
                </c:pt>
                <c:pt idx="254">
                  <c:v>-0.27129799999999998</c:v>
                </c:pt>
                <c:pt idx="255">
                  <c:v>-0.33435799999999999</c:v>
                </c:pt>
                <c:pt idx="256">
                  <c:v>-0.396061</c:v>
                </c:pt>
                <c:pt idx="257">
                  <c:v>-0.45616800000000002</c:v>
                </c:pt>
                <c:pt idx="258">
                  <c:v>-0.51444800000000002</c:v>
                </c:pt>
                <c:pt idx="259">
                  <c:v>-0.57067500000000004</c:v>
                </c:pt>
                <c:pt idx="260">
                  <c:v>-0.62463299999999999</c:v>
                </c:pt>
                <c:pt idx="261">
                  <c:v>-0.67611500000000002</c:v>
                </c:pt>
                <c:pt idx="262">
                  <c:v>-0.72492299999999998</c:v>
                </c:pt>
                <c:pt idx="263">
                  <c:v>-0.77086900000000003</c:v>
                </c:pt>
                <c:pt idx="264">
                  <c:v>-0.81377900000000003</c:v>
                </c:pt>
                <c:pt idx="265">
                  <c:v>-0.85348900000000005</c:v>
                </c:pt>
                <c:pt idx="266">
                  <c:v>-0.88984600000000003</c:v>
                </c:pt>
                <c:pt idx="267">
                  <c:v>-0.92271499999999995</c:v>
                </c:pt>
                <c:pt idx="268">
                  <c:v>-0.95196999999999998</c:v>
                </c:pt>
                <c:pt idx="269">
                  <c:v>-0.97750400000000004</c:v>
                </c:pt>
                <c:pt idx="270">
                  <c:v>-0.99922299999999997</c:v>
                </c:pt>
                <c:pt idx="271">
                  <c:v>-1.01705</c:v>
                </c:pt>
                <c:pt idx="272">
                  <c:v>-1.0309200000000001</c:v>
                </c:pt>
                <c:pt idx="273">
                  <c:v>-1.0407900000000001</c:v>
                </c:pt>
                <c:pt idx="274">
                  <c:v>-1.0466200000000001</c:v>
                </c:pt>
                <c:pt idx="275">
                  <c:v>-1.0484100000000001</c:v>
                </c:pt>
                <c:pt idx="276">
                  <c:v>-1.0461499999999999</c:v>
                </c:pt>
                <c:pt idx="277">
                  <c:v>-1.0398499999999999</c:v>
                </c:pt>
                <c:pt idx="278">
                  <c:v>-1.02955</c:v>
                </c:pt>
                <c:pt idx="279">
                  <c:v>-1.01529</c:v>
                </c:pt>
                <c:pt idx="280">
                  <c:v>-0.99712000000000001</c:v>
                </c:pt>
                <c:pt idx="281">
                  <c:v>-0.97512200000000004</c:v>
                </c:pt>
                <c:pt idx="282">
                  <c:v>-0.94937400000000005</c:v>
                </c:pt>
                <c:pt idx="283">
                  <c:v>-0.91997399999999996</c:v>
                </c:pt>
                <c:pt idx="284">
                  <c:v>-0.88703100000000001</c:v>
                </c:pt>
                <c:pt idx="285">
                  <c:v>-0.85066600000000003</c:v>
                </c:pt>
                <c:pt idx="286">
                  <c:v>-0.81101299999999998</c:v>
                </c:pt>
                <c:pt idx="287">
                  <c:v>-0.76821600000000001</c:v>
                </c:pt>
                <c:pt idx="288">
                  <c:v>-0.72243100000000005</c:v>
                </c:pt>
                <c:pt idx="289">
                  <c:v>-0.67382699999999995</c:v>
                </c:pt>
                <c:pt idx="290">
                  <c:v>-0.62257899999999999</c:v>
                </c:pt>
                <c:pt idx="291">
                  <c:v>-0.56887799999999999</c:v>
                </c:pt>
                <c:pt idx="292">
                  <c:v>-0.51292000000000004</c:v>
                </c:pt>
                <c:pt idx="293">
                  <c:v>-0.45491300000000001</c:v>
                </c:pt>
                <c:pt idx="294">
                  <c:v>-0.39507300000000001</c:v>
                </c:pt>
                <c:pt idx="295">
                  <c:v>-0.333623</c:v>
                </c:pt>
                <c:pt idx="296">
                  <c:v>-0.27079599999999998</c:v>
                </c:pt>
                <c:pt idx="297">
                  <c:v>-0.20682700000000001</c:v>
                </c:pt>
                <c:pt idx="298">
                  <c:v>-0.141962</c:v>
                </c:pt>
                <c:pt idx="299">
                  <c:v>-7.6449299999999998E-2</c:v>
                </c:pt>
                <c:pt idx="300">
                  <c:v>-1.05416E-2</c:v>
                </c:pt>
                <c:pt idx="301">
                  <c:v>5.5504299999999999E-2</c:v>
                </c:pt>
                <c:pt idx="302">
                  <c:v>0.12143</c:v>
                </c:pt>
                <c:pt idx="303">
                  <c:v>0.186974</c:v>
                </c:pt>
                <c:pt idx="304">
                  <c:v>0.25187700000000002</c:v>
                </c:pt>
                <c:pt idx="305">
                  <c:v>0.31587799999999999</c:v>
                </c:pt>
                <c:pt idx="306">
                  <c:v>0.37871899999999997</c:v>
                </c:pt>
                <c:pt idx="307">
                  <c:v>0.44014500000000001</c:v>
                </c:pt>
                <c:pt idx="308">
                  <c:v>0.49990400000000002</c:v>
                </c:pt>
                <c:pt idx="309">
                  <c:v>0.55774800000000002</c:v>
                </c:pt>
                <c:pt idx="310">
                  <c:v>0.61343599999999998</c:v>
                </c:pt>
                <c:pt idx="311">
                  <c:v>0.66673400000000005</c:v>
                </c:pt>
                <c:pt idx="312">
                  <c:v>0.71741600000000005</c:v>
                </c:pt>
                <c:pt idx="313">
                  <c:v>0.76526400000000006</c:v>
                </c:pt>
                <c:pt idx="314">
                  <c:v>0.81007200000000001</c:v>
                </c:pt>
                <c:pt idx="315">
                  <c:v>0.85164499999999999</c:v>
                </c:pt>
                <c:pt idx="316">
                  <c:v>0.88980099999999995</c:v>
                </c:pt>
                <c:pt idx="317">
                  <c:v>0.92437400000000003</c:v>
                </c:pt>
                <c:pt idx="318">
                  <c:v>0.95521199999999995</c:v>
                </c:pt>
                <c:pt idx="319">
                  <c:v>0.98217900000000002</c:v>
                </c:pt>
                <c:pt idx="320">
                  <c:v>1.0051600000000001</c:v>
                </c:pt>
                <c:pt idx="321">
                  <c:v>1.02406</c:v>
                </c:pt>
                <c:pt idx="322">
                  <c:v>1.03878</c:v>
                </c:pt>
                <c:pt idx="323">
                  <c:v>1.0492900000000001</c:v>
                </c:pt>
                <c:pt idx="324">
                  <c:v>1.05552</c:v>
                </c:pt>
                <c:pt idx="325">
                  <c:v>1.0574600000000001</c:v>
                </c:pt>
                <c:pt idx="326">
                  <c:v>1.0550999999999999</c:v>
                </c:pt>
                <c:pt idx="327">
                  <c:v>1.04847</c:v>
                </c:pt>
                <c:pt idx="328">
                  <c:v>1.0375799999999999</c:v>
                </c:pt>
                <c:pt idx="329">
                  <c:v>1.0225</c:v>
                </c:pt>
                <c:pt idx="330">
                  <c:v>1.00329</c:v>
                </c:pt>
                <c:pt idx="331">
                  <c:v>0.98004199999999997</c:v>
                </c:pt>
                <c:pt idx="332">
                  <c:v>0.95286000000000004</c:v>
                </c:pt>
                <c:pt idx="333">
                  <c:v>0.92186299999999999</c:v>
                </c:pt>
                <c:pt idx="334">
                  <c:v>0.88718799999999998</c:v>
                </c:pt>
                <c:pt idx="335">
                  <c:v>0.84898399999999996</c:v>
                </c:pt>
                <c:pt idx="336">
                  <c:v>0.80741600000000002</c:v>
                </c:pt>
                <c:pt idx="337">
                  <c:v>0.76266</c:v>
                </c:pt>
                <c:pt idx="338">
                  <c:v>0.71490600000000004</c:v>
                </c:pt>
                <c:pt idx="339">
                  <c:v>0.664354</c:v>
                </c:pt>
                <c:pt idx="340">
                  <c:v>0.61121199999999998</c:v>
                </c:pt>
                <c:pt idx="341">
                  <c:v>0.555701</c:v>
                </c:pt>
                <c:pt idx="342">
                  <c:v>0.49804700000000002</c:v>
                </c:pt>
                <c:pt idx="343">
                  <c:v>0.43848399999999998</c:v>
                </c:pt>
                <c:pt idx="344">
                  <c:v>0.377253</c:v>
                </c:pt>
                <c:pt idx="345">
                  <c:v>0.31459900000000002</c:v>
                </c:pt>
                <c:pt idx="346">
                  <c:v>0.25077199999999999</c:v>
                </c:pt>
                <c:pt idx="347">
                  <c:v>0.186025</c:v>
                </c:pt>
                <c:pt idx="348">
                  <c:v>0.120613</c:v>
                </c:pt>
                <c:pt idx="349">
                  <c:v>5.4795000000000003E-2</c:v>
                </c:pt>
                <c:pt idx="350">
                  <c:v>-1.11719E-2</c:v>
                </c:pt>
                <c:pt idx="351">
                  <c:v>-7.7029700000000006E-2</c:v>
                </c:pt>
                <c:pt idx="352">
                  <c:v>-0.14252100000000001</c:v>
                </c:pt>
                <c:pt idx="353">
                  <c:v>-0.20739199999999999</c:v>
                </c:pt>
                <c:pt idx="354">
                  <c:v>-0.27138899999999999</c:v>
                </c:pt>
                <c:pt idx="355">
                  <c:v>-0.33426400000000001</c:v>
                </c:pt>
                <c:pt idx="356">
                  <c:v>-0.39577299999999999</c:v>
                </c:pt>
                <c:pt idx="357">
                  <c:v>-0.45567800000000003</c:v>
                </c:pt>
                <c:pt idx="358">
                  <c:v>-0.51374699999999995</c:v>
                </c:pt>
                <c:pt idx="359">
                  <c:v>-0.56975600000000004</c:v>
                </c:pt>
                <c:pt idx="360">
                  <c:v>-0.62348899999999996</c:v>
                </c:pt>
                <c:pt idx="361">
                  <c:v>-0.67474000000000001</c:v>
                </c:pt>
                <c:pt idx="362">
                  <c:v>-0.72331199999999995</c:v>
                </c:pt>
                <c:pt idx="363">
                  <c:v>-0.76902000000000004</c:v>
                </c:pt>
                <c:pt idx="364">
                  <c:v>-0.81168799999999997</c:v>
                </c:pt>
                <c:pt idx="365">
                  <c:v>-0.85115399999999997</c:v>
                </c:pt>
                <c:pt idx="366">
                  <c:v>-0.88726799999999995</c:v>
                </c:pt>
                <c:pt idx="367">
                  <c:v>-0.91989399999999999</c:v>
                </c:pt>
                <c:pt idx="368">
                  <c:v>-0.94891000000000003</c:v>
                </c:pt>
                <c:pt idx="369">
                  <c:v>-0.97420799999999996</c:v>
                </c:pt>
                <c:pt idx="370">
                  <c:v>-0.99569700000000005</c:v>
                </c:pt>
                <c:pt idx="371">
                  <c:v>-1.0133000000000001</c:v>
                </c:pt>
                <c:pt idx="372">
                  <c:v>-1.02695</c:v>
                </c:pt>
                <c:pt idx="373">
                  <c:v>-1.0366200000000001</c:v>
                </c:pt>
                <c:pt idx="374">
                  <c:v>-1.04226</c:v>
                </c:pt>
                <c:pt idx="375">
                  <c:v>-1.04386</c:v>
                </c:pt>
                <c:pt idx="376">
                  <c:v>-1.0414300000000001</c:v>
                </c:pt>
                <c:pt idx="377">
                  <c:v>-1.0349699999999999</c:v>
                </c:pt>
                <c:pt idx="378">
                  <c:v>-1.0245299999999999</c:v>
                </c:pt>
                <c:pt idx="379">
                  <c:v>-1.0101500000000001</c:v>
                </c:pt>
                <c:pt idx="380">
                  <c:v>-0.99187999999999998</c:v>
                </c:pt>
                <c:pt idx="381">
                  <c:v>-0.96979599999999999</c:v>
                </c:pt>
                <c:pt idx="382">
                  <c:v>-0.94398199999999999</c:v>
                </c:pt>
                <c:pt idx="383">
                  <c:v>-0.91453600000000002</c:v>
                </c:pt>
                <c:pt idx="384">
                  <c:v>-0.88156800000000002</c:v>
                </c:pt>
                <c:pt idx="385">
                  <c:v>-0.84519900000000003</c:v>
                </c:pt>
                <c:pt idx="386">
                  <c:v>-0.805562</c:v>
                </c:pt>
                <c:pt idx="387">
                  <c:v>-0.76280199999999998</c:v>
                </c:pt>
                <c:pt idx="388">
                  <c:v>-0.71707500000000002</c:v>
                </c:pt>
                <c:pt idx="389">
                  <c:v>-0.66854800000000003</c:v>
                </c:pt>
                <c:pt idx="390">
                  <c:v>-0.617398</c:v>
                </c:pt>
                <c:pt idx="391">
                  <c:v>-0.56381199999999998</c:v>
                </c:pt>
                <c:pt idx="392">
                  <c:v>-0.507988</c:v>
                </c:pt>
                <c:pt idx="393">
                  <c:v>-0.450131</c:v>
                </c:pt>
                <c:pt idx="394">
                  <c:v>-0.390455</c:v>
                </c:pt>
                <c:pt idx="395">
                  <c:v>-0.32918399999999998</c:v>
                </c:pt>
                <c:pt idx="396">
                  <c:v>-0.26654499999999998</c:v>
                </c:pt>
                <c:pt idx="397">
                  <c:v>-0.20277500000000001</c:v>
                </c:pt>
                <c:pt idx="398">
                  <c:v>-0.13811499999999999</c:v>
                </c:pt>
                <c:pt idx="399">
                  <c:v>-7.2812000000000002E-2</c:v>
                </c:pt>
                <c:pt idx="400">
                  <c:v>-7.1173599999999997E-3</c:v>
                </c:pt>
                <c:pt idx="401">
                  <c:v>5.87149E-2</c:v>
                </c:pt>
                <c:pt idx="402">
                  <c:v>0.124428</c:v>
                </c:pt>
                <c:pt idx="403">
                  <c:v>0.18976399999999999</c:v>
                </c:pt>
                <c:pt idx="404">
                  <c:v>0.25446400000000002</c:v>
                </c:pt>
                <c:pt idx="405">
                  <c:v>0.31827100000000003</c:v>
                </c:pt>
                <c:pt idx="406">
                  <c:v>0.38092599999999999</c:v>
                </c:pt>
                <c:pt idx="407">
                  <c:v>0.44217800000000002</c:v>
                </c:pt>
                <c:pt idx="408">
                  <c:v>0.50177400000000005</c:v>
                </c:pt>
                <c:pt idx="409">
                  <c:v>0.55946899999999999</c:v>
                </c:pt>
                <c:pt idx="410">
                  <c:v>0.61502400000000002</c:v>
                </c:pt>
                <c:pt idx="411">
                  <c:v>0.66820400000000002</c:v>
                </c:pt>
                <c:pt idx="412">
                  <c:v>0.71878399999999998</c:v>
                </c:pt>
                <c:pt idx="413">
                  <c:v>0.76654800000000001</c:v>
                </c:pt>
                <c:pt idx="414">
                  <c:v>0.81128800000000001</c:v>
                </c:pt>
                <c:pt idx="415">
                  <c:v>0.85280999999999996</c:v>
                </c:pt>
                <c:pt idx="416">
                  <c:v>0.89093299999999997</c:v>
                </c:pt>
                <c:pt idx="417">
                  <c:v>0.92548799999999998</c:v>
                </c:pt>
                <c:pt idx="418">
                  <c:v>0.95632300000000003</c:v>
                </c:pt>
                <c:pt idx="419">
                  <c:v>0.98330399999999996</c:v>
                </c:pt>
                <c:pt idx="420">
                  <c:v>1.00631</c:v>
                </c:pt>
                <c:pt idx="421">
                  <c:v>1.0252399999999999</c:v>
                </c:pt>
                <c:pt idx="422">
                  <c:v>1.0400199999999999</c:v>
                </c:pt>
                <c:pt idx="423">
                  <c:v>1.0505800000000001</c:v>
                </c:pt>
                <c:pt idx="424">
                  <c:v>1.05688</c:v>
                </c:pt>
                <c:pt idx="425">
                  <c:v>1.0588900000000001</c:v>
                </c:pt>
                <c:pt idx="426">
                  <c:v>1.05661</c:v>
                </c:pt>
                <c:pt idx="427">
                  <c:v>1.0500499999999999</c:v>
                </c:pt>
                <c:pt idx="428">
                  <c:v>1.03925</c:v>
                </c:pt>
                <c:pt idx="429">
                  <c:v>1.02424</c:v>
                </c:pt>
                <c:pt idx="430">
                  <c:v>1.0051099999999999</c:v>
                </c:pt>
                <c:pt idx="431">
                  <c:v>0.98192999999999997</c:v>
                </c:pt>
                <c:pt idx="432">
                  <c:v>0.95481199999999999</c:v>
                </c:pt>
                <c:pt idx="433">
                  <c:v>0.92387200000000003</c:v>
                </c:pt>
                <c:pt idx="434">
                  <c:v>0.88924400000000003</c:v>
                </c:pt>
                <c:pt idx="435">
                  <c:v>0.851078</c:v>
                </c:pt>
                <c:pt idx="436">
                  <c:v>0.80953600000000003</c:v>
                </c:pt>
                <c:pt idx="437">
                  <c:v>0.76479299999999995</c:v>
                </c:pt>
                <c:pt idx="438">
                  <c:v>0.71704000000000001</c:v>
                </c:pt>
                <c:pt idx="439">
                  <c:v>0.66647299999999998</c:v>
                </c:pt>
                <c:pt idx="440">
                  <c:v>0.61330200000000001</c:v>
                </c:pt>
                <c:pt idx="441">
                  <c:v>0.55774699999999999</c:v>
                </c:pt>
                <c:pt idx="442">
                  <c:v>0.50003200000000003</c:v>
                </c:pt>
                <c:pt idx="443">
                  <c:v>0.44039299999999998</c:v>
                </c:pt>
                <c:pt idx="444">
                  <c:v>0.37906800000000002</c:v>
                </c:pt>
                <c:pt idx="445">
                  <c:v>0.316303</c:v>
                </c:pt>
                <c:pt idx="446">
                  <c:v>0.25234899999999999</c:v>
                </c:pt>
                <c:pt idx="447">
                  <c:v>0.18745700000000001</c:v>
                </c:pt>
                <c:pt idx="448">
                  <c:v>0.12188499999999999</c:v>
                </c:pt>
                <c:pt idx="449">
                  <c:v>5.5889800000000003E-2</c:v>
                </c:pt>
                <c:pt idx="450">
                  <c:v>-1.02702E-2</c:v>
                </c:pt>
                <c:pt idx="451">
                  <c:v>-7.6336200000000007E-2</c:v>
                </c:pt>
                <c:pt idx="452">
                  <c:v>-0.14205100000000001</c:v>
                </c:pt>
                <c:pt idx="453">
                  <c:v>-0.20715900000000001</c:v>
                </c:pt>
                <c:pt idx="454">
                  <c:v>-0.27140599999999998</c:v>
                </c:pt>
                <c:pt idx="455">
                  <c:v>-0.33454400000000001</c:v>
                </c:pt>
                <c:pt idx="456">
                  <c:v>-0.39632699999999998</c:v>
                </c:pt>
                <c:pt idx="457">
                  <c:v>-0.45651700000000001</c:v>
                </c:pt>
                <c:pt idx="458">
                  <c:v>-0.51487899999999998</c:v>
                </c:pt>
                <c:pt idx="459">
                  <c:v>-0.57118999999999998</c:v>
                </c:pt>
                <c:pt idx="460">
                  <c:v>-0.62523099999999998</c:v>
                </c:pt>
                <c:pt idx="461">
                  <c:v>-0.67679500000000004</c:v>
                </c:pt>
                <c:pt idx="462">
                  <c:v>-0.725684</c:v>
                </c:pt>
                <c:pt idx="463">
                  <c:v>-0.77171100000000004</c:v>
                </c:pt>
                <c:pt idx="464">
                  <c:v>-0.81469999999999998</c:v>
                </c:pt>
                <c:pt idx="465">
                  <c:v>-0.85448500000000005</c:v>
                </c:pt>
                <c:pt idx="466">
                  <c:v>-0.89091699999999996</c:v>
                </c:pt>
                <c:pt idx="467">
                  <c:v>-0.92385700000000004</c:v>
                </c:pt>
                <c:pt idx="468">
                  <c:v>-0.95318199999999997</c:v>
                </c:pt>
                <c:pt idx="469">
                  <c:v>-0.97878299999999996</c:v>
                </c:pt>
                <c:pt idx="470">
                  <c:v>-1.00057</c:v>
                </c:pt>
                <c:pt idx="471">
                  <c:v>-1.0184500000000001</c:v>
                </c:pt>
                <c:pt idx="472">
                  <c:v>-1.0323800000000001</c:v>
                </c:pt>
                <c:pt idx="473">
                  <c:v>-1.0423100000000001</c:v>
                </c:pt>
                <c:pt idx="474">
                  <c:v>-1.0482</c:v>
                </c:pt>
                <c:pt idx="475">
                  <c:v>-1.0500400000000001</c:v>
                </c:pt>
                <c:pt idx="476">
                  <c:v>-1.0478400000000001</c:v>
                </c:pt>
                <c:pt idx="477">
                  <c:v>-1.0416000000000001</c:v>
                </c:pt>
                <c:pt idx="478">
                  <c:v>-1.03135</c:v>
                </c:pt>
                <c:pt idx="479">
                  <c:v>-1.01715</c:v>
                </c:pt>
                <c:pt idx="480">
                  <c:v>-0.99904400000000004</c:v>
                </c:pt>
                <c:pt idx="481">
                  <c:v>-0.97711000000000003</c:v>
                </c:pt>
                <c:pt idx="482">
                  <c:v>-0.95143</c:v>
                </c:pt>
                <c:pt idx="483">
                  <c:v>-0.92210199999999998</c:v>
                </c:pt>
                <c:pt idx="484">
                  <c:v>-0.889235</c:v>
                </c:pt>
                <c:pt idx="485">
                  <c:v>-0.85295100000000001</c:v>
                </c:pt>
                <c:pt idx="486">
                  <c:v>-0.813384</c:v>
                </c:pt>
                <c:pt idx="487">
                  <c:v>-0.77067799999999997</c:v>
                </c:pt>
                <c:pt idx="488">
                  <c:v>-0.72498899999999999</c:v>
                </c:pt>
                <c:pt idx="489">
                  <c:v>-0.676485</c:v>
                </c:pt>
                <c:pt idx="490">
                  <c:v>-0.62534199999999995</c:v>
                </c:pt>
                <c:pt idx="491">
                  <c:v>-0.57174899999999995</c:v>
                </c:pt>
                <c:pt idx="492">
                  <c:v>-0.51590100000000005</c:v>
                </c:pt>
                <c:pt idx="493">
                  <c:v>-0.45800600000000002</c:v>
                </c:pt>
                <c:pt idx="494">
                  <c:v>-0.39827800000000002</c:v>
                </c:pt>
                <c:pt idx="495">
                  <c:v>-0.33694000000000002</c:v>
                </c:pt>
                <c:pt idx="496">
                  <c:v>-0.27422000000000002</c:v>
                </c:pt>
                <c:pt idx="497">
                  <c:v>-0.21035499999999999</c:v>
                </c:pt>
                <c:pt idx="498">
                  <c:v>-0.145588</c:v>
                </c:pt>
                <c:pt idx="499">
                  <c:v>-8.0164799999999994E-2</c:v>
                </c:pt>
              </c:numCache>
            </c:numRef>
          </c:yVal>
          <c:smooth val="0"/>
          <c:extLst xmlns:c16r2="http://schemas.microsoft.com/office/drawing/2015/06/chart">
            <c:ext xmlns:c16="http://schemas.microsoft.com/office/drawing/2014/chart" uri="{C3380CC4-5D6E-409C-BE32-E72D297353CC}">
              <c16:uniqueId val="{00000000-2C53-42E8-A004-1FDDD0EF9E84}"/>
            </c:ext>
          </c:extLst>
        </c:ser>
        <c:dLbls>
          <c:showLegendKey val="0"/>
          <c:showVal val="0"/>
          <c:showCatName val="0"/>
          <c:showSerName val="0"/>
          <c:showPercent val="0"/>
          <c:showBubbleSize val="0"/>
        </c:dLbls>
        <c:axId val="192538880"/>
        <c:axId val="192540672"/>
      </c:scatterChart>
      <c:scatterChart>
        <c:scatterStyle val="lineMarker"/>
        <c:varyColors val="0"/>
        <c:ser>
          <c:idx val="2"/>
          <c:order val="1"/>
          <c:tx>
            <c:v>Loaded Side</c:v>
          </c:tx>
          <c:spPr>
            <a:ln w="19050" cap="rnd">
              <a:solidFill>
                <a:srgbClr val="0000FF"/>
              </a:solidFill>
              <a:prstDash val="dash"/>
              <a:round/>
            </a:ln>
            <a:effectLst/>
          </c:spPr>
          <c:marker>
            <c:symbol val="none"/>
          </c:marker>
          <c:xVal>
            <c:numRef>
              <c:f>'3'!$J$5:$J$100</c:f>
              <c:numCache>
                <c:formatCode>General</c:formatCode>
                <c:ptCount val="96"/>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1.0999999999999999E-2</c:v>
                </c:pt>
                <c:pt idx="12">
                  <c:v>1.2E-2</c:v>
                </c:pt>
                <c:pt idx="13">
                  <c:v>1.2999999999999999E-2</c:v>
                </c:pt>
                <c:pt idx="14">
                  <c:v>1.4E-2</c:v>
                </c:pt>
                <c:pt idx="15">
                  <c:v>1.4999999999999999E-2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0.03</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4.4999999999999998E-2</c:v>
                </c:pt>
                <c:pt idx="46">
                  <c:v>4.5999999999999999E-2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7.4999999999999997E-2</c:v>
                </c:pt>
                <c:pt idx="76">
                  <c:v>7.5999999999999998E-2</c:v>
                </c:pt>
                <c:pt idx="77">
                  <c:v>7.6999999999999999E-2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0.09</c:v>
                </c:pt>
                <c:pt idx="91">
                  <c:v>9.0999999999999998E-2</c:v>
                </c:pt>
                <c:pt idx="92">
                  <c:v>9.1999999999999998E-2</c:v>
                </c:pt>
                <c:pt idx="93">
                  <c:v>9.2999999999999999E-2</c:v>
                </c:pt>
                <c:pt idx="94">
                  <c:v>9.4E-2</c:v>
                </c:pt>
                <c:pt idx="95">
                  <c:v>9.5000000000000001E-2</c:v>
                </c:pt>
              </c:numCache>
            </c:numRef>
          </c:xVal>
          <c:yVal>
            <c:numRef>
              <c:f>'3'!$A$5:$A$746</c:f>
              <c:numCache>
                <c:formatCode>General</c:formatCode>
                <c:ptCount val="742"/>
                <c:pt idx="0">
                  <c:v>-19.6403</c:v>
                </c:pt>
                <c:pt idx="1">
                  <c:v>-18.935799999999997</c:v>
                </c:pt>
                <c:pt idx="2">
                  <c:v>-18.316499999999998</c:v>
                </c:pt>
                <c:pt idx="3">
                  <c:v>-17.557799999999997</c:v>
                </c:pt>
                <c:pt idx="4">
                  <c:v>-16.837800000000001</c:v>
                </c:pt>
                <c:pt idx="5">
                  <c:v>-16.102399999999996</c:v>
                </c:pt>
                <c:pt idx="6">
                  <c:v>-15.3979</c:v>
                </c:pt>
                <c:pt idx="7">
                  <c:v>-14.344999999999997</c:v>
                </c:pt>
                <c:pt idx="8">
                  <c:v>-13.3309</c:v>
                </c:pt>
                <c:pt idx="9">
                  <c:v>-12.2006</c:v>
                </c:pt>
                <c:pt idx="10">
                  <c:v>-10.868999999999996</c:v>
                </c:pt>
                <c:pt idx="11">
                  <c:v>-9.6148999999999951</c:v>
                </c:pt>
                <c:pt idx="12">
                  <c:v>-8.1594999999999995</c:v>
                </c:pt>
                <c:pt idx="13">
                  <c:v>-6.7504999999999997</c:v>
                </c:pt>
                <c:pt idx="14">
                  <c:v>-5.5969999999999978</c:v>
                </c:pt>
                <c:pt idx="15">
                  <c:v>-4.3350999999999944</c:v>
                </c:pt>
                <c:pt idx="16">
                  <c:v>-2.6861999999999995</c:v>
                </c:pt>
                <c:pt idx="17">
                  <c:v>-1.4862</c:v>
                </c:pt>
                <c:pt idx="18">
                  <c:v>0.14720000000000011</c:v>
                </c:pt>
                <c:pt idx="19">
                  <c:v>2.2917000000000076</c:v>
                </c:pt>
                <c:pt idx="20">
                  <c:v>4.2038000000000073</c:v>
                </c:pt>
                <c:pt idx="21">
                  <c:v>6.4179000000000039</c:v>
                </c:pt>
                <c:pt idx="22">
                  <c:v>8.012699999999997</c:v>
                </c:pt>
                <c:pt idx="23">
                  <c:v>9.3675000000000015</c:v>
                </c:pt>
                <c:pt idx="24">
                  <c:v>11.000999999999998</c:v>
                </c:pt>
                <c:pt idx="25">
                  <c:v>13.207300000000005</c:v>
                </c:pt>
                <c:pt idx="26">
                  <c:v>15.313000000000008</c:v>
                </c:pt>
                <c:pt idx="27">
                  <c:v>16.838100000000008</c:v>
                </c:pt>
                <c:pt idx="28">
                  <c:v>18.084500000000002</c:v>
                </c:pt>
                <c:pt idx="29">
                  <c:v>18.688400000000009</c:v>
                </c:pt>
                <c:pt idx="30">
                  <c:v>19.7257</c:v>
                </c:pt>
                <c:pt idx="31">
                  <c:v>20.623799999999999</c:v>
                </c:pt>
                <c:pt idx="32">
                  <c:v>20.948900000000005</c:v>
                </c:pt>
                <c:pt idx="33">
                  <c:v>21.343700000000005</c:v>
                </c:pt>
                <c:pt idx="34">
                  <c:v>21.336000000000009</c:v>
                </c:pt>
                <c:pt idx="35">
                  <c:v>21.568200000000008</c:v>
                </c:pt>
                <c:pt idx="36">
                  <c:v>22.048200000000005</c:v>
                </c:pt>
                <c:pt idx="37">
                  <c:v>22.528199999999998</c:v>
                </c:pt>
                <c:pt idx="38">
                  <c:v>22.404300000000003</c:v>
                </c:pt>
                <c:pt idx="39">
                  <c:v>22.504999999999995</c:v>
                </c:pt>
                <c:pt idx="40">
                  <c:v>22.745000000000001</c:v>
                </c:pt>
                <c:pt idx="41">
                  <c:v>22.404300000000003</c:v>
                </c:pt>
                <c:pt idx="42">
                  <c:v>22.226300000000005</c:v>
                </c:pt>
                <c:pt idx="43">
                  <c:v>21.970799999999997</c:v>
                </c:pt>
                <c:pt idx="44">
                  <c:v>21.467600000000004</c:v>
                </c:pt>
                <c:pt idx="45">
                  <c:v>20.933400000000006</c:v>
                </c:pt>
                <c:pt idx="46">
                  <c:v>20.407000000000007</c:v>
                </c:pt>
                <c:pt idx="47">
                  <c:v>19.756700000000002</c:v>
                </c:pt>
                <c:pt idx="48">
                  <c:v>19.276700000000009</c:v>
                </c:pt>
                <c:pt idx="49">
                  <c:v>18.843200000000003</c:v>
                </c:pt>
                <c:pt idx="50">
                  <c:v>17.906500000000005</c:v>
                </c:pt>
                <c:pt idx="51">
                  <c:v>16.838100000000008</c:v>
                </c:pt>
                <c:pt idx="52">
                  <c:v>15.607200000000002</c:v>
                </c:pt>
                <c:pt idx="53">
                  <c:v>14.082100000000001</c:v>
                </c:pt>
                <c:pt idx="54">
                  <c:v>12.394399999999999</c:v>
                </c:pt>
                <c:pt idx="55">
                  <c:v>10.412600000000008</c:v>
                </c:pt>
                <c:pt idx="56">
                  <c:v>8.1443000000000065</c:v>
                </c:pt>
                <c:pt idx="57">
                  <c:v>6.1702000000000004</c:v>
                </c:pt>
                <c:pt idx="58">
                  <c:v>4.4671000000000021</c:v>
                </c:pt>
                <c:pt idx="59">
                  <c:v>2.6710000000000065</c:v>
                </c:pt>
                <c:pt idx="60">
                  <c:v>1.1227000000000043</c:v>
                </c:pt>
                <c:pt idx="61">
                  <c:v>-0.44109999999999983</c:v>
                </c:pt>
                <c:pt idx="62">
                  <c:v>-1.462999999999999</c:v>
                </c:pt>
                <c:pt idx="63">
                  <c:v>-1.8345999999999987</c:v>
                </c:pt>
                <c:pt idx="64">
                  <c:v>-2.3300999999999945</c:v>
                </c:pt>
                <c:pt idx="65">
                  <c:v>-4.1725999999999983</c:v>
                </c:pt>
                <c:pt idx="66">
                  <c:v>-6.4718</c:v>
                </c:pt>
                <c:pt idx="67">
                  <c:v>-8.9026999999999994</c:v>
                </c:pt>
                <c:pt idx="68">
                  <c:v>-10.791599999999999</c:v>
                </c:pt>
                <c:pt idx="69">
                  <c:v>-12.2006</c:v>
                </c:pt>
                <c:pt idx="70">
                  <c:v>-13.648299999999995</c:v>
                </c:pt>
                <c:pt idx="71">
                  <c:v>-14.848199999999999</c:v>
                </c:pt>
                <c:pt idx="72">
                  <c:v>-15.6921</c:v>
                </c:pt>
                <c:pt idx="73">
                  <c:v>-16.156600000000001</c:v>
                </c:pt>
                <c:pt idx="74">
                  <c:v>-16.698499999999999</c:v>
                </c:pt>
                <c:pt idx="75">
                  <c:v>-17.302299999999999</c:v>
                </c:pt>
                <c:pt idx="76">
                  <c:v>-18.153899999999993</c:v>
                </c:pt>
                <c:pt idx="77">
                  <c:v>-19.075099999999999</c:v>
                </c:pt>
                <c:pt idx="78">
                  <c:v>-19.8338</c:v>
                </c:pt>
                <c:pt idx="79">
                  <c:v>-20.522799999999993</c:v>
                </c:pt>
                <c:pt idx="80">
                  <c:v>-20.956399999999999</c:v>
                </c:pt>
                <c:pt idx="81">
                  <c:v>-21.606599999999997</c:v>
                </c:pt>
                <c:pt idx="82">
                  <c:v>-22.1021</c:v>
                </c:pt>
                <c:pt idx="83">
                  <c:v>-22.427299999999999</c:v>
                </c:pt>
                <c:pt idx="84">
                  <c:v>-22.535599999999995</c:v>
                </c:pt>
                <c:pt idx="85">
                  <c:v>-22.427299999999999</c:v>
                </c:pt>
                <c:pt idx="86">
                  <c:v>-22.605299999999996</c:v>
                </c:pt>
                <c:pt idx="87">
                  <c:v>-22.891799999999996</c:v>
                </c:pt>
                <c:pt idx="88">
                  <c:v>-22.984699999999997</c:v>
                </c:pt>
                <c:pt idx="89">
                  <c:v>-23.092999999999996</c:v>
                </c:pt>
                <c:pt idx="90">
                  <c:v>-23.062099999999994</c:v>
                </c:pt>
                <c:pt idx="91">
                  <c:v>-22.868500000000001</c:v>
                </c:pt>
                <c:pt idx="92">
                  <c:v>-22.783399999999997</c:v>
                </c:pt>
                <c:pt idx="93">
                  <c:v>-22.752399999999998</c:v>
                </c:pt>
                <c:pt idx="94">
                  <c:v>-22.334399999999999</c:v>
                </c:pt>
                <c:pt idx="95">
                  <c:v>-22.0015</c:v>
                </c:pt>
                <c:pt idx="96">
                  <c:v>-21.691799999999997</c:v>
                </c:pt>
                <c:pt idx="97">
                  <c:v>-21.173100000000002</c:v>
                </c:pt>
                <c:pt idx="98">
                  <c:v>-20.816999999999997</c:v>
                </c:pt>
                <c:pt idx="99">
                  <c:v>-20.313800000000001</c:v>
                </c:pt>
                <c:pt idx="100">
                  <c:v>-19.648</c:v>
                </c:pt>
                <c:pt idx="101">
                  <c:v>-19.059699999999999</c:v>
                </c:pt>
                <c:pt idx="102">
                  <c:v>-18.393899999999999</c:v>
                </c:pt>
                <c:pt idx="103">
                  <c:v>-17.588799999999996</c:v>
                </c:pt>
                <c:pt idx="104">
                  <c:v>-16.930700000000002</c:v>
                </c:pt>
                <c:pt idx="105">
                  <c:v>-16.233999999999998</c:v>
                </c:pt>
                <c:pt idx="106">
                  <c:v>-15.421100000000001</c:v>
                </c:pt>
                <c:pt idx="107">
                  <c:v>-14.4612</c:v>
                </c:pt>
                <c:pt idx="108">
                  <c:v>-13.245699999999999</c:v>
                </c:pt>
                <c:pt idx="109">
                  <c:v>-12.146399999999995</c:v>
                </c:pt>
                <c:pt idx="110">
                  <c:v>-10.930999999999996</c:v>
                </c:pt>
                <c:pt idx="111">
                  <c:v>-9.5142999999999969</c:v>
                </c:pt>
                <c:pt idx="112">
                  <c:v>-8.1671999999999993</c:v>
                </c:pt>
                <c:pt idx="113">
                  <c:v>-6.7040999999999977</c:v>
                </c:pt>
                <c:pt idx="114">
                  <c:v>-5.5350999999999946</c:v>
                </c:pt>
                <c:pt idx="115">
                  <c:v>-4.0331999999999937</c:v>
                </c:pt>
                <c:pt idx="116">
                  <c:v>-2.5854999999999975</c:v>
                </c:pt>
                <c:pt idx="117">
                  <c:v>-1.3933</c:v>
                </c:pt>
                <c:pt idx="118">
                  <c:v>0.36400000000000321</c:v>
                </c:pt>
                <c:pt idx="119">
                  <c:v>2.4697000000000053</c:v>
                </c:pt>
                <c:pt idx="120">
                  <c:v>4.5754000000000072</c:v>
                </c:pt>
                <c:pt idx="121">
                  <c:v>6.7352999999999996</c:v>
                </c:pt>
                <c:pt idx="122">
                  <c:v>8.1288000000000054</c:v>
                </c:pt>
                <c:pt idx="123">
                  <c:v>9.4913000000000078</c:v>
                </c:pt>
                <c:pt idx="124">
                  <c:v>11.4422</c:v>
                </c:pt>
                <c:pt idx="125">
                  <c:v>13.517000000000001</c:v>
                </c:pt>
                <c:pt idx="126">
                  <c:v>15.53750000000001</c:v>
                </c:pt>
                <c:pt idx="127">
                  <c:v>17.294900000000002</c:v>
                </c:pt>
                <c:pt idx="128">
                  <c:v>18.185199999999998</c:v>
                </c:pt>
                <c:pt idx="129">
                  <c:v>18.905100000000008</c:v>
                </c:pt>
                <c:pt idx="130">
                  <c:v>20.089600000000001</c:v>
                </c:pt>
                <c:pt idx="131">
                  <c:v>20.677899999999998</c:v>
                </c:pt>
                <c:pt idx="132">
                  <c:v>21.181199999999997</c:v>
                </c:pt>
                <c:pt idx="133">
                  <c:v>21.583699999999997</c:v>
                </c:pt>
                <c:pt idx="134">
                  <c:v>21.475300000000004</c:v>
                </c:pt>
                <c:pt idx="135">
                  <c:v>21.7773</c:v>
                </c:pt>
                <c:pt idx="136">
                  <c:v>22.466300000000007</c:v>
                </c:pt>
                <c:pt idx="137">
                  <c:v>22.760400000000001</c:v>
                </c:pt>
                <c:pt idx="138">
                  <c:v>22.830100000000005</c:v>
                </c:pt>
                <c:pt idx="139">
                  <c:v>22.977200000000003</c:v>
                </c:pt>
                <c:pt idx="140">
                  <c:v>22.899799999999999</c:v>
                </c:pt>
                <c:pt idx="141">
                  <c:v>22.806900000000006</c:v>
                </c:pt>
                <c:pt idx="142">
                  <c:v>22.644300000000005</c:v>
                </c:pt>
                <c:pt idx="143">
                  <c:v>22.319199999999999</c:v>
                </c:pt>
                <c:pt idx="144">
                  <c:v>21.947599999999998</c:v>
                </c:pt>
                <c:pt idx="145">
                  <c:v>21.459800000000001</c:v>
                </c:pt>
                <c:pt idx="146">
                  <c:v>20.848300000000002</c:v>
                </c:pt>
                <c:pt idx="147">
                  <c:v>20.252199999999998</c:v>
                </c:pt>
                <c:pt idx="148">
                  <c:v>19.741199999999999</c:v>
                </c:pt>
                <c:pt idx="149">
                  <c:v>19.214800000000004</c:v>
                </c:pt>
                <c:pt idx="150">
                  <c:v>18.409700000000001</c:v>
                </c:pt>
                <c:pt idx="151">
                  <c:v>17.310400000000005</c:v>
                </c:pt>
                <c:pt idx="152">
                  <c:v>15.738799999999998</c:v>
                </c:pt>
                <c:pt idx="153">
                  <c:v>14.476900000000001</c:v>
                </c:pt>
                <c:pt idx="154">
                  <c:v>12.936400000000001</c:v>
                </c:pt>
                <c:pt idx="155">
                  <c:v>10.791900000000007</c:v>
                </c:pt>
                <c:pt idx="156">
                  <c:v>8.6243000000000016</c:v>
                </c:pt>
                <c:pt idx="157">
                  <c:v>6.5882000000000023</c:v>
                </c:pt>
                <c:pt idx="158">
                  <c:v>4.6761000000000026</c:v>
                </c:pt>
                <c:pt idx="159">
                  <c:v>3.0271000000000048</c:v>
                </c:pt>
                <c:pt idx="160">
                  <c:v>1.4322999999999975</c:v>
                </c:pt>
                <c:pt idx="161">
                  <c:v>-0.29399999999999565</c:v>
                </c:pt>
                <c:pt idx="162">
                  <c:v>-1.370099999999999</c:v>
                </c:pt>
                <c:pt idx="163">
                  <c:v>-1.8113999999999977</c:v>
                </c:pt>
                <c:pt idx="164">
                  <c:v>-2.3687999999999971</c:v>
                </c:pt>
                <c:pt idx="165">
                  <c:v>-3.6460999999999992</c:v>
                </c:pt>
                <c:pt idx="166">
                  <c:v>-5.8988999999999985</c:v>
                </c:pt>
                <c:pt idx="167">
                  <c:v>-8.3220999999999989</c:v>
                </c:pt>
                <c:pt idx="168">
                  <c:v>-10.4975</c:v>
                </c:pt>
                <c:pt idx="169">
                  <c:v>-11.774799999999995</c:v>
                </c:pt>
                <c:pt idx="170">
                  <c:v>-13.238</c:v>
                </c:pt>
                <c:pt idx="171">
                  <c:v>-14.600499999999995</c:v>
                </c:pt>
                <c:pt idx="172">
                  <c:v>-15.328200000000001</c:v>
                </c:pt>
                <c:pt idx="173">
                  <c:v>-16.156600000000001</c:v>
                </c:pt>
                <c:pt idx="174">
                  <c:v>-16.411999999999995</c:v>
                </c:pt>
                <c:pt idx="175">
                  <c:v>-16.930700000000002</c:v>
                </c:pt>
                <c:pt idx="176">
                  <c:v>-17.937099999999997</c:v>
                </c:pt>
                <c:pt idx="177">
                  <c:v>-18.842899999999997</c:v>
                </c:pt>
                <c:pt idx="178">
                  <c:v>-19.5474</c:v>
                </c:pt>
                <c:pt idx="179">
                  <c:v>-20.251899999999996</c:v>
                </c:pt>
                <c:pt idx="180">
                  <c:v>-20.785999999999998</c:v>
                </c:pt>
                <c:pt idx="181">
                  <c:v>-21.382099999999994</c:v>
                </c:pt>
                <c:pt idx="182">
                  <c:v>-21.985999999999997</c:v>
                </c:pt>
                <c:pt idx="183">
                  <c:v>-22.280200000000001</c:v>
                </c:pt>
                <c:pt idx="184">
                  <c:v>-22.373100000000001</c:v>
                </c:pt>
                <c:pt idx="185">
                  <c:v>-22.365299999999998</c:v>
                </c:pt>
                <c:pt idx="186">
                  <c:v>-22.404</c:v>
                </c:pt>
                <c:pt idx="187">
                  <c:v>-22.527899999999995</c:v>
                </c:pt>
                <c:pt idx="188">
                  <c:v>-22.736899999999999</c:v>
                </c:pt>
                <c:pt idx="189">
                  <c:v>-22.868500000000001</c:v>
                </c:pt>
                <c:pt idx="190">
                  <c:v>-22.798899999999996</c:v>
                </c:pt>
                <c:pt idx="191">
                  <c:v>-22.729199999999999</c:v>
                </c:pt>
                <c:pt idx="192">
                  <c:v>-22.674999999999994</c:v>
                </c:pt>
                <c:pt idx="193">
                  <c:v>-22.419499999999996</c:v>
                </c:pt>
                <c:pt idx="194">
                  <c:v>-22.117599999999996</c:v>
                </c:pt>
                <c:pt idx="195">
                  <c:v>-21.862099999999995</c:v>
                </c:pt>
                <c:pt idx="196">
                  <c:v>-21.273799999999994</c:v>
                </c:pt>
                <c:pt idx="197">
                  <c:v>-20.894400000000001</c:v>
                </c:pt>
                <c:pt idx="198">
                  <c:v>-20.607999999999993</c:v>
                </c:pt>
                <c:pt idx="199">
                  <c:v>-19.957699999999996</c:v>
                </c:pt>
                <c:pt idx="200">
                  <c:v>-19.578299999999999</c:v>
                </c:pt>
                <c:pt idx="201">
                  <c:v>-18.734499999999993</c:v>
                </c:pt>
                <c:pt idx="202">
                  <c:v>-18.200299999999995</c:v>
                </c:pt>
                <c:pt idx="203">
                  <c:v>-17.565499999999997</c:v>
                </c:pt>
                <c:pt idx="204">
                  <c:v>-16.775899999999996</c:v>
                </c:pt>
                <c:pt idx="205">
                  <c:v>-16.086899999999993</c:v>
                </c:pt>
                <c:pt idx="206">
                  <c:v>-15.243099999999995</c:v>
                </c:pt>
                <c:pt idx="207">
                  <c:v>-14.228899999999996</c:v>
                </c:pt>
                <c:pt idx="208">
                  <c:v>-13.036699999999998</c:v>
                </c:pt>
                <c:pt idx="209">
                  <c:v>-12.038</c:v>
                </c:pt>
                <c:pt idx="210">
                  <c:v>-10.652299999999997</c:v>
                </c:pt>
                <c:pt idx="211">
                  <c:v>-9.3826999999999945</c:v>
                </c:pt>
                <c:pt idx="212">
                  <c:v>-8.0742999999999991</c:v>
                </c:pt>
                <c:pt idx="213">
                  <c:v>-6.5801999999999943</c:v>
                </c:pt>
                <c:pt idx="214">
                  <c:v>-5.356999999999994</c:v>
                </c:pt>
                <c:pt idx="215">
                  <c:v>-4.1029</c:v>
                </c:pt>
                <c:pt idx="216">
                  <c:v>-2.3764999999999965</c:v>
                </c:pt>
                <c:pt idx="217">
                  <c:v>-1.2849999999999944</c:v>
                </c:pt>
                <c:pt idx="218">
                  <c:v>0.34850000000000159</c:v>
                </c:pt>
                <c:pt idx="219">
                  <c:v>2.508400000000008</c:v>
                </c:pt>
                <c:pt idx="220">
                  <c:v>4.6606000000000005</c:v>
                </c:pt>
                <c:pt idx="221">
                  <c:v>6.6502000000000088</c:v>
                </c:pt>
                <c:pt idx="222">
                  <c:v>8.376599999999998</c:v>
                </c:pt>
                <c:pt idx="223">
                  <c:v>9.6617000000000086</c:v>
                </c:pt>
                <c:pt idx="224">
                  <c:v>11.388000000000009</c:v>
                </c:pt>
                <c:pt idx="225">
                  <c:v>13.726000000000003</c:v>
                </c:pt>
                <c:pt idx="226">
                  <c:v>15.661400000000006</c:v>
                </c:pt>
                <c:pt idx="227">
                  <c:v>17.318100000000001</c:v>
                </c:pt>
                <c:pt idx="228">
                  <c:v>18.316800000000008</c:v>
                </c:pt>
                <c:pt idx="229">
                  <c:v>19.106400000000008</c:v>
                </c:pt>
                <c:pt idx="230">
                  <c:v>20.081799999999998</c:v>
                </c:pt>
                <c:pt idx="231">
                  <c:v>20.902500000000003</c:v>
                </c:pt>
                <c:pt idx="232">
                  <c:v>21.219899999999999</c:v>
                </c:pt>
                <c:pt idx="233">
                  <c:v>21.444400000000002</c:v>
                </c:pt>
                <c:pt idx="234">
                  <c:v>21.645600000000002</c:v>
                </c:pt>
                <c:pt idx="235">
                  <c:v>21.870200000000008</c:v>
                </c:pt>
                <c:pt idx="236">
                  <c:v>22.474000000000007</c:v>
                </c:pt>
                <c:pt idx="237">
                  <c:v>22.884299999999996</c:v>
                </c:pt>
                <c:pt idx="238">
                  <c:v>23.023600000000005</c:v>
                </c:pt>
                <c:pt idx="239">
                  <c:v>23.008200000000006</c:v>
                </c:pt>
                <c:pt idx="240">
                  <c:v>23.039100000000008</c:v>
                </c:pt>
                <c:pt idx="241">
                  <c:v>22.922999999999998</c:v>
                </c:pt>
                <c:pt idx="242">
                  <c:v>22.659800000000008</c:v>
                </c:pt>
                <c:pt idx="243">
                  <c:v>22.31140000000001</c:v>
                </c:pt>
                <c:pt idx="244">
                  <c:v>21.939800000000009</c:v>
                </c:pt>
                <c:pt idx="245">
                  <c:v>21.490800000000004</c:v>
                </c:pt>
                <c:pt idx="246">
                  <c:v>20.848300000000002</c:v>
                </c:pt>
                <c:pt idx="247">
                  <c:v>20.3218</c:v>
                </c:pt>
                <c:pt idx="248">
                  <c:v>19.772200000000005</c:v>
                </c:pt>
                <c:pt idx="249">
                  <c:v>19.230300000000007</c:v>
                </c:pt>
                <c:pt idx="250">
                  <c:v>18.456100000000003</c:v>
                </c:pt>
                <c:pt idx="251">
                  <c:v>17.294900000000002</c:v>
                </c:pt>
                <c:pt idx="252">
                  <c:v>16.141400000000001</c:v>
                </c:pt>
                <c:pt idx="253">
                  <c:v>14.655000000000001</c:v>
                </c:pt>
                <c:pt idx="254">
                  <c:v>13.013800000000005</c:v>
                </c:pt>
                <c:pt idx="255">
                  <c:v>11.024199999999999</c:v>
                </c:pt>
                <c:pt idx="256">
                  <c:v>8.9416999999999973</c:v>
                </c:pt>
                <c:pt idx="257">
                  <c:v>6.6733999999999956</c:v>
                </c:pt>
                <c:pt idx="258">
                  <c:v>4.7844999999999969</c:v>
                </c:pt>
                <c:pt idx="259">
                  <c:v>3.2594000000000096</c:v>
                </c:pt>
                <c:pt idx="260">
                  <c:v>1.4245999999999981</c:v>
                </c:pt>
                <c:pt idx="261">
                  <c:v>-0.15469999999999373</c:v>
                </c:pt>
                <c:pt idx="262">
                  <c:v>-1.3390999999999957</c:v>
                </c:pt>
                <c:pt idx="263">
                  <c:v>-1.888799999999996</c:v>
                </c:pt>
                <c:pt idx="264">
                  <c:v>-2.1751999999999954</c:v>
                </c:pt>
                <c:pt idx="265">
                  <c:v>-3.5455000000000001</c:v>
                </c:pt>
                <c:pt idx="266">
                  <c:v>-5.6977000000000002</c:v>
                </c:pt>
                <c:pt idx="267">
                  <c:v>-8.1981999999999964</c:v>
                </c:pt>
                <c:pt idx="268">
                  <c:v>-10.3194</c:v>
                </c:pt>
                <c:pt idx="269">
                  <c:v>-11.7593</c:v>
                </c:pt>
                <c:pt idx="270">
                  <c:v>-12.9361</c:v>
                </c:pt>
                <c:pt idx="271">
                  <c:v>-14.391499999999995</c:v>
                </c:pt>
                <c:pt idx="272">
                  <c:v>-15.475299999999997</c:v>
                </c:pt>
                <c:pt idx="273">
                  <c:v>-15.9785</c:v>
                </c:pt>
                <c:pt idx="274">
                  <c:v>-16.489499999999996</c:v>
                </c:pt>
                <c:pt idx="275">
                  <c:v>-17.116499999999998</c:v>
                </c:pt>
                <c:pt idx="276">
                  <c:v>-17.913899999999998</c:v>
                </c:pt>
                <c:pt idx="277">
                  <c:v>-18.757699999999996</c:v>
                </c:pt>
                <c:pt idx="278">
                  <c:v>-19.570599999999999</c:v>
                </c:pt>
                <c:pt idx="279">
                  <c:v>-20.151199999999996</c:v>
                </c:pt>
                <c:pt idx="280">
                  <c:v>-20.824699999999993</c:v>
                </c:pt>
                <c:pt idx="281">
                  <c:v>-21.366699999999994</c:v>
                </c:pt>
                <c:pt idx="282">
                  <c:v>-21.900799999999997</c:v>
                </c:pt>
                <c:pt idx="283">
                  <c:v>-22.202799999999996</c:v>
                </c:pt>
                <c:pt idx="284">
                  <c:v>-22.365299999999998</c:v>
                </c:pt>
                <c:pt idx="285">
                  <c:v>-22.210499999999993</c:v>
                </c:pt>
                <c:pt idx="286">
                  <c:v>-22.295699999999993</c:v>
                </c:pt>
                <c:pt idx="287">
                  <c:v>-22.551099999999998</c:v>
                </c:pt>
                <c:pt idx="288">
                  <c:v>-22.667199999999998</c:v>
                </c:pt>
                <c:pt idx="289">
                  <c:v>-22.860799999999994</c:v>
                </c:pt>
                <c:pt idx="290">
                  <c:v>-22.891799999999996</c:v>
                </c:pt>
                <c:pt idx="291">
                  <c:v>-22.682700000000001</c:v>
                </c:pt>
                <c:pt idx="292">
                  <c:v>-22.5898</c:v>
                </c:pt>
                <c:pt idx="293">
                  <c:v>-22.419499999999996</c:v>
                </c:pt>
                <c:pt idx="294">
                  <c:v>-22.063399999999998</c:v>
                </c:pt>
                <c:pt idx="295">
                  <c:v>-21.745999999999995</c:v>
                </c:pt>
                <c:pt idx="296">
                  <c:v>-21.374399999999994</c:v>
                </c:pt>
                <c:pt idx="297">
                  <c:v>-20.847999999999999</c:v>
                </c:pt>
                <c:pt idx="298">
                  <c:v>-20.484099999999998</c:v>
                </c:pt>
                <c:pt idx="299">
                  <c:v>-20.073799999999995</c:v>
                </c:pt>
                <c:pt idx="300">
                  <c:v>-19.462199999999999</c:v>
                </c:pt>
                <c:pt idx="301">
                  <c:v>-18.835199999999997</c:v>
                </c:pt>
                <c:pt idx="302">
                  <c:v>-18.262299999999996</c:v>
                </c:pt>
                <c:pt idx="303">
                  <c:v>-17.3643</c:v>
                </c:pt>
                <c:pt idx="304">
                  <c:v>-16.713999999999999</c:v>
                </c:pt>
                <c:pt idx="305">
                  <c:v>-16.071400000000001</c:v>
                </c:pt>
                <c:pt idx="306">
                  <c:v>-15.134699999999993</c:v>
                </c:pt>
                <c:pt idx="307">
                  <c:v>-14.120499999999995</c:v>
                </c:pt>
                <c:pt idx="308">
                  <c:v>-13.090899999999996</c:v>
                </c:pt>
                <c:pt idx="309">
                  <c:v>-11.929599999999999</c:v>
                </c:pt>
                <c:pt idx="310">
                  <c:v>-10.721999999999996</c:v>
                </c:pt>
                <c:pt idx="311">
                  <c:v>-9.4290999999999965</c:v>
                </c:pt>
                <c:pt idx="312">
                  <c:v>-7.9658999999999978</c:v>
                </c:pt>
                <c:pt idx="313">
                  <c:v>-6.4795999999999951</c:v>
                </c:pt>
                <c:pt idx="314">
                  <c:v>-5.4190000000000005</c:v>
                </c:pt>
                <c:pt idx="315">
                  <c:v>-4.0331999999999937</c:v>
                </c:pt>
                <c:pt idx="316">
                  <c:v>-2.3067999999999977</c:v>
                </c:pt>
                <c:pt idx="317">
                  <c:v>-1.3778999999999944</c:v>
                </c:pt>
                <c:pt idx="318">
                  <c:v>0.44920000000000376</c:v>
                </c:pt>
                <c:pt idx="319">
                  <c:v>2.562599999999998</c:v>
                </c:pt>
                <c:pt idx="320">
                  <c:v>4.5600000000000085</c:v>
                </c:pt>
                <c:pt idx="321">
                  <c:v>6.7352999999999996</c:v>
                </c:pt>
                <c:pt idx="322">
                  <c:v>8.2682000000000038</c:v>
                </c:pt>
                <c:pt idx="323">
                  <c:v>9.5377999999999989</c:v>
                </c:pt>
                <c:pt idx="324">
                  <c:v>11.380300000000009</c:v>
                </c:pt>
                <c:pt idx="325">
                  <c:v>13.656299999999996</c:v>
                </c:pt>
                <c:pt idx="326">
                  <c:v>15.622700000000004</c:v>
                </c:pt>
                <c:pt idx="327">
                  <c:v>17.2562</c:v>
                </c:pt>
                <c:pt idx="328">
                  <c:v>18.2316</c:v>
                </c:pt>
                <c:pt idx="329">
                  <c:v>18.951599999999999</c:v>
                </c:pt>
                <c:pt idx="330">
                  <c:v>20.1128</c:v>
                </c:pt>
                <c:pt idx="331">
                  <c:v>20.770800000000005</c:v>
                </c:pt>
                <c:pt idx="332">
                  <c:v>21.173400000000008</c:v>
                </c:pt>
                <c:pt idx="333">
                  <c:v>21.5992</c:v>
                </c:pt>
                <c:pt idx="334">
                  <c:v>21.483100000000004</c:v>
                </c:pt>
                <c:pt idx="335">
                  <c:v>21.684400000000007</c:v>
                </c:pt>
                <c:pt idx="336">
                  <c:v>22.49720000000001</c:v>
                </c:pt>
                <c:pt idx="337">
                  <c:v>22.760400000000001</c:v>
                </c:pt>
                <c:pt idx="338">
                  <c:v>22.745000000000001</c:v>
                </c:pt>
                <c:pt idx="339">
                  <c:v>22.954000000000001</c:v>
                </c:pt>
                <c:pt idx="340">
                  <c:v>22.861100000000008</c:v>
                </c:pt>
                <c:pt idx="341">
                  <c:v>22.713999999999999</c:v>
                </c:pt>
                <c:pt idx="342">
                  <c:v>22.737199999999998</c:v>
                </c:pt>
                <c:pt idx="343">
                  <c:v>22.218500000000002</c:v>
                </c:pt>
                <c:pt idx="344">
                  <c:v>21.816000000000003</c:v>
                </c:pt>
                <c:pt idx="345">
                  <c:v>21.459800000000001</c:v>
                </c:pt>
                <c:pt idx="346">
                  <c:v>20.755400000000009</c:v>
                </c:pt>
                <c:pt idx="347">
                  <c:v>20.228900000000007</c:v>
                </c:pt>
                <c:pt idx="348">
                  <c:v>19.7257</c:v>
                </c:pt>
                <c:pt idx="349">
                  <c:v>19.145099999999999</c:v>
                </c:pt>
                <c:pt idx="350">
                  <c:v>18.332200000000007</c:v>
                </c:pt>
                <c:pt idx="351">
                  <c:v>17.240699999999997</c:v>
                </c:pt>
                <c:pt idx="352">
                  <c:v>15.916899999999998</c:v>
                </c:pt>
                <c:pt idx="353">
                  <c:v>14.353100000000008</c:v>
                </c:pt>
                <c:pt idx="354">
                  <c:v>12.789300000000004</c:v>
                </c:pt>
                <c:pt idx="355">
                  <c:v>10.8848</c:v>
                </c:pt>
                <c:pt idx="356">
                  <c:v>8.5159000000000074</c:v>
                </c:pt>
                <c:pt idx="357">
                  <c:v>6.6192000000000055</c:v>
                </c:pt>
                <c:pt idx="358">
                  <c:v>4.6373999999999995</c:v>
                </c:pt>
                <c:pt idx="359">
                  <c:v>3.1587000000000005</c:v>
                </c:pt>
                <c:pt idx="360">
                  <c:v>1.4788000000000023</c:v>
                </c:pt>
                <c:pt idx="361">
                  <c:v>-0.20889999999999798</c:v>
                </c:pt>
                <c:pt idx="362">
                  <c:v>-1.370099999999999</c:v>
                </c:pt>
                <c:pt idx="363">
                  <c:v>-1.8035999999999954</c:v>
                </c:pt>
                <c:pt idx="364">
                  <c:v>-2.0822999999999952</c:v>
                </c:pt>
                <c:pt idx="365">
                  <c:v>-3.5764999999999962</c:v>
                </c:pt>
                <c:pt idx="366">
                  <c:v>-5.7750999999999983</c:v>
                </c:pt>
                <c:pt idx="367">
                  <c:v>-8.1594999999999995</c:v>
                </c:pt>
                <c:pt idx="368">
                  <c:v>-10.358099999999995</c:v>
                </c:pt>
                <c:pt idx="369">
                  <c:v>-11.697399999999996</c:v>
                </c:pt>
                <c:pt idx="370">
                  <c:v>-13.183799999999996</c:v>
                </c:pt>
                <c:pt idx="371">
                  <c:v>-14.615999999999998</c:v>
                </c:pt>
                <c:pt idx="372">
                  <c:v>-15.335999999999995</c:v>
                </c:pt>
                <c:pt idx="373">
                  <c:v>-16.102399999999996</c:v>
                </c:pt>
                <c:pt idx="374">
                  <c:v>-16.497199999999996</c:v>
                </c:pt>
                <c:pt idx="375">
                  <c:v>-16.923000000000002</c:v>
                </c:pt>
                <c:pt idx="376">
                  <c:v>-17.983599999999996</c:v>
                </c:pt>
                <c:pt idx="377">
                  <c:v>-18.796399999999998</c:v>
                </c:pt>
                <c:pt idx="378">
                  <c:v>-19.5474</c:v>
                </c:pt>
                <c:pt idx="379">
                  <c:v>-20.244099999999992</c:v>
                </c:pt>
                <c:pt idx="380">
                  <c:v>-20.809299999999997</c:v>
                </c:pt>
                <c:pt idx="381">
                  <c:v>-21.351199999999995</c:v>
                </c:pt>
                <c:pt idx="382">
                  <c:v>-21.9086</c:v>
                </c:pt>
                <c:pt idx="383">
                  <c:v>-22.1873</c:v>
                </c:pt>
                <c:pt idx="384">
                  <c:v>-22.318899999999996</c:v>
                </c:pt>
                <c:pt idx="385">
                  <c:v>-22.326599999999996</c:v>
                </c:pt>
                <c:pt idx="386">
                  <c:v>-22.3111</c:v>
                </c:pt>
                <c:pt idx="387">
                  <c:v>-22.566599999999998</c:v>
                </c:pt>
                <c:pt idx="388">
                  <c:v>-22.736899999999999</c:v>
                </c:pt>
                <c:pt idx="389">
                  <c:v>-23.007899999999999</c:v>
                </c:pt>
                <c:pt idx="390">
                  <c:v>-22.822099999999999</c:v>
                </c:pt>
                <c:pt idx="391">
                  <c:v>-22.767899999999994</c:v>
                </c:pt>
                <c:pt idx="392">
                  <c:v>-22.721399999999996</c:v>
                </c:pt>
                <c:pt idx="393">
                  <c:v>-22.419499999999996</c:v>
                </c:pt>
                <c:pt idx="394">
                  <c:v>-22.225999999999996</c:v>
                </c:pt>
                <c:pt idx="395">
                  <c:v>-21.939499999999995</c:v>
                </c:pt>
                <c:pt idx="396">
                  <c:v>-21.320199999999996</c:v>
                </c:pt>
                <c:pt idx="397">
                  <c:v>-20.956399999999999</c:v>
                </c:pt>
                <c:pt idx="398">
                  <c:v>-20.561499999999995</c:v>
                </c:pt>
                <c:pt idx="399">
                  <c:v>-19.996399999999998</c:v>
                </c:pt>
                <c:pt idx="400">
                  <c:v>-19.477699999999995</c:v>
                </c:pt>
                <c:pt idx="401">
                  <c:v>-18.920299999999994</c:v>
                </c:pt>
                <c:pt idx="402">
                  <c:v>-18.169399999999996</c:v>
                </c:pt>
                <c:pt idx="403">
                  <c:v>-17.433899999999994</c:v>
                </c:pt>
                <c:pt idx="404">
                  <c:v>-16.783599999999996</c:v>
                </c:pt>
                <c:pt idx="405">
                  <c:v>-16.040399999999995</c:v>
                </c:pt>
                <c:pt idx="406">
                  <c:v>-15.173399999999997</c:v>
                </c:pt>
                <c:pt idx="407">
                  <c:v>-14.267599999999998</c:v>
                </c:pt>
                <c:pt idx="408">
                  <c:v>-13.129599999999998</c:v>
                </c:pt>
                <c:pt idx="409">
                  <c:v>-12.014799999999999</c:v>
                </c:pt>
                <c:pt idx="410">
                  <c:v>-10.706499999999993</c:v>
                </c:pt>
                <c:pt idx="411">
                  <c:v>-9.2277999999999949</c:v>
                </c:pt>
                <c:pt idx="412">
                  <c:v>-7.9581999999999988</c:v>
                </c:pt>
                <c:pt idx="413">
                  <c:v>-6.5027999999999961</c:v>
                </c:pt>
                <c:pt idx="414">
                  <c:v>-5.3261000000000003</c:v>
                </c:pt>
                <c:pt idx="415">
                  <c:v>-4.1183999999999941</c:v>
                </c:pt>
                <c:pt idx="416">
                  <c:v>-2.4151999999999991</c:v>
                </c:pt>
                <c:pt idx="417">
                  <c:v>-1.2152999999999956</c:v>
                </c:pt>
                <c:pt idx="418">
                  <c:v>0.43370000000000214</c:v>
                </c:pt>
                <c:pt idx="419">
                  <c:v>2.6633000000000076</c:v>
                </c:pt>
                <c:pt idx="420">
                  <c:v>4.9161000000000064</c:v>
                </c:pt>
                <c:pt idx="421">
                  <c:v>6.7508000000000017</c:v>
                </c:pt>
                <c:pt idx="422">
                  <c:v>8.3224000000000071</c:v>
                </c:pt>
                <c:pt idx="423">
                  <c:v>9.7080999999999982</c:v>
                </c:pt>
                <c:pt idx="424">
                  <c:v>11.395799999999998</c:v>
                </c:pt>
                <c:pt idx="425">
                  <c:v>13.772400000000005</c:v>
                </c:pt>
                <c:pt idx="426">
                  <c:v>15.700100000000008</c:v>
                </c:pt>
                <c:pt idx="427">
                  <c:v>17.310400000000005</c:v>
                </c:pt>
                <c:pt idx="428">
                  <c:v>18.386399999999998</c:v>
                </c:pt>
                <c:pt idx="429">
                  <c:v>19.207000000000001</c:v>
                </c:pt>
                <c:pt idx="430">
                  <c:v>20.074099999999998</c:v>
                </c:pt>
                <c:pt idx="431">
                  <c:v>20.794100000000011</c:v>
                </c:pt>
                <c:pt idx="432">
                  <c:v>21.366900000000008</c:v>
                </c:pt>
                <c:pt idx="433">
                  <c:v>21.452100000000002</c:v>
                </c:pt>
                <c:pt idx="434">
                  <c:v>21.552700000000009</c:v>
                </c:pt>
                <c:pt idx="435">
                  <c:v>21.885600000000004</c:v>
                </c:pt>
                <c:pt idx="436">
                  <c:v>22.481700000000007</c:v>
                </c:pt>
                <c:pt idx="437">
                  <c:v>22.837900000000008</c:v>
                </c:pt>
                <c:pt idx="438">
                  <c:v>23.101099999999999</c:v>
                </c:pt>
                <c:pt idx="439">
                  <c:v>23.101099999999999</c:v>
                </c:pt>
                <c:pt idx="440">
                  <c:v>22.861100000000008</c:v>
                </c:pt>
                <c:pt idx="441">
                  <c:v>22.915299999999998</c:v>
                </c:pt>
                <c:pt idx="442">
                  <c:v>22.737199999999998</c:v>
                </c:pt>
                <c:pt idx="443">
                  <c:v>22.288200000000007</c:v>
                </c:pt>
                <c:pt idx="444">
                  <c:v>22.09470000000001</c:v>
                </c:pt>
                <c:pt idx="445">
                  <c:v>21.444400000000002</c:v>
                </c:pt>
                <c:pt idx="446">
                  <c:v>20.948900000000005</c:v>
                </c:pt>
                <c:pt idx="447">
                  <c:v>20.484400000000001</c:v>
                </c:pt>
                <c:pt idx="448">
                  <c:v>19.9038</c:v>
                </c:pt>
                <c:pt idx="449">
                  <c:v>19.269000000000009</c:v>
                </c:pt>
                <c:pt idx="450">
                  <c:v>18.494800000000005</c:v>
                </c:pt>
                <c:pt idx="451">
                  <c:v>17.457399999999996</c:v>
                </c:pt>
                <c:pt idx="452">
                  <c:v>16.002000000000002</c:v>
                </c:pt>
                <c:pt idx="453">
                  <c:v>14.6318</c:v>
                </c:pt>
                <c:pt idx="454">
                  <c:v>13.052500000000009</c:v>
                </c:pt>
                <c:pt idx="455">
                  <c:v>10.993200000000009</c:v>
                </c:pt>
                <c:pt idx="456">
                  <c:v>8.8643000000000054</c:v>
                </c:pt>
                <c:pt idx="457">
                  <c:v>6.7120999999999986</c:v>
                </c:pt>
                <c:pt idx="458">
                  <c:v>4.8153999999999977</c:v>
                </c:pt>
                <c:pt idx="459">
                  <c:v>3.3755000000000033</c:v>
                </c:pt>
                <c:pt idx="460">
                  <c:v>1.6180999999999974</c:v>
                </c:pt>
                <c:pt idx="461">
                  <c:v>-0.1081999999999958</c:v>
                </c:pt>
                <c:pt idx="462">
                  <c:v>-1.1765999999999999</c:v>
                </c:pt>
                <c:pt idx="463">
                  <c:v>-1.8732999999999944</c:v>
                </c:pt>
                <c:pt idx="464">
                  <c:v>-2.1209999999999978</c:v>
                </c:pt>
                <c:pt idx="465">
                  <c:v>-3.3597000000000001</c:v>
                </c:pt>
                <c:pt idx="466">
                  <c:v>-5.6279999999999939</c:v>
                </c:pt>
                <c:pt idx="467">
                  <c:v>-7.989199999999995</c:v>
                </c:pt>
                <c:pt idx="468">
                  <c:v>-10.164599999999997</c:v>
                </c:pt>
                <c:pt idx="469">
                  <c:v>-11.736099999999999</c:v>
                </c:pt>
                <c:pt idx="470">
                  <c:v>-12.9902</c:v>
                </c:pt>
                <c:pt idx="471">
                  <c:v>-14.352799999999998</c:v>
                </c:pt>
                <c:pt idx="472">
                  <c:v>-15.390099999999997</c:v>
                </c:pt>
                <c:pt idx="473">
                  <c:v>-16.063700000000001</c:v>
                </c:pt>
                <c:pt idx="474">
                  <c:v>-16.3733</c:v>
                </c:pt>
                <c:pt idx="475">
                  <c:v>-16.915199999999999</c:v>
                </c:pt>
                <c:pt idx="476">
                  <c:v>-17.867499999999996</c:v>
                </c:pt>
                <c:pt idx="477">
                  <c:v>-18.711300000000001</c:v>
                </c:pt>
                <c:pt idx="478">
                  <c:v>-19.586099999999995</c:v>
                </c:pt>
                <c:pt idx="479">
                  <c:v>-20.158999999999995</c:v>
                </c:pt>
                <c:pt idx="480">
                  <c:v>-20.654399999999995</c:v>
                </c:pt>
                <c:pt idx="481">
                  <c:v>-21.320199999999996</c:v>
                </c:pt>
                <c:pt idx="482">
                  <c:v>-21.877599999999997</c:v>
                </c:pt>
                <c:pt idx="483">
                  <c:v>-22.1873</c:v>
                </c:pt>
                <c:pt idx="484">
                  <c:v>-22.295699999999993</c:v>
                </c:pt>
                <c:pt idx="485">
                  <c:v>-22.373100000000001</c:v>
                </c:pt>
                <c:pt idx="486">
                  <c:v>-22.303399999999993</c:v>
                </c:pt>
                <c:pt idx="487">
                  <c:v>-22.5898</c:v>
                </c:pt>
                <c:pt idx="488">
                  <c:v>-22.713699999999996</c:v>
                </c:pt>
                <c:pt idx="489">
                  <c:v>-22.798899999999996</c:v>
                </c:pt>
                <c:pt idx="490">
                  <c:v>-22.868500000000001</c:v>
                </c:pt>
                <c:pt idx="491">
                  <c:v>-22.837599999999998</c:v>
                </c:pt>
                <c:pt idx="492">
                  <c:v>-22.620799999999996</c:v>
                </c:pt>
                <c:pt idx="493">
                  <c:v>-22.489199999999993</c:v>
                </c:pt>
                <c:pt idx="494">
                  <c:v>-22.179499999999997</c:v>
                </c:pt>
                <c:pt idx="495">
                  <c:v>-21.753699999999995</c:v>
                </c:pt>
                <c:pt idx="496">
                  <c:v>-21.397599999999997</c:v>
                </c:pt>
                <c:pt idx="497">
                  <c:v>-20.909899999999997</c:v>
                </c:pt>
                <c:pt idx="498">
                  <c:v>-20.515099999999993</c:v>
                </c:pt>
                <c:pt idx="499">
                  <c:v>-20.205399999999997</c:v>
                </c:pt>
              </c:numCache>
            </c:numRef>
          </c:yVal>
          <c:smooth val="0"/>
          <c:extLst xmlns:c16r2="http://schemas.microsoft.com/office/drawing/2015/06/chart">
            <c:ext xmlns:c16="http://schemas.microsoft.com/office/drawing/2014/chart" uri="{C3380CC4-5D6E-409C-BE32-E72D297353CC}">
              <c16:uniqueId val="{00000001-2C53-42E8-A004-1FDDD0EF9E84}"/>
            </c:ext>
          </c:extLst>
        </c:ser>
        <c:ser>
          <c:idx val="3"/>
          <c:order val="2"/>
          <c:tx>
            <c:v>Unloaded Side</c:v>
          </c:tx>
          <c:spPr>
            <a:ln w="19050" cap="rnd">
              <a:solidFill>
                <a:schemeClr val="tx1"/>
              </a:solidFill>
              <a:prstDash val="lgDashDot"/>
              <a:round/>
            </a:ln>
            <a:effectLst/>
          </c:spPr>
          <c:marker>
            <c:symbol val="none"/>
          </c:marker>
          <c:xVal>
            <c:numRef>
              <c:f>'3'!$J$5:$J$100</c:f>
              <c:numCache>
                <c:formatCode>General</c:formatCode>
                <c:ptCount val="96"/>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1.0999999999999999E-2</c:v>
                </c:pt>
                <c:pt idx="12">
                  <c:v>1.2E-2</c:v>
                </c:pt>
                <c:pt idx="13">
                  <c:v>1.2999999999999999E-2</c:v>
                </c:pt>
                <c:pt idx="14">
                  <c:v>1.4E-2</c:v>
                </c:pt>
                <c:pt idx="15">
                  <c:v>1.4999999999999999E-2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0.03</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4.4999999999999998E-2</c:v>
                </c:pt>
                <c:pt idx="46">
                  <c:v>4.5999999999999999E-2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7.4999999999999997E-2</c:v>
                </c:pt>
                <c:pt idx="76">
                  <c:v>7.5999999999999998E-2</c:v>
                </c:pt>
                <c:pt idx="77">
                  <c:v>7.6999999999999999E-2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0.09</c:v>
                </c:pt>
                <c:pt idx="91">
                  <c:v>9.0999999999999998E-2</c:v>
                </c:pt>
                <c:pt idx="92">
                  <c:v>9.1999999999999998E-2</c:v>
                </c:pt>
                <c:pt idx="93">
                  <c:v>9.2999999999999999E-2</c:v>
                </c:pt>
                <c:pt idx="94">
                  <c:v>9.4E-2</c:v>
                </c:pt>
                <c:pt idx="95">
                  <c:v>9.5000000000000001E-2</c:v>
                </c:pt>
              </c:numCache>
            </c:numRef>
          </c:xVal>
          <c:yVal>
            <c:numRef>
              <c:f>'3'!$B$5:$B$712</c:f>
              <c:numCache>
                <c:formatCode>General</c:formatCode>
                <c:ptCount val="708"/>
                <c:pt idx="0">
                  <c:v>-7.5912999999999951</c:v>
                </c:pt>
                <c:pt idx="1">
                  <c:v>-7.0324000000000009</c:v>
                </c:pt>
                <c:pt idx="2">
                  <c:v>-6.4046999999999992</c:v>
                </c:pt>
                <c:pt idx="3">
                  <c:v>-5.8840999999999966</c:v>
                </c:pt>
                <c:pt idx="4">
                  <c:v>-5.3099999999999952</c:v>
                </c:pt>
                <c:pt idx="5">
                  <c:v>-4.5979999999999981</c:v>
                </c:pt>
                <c:pt idx="6">
                  <c:v>-4.1003999999999969</c:v>
                </c:pt>
                <c:pt idx="7">
                  <c:v>-3.5185999999999966</c:v>
                </c:pt>
                <c:pt idx="8">
                  <c:v>-2.7300999999999993</c:v>
                </c:pt>
                <c:pt idx="9">
                  <c:v>-2.3778999999999955</c:v>
                </c:pt>
                <c:pt idx="10">
                  <c:v>-2.2247999999999992</c:v>
                </c:pt>
                <c:pt idx="11">
                  <c:v>-2.0716999999999959</c:v>
                </c:pt>
                <c:pt idx="12">
                  <c:v>-2.3472999999999966</c:v>
                </c:pt>
                <c:pt idx="13">
                  <c:v>-2.4238999999999997</c:v>
                </c:pt>
                <c:pt idx="14">
                  <c:v>-2.2018999999999997</c:v>
                </c:pt>
                <c:pt idx="15">
                  <c:v>-2.3089999999999984</c:v>
                </c:pt>
                <c:pt idx="16">
                  <c:v>-2.3243999999999971</c:v>
                </c:pt>
                <c:pt idx="17">
                  <c:v>-2.2555000000000005</c:v>
                </c:pt>
                <c:pt idx="18">
                  <c:v>-2.3778999999999955</c:v>
                </c:pt>
                <c:pt idx="19">
                  <c:v>-2.3320000000000007</c:v>
                </c:pt>
                <c:pt idx="20">
                  <c:v>-1.8496999999999959</c:v>
                </c:pt>
                <c:pt idx="21">
                  <c:v>-1.4745999999999995</c:v>
                </c:pt>
                <c:pt idx="22">
                  <c:v>-1.1378000000000013</c:v>
                </c:pt>
                <c:pt idx="23">
                  <c:v>-0.93870000000000064</c:v>
                </c:pt>
                <c:pt idx="24">
                  <c:v>-0.96939999999999527</c:v>
                </c:pt>
                <c:pt idx="25">
                  <c:v>-1.1989999999999987</c:v>
                </c:pt>
                <c:pt idx="26">
                  <c:v>-0.93870000000000064</c:v>
                </c:pt>
                <c:pt idx="27">
                  <c:v>0.31099999999999878</c:v>
                </c:pt>
                <c:pt idx="28">
                  <c:v>0.80890000000000128</c:v>
                </c:pt>
                <c:pt idx="29">
                  <c:v>1.6492000000000036</c:v>
                </c:pt>
                <c:pt idx="30">
                  <c:v>2.1316000000000042</c:v>
                </c:pt>
                <c:pt idx="31">
                  <c:v>2.6841000000000017</c:v>
                </c:pt>
                <c:pt idx="32">
                  <c:v>3.2831999999999999</c:v>
                </c:pt>
                <c:pt idx="33">
                  <c:v>3.5633000000000052</c:v>
                </c:pt>
                <c:pt idx="34">
                  <c:v>3.524400000000004</c:v>
                </c:pt>
                <c:pt idx="35">
                  <c:v>3.446600000000001</c:v>
                </c:pt>
                <c:pt idx="36">
                  <c:v>3.8901000000000003</c:v>
                </c:pt>
                <c:pt idx="37">
                  <c:v>4.3258000000000045</c:v>
                </c:pt>
                <c:pt idx="38">
                  <c:v>4.5203000000000051</c:v>
                </c:pt>
                <c:pt idx="39">
                  <c:v>4.5748000000000042</c:v>
                </c:pt>
                <c:pt idx="40">
                  <c:v>4.6448000000000045</c:v>
                </c:pt>
                <c:pt idx="41">
                  <c:v>4.2947000000000051</c:v>
                </c:pt>
                <c:pt idx="42">
                  <c:v>4.1390000000000038</c:v>
                </c:pt>
                <c:pt idx="43">
                  <c:v>3.9601000000000011</c:v>
                </c:pt>
                <c:pt idx="44">
                  <c:v>3.6255000000000037</c:v>
                </c:pt>
                <c:pt idx="45">
                  <c:v>3.0031000000000017</c:v>
                </c:pt>
                <c:pt idx="46">
                  <c:v>2.5828999999999991</c:v>
                </c:pt>
                <c:pt idx="47">
                  <c:v>2.1239000000000048</c:v>
                </c:pt>
                <c:pt idx="48">
                  <c:v>1.6881000000000048</c:v>
                </c:pt>
                <c:pt idx="49">
                  <c:v>1.3224000000000014</c:v>
                </c:pt>
                <c:pt idx="50">
                  <c:v>0.50549999999999895</c:v>
                </c:pt>
                <c:pt idx="51">
                  <c:v>-0.36459999999999965</c:v>
                </c:pt>
                <c:pt idx="52">
                  <c:v>-1.0994999999999964</c:v>
                </c:pt>
                <c:pt idx="53">
                  <c:v>-1.3904000000000001</c:v>
                </c:pt>
                <c:pt idx="54">
                  <c:v>-1.4745999999999995</c:v>
                </c:pt>
                <c:pt idx="55">
                  <c:v>-1.0842000000000005</c:v>
                </c:pt>
                <c:pt idx="56">
                  <c:v>-0.82389999999999541</c:v>
                </c:pt>
                <c:pt idx="57">
                  <c:v>-0.86979999999999702</c:v>
                </c:pt>
                <c:pt idx="58">
                  <c:v>-1.0152999999999968</c:v>
                </c:pt>
                <c:pt idx="59">
                  <c:v>-1.1147999999999991</c:v>
                </c:pt>
                <c:pt idx="60">
                  <c:v>-1.4975999999999947</c:v>
                </c:pt>
                <c:pt idx="61">
                  <c:v>-1.5282000000000004</c:v>
                </c:pt>
                <c:pt idx="62">
                  <c:v>-1.4362999999999946</c:v>
                </c:pt>
                <c:pt idx="63">
                  <c:v>-1.3980999999999995</c:v>
                </c:pt>
                <c:pt idx="64">
                  <c:v>-1.3673999999999977</c:v>
                </c:pt>
                <c:pt idx="65">
                  <c:v>-1.2985000000000011</c:v>
                </c:pt>
                <c:pt idx="66">
                  <c:v>-1.2449000000000001</c:v>
                </c:pt>
                <c:pt idx="67">
                  <c:v>-1.2678999999999954</c:v>
                </c:pt>
                <c:pt idx="68">
                  <c:v>-1.5128999999999975</c:v>
                </c:pt>
                <c:pt idx="69">
                  <c:v>-2.1100000000000008</c:v>
                </c:pt>
                <c:pt idx="70">
                  <c:v>-2.8831999999999955</c:v>
                </c:pt>
                <c:pt idx="71">
                  <c:v>-3.6104999999999956</c:v>
                </c:pt>
                <c:pt idx="72">
                  <c:v>-4.6362999999999959</c:v>
                </c:pt>
                <c:pt idx="73">
                  <c:v>-4.843</c:v>
                </c:pt>
                <c:pt idx="74">
                  <c:v>-4.9731000000000014</c:v>
                </c:pt>
                <c:pt idx="75">
                  <c:v>-5.5242999999999958</c:v>
                </c:pt>
                <c:pt idx="76">
                  <c:v>-6.1902999999999961</c:v>
                </c:pt>
                <c:pt idx="77">
                  <c:v>-6.9559000000000006</c:v>
                </c:pt>
                <c:pt idx="78">
                  <c:v>-7.7597000000000014</c:v>
                </c:pt>
                <c:pt idx="79">
                  <c:v>-8.1041999999999987</c:v>
                </c:pt>
                <c:pt idx="80">
                  <c:v>-8.6400999999999986</c:v>
                </c:pt>
                <c:pt idx="81">
                  <c:v>-9.1529999999999951</c:v>
                </c:pt>
                <c:pt idx="82">
                  <c:v>-9.5434000000000001</c:v>
                </c:pt>
                <c:pt idx="83">
                  <c:v>-9.7730999999999995</c:v>
                </c:pt>
                <c:pt idx="84">
                  <c:v>-9.9337999999999997</c:v>
                </c:pt>
                <c:pt idx="85">
                  <c:v>-9.7425000000000015</c:v>
                </c:pt>
                <c:pt idx="86">
                  <c:v>-9.8342999999999972</c:v>
                </c:pt>
                <c:pt idx="87">
                  <c:v>-10.247699999999998</c:v>
                </c:pt>
                <c:pt idx="88">
                  <c:v>-10.354900000000001</c:v>
                </c:pt>
                <c:pt idx="89">
                  <c:v>-10.485000000000001</c:v>
                </c:pt>
                <c:pt idx="90">
                  <c:v>-10.4468</c:v>
                </c:pt>
                <c:pt idx="91">
                  <c:v>-10.385499999999999</c:v>
                </c:pt>
                <c:pt idx="92">
                  <c:v>-10.178799999999995</c:v>
                </c:pt>
                <c:pt idx="93">
                  <c:v>-10.163499999999999</c:v>
                </c:pt>
                <c:pt idx="94">
                  <c:v>-9.8113999999999972</c:v>
                </c:pt>
                <c:pt idx="95">
                  <c:v>-9.313799999999997</c:v>
                </c:pt>
                <c:pt idx="96">
                  <c:v>-9.2983999999999991</c:v>
                </c:pt>
                <c:pt idx="97">
                  <c:v>-8.9003999999999959</c:v>
                </c:pt>
                <c:pt idx="98">
                  <c:v>-8.479299999999995</c:v>
                </c:pt>
                <c:pt idx="99">
                  <c:v>-8.2189999999999976</c:v>
                </c:pt>
                <c:pt idx="100">
                  <c:v>-7.6830999999999978</c:v>
                </c:pt>
                <c:pt idx="101">
                  <c:v>-7.1395999999999962</c:v>
                </c:pt>
                <c:pt idx="102">
                  <c:v>-6.527199999999997</c:v>
                </c:pt>
                <c:pt idx="103">
                  <c:v>-5.998999999999997</c:v>
                </c:pt>
                <c:pt idx="104">
                  <c:v>-5.3406000000000011</c:v>
                </c:pt>
                <c:pt idx="105">
                  <c:v>-4.843</c:v>
                </c:pt>
                <c:pt idx="106">
                  <c:v>-4.1616999999999971</c:v>
                </c:pt>
                <c:pt idx="107">
                  <c:v>-3.4726999999999952</c:v>
                </c:pt>
                <c:pt idx="108">
                  <c:v>-2.8373000000000008</c:v>
                </c:pt>
                <c:pt idx="109">
                  <c:v>-2.2860999999999994</c:v>
                </c:pt>
                <c:pt idx="110">
                  <c:v>-2.0716999999999959</c:v>
                </c:pt>
                <c:pt idx="111">
                  <c:v>-2.148299999999999</c:v>
                </c:pt>
                <c:pt idx="112">
                  <c:v>-2.3625999999999996</c:v>
                </c:pt>
                <c:pt idx="113">
                  <c:v>-2.3625999999999996</c:v>
                </c:pt>
                <c:pt idx="114">
                  <c:v>-2.4927999999999964</c:v>
                </c:pt>
                <c:pt idx="115">
                  <c:v>-2.1635999999999949</c:v>
                </c:pt>
                <c:pt idx="116">
                  <c:v>-2.2094999999999962</c:v>
                </c:pt>
                <c:pt idx="117">
                  <c:v>-2.4775000000000005</c:v>
                </c:pt>
                <c:pt idx="118">
                  <c:v>-2.5080999999999993</c:v>
                </c:pt>
                <c:pt idx="119">
                  <c:v>-2.2171999999999956</c:v>
                </c:pt>
                <c:pt idx="120">
                  <c:v>-1.9874999999999963</c:v>
                </c:pt>
                <c:pt idx="121">
                  <c:v>-1.5205000000000011</c:v>
                </c:pt>
                <c:pt idx="122">
                  <c:v>-0.90809999999999502</c:v>
                </c:pt>
                <c:pt idx="123">
                  <c:v>-1.038199999999996</c:v>
                </c:pt>
                <c:pt idx="124">
                  <c:v>-0.86220000000000052</c:v>
                </c:pt>
                <c:pt idx="125">
                  <c:v>-1.0229000000000001</c:v>
                </c:pt>
                <c:pt idx="126">
                  <c:v>-0.80859999999999954</c:v>
                </c:pt>
                <c:pt idx="127">
                  <c:v>0.3265000000000004</c:v>
                </c:pt>
                <c:pt idx="128">
                  <c:v>0.88670000000000415</c:v>
                </c:pt>
                <c:pt idx="129">
                  <c:v>1.7269999999999994</c:v>
                </c:pt>
                <c:pt idx="130">
                  <c:v>2.4895000000000058</c:v>
                </c:pt>
                <c:pt idx="131">
                  <c:v>3.0963999999999992</c:v>
                </c:pt>
                <c:pt idx="132">
                  <c:v>3.3532000000000006</c:v>
                </c:pt>
                <c:pt idx="133">
                  <c:v>3.8901000000000003</c:v>
                </c:pt>
                <c:pt idx="134">
                  <c:v>3.4777000000000005</c:v>
                </c:pt>
                <c:pt idx="135">
                  <c:v>3.6021999999999998</c:v>
                </c:pt>
                <c:pt idx="136">
                  <c:v>4.0535000000000014</c:v>
                </c:pt>
                <c:pt idx="137">
                  <c:v>4.6992000000000003</c:v>
                </c:pt>
                <c:pt idx="138">
                  <c:v>4.8549000000000024</c:v>
                </c:pt>
                <c:pt idx="139">
                  <c:v>4.8471000000000002</c:v>
                </c:pt>
                <c:pt idx="140">
                  <c:v>4.8160000000000007</c:v>
                </c:pt>
                <c:pt idx="141">
                  <c:v>4.5591999999999997</c:v>
                </c:pt>
                <c:pt idx="142">
                  <c:v>4.5125000000000028</c:v>
                </c:pt>
                <c:pt idx="143">
                  <c:v>4.3180000000000023</c:v>
                </c:pt>
                <c:pt idx="144">
                  <c:v>3.7189000000000041</c:v>
                </c:pt>
                <c:pt idx="145">
                  <c:v>3.4777000000000005</c:v>
                </c:pt>
                <c:pt idx="146">
                  <c:v>2.8864000000000041</c:v>
                </c:pt>
                <c:pt idx="147">
                  <c:v>2.3028000000000008</c:v>
                </c:pt>
                <c:pt idx="148">
                  <c:v>2.0227000000000022</c:v>
                </c:pt>
                <c:pt idx="149">
                  <c:v>1.6258999999999997</c:v>
                </c:pt>
                <c:pt idx="150">
                  <c:v>0.77780000000000205</c:v>
                </c:pt>
                <c:pt idx="151">
                  <c:v>-5.4699999999997806E-2</c:v>
                </c:pt>
                <c:pt idx="152">
                  <c:v>-0.77800000000000091</c:v>
                </c:pt>
                <c:pt idx="153">
                  <c:v>-1.4975999999999947</c:v>
                </c:pt>
                <c:pt idx="154">
                  <c:v>-1.5664999999999984</c:v>
                </c:pt>
                <c:pt idx="155">
                  <c:v>-1.313799999999997</c:v>
                </c:pt>
                <c:pt idx="156">
                  <c:v>-1.091799999999997</c:v>
                </c:pt>
                <c:pt idx="157">
                  <c:v>-0.69379999999999442</c:v>
                </c:pt>
                <c:pt idx="158">
                  <c:v>-0.62489999999999768</c:v>
                </c:pt>
                <c:pt idx="159">
                  <c:v>-1.1530999999999971</c:v>
                </c:pt>
                <c:pt idx="160">
                  <c:v>-1.3673999999999977</c:v>
                </c:pt>
                <c:pt idx="161">
                  <c:v>-1.4362999999999946</c:v>
                </c:pt>
                <c:pt idx="162">
                  <c:v>-1.7042999999999988</c:v>
                </c:pt>
                <c:pt idx="163">
                  <c:v>-1.4822999999999988</c:v>
                </c:pt>
                <c:pt idx="164">
                  <c:v>-1.183699999999996</c:v>
                </c:pt>
                <c:pt idx="165">
                  <c:v>-1.405699999999996</c:v>
                </c:pt>
                <c:pt idx="166">
                  <c:v>-1.1224999999999985</c:v>
                </c:pt>
                <c:pt idx="167">
                  <c:v>-1.1378000000000013</c:v>
                </c:pt>
                <c:pt idx="168">
                  <c:v>-1.6124000000000001</c:v>
                </c:pt>
                <c:pt idx="169">
                  <c:v>-1.910999999999996</c:v>
                </c:pt>
                <c:pt idx="170">
                  <c:v>-2.7147999999999963</c:v>
                </c:pt>
                <c:pt idx="171">
                  <c:v>-3.6104999999999956</c:v>
                </c:pt>
                <c:pt idx="172">
                  <c:v>-4.3529999999999962</c:v>
                </c:pt>
                <c:pt idx="173">
                  <c:v>-4.7051999999999996</c:v>
                </c:pt>
                <c:pt idx="174">
                  <c:v>-4.9960999999999967</c:v>
                </c:pt>
                <c:pt idx="175">
                  <c:v>-5.3099999999999952</c:v>
                </c:pt>
                <c:pt idx="176">
                  <c:v>-5.9301000000000004</c:v>
                </c:pt>
                <c:pt idx="177">
                  <c:v>-6.9023000000000003</c:v>
                </c:pt>
                <c:pt idx="178">
                  <c:v>-7.4151999999999969</c:v>
                </c:pt>
                <c:pt idx="179">
                  <c:v>-8.02</c:v>
                </c:pt>
                <c:pt idx="180">
                  <c:v>-8.4180999999999973</c:v>
                </c:pt>
                <c:pt idx="181">
                  <c:v>-9.0457999999999998</c:v>
                </c:pt>
                <c:pt idx="182">
                  <c:v>-9.520500000000002</c:v>
                </c:pt>
                <c:pt idx="183">
                  <c:v>-9.8342999999999972</c:v>
                </c:pt>
                <c:pt idx="184">
                  <c:v>-9.7730999999999995</c:v>
                </c:pt>
                <c:pt idx="185">
                  <c:v>-9.6199999999999974</c:v>
                </c:pt>
                <c:pt idx="186">
                  <c:v>-9.6889000000000003</c:v>
                </c:pt>
                <c:pt idx="187">
                  <c:v>-9.8955999999999982</c:v>
                </c:pt>
                <c:pt idx="188">
                  <c:v>-10.094599999999994</c:v>
                </c:pt>
                <c:pt idx="189">
                  <c:v>-10.377899999999995</c:v>
                </c:pt>
                <c:pt idx="190">
                  <c:v>-10.201799999999997</c:v>
                </c:pt>
                <c:pt idx="191">
                  <c:v>-10.194099999999997</c:v>
                </c:pt>
                <c:pt idx="192">
                  <c:v>-10.132899999999999</c:v>
                </c:pt>
                <c:pt idx="193">
                  <c:v>-9.7653999999999996</c:v>
                </c:pt>
                <c:pt idx="194">
                  <c:v>-9.4974999999999987</c:v>
                </c:pt>
                <c:pt idx="195">
                  <c:v>-9.1913</c:v>
                </c:pt>
                <c:pt idx="196">
                  <c:v>-8.984599999999995</c:v>
                </c:pt>
                <c:pt idx="197">
                  <c:v>-8.5558999999999976</c:v>
                </c:pt>
                <c:pt idx="198">
                  <c:v>-8.4257000000000009</c:v>
                </c:pt>
                <c:pt idx="199">
                  <c:v>-8.02</c:v>
                </c:pt>
                <c:pt idx="200">
                  <c:v>-7.3692999999999955</c:v>
                </c:pt>
                <c:pt idx="201">
                  <c:v>-6.9864999999999995</c:v>
                </c:pt>
                <c:pt idx="202">
                  <c:v>-6.3434999999999953</c:v>
                </c:pt>
                <c:pt idx="203">
                  <c:v>-5.8075999999999963</c:v>
                </c:pt>
                <c:pt idx="204">
                  <c:v>-5.2946999999999997</c:v>
                </c:pt>
                <c:pt idx="205">
                  <c:v>-4.6515999999999984</c:v>
                </c:pt>
                <c:pt idx="206">
                  <c:v>-4.0008999999999943</c:v>
                </c:pt>
                <c:pt idx="207">
                  <c:v>-3.3884999999999956</c:v>
                </c:pt>
                <c:pt idx="208">
                  <c:v>-2.6382000000000003</c:v>
                </c:pt>
                <c:pt idx="209">
                  <c:v>-2.2324999999999982</c:v>
                </c:pt>
                <c:pt idx="210">
                  <c:v>-2.1177000000000001</c:v>
                </c:pt>
                <c:pt idx="211">
                  <c:v>-2.1942000000000004</c:v>
                </c:pt>
                <c:pt idx="212">
                  <c:v>-2.2936999999999959</c:v>
                </c:pt>
                <c:pt idx="213">
                  <c:v>-2.4085999999999967</c:v>
                </c:pt>
                <c:pt idx="214">
                  <c:v>-2.2018999999999997</c:v>
                </c:pt>
                <c:pt idx="215">
                  <c:v>-2.132999999999996</c:v>
                </c:pt>
                <c:pt idx="216">
                  <c:v>-2.2936999999999959</c:v>
                </c:pt>
                <c:pt idx="217">
                  <c:v>-2.2936999999999959</c:v>
                </c:pt>
                <c:pt idx="218">
                  <c:v>-2.4238999999999997</c:v>
                </c:pt>
                <c:pt idx="219">
                  <c:v>-2.3089999999999984</c:v>
                </c:pt>
                <c:pt idx="220">
                  <c:v>-1.8113999999999977</c:v>
                </c:pt>
                <c:pt idx="221">
                  <c:v>-1.3750999999999971</c:v>
                </c:pt>
                <c:pt idx="222">
                  <c:v>-0.94640000000000002</c:v>
                </c:pt>
                <c:pt idx="223">
                  <c:v>-0.88509999999999978</c:v>
                </c:pt>
                <c:pt idx="224">
                  <c:v>-0.9157999999999944</c:v>
                </c:pt>
                <c:pt idx="225">
                  <c:v>-1.2295999999999974</c:v>
                </c:pt>
                <c:pt idx="226">
                  <c:v>-0.75499999999999878</c:v>
                </c:pt>
                <c:pt idx="227">
                  <c:v>0.42770000000000308</c:v>
                </c:pt>
                <c:pt idx="228">
                  <c:v>1.0112000000000037</c:v>
                </c:pt>
                <c:pt idx="229">
                  <c:v>1.9527000000000017</c:v>
                </c:pt>
                <c:pt idx="230">
                  <c:v>2.4351000000000025</c:v>
                </c:pt>
                <c:pt idx="231">
                  <c:v>2.9718999999999998</c:v>
                </c:pt>
                <c:pt idx="232">
                  <c:v>3.5477000000000007</c:v>
                </c:pt>
                <c:pt idx="233">
                  <c:v>3.8434000000000039</c:v>
                </c:pt>
                <c:pt idx="234">
                  <c:v>3.5477000000000007</c:v>
                </c:pt>
                <c:pt idx="235">
                  <c:v>3.7343999999999991</c:v>
                </c:pt>
                <c:pt idx="236">
                  <c:v>4.4114000000000031</c:v>
                </c:pt>
                <c:pt idx="237">
                  <c:v>4.6759000000000039</c:v>
                </c:pt>
                <c:pt idx="238">
                  <c:v>4.9249000000000027</c:v>
                </c:pt>
                <c:pt idx="239">
                  <c:v>5.1038000000000059</c:v>
                </c:pt>
                <c:pt idx="240">
                  <c:v>4.7847999999999988</c:v>
                </c:pt>
                <c:pt idx="241">
                  <c:v>4.5748000000000042</c:v>
                </c:pt>
                <c:pt idx="242">
                  <c:v>4.7615000000000016</c:v>
                </c:pt>
                <c:pt idx="243">
                  <c:v>4.3491000000000017</c:v>
                </c:pt>
                <c:pt idx="244">
                  <c:v>4.0068000000000046</c:v>
                </c:pt>
                <c:pt idx="245">
                  <c:v>3.5087999999999995</c:v>
                </c:pt>
                <c:pt idx="246">
                  <c:v>2.8707999999999996</c:v>
                </c:pt>
                <c:pt idx="247">
                  <c:v>2.5051000000000032</c:v>
                </c:pt>
                <c:pt idx="248">
                  <c:v>2.178300000000001</c:v>
                </c:pt>
                <c:pt idx="249">
                  <c:v>1.6569999999999987</c:v>
                </c:pt>
                <c:pt idx="250">
                  <c:v>0.97230000000000238</c:v>
                </c:pt>
                <c:pt idx="251">
                  <c:v>0.12420000000000486</c:v>
                </c:pt>
                <c:pt idx="252">
                  <c:v>-0.86220000000000052</c:v>
                </c:pt>
                <c:pt idx="253">
                  <c:v>-1.3827000000000007</c:v>
                </c:pt>
                <c:pt idx="254">
                  <c:v>-1.5128999999999975</c:v>
                </c:pt>
                <c:pt idx="255">
                  <c:v>-1.3750999999999971</c:v>
                </c:pt>
                <c:pt idx="256">
                  <c:v>-0.82389999999999541</c:v>
                </c:pt>
                <c:pt idx="257">
                  <c:v>-0.76269999999999816</c:v>
                </c:pt>
                <c:pt idx="258">
                  <c:v>-0.87749999999999639</c:v>
                </c:pt>
                <c:pt idx="259">
                  <c:v>-1.0688999999999975</c:v>
                </c:pt>
                <c:pt idx="260">
                  <c:v>-1.3214999999999963</c:v>
                </c:pt>
                <c:pt idx="261">
                  <c:v>-1.5818000000000012</c:v>
                </c:pt>
                <c:pt idx="262">
                  <c:v>-1.4669999999999961</c:v>
                </c:pt>
                <c:pt idx="263">
                  <c:v>-1.4362999999999946</c:v>
                </c:pt>
                <c:pt idx="264">
                  <c:v>-1.4286999999999981</c:v>
                </c:pt>
                <c:pt idx="265">
                  <c:v>-1.2755999999999947</c:v>
                </c:pt>
                <c:pt idx="266">
                  <c:v>-1.1759999999999966</c:v>
                </c:pt>
                <c:pt idx="267">
                  <c:v>-1.3673999999999977</c:v>
                </c:pt>
                <c:pt idx="268">
                  <c:v>-1.5587999999999991</c:v>
                </c:pt>
                <c:pt idx="269">
                  <c:v>-2.0180999999999951</c:v>
                </c:pt>
                <c:pt idx="270">
                  <c:v>-2.8065999999999995</c:v>
                </c:pt>
                <c:pt idx="271">
                  <c:v>-3.4420000000000006</c:v>
                </c:pt>
                <c:pt idx="272">
                  <c:v>-4.4755000000000003</c:v>
                </c:pt>
                <c:pt idx="273">
                  <c:v>-4.8888999999999943</c:v>
                </c:pt>
                <c:pt idx="274">
                  <c:v>-4.9654999999999978</c:v>
                </c:pt>
                <c:pt idx="275">
                  <c:v>-5.3941999999999952</c:v>
                </c:pt>
                <c:pt idx="276">
                  <c:v>-5.9912999999999981</c:v>
                </c:pt>
                <c:pt idx="277">
                  <c:v>-6.7032999999999952</c:v>
                </c:pt>
                <c:pt idx="278">
                  <c:v>-7.3539999999999992</c:v>
                </c:pt>
                <c:pt idx="279">
                  <c:v>-8.0888999999999953</c:v>
                </c:pt>
                <c:pt idx="280">
                  <c:v>-8.479299999999995</c:v>
                </c:pt>
                <c:pt idx="281">
                  <c:v>-8.9768999999999952</c:v>
                </c:pt>
                <c:pt idx="282">
                  <c:v>-9.4592000000000009</c:v>
                </c:pt>
                <c:pt idx="283">
                  <c:v>-9.5739999999999998</c:v>
                </c:pt>
                <c:pt idx="284">
                  <c:v>-9.7118000000000002</c:v>
                </c:pt>
                <c:pt idx="285">
                  <c:v>-9.7194999999999983</c:v>
                </c:pt>
                <c:pt idx="286">
                  <c:v>-9.6199999999999974</c:v>
                </c:pt>
                <c:pt idx="287">
                  <c:v>-9.9184999999999963</c:v>
                </c:pt>
                <c:pt idx="288">
                  <c:v>-10.132899999999999</c:v>
                </c:pt>
                <c:pt idx="289">
                  <c:v>-10.247699999999998</c:v>
                </c:pt>
                <c:pt idx="290">
                  <c:v>-10.194099999999997</c:v>
                </c:pt>
                <c:pt idx="291">
                  <c:v>-10.155799999999999</c:v>
                </c:pt>
                <c:pt idx="292">
                  <c:v>-10.041000000000002</c:v>
                </c:pt>
                <c:pt idx="293">
                  <c:v>-9.8496000000000006</c:v>
                </c:pt>
                <c:pt idx="294">
                  <c:v>-9.5586999999999964</c:v>
                </c:pt>
                <c:pt idx="295">
                  <c:v>-9.2677999999999994</c:v>
                </c:pt>
                <c:pt idx="296">
                  <c:v>-8.8390999999999948</c:v>
                </c:pt>
                <c:pt idx="297">
                  <c:v>-8.6629999999999967</c:v>
                </c:pt>
                <c:pt idx="298">
                  <c:v>-8.1577999999999999</c:v>
                </c:pt>
                <c:pt idx="299">
                  <c:v>-7.8744999999999994</c:v>
                </c:pt>
                <c:pt idx="300">
                  <c:v>-7.4993999999999961</c:v>
                </c:pt>
                <c:pt idx="301">
                  <c:v>-6.8486999999999991</c:v>
                </c:pt>
                <c:pt idx="302">
                  <c:v>-6.3280999999999965</c:v>
                </c:pt>
                <c:pt idx="303">
                  <c:v>-5.8917999999999955</c:v>
                </c:pt>
                <c:pt idx="304">
                  <c:v>-5.0650000000000004</c:v>
                </c:pt>
                <c:pt idx="305">
                  <c:v>-4.5214999999999979</c:v>
                </c:pt>
                <c:pt idx="306">
                  <c:v>-4.0928000000000004</c:v>
                </c:pt>
                <c:pt idx="307">
                  <c:v>-3.2506999999999953</c:v>
                </c:pt>
                <c:pt idx="308">
                  <c:v>-2.7989999999999959</c:v>
                </c:pt>
                <c:pt idx="309">
                  <c:v>-2.4008999999999974</c:v>
                </c:pt>
                <c:pt idx="310">
                  <c:v>-2.0869999999999984</c:v>
                </c:pt>
                <c:pt idx="311">
                  <c:v>-2.2555000000000005</c:v>
                </c:pt>
                <c:pt idx="312">
                  <c:v>-2.3778999999999955</c:v>
                </c:pt>
                <c:pt idx="313">
                  <c:v>-2.3778999999999955</c:v>
                </c:pt>
                <c:pt idx="314">
                  <c:v>-2.2860999999999994</c:v>
                </c:pt>
                <c:pt idx="315">
                  <c:v>-2.2324999999999982</c:v>
                </c:pt>
                <c:pt idx="316">
                  <c:v>-2.1635999999999949</c:v>
                </c:pt>
                <c:pt idx="317">
                  <c:v>-2.3397000000000001</c:v>
                </c:pt>
                <c:pt idx="318">
                  <c:v>-2.5233999999999952</c:v>
                </c:pt>
                <c:pt idx="319">
                  <c:v>-2.1558999999999955</c:v>
                </c:pt>
                <c:pt idx="320">
                  <c:v>-1.910999999999996</c:v>
                </c:pt>
                <c:pt idx="321">
                  <c:v>-1.4822999999999988</c:v>
                </c:pt>
                <c:pt idx="322">
                  <c:v>-0.86220000000000052</c:v>
                </c:pt>
                <c:pt idx="323">
                  <c:v>-0.93109999999999715</c:v>
                </c:pt>
                <c:pt idx="324">
                  <c:v>-1.0000000000000009</c:v>
                </c:pt>
                <c:pt idx="325">
                  <c:v>-1.0458999999999954</c:v>
                </c:pt>
                <c:pt idx="326">
                  <c:v>-0.70909999999999718</c:v>
                </c:pt>
                <c:pt idx="327">
                  <c:v>0.3421000000000049</c:v>
                </c:pt>
                <c:pt idx="328">
                  <c:v>1.0889999999999997</c:v>
                </c:pt>
                <c:pt idx="329">
                  <c:v>1.9293000000000018</c:v>
                </c:pt>
                <c:pt idx="330">
                  <c:v>2.256100000000004</c:v>
                </c:pt>
                <c:pt idx="331">
                  <c:v>3.0731000000000024</c:v>
                </c:pt>
                <c:pt idx="332">
                  <c:v>3.5711000000000008</c:v>
                </c:pt>
                <c:pt idx="333">
                  <c:v>3.7422000000000013</c:v>
                </c:pt>
                <c:pt idx="334">
                  <c:v>3.5788000000000002</c:v>
                </c:pt>
                <c:pt idx="335">
                  <c:v>3.6021999999999998</c:v>
                </c:pt>
                <c:pt idx="336">
                  <c:v>4.1546000000000012</c:v>
                </c:pt>
                <c:pt idx="337">
                  <c:v>4.6602999999999994</c:v>
                </c:pt>
                <c:pt idx="338">
                  <c:v>4.839300000000005</c:v>
                </c:pt>
                <c:pt idx="339">
                  <c:v>4.8237000000000005</c:v>
                </c:pt>
                <c:pt idx="340">
                  <c:v>4.8938000000000041</c:v>
                </c:pt>
                <c:pt idx="341">
                  <c:v>4.6836999999999991</c:v>
                </c:pt>
                <c:pt idx="342">
                  <c:v>4.4969000000000054</c:v>
                </c:pt>
                <c:pt idx="343">
                  <c:v>4.356900000000004</c:v>
                </c:pt>
                <c:pt idx="344">
                  <c:v>3.7811000000000026</c:v>
                </c:pt>
                <c:pt idx="345">
                  <c:v>3.3610000000000029</c:v>
                </c:pt>
                <c:pt idx="346">
                  <c:v>2.9330000000000052</c:v>
                </c:pt>
                <c:pt idx="347">
                  <c:v>2.4117000000000028</c:v>
                </c:pt>
                <c:pt idx="348">
                  <c:v>2.0538000000000016</c:v>
                </c:pt>
                <c:pt idx="349">
                  <c:v>1.5792000000000028</c:v>
                </c:pt>
                <c:pt idx="350">
                  <c:v>0.78560000000000429</c:v>
                </c:pt>
                <c:pt idx="351">
                  <c:v>-0.14029999999999598</c:v>
                </c:pt>
                <c:pt idx="352">
                  <c:v>-0.87749999999999639</c:v>
                </c:pt>
                <c:pt idx="353">
                  <c:v>-1.4440000000000008</c:v>
                </c:pt>
                <c:pt idx="354">
                  <c:v>-1.7042999999999988</c:v>
                </c:pt>
                <c:pt idx="355">
                  <c:v>-1.2525999999999995</c:v>
                </c:pt>
                <c:pt idx="356">
                  <c:v>-0.86220000000000052</c:v>
                </c:pt>
                <c:pt idx="357">
                  <c:v>-0.86979999999999702</c:v>
                </c:pt>
                <c:pt idx="358">
                  <c:v>-0.74729999999999941</c:v>
                </c:pt>
                <c:pt idx="359">
                  <c:v>-1.1224999999999985</c:v>
                </c:pt>
                <c:pt idx="360">
                  <c:v>-1.4898999999999953</c:v>
                </c:pt>
                <c:pt idx="361">
                  <c:v>-1.5128999999999975</c:v>
                </c:pt>
                <c:pt idx="362">
                  <c:v>-1.5434999999999963</c:v>
                </c:pt>
                <c:pt idx="363">
                  <c:v>-1.5205000000000011</c:v>
                </c:pt>
                <c:pt idx="364">
                  <c:v>-1.2220000000000009</c:v>
                </c:pt>
                <c:pt idx="365">
                  <c:v>-1.2831999999999981</c:v>
                </c:pt>
                <c:pt idx="366">
                  <c:v>-1.2908999999999975</c:v>
                </c:pt>
                <c:pt idx="367">
                  <c:v>-1.038199999999996</c:v>
                </c:pt>
                <c:pt idx="368">
                  <c:v>-1.5358999999999998</c:v>
                </c:pt>
                <c:pt idx="369">
                  <c:v>-2.0104999999999986</c:v>
                </c:pt>
                <c:pt idx="370">
                  <c:v>-2.7147999999999963</c:v>
                </c:pt>
                <c:pt idx="371">
                  <c:v>-3.5875000000000004</c:v>
                </c:pt>
                <c:pt idx="372">
                  <c:v>-4.4755000000000003</c:v>
                </c:pt>
                <c:pt idx="373">
                  <c:v>-4.6438999999999995</c:v>
                </c:pt>
                <c:pt idx="374">
                  <c:v>-4.7970999999999986</c:v>
                </c:pt>
                <c:pt idx="375">
                  <c:v>-5.3712</c:v>
                </c:pt>
                <c:pt idx="376">
                  <c:v>-5.9146999999999945</c:v>
                </c:pt>
                <c:pt idx="377">
                  <c:v>-6.7950999999999979</c:v>
                </c:pt>
                <c:pt idx="378">
                  <c:v>-7.4381999999999993</c:v>
                </c:pt>
                <c:pt idx="379">
                  <c:v>-7.9663999999999984</c:v>
                </c:pt>
                <c:pt idx="380">
                  <c:v>-8.5558999999999976</c:v>
                </c:pt>
                <c:pt idx="381">
                  <c:v>-8.9921999999999986</c:v>
                </c:pt>
                <c:pt idx="382">
                  <c:v>-9.2907999999999955</c:v>
                </c:pt>
                <c:pt idx="383">
                  <c:v>-9.7041999999999966</c:v>
                </c:pt>
                <c:pt idx="384">
                  <c:v>-9.7653999999999996</c:v>
                </c:pt>
                <c:pt idx="385">
                  <c:v>-9.6352999999999991</c:v>
                </c:pt>
                <c:pt idx="386">
                  <c:v>-9.7194999999999983</c:v>
                </c:pt>
                <c:pt idx="387">
                  <c:v>-10.063999999999997</c:v>
                </c:pt>
                <c:pt idx="388">
                  <c:v>-10.056299999999997</c:v>
                </c:pt>
                <c:pt idx="389">
                  <c:v>-10.4314</c:v>
                </c:pt>
                <c:pt idx="390">
                  <c:v>-10.385499999999999</c:v>
                </c:pt>
                <c:pt idx="391">
                  <c:v>-10.2171</c:v>
                </c:pt>
                <c:pt idx="392">
                  <c:v>-10.155799999999999</c:v>
                </c:pt>
                <c:pt idx="393">
                  <c:v>-9.9720999999999975</c:v>
                </c:pt>
                <c:pt idx="394">
                  <c:v>-9.5357999999999965</c:v>
                </c:pt>
                <c:pt idx="395">
                  <c:v>-9.2372000000000014</c:v>
                </c:pt>
                <c:pt idx="396">
                  <c:v>-8.9692999999999987</c:v>
                </c:pt>
                <c:pt idx="397">
                  <c:v>-8.5634999999999941</c:v>
                </c:pt>
                <c:pt idx="398">
                  <c:v>-8.4257000000000009</c:v>
                </c:pt>
                <c:pt idx="399">
                  <c:v>-8.0736000000000008</c:v>
                </c:pt>
                <c:pt idx="400">
                  <c:v>-7.5146999999999995</c:v>
                </c:pt>
                <c:pt idx="401">
                  <c:v>-7.0017999999999958</c:v>
                </c:pt>
                <c:pt idx="402">
                  <c:v>-6.4046999999999992</c:v>
                </c:pt>
                <c:pt idx="403">
                  <c:v>-5.485999999999998</c:v>
                </c:pt>
                <c:pt idx="404">
                  <c:v>-5.225799999999996</c:v>
                </c:pt>
                <c:pt idx="405">
                  <c:v>-4.7588000000000008</c:v>
                </c:pt>
                <c:pt idx="406">
                  <c:v>-4.0392000000000001</c:v>
                </c:pt>
                <c:pt idx="407">
                  <c:v>-3.3271999999999955</c:v>
                </c:pt>
                <c:pt idx="408">
                  <c:v>-2.8525999999999967</c:v>
                </c:pt>
                <c:pt idx="409">
                  <c:v>-2.1100000000000008</c:v>
                </c:pt>
                <c:pt idx="410">
                  <c:v>-2.1713000000000009</c:v>
                </c:pt>
                <c:pt idx="411">
                  <c:v>-2.2018999999999997</c:v>
                </c:pt>
                <c:pt idx="412">
                  <c:v>-2.4391999999999956</c:v>
                </c:pt>
                <c:pt idx="413">
                  <c:v>-2.5617000000000001</c:v>
                </c:pt>
                <c:pt idx="414">
                  <c:v>-2.4008999999999974</c:v>
                </c:pt>
                <c:pt idx="415">
                  <c:v>-2.2018999999999997</c:v>
                </c:pt>
                <c:pt idx="416">
                  <c:v>-2.2324999999999982</c:v>
                </c:pt>
                <c:pt idx="417">
                  <c:v>-2.3933000000000009</c:v>
                </c:pt>
                <c:pt idx="418">
                  <c:v>-2.4162000000000003</c:v>
                </c:pt>
                <c:pt idx="419">
                  <c:v>-2.3166999999999978</c:v>
                </c:pt>
                <c:pt idx="420">
                  <c:v>-1.9262999999999988</c:v>
                </c:pt>
                <c:pt idx="421">
                  <c:v>-1.4133999999999953</c:v>
                </c:pt>
                <c:pt idx="422">
                  <c:v>-0.86979999999999702</c:v>
                </c:pt>
                <c:pt idx="423">
                  <c:v>-0.77800000000000091</c:v>
                </c:pt>
                <c:pt idx="424">
                  <c:v>-0.72440000000000004</c:v>
                </c:pt>
                <c:pt idx="425">
                  <c:v>-1.038199999999996</c:v>
                </c:pt>
                <c:pt idx="426">
                  <c:v>-0.73199999999999654</c:v>
                </c:pt>
                <c:pt idx="427">
                  <c:v>0.64550000000000018</c:v>
                </c:pt>
                <c:pt idx="428">
                  <c:v>1.0501000000000051</c:v>
                </c:pt>
                <c:pt idx="429">
                  <c:v>1.8904000000000005</c:v>
                </c:pt>
                <c:pt idx="430">
                  <c:v>2.4583999999999993</c:v>
                </c:pt>
                <c:pt idx="431">
                  <c:v>3.0031000000000017</c:v>
                </c:pt>
                <c:pt idx="432">
                  <c:v>3.5087999999999995</c:v>
                </c:pt>
                <c:pt idx="433">
                  <c:v>4.0456999999999992</c:v>
                </c:pt>
                <c:pt idx="434">
                  <c:v>3.4777000000000005</c:v>
                </c:pt>
                <c:pt idx="435">
                  <c:v>3.7032999999999996</c:v>
                </c:pt>
                <c:pt idx="436">
                  <c:v>4.3335999999999997</c:v>
                </c:pt>
                <c:pt idx="437">
                  <c:v>4.839300000000005</c:v>
                </c:pt>
                <c:pt idx="438">
                  <c:v>4.9249000000000027</c:v>
                </c:pt>
                <c:pt idx="439">
                  <c:v>5.2984000000000018</c:v>
                </c:pt>
                <c:pt idx="440">
                  <c:v>4.7926000000000011</c:v>
                </c:pt>
                <c:pt idx="441">
                  <c:v>4.7847999999999988</c:v>
                </c:pt>
                <c:pt idx="442">
                  <c:v>4.7070000000000025</c:v>
                </c:pt>
                <c:pt idx="443">
                  <c:v>4.419100000000002</c:v>
                </c:pt>
                <c:pt idx="444">
                  <c:v>3.9990000000000023</c:v>
                </c:pt>
                <c:pt idx="445">
                  <c:v>3.6722000000000006</c:v>
                </c:pt>
                <c:pt idx="446">
                  <c:v>2.9718999999999998</c:v>
                </c:pt>
                <c:pt idx="447">
                  <c:v>2.5207000000000006</c:v>
                </c:pt>
                <c:pt idx="448">
                  <c:v>2.256100000000004</c:v>
                </c:pt>
                <c:pt idx="449">
                  <c:v>1.6648000000000009</c:v>
                </c:pt>
                <c:pt idx="450">
                  <c:v>0.94900000000000539</c:v>
                </c:pt>
                <c:pt idx="451">
                  <c:v>0.26430000000000203</c:v>
                </c:pt>
                <c:pt idx="452">
                  <c:v>-0.78559999999999741</c:v>
                </c:pt>
                <c:pt idx="453">
                  <c:v>-1.4286999999999981</c:v>
                </c:pt>
                <c:pt idx="454">
                  <c:v>-1.5358999999999998</c:v>
                </c:pt>
                <c:pt idx="455">
                  <c:v>-1.4440000000000008</c:v>
                </c:pt>
                <c:pt idx="456">
                  <c:v>-1.0000000000000009</c:v>
                </c:pt>
                <c:pt idx="457">
                  <c:v>-0.65549999999999642</c:v>
                </c:pt>
                <c:pt idx="458">
                  <c:v>-0.83159999999999479</c:v>
                </c:pt>
                <c:pt idx="459">
                  <c:v>-1.0458999999999954</c:v>
                </c:pt>
                <c:pt idx="460">
                  <c:v>-1.3980999999999995</c:v>
                </c:pt>
                <c:pt idx="461">
                  <c:v>-1.5970999999999971</c:v>
                </c:pt>
                <c:pt idx="462">
                  <c:v>-1.4822999999999988</c:v>
                </c:pt>
                <c:pt idx="463">
                  <c:v>-1.3598000000000012</c:v>
                </c:pt>
                <c:pt idx="464">
                  <c:v>-1.4286999999999981</c:v>
                </c:pt>
                <c:pt idx="465">
                  <c:v>-1.2602999999999989</c:v>
                </c:pt>
                <c:pt idx="466">
                  <c:v>-1.0229000000000001</c:v>
                </c:pt>
                <c:pt idx="467">
                  <c:v>-1.1913999999999954</c:v>
                </c:pt>
                <c:pt idx="468">
                  <c:v>-1.4362999999999946</c:v>
                </c:pt>
                <c:pt idx="469">
                  <c:v>-1.7195999999999947</c:v>
                </c:pt>
                <c:pt idx="470">
                  <c:v>-2.6688999999999949</c:v>
                </c:pt>
                <c:pt idx="471">
                  <c:v>-3.4266999999999976</c:v>
                </c:pt>
                <c:pt idx="472">
                  <c:v>-4.2458999999999971</c:v>
                </c:pt>
                <c:pt idx="473">
                  <c:v>-4.8276999999999974</c:v>
                </c:pt>
                <c:pt idx="474">
                  <c:v>-4.9041999999999977</c:v>
                </c:pt>
                <c:pt idx="475">
                  <c:v>-5.1032999999999982</c:v>
                </c:pt>
                <c:pt idx="476">
                  <c:v>-6.0448999999999993</c:v>
                </c:pt>
                <c:pt idx="477">
                  <c:v>-6.6955999999999962</c:v>
                </c:pt>
                <c:pt idx="478">
                  <c:v>-7.2544000000000013</c:v>
                </c:pt>
                <c:pt idx="479">
                  <c:v>-7.9740999999999982</c:v>
                </c:pt>
                <c:pt idx="480">
                  <c:v>-8.4716999999999985</c:v>
                </c:pt>
                <c:pt idx="481">
                  <c:v>-8.8467999999999947</c:v>
                </c:pt>
                <c:pt idx="482">
                  <c:v>-9.4438999999999975</c:v>
                </c:pt>
                <c:pt idx="483">
                  <c:v>-9.6658999999999988</c:v>
                </c:pt>
                <c:pt idx="484">
                  <c:v>-9.7041999999999966</c:v>
                </c:pt>
                <c:pt idx="485">
                  <c:v>-9.7270999999999948</c:v>
                </c:pt>
                <c:pt idx="486">
                  <c:v>-9.6275999999999993</c:v>
                </c:pt>
                <c:pt idx="487">
                  <c:v>-9.8189999999999937</c:v>
                </c:pt>
                <c:pt idx="488">
                  <c:v>-10.240099999999995</c:v>
                </c:pt>
                <c:pt idx="489">
                  <c:v>-10.339599999999997</c:v>
                </c:pt>
                <c:pt idx="490">
                  <c:v>-10.2171</c:v>
                </c:pt>
                <c:pt idx="491">
                  <c:v>-10.255399999999998</c:v>
                </c:pt>
                <c:pt idx="492">
                  <c:v>-10.0793</c:v>
                </c:pt>
                <c:pt idx="493">
                  <c:v>-9.8189999999999937</c:v>
                </c:pt>
                <c:pt idx="494">
                  <c:v>-9.6122999999999976</c:v>
                </c:pt>
                <c:pt idx="495">
                  <c:v>-9.3749999999999947</c:v>
                </c:pt>
                <c:pt idx="496">
                  <c:v>-9.0763999999999978</c:v>
                </c:pt>
                <c:pt idx="497">
                  <c:v>-8.6554000000000002</c:v>
                </c:pt>
                <c:pt idx="498">
                  <c:v>-8.3414999999999946</c:v>
                </c:pt>
                <c:pt idx="499">
                  <c:v>-7.9894000000000007</c:v>
                </c:pt>
              </c:numCache>
            </c:numRef>
          </c:yVal>
          <c:smooth val="0"/>
          <c:extLst xmlns:c16r2="http://schemas.microsoft.com/office/drawing/2015/06/chart">
            <c:ext xmlns:c16="http://schemas.microsoft.com/office/drawing/2014/chart" uri="{C3380CC4-5D6E-409C-BE32-E72D297353CC}">
              <c16:uniqueId val="{00000002-2C53-42E8-A004-1FDDD0EF9E84}"/>
            </c:ext>
          </c:extLst>
        </c:ser>
        <c:dLbls>
          <c:showLegendKey val="0"/>
          <c:showVal val="0"/>
          <c:showCatName val="0"/>
          <c:showSerName val="0"/>
          <c:showPercent val="0"/>
          <c:showBubbleSize val="0"/>
        </c:dLbls>
        <c:axId val="192543744"/>
        <c:axId val="192542208"/>
      </c:scatterChart>
      <c:valAx>
        <c:axId val="192538880"/>
        <c:scaling>
          <c:orientation val="minMax"/>
        </c:scaling>
        <c:delete val="0"/>
        <c:axPos val="b"/>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92540672"/>
        <c:crosses val="autoZero"/>
        <c:crossBetween val="midCat"/>
      </c:valAx>
      <c:valAx>
        <c:axId val="192540672"/>
        <c:scaling>
          <c:orientation val="minMax"/>
        </c:scaling>
        <c:delete val="0"/>
        <c:axPos val="l"/>
        <c:numFmt formatCode="#,##0.0" sourceLinked="0"/>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92538880"/>
        <c:crosses val="autoZero"/>
        <c:crossBetween val="midCat"/>
      </c:valAx>
      <c:valAx>
        <c:axId val="192542208"/>
        <c:scaling>
          <c:orientation val="minMax"/>
          <c:max val="60"/>
          <c:min val="-60"/>
        </c:scaling>
        <c:delete val="0"/>
        <c:axPos val="r"/>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92543744"/>
        <c:crosses val="max"/>
        <c:crossBetween val="midCat"/>
      </c:valAx>
      <c:valAx>
        <c:axId val="192543744"/>
        <c:scaling>
          <c:orientation val="minMax"/>
        </c:scaling>
        <c:delete val="1"/>
        <c:axPos val="b"/>
        <c:numFmt formatCode="General" sourceLinked="1"/>
        <c:majorTickMark val="out"/>
        <c:minorTickMark val="none"/>
        <c:tickLblPos val="nextTo"/>
        <c:crossAx val="192542208"/>
        <c:crosses val="autoZero"/>
        <c:crossBetween val="midCat"/>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214758616446627E-2"/>
          <c:y val="4.5058891035215924E-2"/>
          <c:w val="0.85392496315226007"/>
          <c:h val="0.83804395662663389"/>
        </c:manualLayout>
      </c:layout>
      <c:scatterChart>
        <c:scatterStyle val="lineMarker"/>
        <c:varyColors val="0"/>
        <c:ser>
          <c:idx val="0"/>
          <c:order val="0"/>
          <c:tx>
            <c:v>Load</c:v>
          </c:tx>
          <c:spPr>
            <a:ln w="19050" cap="rnd">
              <a:solidFill>
                <a:srgbClr val="C00000"/>
              </a:solidFill>
              <a:round/>
            </a:ln>
            <a:effectLst/>
          </c:spPr>
          <c:marker>
            <c:symbol val="none"/>
          </c:marker>
          <c:xVal>
            <c:numRef>
              <c:f>'6'!$J$5:$J$105</c:f>
              <c:numCache>
                <c:formatCode>General</c:formatCode>
                <c:ptCount val="101"/>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1.0999999999999999E-2</c:v>
                </c:pt>
                <c:pt idx="12">
                  <c:v>1.2E-2</c:v>
                </c:pt>
                <c:pt idx="13">
                  <c:v>1.2999999999999999E-2</c:v>
                </c:pt>
                <c:pt idx="14">
                  <c:v>1.4E-2</c:v>
                </c:pt>
                <c:pt idx="15">
                  <c:v>1.4999999999999999E-2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0.03</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4.4999999999999998E-2</c:v>
                </c:pt>
                <c:pt idx="46">
                  <c:v>4.5999999999999999E-2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7.4999999999999997E-2</c:v>
                </c:pt>
                <c:pt idx="76">
                  <c:v>7.5999999999999998E-2</c:v>
                </c:pt>
                <c:pt idx="77">
                  <c:v>7.6999999999999999E-2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0.09</c:v>
                </c:pt>
                <c:pt idx="91">
                  <c:v>9.0999999999999998E-2</c:v>
                </c:pt>
                <c:pt idx="92">
                  <c:v>9.1999999999999998E-2</c:v>
                </c:pt>
                <c:pt idx="93">
                  <c:v>9.2999999999999999E-2</c:v>
                </c:pt>
                <c:pt idx="94">
                  <c:v>9.4E-2</c:v>
                </c:pt>
                <c:pt idx="95">
                  <c:v>9.5000000000000001E-2</c:v>
                </c:pt>
                <c:pt idx="96">
                  <c:v>9.6000000000000002E-2</c:v>
                </c:pt>
                <c:pt idx="97">
                  <c:v>9.7000000000000003E-2</c:v>
                </c:pt>
                <c:pt idx="98">
                  <c:v>9.8000000000000004E-2</c:v>
                </c:pt>
                <c:pt idx="99">
                  <c:v>9.9000000000000005E-2</c:v>
                </c:pt>
                <c:pt idx="100">
                  <c:v>0.1</c:v>
                </c:pt>
              </c:numCache>
            </c:numRef>
          </c:xVal>
          <c:yVal>
            <c:numRef>
              <c:f>'6'!$L$5:$L$1395</c:f>
              <c:numCache>
                <c:formatCode>General</c:formatCode>
                <c:ptCount val="1391"/>
                <c:pt idx="0" formatCode="0.00E+00">
                  <c:v>-2.21826E-2</c:v>
                </c:pt>
                <c:pt idx="1">
                  <c:v>4.3693599999999999E-2</c:v>
                </c:pt>
                <c:pt idx="2">
                  <c:v>0.109421</c:v>
                </c:pt>
                <c:pt idx="3">
                  <c:v>0.17473900000000001</c:v>
                </c:pt>
                <c:pt idx="4">
                  <c:v>0.23938599999999999</c:v>
                </c:pt>
                <c:pt idx="5">
                  <c:v>0.30310500000000001</c:v>
                </c:pt>
                <c:pt idx="6">
                  <c:v>0.36563699999999999</c:v>
                </c:pt>
                <c:pt idx="7">
                  <c:v>0.42673</c:v>
                </c:pt>
                <c:pt idx="8">
                  <c:v>0.48613600000000001</c:v>
                </c:pt>
                <c:pt idx="9">
                  <c:v>0.54361199999999998</c:v>
                </c:pt>
                <c:pt idx="10">
                  <c:v>0.59892199999999995</c:v>
                </c:pt>
                <c:pt idx="11">
                  <c:v>0.65183800000000003</c:v>
                </c:pt>
                <c:pt idx="12">
                  <c:v>0.70214399999999999</c:v>
                </c:pt>
                <c:pt idx="13">
                  <c:v>0.74962899999999999</c:v>
                </c:pt>
                <c:pt idx="14">
                  <c:v>0.794099</c:v>
                </c:pt>
                <c:pt idx="15">
                  <c:v>0.83536699999999997</c:v>
                </c:pt>
                <c:pt idx="16">
                  <c:v>0.87326199999999998</c:v>
                </c:pt>
                <c:pt idx="17">
                  <c:v>0.90762799999999999</c:v>
                </c:pt>
                <c:pt idx="18">
                  <c:v>0.93832099999999996</c:v>
                </c:pt>
                <c:pt idx="19">
                  <c:v>0.96521500000000005</c:v>
                </c:pt>
                <c:pt idx="20">
                  <c:v>0.98819800000000002</c:v>
                </c:pt>
                <c:pt idx="21">
                  <c:v>1.00718</c:v>
                </c:pt>
                <c:pt idx="22">
                  <c:v>1.02207</c:v>
                </c:pt>
                <c:pt idx="23">
                  <c:v>1.0328299999999999</c:v>
                </c:pt>
                <c:pt idx="24">
                  <c:v>1.03939</c:v>
                </c:pt>
                <c:pt idx="25">
                  <c:v>1.0417400000000001</c:v>
                </c:pt>
                <c:pt idx="26">
                  <c:v>1.03986</c:v>
                </c:pt>
                <c:pt idx="27">
                  <c:v>1.0337700000000001</c:v>
                </c:pt>
                <c:pt idx="28">
                  <c:v>1.02349</c:v>
                </c:pt>
                <c:pt idx="29">
                  <c:v>1.00905</c:v>
                </c:pt>
                <c:pt idx="30">
                  <c:v>0.99052499999999999</c:v>
                </c:pt>
                <c:pt idx="31">
                  <c:v>0.96798300000000004</c:v>
                </c:pt>
                <c:pt idx="32">
                  <c:v>0.94151799999999997</c:v>
                </c:pt>
                <c:pt idx="33">
                  <c:v>0.91123799999999999</c:v>
                </c:pt>
                <c:pt idx="34">
                  <c:v>0.87726800000000005</c:v>
                </c:pt>
                <c:pt idx="35">
                  <c:v>0.83974700000000002</c:v>
                </c:pt>
                <c:pt idx="36">
                  <c:v>0.79882900000000001</c:v>
                </c:pt>
                <c:pt idx="37">
                  <c:v>0.75468199999999996</c:v>
                </c:pt>
                <c:pt idx="38">
                  <c:v>0.70748599999999995</c:v>
                </c:pt>
                <c:pt idx="39">
                  <c:v>0.65743499999999999</c:v>
                </c:pt>
                <c:pt idx="40">
                  <c:v>0.60473399999999999</c:v>
                </c:pt>
                <c:pt idx="41">
                  <c:v>0.549597</c:v>
                </c:pt>
                <c:pt idx="42">
                  <c:v>0.49224800000000002</c:v>
                </c:pt>
                <c:pt idx="43">
                  <c:v>0.432921</c:v>
                </c:pt>
                <c:pt idx="44">
                  <c:v>0.37185499999999999</c:v>
                </c:pt>
                <c:pt idx="45">
                  <c:v>0.30929899999999999</c:v>
                </c:pt>
                <c:pt idx="46">
                  <c:v>0.245504</c:v>
                </c:pt>
                <c:pt idx="47">
                  <c:v>0.180727</c:v>
                </c:pt>
                <c:pt idx="48">
                  <c:v>0.115228</c:v>
                </c:pt>
                <c:pt idx="49">
                  <c:v>4.9270599999999998E-2</c:v>
                </c:pt>
                <c:pt idx="50">
                  <c:v>-1.6883100000000002E-2</c:v>
                </c:pt>
                <c:pt idx="51">
                  <c:v>-8.2969200000000007E-2</c:v>
                </c:pt>
                <c:pt idx="52">
                  <c:v>-0.148726</c:v>
                </c:pt>
                <c:pt idx="53">
                  <c:v>-0.213892</c:v>
                </c:pt>
                <c:pt idx="54">
                  <c:v>-0.27821200000000001</c:v>
                </c:pt>
                <c:pt idx="55">
                  <c:v>-0.34143400000000002</c:v>
                </c:pt>
                <c:pt idx="56">
                  <c:v>-0.40331</c:v>
                </c:pt>
                <c:pt idx="57">
                  <c:v>-0.46359899999999998</c:v>
                </c:pt>
                <c:pt idx="58">
                  <c:v>-0.52206799999999998</c:v>
                </c:pt>
                <c:pt idx="59">
                  <c:v>-0.57849300000000003</c:v>
                </c:pt>
                <c:pt idx="60">
                  <c:v>-0.632656</c:v>
                </c:pt>
                <c:pt idx="61">
                  <c:v>-0.68435100000000004</c:v>
                </c:pt>
                <c:pt idx="62">
                  <c:v>-0.73338199999999998</c:v>
                </c:pt>
                <c:pt idx="63">
                  <c:v>-0.77956499999999995</c:v>
                </c:pt>
                <c:pt idx="64">
                  <c:v>-0.82272699999999999</c:v>
                </c:pt>
                <c:pt idx="65">
                  <c:v>-0.86270599999999997</c:v>
                </c:pt>
                <c:pt idx="66">
                  <c:v>-0.89935600000000004</c:v>
                </c:pt>
                <c:pt idx="67">
                  <c:v>-0.93254000000000004</c:v>
                </c:pt>
                <c:pt idx="68">
                  <c:v>-0.96213800000000005</c:v>
                </c:pt>
                <c:pt idx="69">
                  <c:v>-0.98804099999999995</c:v>
                </c:pt>
                <c:pt idx="70">
                  <c:v>-1.0101599999999999</c:v>
                </c:pt>
                <c:pt idx="71">
                  <c:v>-1.0284</c:v>
                </c:pt>
                <c:pt idx="72">
                  <c:v>-1.0427200000000001</c:v>
                </c:pt>
                <c:pt idx="73">
                  <c:v>-1.05304</c:v>
                </c:pt>
                <c:pt idx="74">
                  <c:v>-1.05935</c:v>
                </c:pt>
                <c:pt idx="75">
                  <c:v>-1.06162</c:v>
                </c:pt>
                <c:pt idx="76">
                  <c:v>-1.0598399999999999</c:v>
                </c:pt>
                <c:pt idx="77">
                  <c:v>-1.05403</c:v>
                </c:pt>
                <c:pt idx="78">
                  <c:v>-1.0442</c:v>
                </c:pt>
                <c:pt idx="79">
                  <c:v>-1.0303899999999999</c:v>
                </c:pt>
                <c:pt idx="80">
                  <c:v>-1.0126599999999999</c:v>
                </c:pt>
                <c:pt idx="81">
                  <c:v>-0.99107599999999996</c:v>
                </c:pt>
                <c:pt idx="82">
                  <c:v>-0.96571600000000002</c:v>
                </c:pt>
                <c:pt idx="83">
                  <c:v>-0.93667500000000004</c:v>
                </c:pt>
                <c:pt idx="84">
                  <c:v>-0.90406200000000003</c:v>
                </c:pt>
                <c:pt idx="85">
                  <c:v>-0.86799700000000002</c:v>
                </c:pt>
                <c:pt idx="86">
                  <c:v>-0.82861499999999999</c:v>
                </c:pt>
                <c:pt idx="87">
                  <c:v>-0.78606100000000001</c:v>
                </c:pt>
                <c:pt idx="88">
                  <c:v>-0.74049299999999996</c:v>
                </c:pt>
                <c:pt idx="89">
                  <c:v>-0.692079</c:v>
                </c:pt>
                <c:pt idx="90">
                  <c:v>-0.64099899999999999</c:v>
                </c:pt>
                <c:pt idx="91">
                  <c:v>-0.58744300000000005</c:v>
                </c:pt>
                <c:pt idx="92">
                  <c:v>-0.53161099999999994</c:v>
                </c:pt>
                <c:pt idx="93">
                  <c:v>-0.47371099999999999</c:v>
                </c:pt>
                <c:pt idx="94">
                  <c:v>-0.41395999999999999</c:v>
                </c:pt>
                <c:pt idx="95">
                  <c:v>-0.35258400000000001</c:v>
                </c:pt>
                <c:pt idx="96">
                  <c:v>-0.28981400000000002</c:v>
                </c:pt>
                <c:pt idx="97">
                  <c:v>-0.22588800000000001</c:v>
                </c:pt>
                <c:pt idx="98">
                  <c:v>-0.161051</c:v>
                </c:pt>
                <c:pt idx="99">
                  <c:v>-9.5550200000000002E-2</c:v>
                </c:pt>
                <c:pt idx="100" formatCode="0.00E+00">
                  <c:v>-2.96399E-2</c:v>
                </c:pt>
                <c:pt idx="101">
                  <c:v>3.6424199999999997E-2</c:v>
                </c:pt>
                <c:pt idx="102">
                  <c:v>0.102384</c:v>
                </c:pt>
                <c:pt idx="103">
                  <c:v>0.16797899999999999</c:v>
                </c:pt>
                <c:pt idx="104">
                  <c:v>0.23294999999999999</c:v>
                </c:pt>
                <c:pt idx="105">
                  <c:v>0.29703800000000002</c:v>
                </c:pt>
                <c:pt idx="106">
                  <c:v>0.359985</c:v>
                </c:pt>
                <c:pt idx="107">
                  <c:v>0.421539</c:v>
                </c:pt>
                <c:pt idx="108">
                  <c:v>0.48144999999999999</c:v>
                </c:pt>
                <c:pt idx="109">
                  <c:v>0.53947400000000001</c:v>
                </c:pt>
                <c:pt idx="110">
                  <c:v>0.59537300000000004</c:v>
                </c:pt>
                <c:pt idx="111">
                  <c:v>0.64891900000000002</c:v>
                </c:pt>
                <c:pt idx="112">
                  <c:v>0.69988899999999998</c:v>
                </c:pt>
                <c:pt idx="113">
                  <c:v>0.74807299999999999</c:v>
                </c:pt>
                <c:pt idx="114">
                  <c:v>0.79327099999999995</c:v>
                </c:pt>
                <c:pt idx="115">
                  <c:v>0.83529399999999998</c:v>
                </c:pt>
                <c:pt idx="116">
                  <c:v>0.87396700000000005</c:v>
                </c:pt>
                <c:pt idx="117">
                  <c:v>0.90912800000000005</c:v>
                </c:pt>
                <c:pt idx="118">
                  <c:v>0.94063200000000002</c:v>
                </c:pt>
                <c:pt idx="119">
                  <c:v>0.96834699999999996</c:v>
                </c:pt>
                <c:pt idx="120">
                  <c:v>0.99215699999999996</c:v>
                </c:pt>
                <c:pt idx="121">
                  <c:v>1.01197</c:v>
                </c:pt>
                <c:pt idx="122">
                  <c:v>1.02769</c:v>
                </c:pt>
                <c:pt idx="123">
                  <c:v>1.0392600000000001</c:v>
                </c:pt>
                <c:pt idx="124">
                  <c:v>1.04664</c:v>
                </c:pt>
                <c:pt idx="125">
                  <c:v>1.04979</c:v>
                </c:pt>
                <c:pt idx="126">
                  <c:v>1.0487</c:v>
                </c:pt>
                <c:pt idx="127">
                  <c:v>1.04338</c:v>
                </c:pt>
                <c:pt idx="128">
                  <c:v>1.0338400000000001</c:v>
                </c:pt>
                <c:pt idx="129">
                  <c:v>1.02013</c:v>
                </c:pt>
                <c:pt idx="130">
                  <c:v>1.0023</c:v>
                </c:pt>
                <c:pt idx="131">
                  <c:v>0.98043599999999997</c:v>
                </c:pt>
                <c:pt idx="132">
                  <c:v>0.95462100000000005</c:v>
                </c:pt>
                <c:pt idx="133">
                  <c:v>0.92496400000000001</c:v>
                </c:pt>
                <c:pt idx="134">
                  <c:v>0.89158999999999999</c:v>
                </c:pt>
                <c:pt idx="135">
                  <c:v>0.85463900000000004</c:v>
                </c:pt>
                <c:pt idx="136">
                  <c:v>0.81426399999999999</c:v>
                </c:pt>
                <c:pt idx="137">
                  <c:v>0.77063499999999996</c:v>
                </c:pt>
                <c:pt idx="138">
                  <c:v>0.72393200000000002</c:v>
                </c:pt>
                <c:pt idx="139">
                  <c:v>0.67435100000000003</c:v>
                </c:pt>
                <c:pt idx="140">
                  <c:v>0.62209800000000004</c:v>
                </c:pt>
                <c:pt idx="141">
                  <c:v>0.56738900000000003</c:v>
                </c:pt>
                <c:pt idx="142">
                  <c:v>0.51045099999999999</c:v>
                </c:pt>
                <c:pt idx="143">
                  <c:v>0.451519</c:v>
                </c:pt>
                <c:pt idx="144">
                  <c:v>0.39083499999999999</c:v>
                </c:pt>
                <c:pt idx="145">
                  <c:v>0.32864900000000002</c:v>
                </c:pt>
                <c:pt idx="146">
                  <c:v>0.26521600000000001</c:v>
                </c:pt>
                <c:pt idx="147">
                  <c:v>0.200794</c:v>
                </c:pt>
                <c:pt idx="148">
                  <c:v>0.13564599999999999</c:v>
                </c:pt>
                <c:pt idx="149">
                  <c:v>7.0036100000000004E-2</c:v>
                </c:pt>
                <c:pt idx="150">
                  <c:v>4.2302700000000004E-3</c:v>
                </c:pt>
                <c:pt idx="151">
                  <c:v>-6.1506600000000002E-2</c:v>
                </c:pt>
                <c:pt idx="152">
                  <c:v>-0.126911</c:v>
                </c:pt>
                <c:pt idx="153">
                  <c:v>-0.19172</c:v>
                </c:pt>
                <c:pt idx="154">
                  <c:v>-0.25567800000000002</c:v>
                </c:pt>
                <c:pt idx="155">
                  <c:v>-0.31853100000000001</c:v>
                </c:pt>
                <c:pt idx="156">
                  <c:v>-0.38002999999999998</c:v>
                </c:pt>
                <c:pt idx="157">
                  <c:v>-0.43993599999999999</c:v>
                </c:pt>
                <c:pt idx="158">
                  <c:v>-0.49801400000000001</c:v>
                </c:pt>
                <c:pt idx="159">
                  <c:v>-0.55403899999999995</c:v>
                </c:pt>
                <c:pt idx="160">
                  <c:v>-0.60779499999999997</c:v>
                </c:pt>
                <c:pt idx="161">
                  <c:v>-0.659076</c:v>
                </c:pt>
                <c:pt idx="162">
                  <c:v>-0.70768699999999995</c:v>
                </c:pt>
                <c:pt idx="163">
                  <c:v>-0.753444</c:v>
                </c:pt>
                <c:pt idx="164">
                  <c:v>-0.79617499999999997</c:v>
                </c:pt>
                <c:pt idx="165">
                  <c:v>-0.83572000000000002</c:v>
                </c:pt>
                <c:pt idx="166">
                  <c:v>-0.87193200000000004</c:v>
                </c:pt>
                <c:pt idx="167">
                  <c:v>-0.90467699999999995</c:v>
                </c:pt>
                <c:pt idx="168">
                  <c:v>-0.93383499999999997</c:v>
                </c:pt>
                <c:pt idx="169">
                  <c:v>-0.95930000000000004</c:v>
                </c:pt>
                <c:pt idx="170">
                  <c:v>-0.98097800000000002</c:v>
                </c:pt>
                <c:pt idx="171">
                  <c:v>-0.99879099999999998</c:v>
                </c:pt>
                <c:pt idx="172">
                  <c:v>-1.01268</c:v>
                </c:pt>
                <c:pt idx="173">
                  <c:v>-1.0225900000000001</c:v>
                </c:pt>
                <c:pt idx="174">
                  <c:v>-1.0284800000000001</c:v>
                </c:pt>
                <c:pt idx="175">
                  <c:v>-1.0303500000000001</c:v>
                </c:pt>
                <c:pt idx="176">
                  <c:v>-1.0281899999999999</c:v>
                </c:pt>
                <c:pt idx="177">
                  <c:v>-1.022</c:v>
                </c:pt>
                <c:pt idx="178">
                  <c:v>-1.0118</c:v>
                </c:pt>
                <c:pt idx="179">
                  <c:v>-0.99765300000000001</c:v>
                </c:pt>
                <c:pt idx="180">
                  <c:v>-0.97959499999999999</c:v>
                </c:pt>
                <c:pt idx="181">
                  <c:v>-0.95769800000000005</c:v>
                </c:pt>
                <c:pt idx="182">
                  <c:v>-0.93204399999999998</c:v>
                </c:pt>
                <c:pt idx="183">
                  <c:v>-0.90272799999999997</c:v>
                </c:pt>
                <c:pt idx="184">
                  <c:v>-0.86985800000000002</c:v>
                </c:pt>
                <c:pt idx="185">
                  <c:v>-0.83355500000000005</c:v>
                </c:pt>
                <c:pt idx="186">
                  <c:v>-0.79395300000000002</c:v>
                </c:pt>
                <c:pt idx="187">
                  <c:v>-0.75119800000000003</c:v>
                </c:pt>
                <c:pt idx="188">
                  <c:v>-0.70544700000000005</c:v>
                </c:pt>
                <c:pt idx="189">
                  <c:v>-0.65686900000000004</c:v>
                </c:pt>
                <c:pt idx="190">
                  <c:v>-0.60564300000000004</c:v>
                </c:pt>
                <c:pt idx="191">
                  <c:v>-0.55196000000000001</c:v>
                </c:pt>
                <c:pt idx="192">
                  <c:v>-0.49601899999999999</c:v>
                </c:pt>
                <c:pt idx="193">
                  <c:v>-0.438029</c:v>
                </c:pt>
                <c:pt idx="194">
                  <c:v>-0.37820700000000002</c:v>
                </c:pt>
                <c:pt idx="195">
                  <c:v>-0.31677899999999998</c:v>
                </c:pt>
                <c:pt idx="196">
                  <c:v>-0.25397500000000001</c:v>
                </c:pt>
                <c:pt idx="197">
                  <c:v>-0.19003500000000001</c:v>
                </c:pt>
                <c:pt idx="198">
                  <c:v>-0.12520300000000001</c:v>
                </c:pt>
                <c:pt idx="199">
                  <c:v>-5.9728900000000001E-2</c:v>
                </c:pt>
                <c:pt idx="200">
                  <c:v>6.1349100000000004E-3</c:v>
                </c:pt>
                <c:pt idx="201">
                  <c:v>7.2131299999999995E-2</c:v>
                </c:pt>
                <c:pt idx="202">
                  <c:v>0.13800100000000001</c:v>
                </c:pt>
                <c:pt idx="203">
                  <c:v>0.203484</c:v>
                </c:pt>
                <c:pt idx="204">
                  <c:v>0.26831899999999997</c:v>
                </c:pt>
                <c:pt idx="205">
                  <c:v>0.33224599999999999</c:v>
                </c:pt>
                <c:pt idx="206">
                  <c:v>0.395007</c:v>
                </c:pt>
                <c:pt idx="207">
                  <c:v>0.456347</c:v>
                </c:pt>
                <c:pt idx="208">
                  <c:v>0.51601600000000003</c:v>
                </c:pt>
                <c:pt idx="209">
                  <c:v>0.57376799999999994</c:v>
                </c:pt>
                <c:pt idx="210">
                  <c:v>0.62936400000000003</c:v>
                </c:pt>
                <c:pt idx="211">
                  <c:v>0.68257299999999999</c:v>
                </c:pt>
                <c:pt idx="212">
                  <c:v>0.73317399999999999</c:v>
                </c:pt>
                <c:pt idx="213">
                  <c:v>0.78095400000000004</c:v>
                </c:pt>
                <c:pt idx="214">
                  <c:v>0.82571099999999997</c:v>
                </c:pt>
                <c:pt idx="215">
                  <c:v>0.86725699999999994</c:v>
                </c:pt>
                <c:pt idx="216">
                  <c:v>0.90541499999999997</c:v>
                </c:pt>
                <c:pt idx="217">
                  <c:v>0.94002399999999997</c:v>
                </c:pt>
                <c:pt idx="218">
                  <c:v>0.97093799999999997</c:v>
                </c:pt>
                <c:pt idx="219">
                  <c:v>0.99802500000000005</c:v>
                </c:pt>
                <c:pt idx="220">
                  <c:v>1.0211699999999999</c:v>
                </c:pt>
                <c:pt idx="221">
                  <c:v>1.0402800000000001</c:v>
                </c:pt>
                <c:pt idx="222">
                  <c:v>1.0552699999999999</c:v>
                </c:pt>
                <c:pt idx="223">
                  <c:v>1.0660700000000001</c:v>
                </c:pt>
                <c:pt idx="224">
                  <c:v>1.07264</c:v>
                </c:pt>
                <c:pt idx="225">
                  <c:v>1.0749599999999999</c:v>
                </c:pt>
                <c:pt idx="226">
                  <c:v>1.07301</c:v>
                </c:pt>
                <c:pt idx="227">
                  <c:v>1.0668</c:v>
                </c:pt>
                <c:pt idx="228">
                  <c:v>1.0563499999999999</c:v>
                </c:pt>
                <c:pt idx="229">
                  <c:v>1.0417099999999999</c:v>
                </c:pt>
                <c:pt idx="230">
                  <c:v>1.02294</c:v>
                </c:pt>
                <c:pt idx="231">
                  <c:v>1.0001100000000001</c:v>
                </c:pt>
                <c:pt idx="232">
                  <c:v>0.97333000000000003</c:v>
                </c:pt>
                <c:pt idx="233">
                  <c:v>0.94269700000000001</c:v>
                </c:pt>
                <c:pt idx="234">
                  <c:v>0.90834400000000004</c:v>
                </c:pt>
                <c:pt idx="235">
                  <c:v>0.87041400000000002</c:v>
                </c:pt>
                <c:pt idx="236">
                  <c:v>0.82906400000000002</c:v>
                </c:pt>
                <c:pt idx="237">
                  <c:v>0.78446499999999997</c:v>
                </c:pt>
                <c:pt idx="238">
                  <c:v>0.73680500000000004</c:v>
                </c:pt>
                <c:pt idx="239">
                  <c:v>0.68627899999999997</c:v>
                </c:pt>
                <c:pt idx="240">
                  <c:v>0.63309700000000002</c:v>
                </c:pt>
                <c:pt idx="241">
                  <c:v>0.57747899999999996</c:v>
                </c:pt>
                <c:pt idx="242">
                  <c:v>0.51965499999999998</c:v>
                </c:pt>
                <c:pt idx="243">
                  <c:v>0.45986100000000002</c:v>
                </c:pt>
                <c:pt idx="244">
                  <c:v>0.398343</c:v>
                </c:pt>
                <c:pt idx="245">
                  <c:v>0.33535300000000001</c:v>
                </c:pt>
                <c:pt idx="246">
                  <c:v>0.27114700000000003</c:v>
                </c:pt>
                <c:pt idx="247">
                  <c:v>0.205986</c:v>
                </c:pt>
                <c:pt idx="248">
                  <c:v>0.14013400000000001</c:v>
                </c:pt>
                <c:pt idx="249">
                  <c:v>7.3857599999999995E-2</c:v>
                </c:pt>
                <c:pt idx="250">
                  <c:v>7.4220199999999997E-3</c:v>
                </c:pt>
                <c:pt idx="251">
                  <c:v>-5.8906300000000002E-2</c:v>
                </c:pt>
                <c:pt idx="252">
                  <c:v>-0.124863</c:v>
                </c:pt>
                <c:pt idx="253">
                  <c:v>-0.19018699999999999</c:v>
                </c:pt>
                <c:pt idx="254">
                  <c:v>-0.25461899999999998</c:v>
                </c:pt>
                <c:pt idx="255">
                  <c:v>-0.31790800000000002</c:v>
                </c:pt>
                <c:pt idx="256">
                  <c:v>-0.379805</c:v>
                </c:pt>
                <c:pt idx="257">
                  <c:v>-0.44007000000000002</c:v>
                </c:pt>
                <c:pt idx="258">
                  <c:v>-0.498471</c:v>
                </c:pt>
                <c:pt idx="259">
                  <c:v>-0.55478300000000003</c:v>
                </c:pt>
                <c:pt idx="260">
                  <c:v>-0.608792</c:v>
                </c:pt>
                <c:pt idx="261">
                  <c:v>-0.66029300000000002</c:v>
                </c:pt>
                <c:pt idx="262">
                  <c:v>-0.70909100000000003</c:v>
                </c:pt>
                <c:pt idx="263">
                  <c:v>-0.75500500000000004</c:v>
                </c:pt>
                <c:pt idx="264">
                  <c:v>-0.79786500000000005</c:v>
                </c:pt>
                <c:pt idx="265">
                  <c:v>-0.83751100000000001</c:v>
                </c:pt>
                <c:pt idx="266">
                  <c:v>-0.87380000000000002</c:v>
                </c:pt>
                <c:pt idx="267">
                  <c:v>-0.90659900000000004</c:v>
                </c:pt>
                <c:pt idx="268">
                  <c:v>-0.93578899999999998</c:v>
                </c:pt>
                <c:pt idx="269">
                  <c:v>-0.96126699999999998</c:v>
                </c:pt>
                <c:pt idx="270">
                  <c:v>-0.98294099999999995</c:v>
                </c:pt>
                <c:pt idx="271">
                  <c:v>-1.00074</c:v>
                </c:pt>
                <c:pt idx="272">
                  <c:v>-1.0145900000000001</c:v>
                </c:pt>
                <c:pt idx="273">
                  <c:v>-1.0244599999999999</c:v>
                </c:pt>
                <c:pt idx="274">
                  <c:v>-1.0303100000000001</c:v>
                </c:pt>
                <c:pt idx="275">
                  <c:v>-1.0321199999999999</c:v>
                </c:pt>
                <c:pt idx="276">
                  <c:v>-1.0299</c:v>
                </c:pt>
                <c:pt idx="277">
                  <c:v>-1.0236499999999999</c:v>
                </c:pt>
                <c:pt idx="278">
                  <c:v>-1.0134000000000001</c:v>
                </c:pt>
                <c:pt idx="279">
                  <c:v>-0.999197</c:v>
                </c:pt>
                <c:pt idx="280">
                  <c:v>-0.98108899999999999</c:v>
                </c:pt>
                <c:pt idx="281">
                  <c:v>-0.95914900000000003</c:v>
                </c:pt>
                <c:pt idx="282">
                  <c:v>-0.93345999999999996</c:v>
                </c:pt>
                <c:pt idx="283">
                  <c:v>-0.90411900000000001</c:v>
                </c:pt>
                <c:pt idx="284">
                  <c:v>-0.87123600000000001</c:v>
                </c:pt>
                <c:pt idx="285">
                  <c:v>-0.83493200000000001</c:v>
                </c:pt>
                <c:pt idx="286">
                  <c:v>-0.79534400000000005</c:v>
                </c:pt>
                <c:pt idx="287">
                  <c:v>-0.75261699999999998</c:v>
                </c:pt>
                <c:pt idx="288">
                  <c:v>-0.70691099999999996</c:v>
                </c:pt>
                <c:pt idx="289">
                  <c:v>-0.65839400000000003</c:v>
                </c:pt>
                <c:pt idx="290">
                  <c:v>-0.60724599999999995</c:v>
                </c:pt>
                <c:pt idx="291">
                  <c:v>-0.55365799999999998</c:v>
                </c:pt>
                <c:pt idx="292">
                  <c:v>-0.49782999999999999</c:v>
                </c:pt>
                <c:pt idx="293">
                  <c:v>-0.439969</c:v>
                </c:pt>
                <c:pt idx="294">
                  <c:v>-0.38029299999999999</c:v>
                </c:pt>
                <c:pt idx="295">
                  <c:v>-0.31902599999999998</c:v>
                </c:pt>
                <c:pt idx="296">
                  <c:v>-0.25640000000000002</c:v>
                </c:pt>
                <c:pt idx="297">
                  <c:v>-0.19265099999999999</c:v>
                </c:pt>
                <c:pt idx="298">
                  <c:v>-0.128024</c:v>
                </c:pt>
                <c:pt idx="299">
                  <c:v>-6.27669E-2</c:v>
                </c:pt>
                <c:pt idx="300">
                  <c:v>2.8691300000000001E-3</c:v>
                </c:pt>
                <c:pt idx="301">
                  <c:v>6.8628700000000001E-2</c:v>
                </c:pt>
                <c:pt idx="302">
                  <c:v>0.13425400000000001</c:v>
                </c:pt>
                <c:pt idx="303">
                  <c:v>0.199487</c:v>
                </c:pt>
                <c:pt idx="304">
                  <c:v>0.26406800000000002</c:v>
                </c:pt>
                <c:pt idx="305">
                  <c:v>0.32773999999999998</c:v>
                </c:pt>
                <c:pt idx="306">
                  <c:v>0.39024700000000001</c:v>
                </c:pt>
                <c:pt idx="307">
                  <c:v>0.45133499999999999</c:v>
                </c:pt>
                <c:pt idx="308">
                  <c:v>0.51075599999999999</c:v>
                </c:pt>
                <c:pt idx="309">
                  <c:v>0.56826900000000002</c:v>
                </c:pt>
                <c:pt idx="310">
                  <c:v>0.62363500000000005</c:v>
                </c:pt>
                <c:pt idx="311">
                  <c:v>0.67662800000000001</c:v>
                </c:pt>
                <c:pt idx="312">
                  <c:v>0.72702599999999995</c:v>
                </c:pt>
                <c:pt idx="313">
                  <c:v>0.77461899999999995</c:v>
                </c:pt>
                <c:pt idx="314">
                  <c:v>0.81920999999999999</c:v>
                </c:pt>
                <c:pt idx="315">
                  <c:v>0.86060999999999999</c:v>
                </c:pt>
                <c:pt idx="316">
                  <c:v>0.89864599999999994</c:v>
                </c:pt>
                <c:pt idx="317">
                  <c:v>0.93315700000000001</c:v>
                </c:pt>
                <c:pt idx="318">
                  <c:v>0.96399900000000005</c:v>
                </c:pt>
                <c:pt idx="319">
                  <c:v>0.99104199999999998</c:v>
                </c:pt>
                <c:pt idx="320">
                  <c:v>1.01417</c:v>
                </c:pt>
                <c:pt idx="321">
                  <c:v>1.03329</c:v>
                </c:pt>
                <c:pt idx="322">
                  <c:v>1.0483199999999999</c:v>
                </c:pt>
                <c:pt idx="323">
                  <c:v>1.0591999999999999</c:v>
                </c:pt>
                <c:pt idx="324">
                  <c:v>1.0658799999999999</c:v>
                </c:pt>
                <c:pt idx="325">
                  <c:v>1.06833</c:v>
                </c:pt>
                <c:pt idx="326">
                  <c:v>1.06654</c:v>
                </c:pt>
                <c:pt idx="327">
                  <c:v>1.0605100000000001</c:v>
                </c:pt>
                <c:pt idx="328">
                  <c:v>1.0502800000000001</c:v>
                </c:pt>
                <c:pt idx="329">
                  <c:v>1.0358799999999999</c:v>
                </c:pt>
                <c:pt idx="330">
                  <c:v>1.01738</c:v>
                </c:pt>
                <c:pt idx="331">
                  <c:v>0.99483600000000005</c:v>
                </c:pt>
                <c:pt idx="332">
                  <c:v>0.96835700000000002</c:v>
                </c:pt>
                <c:pt idx="333">
                  <c:v>0.93804799999999999</c:v>
                </c:pt>
                <c:pt idx="334">
                  <c:v>0.90403299999999998</c:v>
                </c:pt>
                <c:pt idx="335">
                  <c:v>0.86645399999999995</c:v>
                </c:pt>
                <c:pt idx="336">
                  <c:v>0.825465</c:v>
                </c:pt>
                <c:pt idx="337">
                  <c:v>0.78123600000000004</c:v>
                </c:pt>
                <c:pt idx="338">
                  <c:v>0.73394999999999999</c:v>
                </c:pt>
                <c:pt idx="339">
                  <c:v>0.68380200000000002</c:v>
                </c:pt>
                <c:pt idx="340">
                  <c:v>0.63099799999999995</c:v>
                </c:pt>
                <c:pt idx="341">
                  <c:v>0.57575699999999996</c:v>
                </c:pt>
                <c:pt idx="342">
                  <c:v>0.51830399999999999</c:v>
                </c:pt>
                <c:pt idx="343">
                  <c:v>0.45887600000000001</c:v>
                </c:pt>
                <c:pt idx="344">
                  <c:v>0.39771499999999999</c:v>
                </c:pt>
                <c:pt idx="345">
                  <c:v>0.33507100000000001</c:v>
                </c:pt>
                <c:pt idx="346">
                  <c:v>0.27119900000000002</c:v>
                </c:pt>
                <c:pt idx="347">
                  <c:v>0.20635700000000001</c:v>
                </c:pt>
                <c:pt idx="348">
                  <c:v>0.14080899999999999</c:v>
                </c:pt>
                <c:pt idx="349">
                  <c:v>7.4818499999999996E-2</c:v>
                </c:pt>
                <c:pt idx="350">
                  <c:v>8.6506299999999994E-3</c:v>
                </c:pt>
                <c:pt idx="351">
                  <c:v>-5.74297E-2</c:v>
                </c:pt>
                <c:pt idx="352">
                  <c:v>-0.123159</c:v>
                </c:pt>
                <c:pt idx="353">
                  <c:v>-0.188276</c:v>
                </c:pt>
                <c:pt idx="354">
                  <c:v>-0.25252400000000003</c:v>
                </c:pt>
                <c:pt idx="355">
                  <c:v>-0.31564999999999999</c:v>
                </c:pt>
                <c:pt idx="356">
                  <c:v>-0.37740800000000002</c:v>
                </c:pt>
                <c:pt idx="357">
                  <c:v>-0.43755500000000003</c:v>
                </c:pt>
                <c:pt idx="358">
                  <c:v>-0.49586000000000002</c:v>
                </c:pt>
                <c:pt idx="359">
                  <c:v>-0.55209799999999998</c:v>
                </c:pt>
                <c:pt idx="360">
                  <c:v>-0.60605399999999998</c:v>
                </c:pt>
                <c:pt idx="361">
                  <c:v>-0.65752200000000005</c:v>
                </c:pt>
                <c:pt idx="362">
                  <c:v>-0.70630700000000002</c:v>
                </c:pt>
                <c:pt idx="363">
                  <c:v>-0.75222699999999998</c:v>
                </c:pt>
                <c:pt idx="364">
                  <c:v>-0.79510899999999995</c:v>
                </c:pt>
                <c:pt idx="365">
                  <c:v>-0.83479499999999995</c:v>
                </c:pt>
                <c:pt idx="366">
                  <c:v>-0.871139</c:v>
                </c:pt>
                <c:pt idx="367">
                  <c:v>-0.90400599999999998</c:v>
                </c:pt>
                <c:pt idx="368">
                  <c:v>-0.93327800000000005</c:v>
                </c:pt>
                <c:pt idx="369">
                  <c:v>-0.95884899999999995</c:v>
                </c:pt>
                <c:pt idx="370">
                  <c:v>-0.98062700000000003</c:v>
                </c:pt>
                <c:pt idx="371">
                  <c:v>-0.99853499999999995</c:v>
                </c:pt>
                <c:pt idx="372">
                  <c:v>-1.01251</c:v>
                </c:pt>
                <c:pt idx="373">
                  <c:v>-1.02251</c:v>
                </c:pt>
                <c:pt idx="374">
                  <c:v>-1.0284899999999999</c:v>
                </c:pt>
                <c:pt idx="375">
                  <c:v>-1.0304500000000001</c:v>
                </c:pt>
                <c:pt idx="376">
                  <c:v>-1.02837</c:v>
                </c:pt>
                <c:pt idx="377">
                  <c:v>-1.02227</c:v>
                </c:pt>
                <c:pt idx="378">
                  <c:v>-1.01217</c:v>
                </c:pt>
                <c:pt idx="379">
                  <c:v>-0.99812800000000002</c:v>
                </c:pt>
                <c:pt idx="380">
                  <c:v>-0.98018400000000006</c:v>
                </c:pt>
                <c:pt idx="381">
                  <c:v>-0.95841299999999996</c:v>
                </c:pt>
                <c:pt idx="382">
                  <c:v>-0.93289800000000001</c:v>
                </c:pt>
                <c:pt idx="383">
                  <c:v>-0.90373800000000004</c:v>
                </c:pt>
                <c:pt idx="384">
                  <c:v>-0.87104199999999998</c:v>
                </c:pt>
                <c:pt idx="385">
                  <c:v>-0.83493499999999998</c:v>
                </c:pt>
                <c:pt idx="386">
                  <c:v>-0.79555200000000004</c:v>
                </c:pt>
                <c:pt idx="387">
                  <c:v>-0.75304099999999996</c:v>
                </c:pt>
                <c:pt idx="388">
                  <c:v>-0.70756200000000002</c:v>
                </c:pt>
                <c:pt idx="389">
                  <c:v>-0.65928699999999996</c:v>
                </c:pt>
                <c:pt idx="390">
                  <c:v>-0.60839600000000005</c:v>
                </c:pt>
                <c:pt idx="391">
                  <c:v>-0.55508199999999996</c:v>
                </c:pt>
                <c:pt idx="392">
                  <c:v>-0.49954500000000002</c:v>
                </c:pt>
                <c:pt idx="393">
                  <c:v>-0.441996</c:v>
                </c:pt>
                <c:pt idx="394">
                  <c:v>-0.38265300000000002</c:v>
                </c:pt>
                <c:pt idx="395">
                  <c:v>-0.32174199999999997</c:v>
                </c:pt>
                <c:pt idx="396">
                  <c:v>-0.25949499999999998</c:v>
                </c:pt>
                <c:pt idx="397">
                  <c:v>-0.19614999999999999</c:v>
                </c:pt>
                <c:pt idx="398">
                  <c:v>-0.13195200000000001</c:v>
                </c:pt>
                <c:pt idx="399">
                  <c:v>-6.7147299999999993E-2</c:v>
                </c:pt>
                <c:pt idx="400">
                  <c:v>-1.9888200000000001E-3</c:v>
                </c:pt>
                <c:pt idx="401">
                  <c:v>6.3269500000000006E-2</c:v>
                </c:pt>
                <c:pt idx="402">
                  <c:v>0.12837100000000001</c:v>
                </c:pt>
                <c:pt idx="403">
                  <c:v>0.19305900000000001</c:v>
                </c:pt>
                <c:pt idx="404">
                  <c:v>0.257077</c:v>
                </c:pt>
                <c:pt idx="405">
                  <c:v>0.32016800000000001</c:v>
                </c:pt>
                <c:pt idx="406">
                  <c:v>0.38207999999999998</c:v>
                </c:pt>
                <c:pt idx="407">
                  <c:v>0.44256200000000001</c:v>
                </c:pt>
                <c:pt idx="408">
                  <c:v>0.50136999999999998</c:v>
                </c:pt>
                <c:pt idx="409">
                  <c:v>0.55826399999999998</c:v>
                </c:pt>
                <c:pt idx="410">
                  <c:v>0.613012</c:v>
                </c:pt>
                <c:pt idx="411">
                  <c:v>0.66538900000000001</c:v>
                </c:pt>
                <c:pt idx="412">
                  <c:v>0.71517799999999998</c:v>
                </c:pt>
                <c:pt idx="413">
                  <c:v>0.76217299999999999</c:v>
                </c:pt>
                <c:pt idx="414">
                  <c:v>0.80618000000000001</c:v>
                </c:pt>
                <c:pt idx="415">
                  <c:v>0.84701499999999996</c:v>
                </c:pt>
                <c:pt idx="416">
                  <c:v>0.88450799999999996</c:v>
                </c:pt>
                <c:pt idx="417">
                  <c:v>0.91850299999999996</c:v>
                </c:pt>
                <c:pt idx="418">
                  <c:v>0.94885900000000001</c:v>
                </c:pt>
                <c:pt idx="419">
                  <c:v>0.97544799999999998</c:v>
                </c:pt>
                <c:pt idx="420">
                  <c:v>0.99816099999999996</c:v>
                </c:pt>
                <c:pt idx="421">
                  <c:v>1.0168999999999999</c:v>
                </c:pt>
                <c:pt idx="422">
                  <c:v>1.0316000000000001</c:v>
                </c:pt>
                <c:pt idx="423">
                  <c:v>1.0421800000000001</c:v>
                </c:pt>
                <c:pt idx="424">
                  <c:v>1.04861</c:v>
                </c:pt>
                <c:pt idx="425">
                  <c:v>1.0508599999999999</c:v>
                </c:pt>
                <c:pt idx="426">
                  <c:v>1.0489200000000001</c:v>
                </c:pt>
                <c:pt idx="427">
                  <c:v>1.0427900000000001</c:v>
                </c:pt>
                <c:pt idx="428">
                  <c:v>1.03251</c:v>
                </c:pt>
                <c:pt idx="429">
                  <c:v>1.0181100000000001</c:v>
                </c:pt>
                <c:pt idx="430">
                  <c:v>0.99964399999999998</c:v>
                </c:pt>
                <c:pt idx="431">
                  <c:v>0.97719800000000001</c:v>
                </c:pt>
                <c:pt idx="432">
                  <c:v>0.95086000000000004</c:v>
                </c:pt>
                <c:pt idx="433">
                  <c:v>0.920736</c:v>
                </c:pt>
                <c:pt idx="434">
                  <c:v>0.88695199999999996</c:v>
                </c:pt>
                <c:pt idx="435">
                  <c:v>0.84964399999999995</c:v>
                </c:pt>
                <c:pt idx="436">
                  <c:v>0.80896500000000005</c:v>
                </c:pt>
                <c:pt idx="437">
                  <c:v>0.76508299999999996</c:v>
                </c:pt>
                <c:pt idx="438">
                  <c:v>0.71817799999999998</c:v>
                </c:pt>
                <c:pt idx="439">
                  <c:v>0.66844000000000003</c:v>
                </c:pt>
                <c:pt idx="440">
                  <c:v>0.61607400000000001</c:v>
                </c:pt>
                <c:pt idx="441">
                  <c:v>0.56129300000000004</c:v>
                </c:pt>
                <c:pt idx="442">
                  <c:v>0.50432200000000005</c:v>
                </c:pt>
                <c:pt idx="443">
                  <c:v>0.44539000000000001</c:v>
                </c:pt>
                <c:pt idx="444">
                  <c:v>0.384739</c:v>
                </c:pt>
                <c:pt idx="445">
                  <c:v>0.32261400000000001</c:v>
                </c:pt>
                <c:pt idx="446">
                  <c:v>0.259266</c:v>
                </c:pt>
                <c:pt idx="447">
                  <c:v>0.19495000000000001</c:v>
                </c:pt>
                <c:pt idx="448">
                  <c:v>0.12992699999999999</c:v>
                </c:pt>
                <c:pt idx="449">
                  <c:v>6.4456600000000003E-2</c:v>
                </c:pt>
                <c:pt idx="450">
                  <c:v>-1.19893E-3</c:v>
                </c:pt>
                <c:pt idx="451">
                  <c:v>-6.6777400000000001E-2</c:v>
                </c:pt>
                <c:pt idx="452">
                  <c:v>-0.132018</c:v>
                </c:pt>
                <c:pt idx="453">
                  <c:v>-0.196662</c:v>
                </c:pt>
                <c:pt idx="454">
                  <c:v>-0.26045400000000002</c:v>
                </c:pt>
                <c:pt idx="455">
                  <c:v>-0.32314399999999999</c:v>
                </c:pt>
                <c:pt idx="456">
                  <c:v>-0.38448700000000002</c:v>
                </c:pt>
                <c:pt idx="457">
                  <c:v>-0.44424200000000003</c:v>
                </c:pt>
                <c:pt idx="458">
                  <c:v>-0.50217900000000004</c:v>
                </c:pt>
                <c:pt idx="459">
                  <c:v>-0.55807300000000004</c:v>
                </c:pt>
                <c:pt idx="460">
                  <c:v>-0.611711</c:v>
                </c:pt>
                <c:pt idx="461">
                  <c:v>-0.662887</c:v>
                </c:pt>
                <c:pt idx="462">
                  <c:v>-0.71140599999999998</c:v>
                </c:pt>
                <c:pt idx="463">
                  <c:v>-0.75708600000000004</c:v>
                </c:pt>
                <c:pt idx="464">
                  <c:v>-0.79975399999999996</c:v>
                </c:pt>
                <c:pt idx="465">
                  <c:v>-0.839252</c:v>
                </c:pt>
                <c:pt idx="466">
                  <c:v>-0.87543099999999996</c:v>
                </c:pt>
                <c:pt idx="467">
                  <c:v>-0.90815800000000002</c:v>
                </c:pt>
                <c:pt idx="468">
                  <c:v>-0.93731200000000003</c:v>
                </c:pt>
                <c:pt idx="469">
                  <c:v>-0.96278600000000003</c:v>
                </c:pt>
                <c:pt idx="470">
                  <c:v>-0.984487</c:v>
                </c:pt>
                <c:pt idx="471">
                  <c:v>-1.00234</c:v>
                </c:pt>
                <c:pt idx="472">
                  <c:v>-1.01627</c:v>
                </c:pt>
                <c:pt idx="473">
                  <c:v>-1.02624</c:v>
                </c:pt>
                <c:pt idx="474">
                  <c:v>-1.0322100000000001</c:v>
                </c:pt>
                <c:pt idx="475">
                  <c:v>-1.03416</c:v>
                </c:pt>
                <c:pt idx="476">
                  <c:v>-1.0320800000000001</c:v>
                </c:pt>
                <c:pt idx="477">
                  <c:v>-1.026</c:v>
                </c:pt>
                <c:pt idx="478">
                  <c:v>-1.0159199999999999</c:v>
                </c:pt>
                <c:pt idx="479">
                  <c:v>-1.0018899999999999</c:v>
                </c:pt>
                <c:pt idx="480">
                  <c:v>-0.98396499999999998</c:v>
                </c:pt>
                <c:pt idx="481">
                  <c:v>-0.96221199999999996</c:v>
                </c:pt>
                <c:pt idx="482">
                  <c:v>-0.93671400000000005</c:v>
                </c:pt>
                <c:pt idx="483">
                  <c:v>-0.90756599999999998</c:v>
                </c:pt>
                <c:pt idx="484">
                  <c:v>-0.87487700000000002</c:v>
                </c:pt>
                <c:pt idx="485">
                  <c:v>-0.83877000000000002</c:v>
                </c:pt>
                <c:pt idx="486">
                  <c:v>-0.79937999999999998</c:v>
                </c:pt>
                <c:pt idx="487">
                  <c:v>-0.75685400000000003</c:v>
                </c:pt>
                <c:pt idx="488">
                  <c:v>-0.71135000000000004</c:v>
                </c:pt>
                <c:pt idx="489">
                  <c:v>-0.66303999999999996</c:v>
                </c:pt>
                <c:pt idx="490">
                  <c:v>-0.61210399999999998</c:v>
                </c:pt>
                <c:pt idx="491">
                  <c:v>-0.55873300000000004</c:v>
                </c:pt>
                <c:pt idx="492">
                  <c:v>-0.50312800000000002</c:v>
                </c:pt>
                <c:pt idx="493">
                  <c:v>-0.44549899999999998</c:v>
                </c:pt>
                <c:pt idx="494">
                  <c:v>-0.38606400000000002</c:v>
                </c:pt>
                <c:pt idx="495">
                  <c:v>-0.325048</c:v>
                </c:pt>
                <c:pt idx="496">
                  <c:v>-0.262683</c:v>
                </c:pt>
                <c:pt idx="497">
                  <c:v>-0.199208</c:v>
                </c:pt>
                <c:pt idx="498">
                  <c:v>-0.13486699999999999</c:v>
                </c:pt>
                <c:pt idx="499">
                  <c:v>-6.9907899999999995E-2</c:v>
                </c:pt>
              </c:numCache>
            </c:numRef>
          </c:yVal>
          <c:smooth val="0"/>
          <c:extLst xmlns:c16r2="http://schemas.microsoft.com/office/drawing/2015/06/chart">
            <c:ext xmlns:c16="http://schemas.microsoft.com/office/drawing/2014/chart" uri="{C3380CC4-5D6E-409C-BE32-E72D297353CC}">
              <c16:uniqueId val="{00000000-B022-4814-8D8C-A139695250B6}"/>
            </c:ext>
          </c:extLst>
        </c:ser>
        <c:dLbls>
          <c:showLegendKey val="0"/>
          <c:showVal val="0"/>
          <c:showCatName val="0"/>
          <c:showSerName val="0"/>
          <c:showPercent val="0"/>
          <c:showBubbleSize val="0"/>
        </c:dLbls>
        <c:axId val="192842368"/>
        <c:axId val="192844160"/>
      </c:scatterChart>
      <c:scatterChart>
        <c:scatterStyle val="lineMarker"/>
        <c:varyColors val="0"/>
        <c:ser>
          <c:idx val="2"/>
          <c:order val="1"/>
          <c:tx>
            <c:v>Loaded Side</c:v>
          </c:tx>
          <c:spPr>
            <a:ln w="19050" cap="rnd">
              <a:solidFill>
                <a:srgbClr val="0000FF"/>
              </a:solidFill>
              <a:prstDash val="dash"/>
              <a:round/>
            </a:ln>
            <a:effectLst/>
          </c:spPr>
          <c:marker>
            <c:symbol val="none"/>
          </c:marker>
          <c:xVal>
            <c:numRef>
              <c:f>'6'!$J$5:$J$105</c:f>
              <c:numCache>
                <c:formatCode>General</c:formatCode>
                <c:ptCount val="101"/>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1.0999999999999999E-2</c:v>
                </c:pt>
                <c:pt idx="12">
                  <c:v>1.2E-2</c:v>
                </c:pt>
                <c:pt idx="13">
                  <c:v>1.2999999999999999E-2</c:v>
                </c:pt>
                <c:pt idx="14">
                  <c:v>1.4E-2</c:v>
                </c:pt>
                <c:pt idx="15">
                  <c:v>1.4999999999999999E-2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0.03</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4.4999999999999998E-2</c:v>
                </c:pt>
                <c:pt idx="46">
                  <c:v>4.5999999999999999E-2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7.4999999999999997E-2</c:v>
                </c:pt>
                <c:pt idx="76">
                  <c:v>7.5999999999999998E-2</c:v>
                </c:pt>
                <c:pt idx="77">
                  <c:v>7.6999999999999999E-2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0.09</c:v>
                </c:pt>
                <c:pt idx="91">
                  <c:v>9.0999999999999998E-2</c:v>
                </c:pt>
                <c:pt idx="92">
                  <c:v>9.1999999999999998E-2</c:v>
                </c:pt>
                <c:pt idx="93">
                  <c:v>9.2999999999999999E-2</c:v>
                </c:pt>
                <c:pt idx="94">
                  <c:v>9.4E-2</c:v>
                </c:pt>
                <c:pt idx="95">
                  <c:v>9.5000000000000001E-2</c:v>
                </c:pt>
                <c:pt idx="96">
                  <c:v>9.6000000000000002E-2</c:v>
                </c:pt>
                <c:pt idx="97">
                  <c:v>9.7000000000000003E-2</c:v>
                </c:pt>
                <c:pt idx="98">
                  <c:v>9.8000000000000004E-2</c:v>
                </c:pt>
                <c:pt idx="99">
                  <c:v>9.9000000000000005E-2</c:v>
                </c:pt>
                <c:pt idx="100">
                  <c:v>0.1</c:v>
                </c:pt>
              </c:numCache>
            </c:numRef>
          </c:xVal>
          <c:yVal>
            <c:numRef>
              <c:f>'6'!$A$5:$A$746</c:f>
              <c:numCache>
                <c:formatCode>General</c:formatCode>
                <c:ptCount val="742"/>
                <c:pt idx="0">
                  <c:v>-27.524000000000001</c:v>
                </c:pt>
                <c:pt idx="1">
                  <c:v>-26.633699999999997</c:v>
                </c:pt>
                <c:pt idx="2">
                  <c:v>-25.526699999999998</c:v>
                </c:pt>
                <c:pt idx="3">
                  <c:v>-23.924199999999999</c:v>
                </c:pt>
                <c:pt idx="4">
                  <c:v>-22.0275</c:v>
                </c:pt>
                <c:pt idx="5">
                  <c:v>-20.618499999999997</c:v>
                </c:pt>
                <c:pt idx="6">
                  <c:v>-19.209499999999998</c:v>
                </c:pt>
                <c:pt idx="7">
                  <c:v>-17.312799999999996</c:v>
                </c:pt>
                <c:pt idx="8">
                  <c:v>-15.230299999999994</c:v>
                </c:pt>
                <c:pt idx="9">
                  <c:v>-13.333600000000001</c:v>
                </c:pt>
                <c:pt idx="10">
                  <c:v>-11.955599999999997</c:v>
                </c:pt>
                <c:pt idx="11">
                  <c:v>-10.492499999999994</c:v>
                </c:pt>
                <c:pt idx="12">
                  <c:v>-8.6035000000000004</c:v>
                </c:pt>
                <c:pt idx="13">
                  <c:v>-6.1029999999999971</c:v>
                </c:pt>
                <c:pt idx="14">
                  <c:v>-3.9275999999999964</c:v>
                </c:pt>
                <c:pt idx="15">
                  <c:v>-2.2090000000000027</c:v>
                </c:pt>
                <c:pt idx="16">
                  <c:v>-0.83869999999999778</c:v>
                </c:pt>
                <c:pt idx="17">
                  <c:v>0.33800000000000496</c:v>
                </c:pt>
                <c:pt idx="18">
                  <c:v>2.2502000000000075</c:v>
                </c:pt>
                <c:pt idx="19">
                  <c:v>4.2553000000000036</c:v>
                </c:pt>
                <c:pt idx="20">
                  <c:v>6.8797000000000024</c:v>
                </c:pt>
                <c:pt idx="21">
                  <c:v>8.8846999999999952</c:v>
                </c:pt>
                <c:pt idx="22">
                  <c:v>10.649800000000001</c:v>
                </c:pt>
                <c:pt idx="23">
                  <c:v>12.337500000000002</c:v>
                </c:pt>
                <c:pt idx="24">
                  <c:v>15.016100000000005</c:v>
                </c:pt>
                <c:pt idx="25">
                  <c:v>17.957899999999999</c:v>
                </c:pt>
                <c:pt idx="26">
                  <c:v>19.8855</c:v>
                </c:pt>
                <c:pt idx="27">
                  <c:v>21.526699999999995</c:v>
                </c:pt>
                <c:pt idx="28">
                  <c:v>23.075100000000003</c:v>
                </c:pt>
                <c:pt idx="29">
                  <c:v>24.894300000000008</c:v>
                </c:pt>
                <c:pt idx="30">
                  <c:v>26.295600000000004</c:v>
                </c:pt>
                <c:pt idx="31">
                  <c:v>27.178099999999997</c:v>
                </c:pt>
                <c:pt idx="32">
                  <c:v>28.169</c:v>
                </c:pt>
                <c:pt idx="33">
                  <c:v>29.492799999999999</c:v>
                </c:pt>
                <c:pt idx="34">
                  <c:v>30.615400000000001</c:v>
                </c:pt>
                <c:pt idx="35">
                  <c:v>31.056600000000003</c:v>
                </c:pt>
                <c:pt idx="36">
                  <c:v>31.675999999999995</c:v>
                </c:pt>
                <c:pt idx="37">
                  <c:v>32.635899999999992</c:v>
                </c:pt>
                <c:pt idx="38">
                  <c:v>33.170100000000005</c:v>
                </c:pt>
                <c:pt idx="39">
                  <c:v>32.922400000000003</c:v>
                </c:pt>
                <c:pt idx="40">
                  <c:v>32.326300000000003</c:v>
                </c:pt>
                <c:pt idx="41">
                  <c:v>32.225600000000007</c:v>
                </c:pt>
                <c:pt idx="42">
                  <c:v>32.086300000000001</c:v>
                </c:pt>
                <c:pt idx="43">
                  <c:v>31.203700000000001</c:v>
                </c:pt>
                <c:pt idx="44">
                  <c:v>29.833499999999997</c:v>
                </c:pt>
                <c:pt idx="45">
                  <c:v>28.912199999999999</c:v>
                </c:pt>
                <c:pt idx="46">
                  <c:v>28.501899999999996</c:v>
                </c:pt>
                <c:pt idx="47">
                  <c:v>27.619400000000002</c:v>
                </c:pt>
                <c:pt idx="48">
                  <c:v>26.071100000000001</c:v>
                </c:pt>
                <c:pt idx="49">
                  <c:v>24.414400000000004</c:v>
                </c:pt>
                <c:pt idx="50">
                  <c:v>23.4389</c:v>
                </c:pt>
                <c:pt idx="51">
                  <c:v>22.300899999999999</c:v>
                </c:pt>
                <c:pt idx="52">
                  <c:v>20.241599999999998</c:v>
                </c:pt>
                <c:pt idx="53">
                  <c:v>17.679200000000005</c:v>
                </c:pt>
                <c:pt idx="54">
                  <c:v>15.8909</c:v>
                </c:pt>
                <c:pt idx="55">
                  <c:v>14.203199999999999</c:v>
                </c:pt>
                <c:pt idx="56">
                  <c:v>12.229100000000006</c:v>
                </c:pt>
                <c:pt idx="57">
                  <c:v>9.6279000000000092</c:v>
                </c:pt>
                <c:pt idx="58">
                  <c:v>7.1119000000000039</c:v>
                </c:pt>
                <c:pt idx="59">
                  <c:v>5.6873999999999949</c:v>
                </c:pt>
                <c:pt idx="60">
                  <c:v>4.3017000000000056</c:v>
                </c:pt>
                <c:pt idx="61">
                  <c:v>2.7302000000000022</c:v>
                </c:pt>
                <c:pt idx="62">
                  <c:v>1.2515000000000027</c:v>
                </c:pt>
                <c:pt idx="63">
                  <c:v>-0.30449999999999922</c:v>
                </c:pt>
                <c:pt idx="64">
                  <c:v>-2.0309000000000021</c:v>
                </c:pt>
                <c:pt idx="65">
                  <c:v>-4.3146999999999975</c:v>
                </c:pt>
                <c:pt idx="66">
                  <c:v>-6.6371999999999955</c:v>
                </c:pt>
                <c:pt idx="67">
                  <c:v>-8.425499999999996</c:v>
                </c:pt>
                <c:pt idx="68">
                  <c:v>-9.9505999999999961</c:v>
                </c:pt>
                <c:pt idx="69">
                  <c:v>-12.582699999999996</c:v>
                </c:pt>
                <c:pt idx="70">
                  <c:v>-14.951599999999996</c:v>
                </c:pt>
                <c:pt idx="71">
                  <c:v>-17.150300000000001</c:v>
                </c:pt>
                <c:pt idx="72">
                  <c:v>-18.311500000000002</c:v>
                </c:pt>
                <c:pt idx="73">
                  <c:v>-19.914000000000001</c:v>
                </c:pt>
                <c:pt idx="74">
                  <c:v>-21.810699999999997</c:v>
                </c:pt>
                <c:pt idx="75">
                  <c:v>-23.730599999999999</c:v>
                </c:pt>
                <c:pt idx="76">
                  <c:v>-24.860899999999997</c:v>
                </c:pt>
                <c:pt idx="77">
                  <c:v>-25.635100000000001</c:v>
                </c:pt>
                <c:pt idx="78">
                  <c:v>-27.206599999999998</c:v>
                </c:pt>
                <c:pt idx="79">
                  <c:v>-29.041399999999996</c:v>
                </c:pt>
                <c:pt idx="80">
                  <c:v>-30.1252</c:v>
                </c:pt>
                <c:pt idx="81">
                  <c:v>-30.365199999999994</c:v>
                </c:pt>
                <c:pt idx="82">
                  <c:v>-30.728999999999999</c:v>
                </c:pt>
                <c:pt idx="83">
                  <c:v>-31.6038</c:v>
                </c:pt>
                <c:pt idx="84">
                  <c:v>-32.563799999999993</c:v>
                </c:pt>
                <c:pt idx="85">
                  <c:v>-32.408999999999999</c:v>
                </c:pt>
                <c:pt idx="86">
                  <c:v>-31.867000000000001</c:v>
                </c:pt>
                <c:pt idx="87">
                  <c:v>-32.176699999999997</c:v>
                </c:pt>
                <c:pt idx="88">
                  <c:v>-32.478599999999993</c:v>
                </c:pt>
                <c:pt idx="89">
                  <c:v>-32.633499999999998</c:v>
                </c:pt>
                <c:pt idx="90">
                  <c:v>-32.486399999999996</c:v>
                </c:pt>
                <c:pt idx="91">
                  <c:v>-32.2928</c:v>
                </c:pt>
                <c:pt idx="92">
                  <c:v>-32.354799999999997</c:v>
                </c:pt>
                <c:pt idx="93">
                  <c:v>-32.362499999999997</c:v>
                </c:pt>
                <c:pt idx="94">
                  <c:v>-31.913499999999999</c:v>
                </c:pt>
                <c:pt idx="95">
                  <c:v>-31.216699999999999</c:v>
                </c:pt>
                <c:pt idx="96">
                  <c:v>-30.806399999999996</c:v>
                </c:pt>
                <c:pt idx="97">
                  <c:v>-30.6052</c:v>
                </c:pt>
                <c:pt idx="98">
                  <c:v>-29.970400000000001</c:v>
                </c:pt>
                <c:pt idx="99">
                  <c:v>-28.9407</c:v>
                </c:pt>
                <c:pt idx="100">
                  <c:v>-27.957499999999996</c:v>
                </c:pt>
                <c:pt idx="101">
                  <c:v>-27.0518</c:v>
                </c:pt>
                <c:pt idx="102">
                  <c:v>-25.905999999999999</c:v>
                </c:pt>
                <c:pt idx="103">
                  <c:v>-24.357699999999998</c:v>
                </c:pt>
                <c:pt idx="104">
                  <c:v>-22.600299999999997</c:v>
                </c:pt>
                <c:pt idx="105">
                  <c:v>-21.090699999999998</c:v>
                </c:pt>
                <c:pt idx="106">
                  <c:v>-19.542400000000001</c:v>
                </c:pt>
                <c:pt idx="107">
                  <c:v>-17.699899999999996</c:v>
                </c:pt>
                <c:pt idx="108">
                  <c:v>-15.671600000000002</c:v>
                </c:pt>
                <c:pt idx="109">
                  <c:v>-13.720699999999995</c:v>
                </c:pt>
                <c:pt idx="110">
                  <c:v>-12.1647</c:v>
                </c:pt>
                <c:pt idx="111">
                  <c:v>-10.825399999999998</c:v>
                </c:pt>
                <c:pt idx="112">
                  <c:v>-9.0137999999999963</c:v>
                </c:pt>
                <c:pt idx="113">
                  <c:v>-6.6835999999999975</c:v>
                </c:pt>
                <c:pt idx="114">
                  <c:v>-4.3146999999999975</c:v>
                </c:pt>
                <c:pt idx="115">
                  <c:v>-2.7198999999999973</c:v>
                </c:pt>
                <c:pt idx="116">
                  <c:v>-0.99349999999999439</c:v>
                </c:pt>
                <c:pt idx="117">
                  <c:v>3.6099999999997245E-2</c:v>
                </c:pt>
                <c:pt idx="118">
                  <c:v>1.6076000000000006</c:v>
                </c:pt>
                <c:pt idx="119">
                  <c:v>3.5430000000000046</c:v>
                </c:pt>
                <c:pt idx="120">
                  <c:v>6.1365000000000034</c:v>
                </c:pt>
                <c:pt idx="121">
                  <c:v>8.3118000000000087</c:v>
                </c:pt>
                <c:pt idx="122">
                  <c:v>9.7673000000000059</c:v>
                </c:pt>
                <c:pt idx="123">
                  <c:v>11.470400000000005</c:v>
                </c:pt>
                <c:pt idx="124">
                  <c:v>14.032900000000001</c:v>
                </c:pt>
                <c:pt idx="125">
                  <c:v>16.664999999999999</c:v>
                </c:pt>
                <c:pt idx="126">
                  <c:v>18.662399999999995</c:v>
                </c:pt>
                <c:pt idx="127">
                  <c:v>20.171999999999997</c:v>
                </c:pt>
                <c:pt idx="128">
                  <c:v>21.813200000000005</c:v>
                </c:pt>
                <c:pt idx="129">
                  <c:v>23.764099999999996</c:v>
                </c:pt>
                <c:pt idx="130">
                  <c:v>25.374300000000002</c:v>
                </c:pt>
                <c:pt idx="131">
                  <c:v>26.040099999999995</c:v>
                </c:pt>
                <c:pt idx="132">
                  <c:v>26.767800000000008</c:v>
                </c:pt>
                <c:pt idx="133">
                  <c:v>28.354800000000001</c:v>
                </c:pt>
                <c:pt idx="134">
                  <c:v>29.4696</c:v>
                </c:pt>
                <c:pt idx="135">
                  <c:v>29.841199999999997</c:v>
                </c:pt>
                <c:pt idx="136">
                  <c:v>30.205099999999998</c:v>
                </c:pt>
                <c:pt idx="137">
                  <c:v>30.971499999999999</c:v>
                </c:pt>
                <c:pt idx="138">
                  <c:v>31.954700000000003</c:v>
                </c:pt>
                <c:pt idx="139">
                  <c:v>31.823100000000007</c:v>
                </c:pt>
                <c:pt idx="140">
                  <c:v>31.064400000000006</c:v>
                </c:pt>
                <c:pt idx="141">
                  <c:v>30.708300000000008</c:v>
                </c:pt>
                <c:pt idx="142">
                  <c:v>30.839900000000004</c:v>
                </c:pt>
                <c:pt idx="143">
                  <c:v>30.127700000000008</c:v>
                </c:pt>
                <c:pt idx="144">
                  <c:v>28.532900000000001</c:v>
                </c:pt>
                <c:pt idx="145">
                  <c:v>27.410400000000003</c:v>
                </c:pt>
                <c:pt idx="146">
                  <c:v>26.938100000000006</c:v>
                </c:pt>
                <c:pt idx="147">
                  <c:v>26.326500000000003</c:v>
                </c:pt>
                <c:pt idx="148">
                  <c:v>24.809200000000004</c:v>
                </c:pt>
                <c:pt idx="149">
                  <c:v>22.680199999999999</c:v>
                </c:pt>
                <c:pt idx="150">
                  <c:v>21.588700000000003</c:v>
                </c:pt>
                <c:pt idx="151">
                  <c:v>20.853200000000001</c:v>
                </c:pt>
                <c:pt idx="152">
                  <c:v>18.9101</c:v>
                </c:pt>
                <c:pt idx="153">
                  <c:v>16.293399999999998</c:v>
                </c:pt>
                <c:pt idx="154">
                  <c:v>14.094800000000005</c:v>
                </c:pt>
                <c:pt idx="155">
                  <c:v>12.732300000000002</c:v>
                </c:pt>
                <c:pt idx="156">
                  <c:v>11.114300000000007</c:v>
                </c:pt>
                <c:pt idx="157">
                  <c:v>8.4744000000000064</c:v>
                </c:pt>
                <c:pt idx="158">
                  <c:v>5.9120000000000008</c:v>
                </c:pt>
                <c:pt idx="159">
                  <c:v>4.2630000000000026</c:v>
                </c:pt>
                <c:pt idx="160">
                  <c:v>3.2565999999999984</c:v>
                </c:pt>
                <c:pt idx="161">
                  <c:v>2.2424000000000053</c:v>
                </c:pt>
                <c:pt idx="162">
                  <c:v>0.30700000000000172</c:v>
                </c:pt>
                <c:pt idx="163">
                  <c:v>-1.5818999999999972</c:v>
                </c:pt>
                <c:pt idx="164">
                  <c:v>-3.4243999999999941</c:v>
                </c:pt>
                <c:pt idx="165">
                  <c:v>-5.2204999999999959</c:v>
                </c:pt>
                <c:pt idx="166">
                  <c:v>-7.0783999999999985</c:v>
                </c:pt>
                <c:pt idx="167">
                  <c:v>-9.3931999999999967</c:v>
                </c:pt>
                <c:pt idx="168">
                  <c:v>-11.816299999999995</c:v>
                </c:pt>
                <c:pt idx="169">
                  <c:v>-13.744</c:v>
                </c:pt>
                <c:pt idx="170">
                  <c:v>-15.903899999999998</c:v>
                </c:pt>
                <c:pt idx="171">
                  <c:v>-18.032800000000002</c:v>
                </c:pt>
                <c:pt idx="172">
                  <c:v>-19.619800000000001</c:v>
                </c:pt>
                <c:pt idx="173">
                  <c:v>-21.222300000000001</c:v>
                </c:pt>
                <c:pt idx="174">
                  <c:v>-22.979699999999998</c:v>
                </c:pt>
                <c:pt idx="175">
                  <c:v>-24.736999999999995</c:v>
                </c:pt>
                <c:pt idx="176">
                  <c:v>-25.874999999999996</c:v>
                </c:pt>
                <c:pt idx="177">
                  <c:v>-27.113699999999998</c:v>
                </c:pt>
                <c:pt idx="178">
                  <c:v>-28.383299999999998</c:v>
                </c:pt>
                <c:pt idx="179">
                  <c:v>-30.032299999999999</c:v>
                </c:pt>
                <c:pt idx="180">
                  <c:v>-30.798699999999997</c:v>
                </c:pt>
                <c:pt idx="181">
                  <c:v>-31.085099999999997</c:v>
                </c:pt>
                <c:pt idx="182">
                  <c:v>-31.456699999999998</c:v>
                </c:pt>
                <c:pt idx="183">
                  <c:v>-32.246400000000001</c:v>
                </c:pt>
                <c:pt idx="184">
                  <c:v>-32.8889</c:v>
                </c:pt>
                <c:pt idx="185">
                  <c:v>-32.734099999999998</c:v>
                </c:pt>
                <c:pt idx="186">
                  <c:v>-32.308299999999996</c:v>
                </c:pt>
                <c:pt idx="187">
                  <c:v>-32.695399999999999</c:v>
                </c:pt>
                <c:pt idx="188">
                  <c:v>-33.1676</c:v>
                </c:pt>
                <c:pt idx="189">
                  <c:v>-33.082500000000003</c:v>
                </c:pt>
                <c:pt idx="190">
                  <c:v>-32.950899999999997</c:v>
                </c:pt>
                <c:pt idx="191">
                  <c:v>-32.641199999999998</c:v>
                </c:pt>
                <c:pt idx="192">
                  <c:v>-32.7883</c:v>
                </c:pt>
                <c:pt idx="193">
                  <c:v>-32.826999999999998</c:v>
                </c:pt>
                <c:pt idx="194">
                  <c:v>-32.3857</c:v>
                </c:pt>
                <c:pt idx="195">
                  <c:v>-31.611599999999996</c:v>
                </c:pt>
                <c:pt idx="196">
                  <c:v>-31.2864</c:v>
                </c:pt>
                <c:pt idx="197">
                  <c:v>-30.868399999999998</c:v>
                </c:pt>
                <c:pt idx="198">
                  <c:v>-30.210299999999997</c:v>
                </c:pt>
                <c:pt idx="199">
                  <c:v>-29.4284</c:v>
                </c:pt>
                <c:pt idx="200">
                  <c:v>-28.267199999999999</c:v>
                </c:pt>
                <c:pt idx="201">
                  <c:v>-27.330500000000001</c:v>
                </c:pt>
                <c:pt idx="202">
                  <c:v>-26.215700000000002</c:v>
                </c:pt>
                <c:pt idx="203">
                  <c:v>-24.6983</c:v>
                </c:pt>
                <c:pt idx="204">
                  <c:v>-22.964199999999998</c:v>
                </c:pt>
                <c:pt idx="205">
                  <c:v>-21.353899999999996</c:v>
                </c:pt>
                <c:pt idx="206">
                  <c:v>-19.705000000000002</c:v>
                </c:pt>
                <c:pt idx="207">
                  <c:v>-17.808299999999999</c:v>
                </c:pt>
                <c:pt idx="208">
                  <c:v>-15.818699999999998</c:v>
                </c:pt>
                <c:pt idx="209">
                  <c:v>-14.014899999999997</c:v>
                </c:pt>
                <c:pt idx="210">
                  <c:v>-12.334999999999999</c:v>
                </c:pt>
                <c:pt idx="211">
                  <c:v>-10.864100000000002</c:v>
                </c:pt>
                <c:pt idx="212">
                  <c:v>-9.230599999999999</c:v>
                </c:pt>
                <c:pt idx="213">
                  <c:v>-7.0862000000000007</c:v>
                </c:pt>
                <c:pt idx="214">
                  <c:v>-4.6553000000000013</c:v>
                </c:pt>
                <c:pt idx="215">
                  <c:v>-2.6579999999999937</c:v>
                </c:pt>
                <c:pt idx="216">
                  <c:v>-1.0787000000000018</c:v>
                </c:pt>
                <c:pt idx="217">
                  <c:v>-7.2299999999997366E-2</c:v>
                </c:pt>
                <c:pt idx="218">
                  <c:v>1.3753999999999988</c:v>
                </c:pt>
                <c:pt idx="219">
                  <c:v>3.3882000000000079</c:v>
                </c:pt>
                <c:pt idx="220">
                  <c:v>6.0281000000000082</c:v>
                </c:pt>
                <c:pt idx="221">
                  <c:v>8.1880000000000006</c:v>
                </c:pt>
                <c:pt idx="222">
                  <c:v>9.651099999999996</c:v>
                </c:pt>
                <c:pt idx="223">
                  <c:v>11.3775</c:v>
                </c:pt>
                <c:pt idx="224">
                  <c:v>13.792899999999996</c:v>
                </c:pt>
                <c:pt idx="225">
                  <c:v>16.556600000000003</c:v>
                </c:pt>
                <c:pt idx="226">
                  <c:v>18.615900000000003</c:v>
                </c:pt>
                <c:pt idx="227">
                  <c:v>20.094600000000003</c:v>
                </c:pt>
                <c:pt idx="228">
                  <c:v>21.727999999999998</c:v>
                </c:pt>
                <c:pt idx="229">
                  <c:v>23.694400000000005</c:v>
                </c:pt>
                <c:pt idx="230">
                  <c:v>25.273699999999995</c:v>
                </c:pt>
                <c:pt idx="231">
                  <c:v>26.055599999999998</c:v>
                </c:pt>
                <c:pt idx="232">
                  <c:v>26.729100000000006</c:v>
                </c:pt>
                <c:pt idx="233">
                  <c:v>28.277400000000007</c:v>
                </c:pt>
                <c:pt idx="234">
                  <c:v>29.415400000000009</c:v>
                </c:pt>
                <c:pt idx="235">
                  <c:v>29.701900000000002</c:v>
                </c:pt>
                <c:pt idx="236">
                  <c:v>30.096700000000006</c:v>
                </c:pt>
                <c:pt idx="237">
                  <c:v>30.863100000000003</c:v>
                </c:pt>
                <c:pt idx="238">
                  <c:v>31.645000000000007</c:v>
                </c:pt>
                <c:pt idx="239">
                  <c:v>31.552099999999999</c:v>
                </c:pt>
                <c:pt idx="240">
                  <c:v>30.925000000000008</c:v>
                </c:pt>
                <c:pt idx="241">
                  <c:v>30.685100000000006</c:v>
                </c:pt>
                <c:pt idx="242">
                  <c:v>30.808900000000001</c:v>
                </c:pt>
                <c:pt idx="243">
                  <c:v>29.995999999999995</c:v>
                </c:pt>
                <c:pt idx="244">
                  <c:v>28.679999999999996</c:v>
                </c:pt>
                <c:pt idx="245">
                  <c:v>27.418100000000003</c:v>
                </c:pt>
                <c:pt idx="246">
                  <c:v>27.069700000000001</c:v>
                </c:pt>
                <c:pt idx="247">
                  <c:v>26.388499999999997</c:v>
                </c:pt>
                <c:pt idx="248">
                  <c:v>24.553699999999999</c:v>
                </c:pt>
                <c:pt idx="249">
                  <c:v>22.633799999999997</c:v>
                </c:pt>
                <c:pt idx="250">
                  <c:v>21.588700000000003</c:v>
                </c:pt>
                <c:pt idx="251">
                  <c:v>20.775799999999997</c:v>
                </c:pt>
                <c:pt idx="252">
                  <c:v>18.801700000000004</c:v>
                </c:pt>
                <c:pt idx="253">
                  <c:v>16.130900000000004</c:v>
                </c:pt>
                <c:pt idx="254">
                  <c:v>14.249700000000004</c:v>
                </c:pt>
                <c:pt idx="255">
                  <c:v>12.763300000000005</c:v>
                </c:pt>
                <c:pt idx="256">
                  <c:v>11.0214</c:v>
                </c:pt>
                <c:pt idx="257">
                  <c:v>8.2809000000000079</c:v>
                </c:pt>
                <c:pt idx="258">
                  <c:v>5.5791000000000039</c:v>
                </c:pt>
                <c:pt idx="259">
                  <c:v>4.2475000000000014</c:v>
                </c:pt>
                <c:pt idx="260">
                  <c:v>3.3030000000000004</c:v>
                </c:pt>
                <c:pt idx="261">
                  <c:v>2.2347000000000063</c:v>
                </c:pt>
                <c:pt idx="262">
                  <c:v>0.16770000000000673</c:v>
                </c:pt>
                <c:pt idx="263">
                  <c:v>-1.6050999999999982</c:v>
                </c:pt>
                <c:pt idx="264">
                  <c:v>-3.2617999999999951</c:v>
                </c:pt>
                <c:pt idx="265">
                  <c:v>-5.1971999999999987</c:v>
                </c:pt>
                <c:pt idx="266">
                  <c:v>-7.1712999999999987</c:v>
                </c:pt>
                <c:pt idx="267">
                  <c:v>-9.2538</c:v>
                </c:pt>
                <c:pt idx="268">
                  <c:v>-11.475699999999998</c:v>
                </c:pt>
                <c:pt idx="269">
                  <c:v>-13.519400000000001</c:v>
                </c:pt>
                <c:pt idx="270">
                  <c:v>-15.756800000000002</c:v>
                </c:pt>
                <c:pt idx="271">
                  <c:v>-17.800599999999999</c:v>
                </c:pt>
                <c:pt idx="272">
                  <c:v>-19.441799999999994</c:v>
                </c:pt>
                <c:pt idx="273">
                  <c:v>-20.982299999999995</c:v>
                </c:pt>
                <c:pt idx="274">
                  <c:v>-22.7242</c:v>
                </c:pt>
                <c:pt idx="275">
                  <c:v>-24.558999999999997</c:v>
                </c:pt>
                <c:pt idx="276">
                  <c:v>-25.604099999999999</c:v>
                </c:pt>
                <c:pt idx="277">
                  <c:v>-26.649199999999997</c:v>
                </c:pt>
                <c:pt idx="278">
                  <c:v>-28.112399999999997</c:v>
                </c:pt>
                <c:pt idx="279">
                  <c:v>-29.784600000000001</c:v>
                </c:pt>
                <c:pt idx="280">
                  <c:v>-30.682599999999997</c:v>
                </c:pt>
                <c:pt idx="281">
                  <c:v>-31</c:v>
                </c:pt>
                <c:pt idx="282">
                  <c:v>-31.348399999999998</c:v>
                </c:pt>
                <c:pt idx="283">
                  <c:v>-32.0916</c:v>
                </c:pt>
                <c:pt idx="284">
                  <c:v>-32.618000000000002</c:v>
                </c:pt>
                <c:pt idx="285">
                  <c:v>-32.664399999999993</c:v>
                </c:pt>
                <c:pt idx="286">
                  <c:v>-32.176699999999997</c:v>
                </c:pt>
                <c:pt idx="287">
                  <c:v>-32.563799999999993</c:v>
                </c:pt>
                <c:pt idx="288">
                  <c:v>-33.0747</c:v>
                </c:pt>
                <c:pt idx="289">
                  <c:v>-33.190899999999992</c:v>
                </c:pt>
                <c:pt idx="290">
                  <c:v>-32.795999999999999</c:v>
                </c:pt>
                <c:pt idx="291">
                  <c:v>-32.571499999999993</c:v>
                </c:pt>
                <c:pt idx="292">
                  <c:v>-32.703099999999999</c:v>
                </c:pt>
                <c:pt idx="293">
                  <c:v>-32.749599999999994</c:v>
                </c:pt>
                <c:pt idx="294">
                  <c:v>-32.408999999999999</c:v>
                </c:pt>
                <c:pt idx="295">
                  <c:v>-31.3871</c:v>
                </c:pt>
                <c:pt idx="296">
                  <c:v>-31.131599999999995</c:v>
                </c:pt>
                <c:pt idx="297">
                  <c:v>-30.891599999999997</c:v>
                </c:pt>
                <c:pt idx="298">
                  <c:v>-30.202599999999997</c:v>
                </c:pt>
                <c:pt idx="299">
                  <c:v>-29.281299999999995</c:v>
                </c:pt>
                <c:pt idx="300">
                  <c:v>-28.367799999999999</c:v>
                </c:pt>
                <c:pt idx="301">
                  <c:v>-27.2685</c:v>
                </c:pt>
                <c:pt idx="302">
                  <c:v>-26.378199999999996</c:v>
                </c:pt>
                <c:pt idx="303">
                  <c:v>-24.7912</c:v>
                </c:pt>
                <c:pt idx="304">
                  <c:v>-22.9177</c:v>
                </c:pt>
                <c:pt idx="305">
                  <c:v>-21.369399999999995</c:v>
                </c:pt>
                <c:pt idx="306">
                  <c:v>-19.859799999999996</c:v>
                </c:pt>
                <c:pt idx="307">
                  <c:v>-17.839299999999994</c:v>
                </c:pt>
                <c:pt idx="308">
                  <c:v>-15.841899999999999</c:v>
                </c:pt>
                <c:pt idx="309">
                  <c:v>-14.014899999999997</c:v>
                </c:pt>
                <c:pt idx="310">
                  <c:v>-12.466600000000001</c:v>
                </c:pt>
                <c:pt idx="311">
                  <c:v>-10.949199999999999</c:v>
                </c:pt>
                <c:pt idx="312">
                  <c:v>-9.1376999999999988</c:v>
                </c:pt>
                <c:pt idx="313">
                  <c:v>-7.1403999999999979</c:v>
                </c:pt>
                <c:pt idx="314">
                  <c:v>-4.6475999999999944</c:v>
                </c:pt>
                <c:pt idx="315">
                  <c:v>-2.7973000000000026</c:v>
                </c:pt>
                <c:pt idx="316">
                  <c:v>-1.3341999999999938</c:v>
                </c:pt>
                <c:pt idx="317">
                  <c:v>-0.12650000000000161</c:v>
                </c:pt>
                <c:pt idx="318">
                  <c:v>1.4373000000000025</c:v>
                </c:pt>
                <c:pt idx="319">
                  <c:v>3.2487999999999961</c:v>
                </c:pt>
                <c:pt idx="320">
                  <c:v>5.8500000000000076</c:v>
                </c:pt>
                <c:pt idx="321">
                  <c:v>8.1724999999999994</c:v>
                </c:pt>
                <c:pt idx="322">
                  <c:v>9.7131000000000025</c:v>
                </c:pt>
                <c:pt idx="323">
                  <c:v>11.400700000000001</c:v>
                </c:pt>
                <c:pt idx="324">
                  <c:v>13.769699999999997</c:v>
                </c:pt>
                <c:pt idx="325">
                  <c:v>16.409599999999998</c:v>
                </c:pt>
                <c:pt idx="326">
                  <c:v>18.530799999999999</c:v>
                </c:pt>
                <c:pt idx="327">
                  <c:v>20.117800000000006</c:v>
                </c:pt>
                <c:pt idx="328">
                  <c:v>21.658400000000007</c:v>
                </c:pt>
                <c:pt idx="329">
                  <c:v>23.702100000000005</c:v>
                </c:pt>
                <c:pt idx="330">
                  <c:v>25.250499999999995</c:v>
                </c:pt>
                <c:pt idx="331">
                  <c:v>25.900700000000001</c:v>
                </c:pt>
                <c:pt idx="332">
                  <c:v>26.891700000000004</c:v>
                </c:pt>
                <c:pt idx="333">
                  <c:v>28.277400000000007</c:v>
                </c:pt>
                <c:pt idx="334">
                  <c:v>29.454099999999997</c:v>
                </c:pt>
                <c:pt idx="335">
                  <c:v>29.717400000000005</c:v>
                </c:pt>
                <c:pt idx="336">
                  <c:v>29.965100000000007</c:v>
                </c:pt>
                <c:pt idx="337">
                  <c:v>30.839900000000004</c:v>
                </c:pt>
                <c:pt idx="338">
                  <c:v>31.65280000000001</c:v>
                </c:pt>
                <c:pt idx="339">
                  <c:v>31.583100000000002</c:v>
                </c:pt>
                <c:pt idx="340">
                  <c:v>30.886300000000006</c:v>
                </c:pt>
                <c:pt idx="341">
                  <c:v>30.576699999999999</c:v>
                </c:pt>
                <c:pt idx="342">
                  <c:v>30.615400000000001</c:v>
                </c:pt>
                <c:pt idx="343">
                  <c:v>30.0502</c:v>
                </c:pt>
                <c:pt idx="344">
                  <c:v>28.587100000000003</c:v>
                </c:pt>
                <c:pt idx="345">
                  <c:v>27.410400000000003</c:v>
                </c:pt>
                <c:pt idx="346">
                  <c:v>26.868400000000001</c:v>
                </c:pt>
                <c:pt idx="347">
                  <c:v>26.365200000000005</c:v>
                </c:pt>
                <c:pt idx="348">
                  <c:v>24.576899999999998</c:v>
                </c:pt>
                <c:pt idx="349">
                  <c:v>22.517700000000001</c:v>
                </c:pt>
                <c:pt idx="350">
                  <c:v>21.426100000000005</c:v>
                </c:pt>
                <c:pt idx="351">
                  <c:v>20.806799999999999</c:v>
                </c:pt>
                <c:pt idx="352">
                  <c:v>18.832700000000006</c:v>
                </c:pt>
                <c:pt idx="353">
                  <c:v>16.053399999999996</c:v>
                </c:pt>
                <c:pt idx="354">
                  <c:v>13.986399999999996</c:v>
                </c:pt>
                <c:pt idx="355">
                  <c:v>12.476799999999995</c:v>
                </c:pt>
                <c:pt idx="356">
                  <c:v>11.013700000000002</c:v>
                </c:pt>
                <c:pt idx="357">
                  <c:v>8.2654000000000067</c:v>
                </c:pt>
                <c:pt idx="358">
                  <c:v>5.4629000000000065</c:v>
                </c:pt>
                <c:pt idx="359">
                  <c:v>4.1082000000000063</c:v>
                </c:pt>
                <c:pt idx="360">
                  <c:v>3.2876000000000016</c:v>
                </c:pt>
                <c:pt idx="361">
                  <c:v>2.2347000000000063</c:v>
                </c:pt>
                <c:pt idx="362">
                  <c:v>0.32250000000000334</c:v>
                </c:pt>
                <c:pt idx="363">
                  <c:v>-1.6671000000000047</c:v>
                </c:pt>
                <c:pt idx="364">
                  <c:v>-3.3625000000000043</c:v>
                </c:pt>
                <c:pt idx="365">
                  <c:v>-5.0423999999999953</c:v>
                </c:pt>
                <c:pt idx="366">
                  <c:v>-7.0783999999999985</c:v>
                </c:pt>
                <c:pt idx="367">
                  <c:v>-9.0912999999999968</c:v>
                </c:pt>
                <c:pt idx="368">
                  <c:v>-11.351799999999995</c:v>
                </c:pt>
                <c:pt idx="369">
                  <c:v>-13.411099999999996</c:v>
                </c:pt>
                <c:pt idx="370">
                  <c:v>-15.5555</c:v>
                </c:pt>
                <c:pt idx="371">
                  <c:v>-17.746399999999994</c:v>
                </c:pt>
                <c:pt idx="372">
                  <c:v>-19.193999999999996</c:v>
                </c:pt>
                <c:pt idx="373">
                  <c:v>-20.804299999999998</c:v>
                </c:pt>
                <c:pt idx="374">
                  <c:v>-22.298399999999997</c:v>
                </c:pt>
                <c:pt idx="375">
                  <c:v>-24.264799999999997</c:v>
                </c:pt>
                <c:pt idx="376">
                  <c:v>-25.433799999999998</c:v>
                </c:pt>
                <c:pt idx="377">
                  <c:v>-26.331799999999994</c:v>
                </c:pt>
                <c:pt idx="378">
                  <c:v>-27.717499999999998</c:v>
                </c:pt>
                <c:pt idx="379">
                  <c:v>-29.5213</c:v>
                </c:pt>
                <c:pt idx="380">
                  <c:v>-30.334199999999999</c:v>
                </c:pt>
                <c:pt idx="381">
                  <c:v>-30.5123</c:v>
                </c:pt>
                <c:pt idx="382">
                  <c:v>-30.9148</c:v>
                </c:pt>
                <c:pt idx="383">
                  <c:v>-31.758700000000001</c:v>
                </c:pt>
                <c:pt idx="384">
                  <c:v>-32.432200000000002</c:v>
                </c:pt>
                <c:pt idx="385">
                  <c:v>-32.254100000000001</c:v>
                </c:pt>
                <c:pt idx="386">
                  <c:v>-31.921199999999995</c:v>
                </c:pt>
                <c:pt idx="387">
                  <c:v>-32.1922</c:v>
                </c:pt>
                <c:pt idx="388">
                  <c:v>-32.579299999999996</c:v>
                </c:pt>
                <c:pt idx="389">
                  <c:v>-32.819299999999998</c:v>
                </c:pt>
                <c:pt idx="390">
                  <c:v>-32.648900000000005</c:v>
                </c:pt>
                <c:pt idx="391">
                  <c:v>-32.176699999999997</c:v>
                </c:pt>
                <c:pt idx="392">
                  <c:v>-32.339300000000001</c:v>
                </c:pt>
                <c:pt idx="393">
                  <c:v>-32.579299999999996</c:v>
                </c:pt>
                <c:pt idx="394">
                  <c:v>-32.099299999999999</c:v>
                </c:pt>
                <c:pt idx="395">
                  <c:v>-31.247699999999995</c:v>
                </c:pt>
                <c:pt idx="396">
                  <c:v>-30.767699999999994</c:v>
                </c:pt>
                <c:pt idx="397">
                  <c:v>-30.442599999999999</c:v>
                </c:pt>
                <c:pt idx="398">
                  <c:v>-29.970400000000001</c:v>
                </c:pt>
                <c:pt idx="399">
                  <c:v>-28.948499999999996</c:v>
                </c:pt>
                <c:pt idx="400">
                  <c:v>-27.872399999999999</c:v>
                </c:pt>
                <c:pt idx="401">
                  <c:v>-27.020799999999998</c:v>
                </c:pt>
                <c:pt idx="402">
                  <c:v>-25.967899999999997</c:v>
                </c:pt>
                <c:pt idx="403">
                  <c:v>-24.450599999999994</c:v>
                </c:pt>
                <c:pt idx="404">
                  <c:v>-22.6158</c:v>
                </c:pt>
                <c:pt idx="405">
                  <c:v>-20.951399999999996</c:v>
                </c:pt>
                <c:pt idx="406">
                  <c:v>-19.619800000000001</c:v>
                </c:pt>
                <c:pt idx="407">
                  <c:v>-17.622499999999999</c:v>
                </c:pt>
                <c:pt idx="408">
                  <c:v>-15.478100000000001</c:v>
                </c:pt>
                <c:pt idx="409">
                  <c:v>-13.674300000000001</c:v>
                </c:pt>
                <c:pt idx="410">
                  <c:v>-12.249799999999999</c:v>
                </c:pt>
                <c:pt idx="411">
                  <c:v>-10.794399999999996</c:v>
                </c:pt>
                <c:pt idx="412">
                  <c:v>-9.0679999999999996</c:v>
                </c:pt>
                <c:pt idx="413">
                  <c:v>-6.7996999999999987</c:v>
                </c:pt>
                <c:pt idx="414">
                  <c:v>-4.4539999999999997</c:v>
                </c:pt>
                <c:pt idx="415">
                  <c:v>-2.7198999999999973</c:v>
                </c:pt>
                <c:pt idx="416">
                  <c:v>-1.1792999999999942</c:v>
                </c:pt>
                <c:pt idx="417">
                  <c:v>-8.779999999999899E-2</c:v>
                </c:pt>
                <c:pt idx="418">
                  <c:v>1.6231000000000022</c:v>
                </c:pt>
                <c:pt idx="419">
                  <c:v>3.4423999999999984</c:v>
                </c:pt>
                <c:pt idx="420">
                  <c:v>6.2370999999999954</c:v>
                </c:pt>
                <c:pt idx="421">
                  <c:v>8.397000000000002</c:v>
                </c:pt>
                <c:pt idx="422">
                  <c:v>9.7673000000000059</c:v>
                </c:pt>
                <c:pt idx="423">
                  <c:v>11.516899999999996</c:v>
                </c:pt>
                <c:pt idx="424">
                  <c:v>14.148999999999996</c:v>
                </c:pt>
                <c:pt idx="425">
                  <c:v>16.974699999999995</c:v>
                </c:pt>
                <c:pt idx="426">
                  <c:v>18.933299999999999</c:v>
                </c:pt>
                <c:pt idx="427">
                  <c:v>20.280400000000004</c:v>
                </c:pt>
                <c:pt idx="428">
                  <c:v>22.006700000000006</c:v>
                </c:pt>
                <c:pt idx="429">
                  <c:v>24.0273</c:v>
                </c:pt>
                <c:pt idx="430">
                  <c:v>25.451700000000006</c:v>
                </c:pt>
                <c:pt idx="431">
                  <c:v>26.218199999999996</c:v>
                </c:pt>
                <c:pt idx="432">
                  <c:v>26.976799999999994</c:v>
                </c:pt>
                <c:pt idx="433">
                  <c:v>28.501899999999996</c:v>
                </c:pt>
                <c:pt idx="434">
                  <c:v>29.632199999999997</c:v>
                </c:pt>
                <c:pt idx="435">
                  <c:v>29.8644</c:v>
                </c:pt>
                <c:pt idx="436">
                  <c:v>30.359899999999996</c:v>
                </c:pt>
                <c:pt idx="437">
                  <c:v>31.188300000000002</c:v>
                </c:pt>
                <c:pt idx="438">
                  <c:v>32.093999999999994</c:v>
                </c:pt>
                <c:pt idx="439">
                  <c:v>31.877299999999998</c:v>
                </c:pt>
                <c:pt idx="440">
                  <c:v>31.118599999999997</c:v>
                </c:pt>
                <c:pt idx="441">
                  <c:v>30.808900000000001</c:v>
                </c:pt>
                <c:pt idx="442">
                  <c:v>31.064400000000006</c:v>
                </c:pt>
                <c:pt idx="443">
                  <c:v>30.220600000000001</c:v>
                </c:pt>
                <c:pt idx="444">
                  <c:v>28.741900000000001</c:v>
                </c:pt>
                <c:pt idx="445">
                  <c:v>27.611599999999999</c:v>
                </c:pt>
                <c:pt idx="446">
                  <c:v>27.1936</c:v>
                </c:pt>
                <c:pt idx="447">
                  <c:v>26.698100000000004</c:v>
                </c:pt>
                <c:pt idx="448">
                  <c:v>24.909799999999997</c:v>
                </c:pt>
                <c:pt idx="449">
                  <c:v>22.8583</c:v>
                </c:pt>
                <c:pt idx="450">
                  <c:v>21.844200000000008</c:v>
                </c:pt>
                <c:pt idx="451">
                  <c:v>21.070000000000004</c:v>
                </c:pt>
                <c:pt idx="452">
                  <c:v>19.142300000000002</c:v>
                </c:pt>
                <c:pt idx="453">
                  <c:v>16.347600000000003</c:v>
                </c:pt>
                <c:pt idx="454">
                  <c:v>14.249700000000004</c:v>
                </c:pt>
                <c:pt idx="455">
                  <c:v>12.956800000000005</c:v>
                </c:pt>
                <c:pt idx="456">
                  <c:v>11.346599999999999</c:v>
                </c:pt>
                <c:pt idx="457">
                  <c:v>8.5130999999999961</c:v>
                </c:pt>
                <c:pt idx="458">
                  <c:v>5.7262000000000004</c:v>
                </c:pt>
                <c:pt idx="459">
                  <c:v>4.3404000000000078</c:v>
                </c:pt>
                <c:pt idx="460">
                  <c:v>3.527500000000003</c:v>
                </c:pt>
                <c:pt idx="461">
                  <c:v>2.2579000000000073</c:v>
                </c:pt>
                <c:pt idx="462">
                  <c:v>0.33030000000000559</c:v>
                </c:pt>
                <c:pt idx="463">
                  <c:v>-1.5586999999999962</c:v>
                </c:pt>
                <c:pt idx="464">
                  <c:v>-3.0063999999999922</c:v>
                </c:pt>
                <c:pt idx="465">
                  <c:v>-4.9340000000000011</c:v>
                </c:pt>
                <c:pt idx="466">
                  <c:v>-7.0551999999999975</c:v>
                </c:pt>
                <c:pt idx="467">
                  <c:v>-9.2150999999999961</c:v>
                </c:pt>
                <c:pt idx="468">
                  <c:v>-11.173700000000002</c:v>
                </c:pt>
                <c:pt idx="469">
                  <c:v>-13.209800000000001</c:v>
                </c:pt>
                <c:pt idx="470">
                  <c:v>-15.578700000000001</c:v>
                </c:pt>
                <c:pt idx="471">
                  <c:v>-17.800599999999999</c:v>
                </c:pt>
                <c:pt idx="472">
                  <c:v>-19.186299999999996</c:v>
                </c:pt>
                <c:pt idx="473">
                  <c:v>-20.6495</c:v>
                </c:pt>
                <c:pt idx="474">
                  <c:v>-22.406799999999997</c:v>
                </c:pt>
                <c:pt idx="475">
                  <c:v>-24.326699999999999</c:v>
                </c:pt>
                <c:pt idx="476">
                  <c:v>-25.348599999999998</c:v>
                </c:pt>
                <c:pt idx="477">
                  <c:v>-26.207899999999999</c:v>
                </c:pt>
                <c:pt idx="478">
                  <c:v>-27.624600000000001</c:v>
                </c:pt>
                <c:pt idx="479">
                  <c:v>-29.5059</c:v>
                </c:pt>
                <c:pt idx="480">
                  <c:v>-30.365199999999994</c:v>
                </c:pt>
                <c:pt idx="481">
                  <c:v>-30.488999999999994</c:v>
                </c:pt>
                <c:pt idx="482">
                  <c:v>-30.868399999999998</c:v>
                </c:pt>
                <c:pt idx="483">
                  <c:v>-31.704499999999996</c:v>
                </c:pt>
                <c:pt idx="484">
                  <c:v>-32.509599999999999</c:v>
                </c:pt>
                <c:pt idx="485">
                  <c:v>-32.3857</c:v>
                </c:pt>
                <c:pt idx="486">
                  <c:v>-31.874799999999993</c:v>
                </c:pt>
                <c:pt idx="487">
                  <c:v>-32.207699999999996</c:v>
                </c:pt>
                <c:pt idx="488">
                  <c:v>-32.718600000000002</c:v>
                </c:pt>
                <c:pt idx="489">
                  <c:v>-32.8812</c:v>
                </c:pt>
                <c:pt idx="490">
                  <c:v>-32.610199999999999</c:v>
                </c:pt>
                <c:pt idx="491">
                  <c:v>-32.393499999999996</c:v>
                </c:pt>
                <c:pt idx="492">
                  <c:v>-32.2851</c:v>
                </c:pt>
                <c:pt idx="493">
                  <c:v>-32.641199999999998</c:v>
                </c:pt>
                <c:pt idx="494">
                  <c:v>-32.1999</c:v>
                </c:pt>
                <c:pt idx="495">
                  <c:v>-31.3019</c:v>
                </c:pt>
                <c:pt idx="496">
                  <c:v>-30.736800000000002</c:v>
                </c:pt>
                <c:pt idx="497">
                  <c:v>-30.434799999999999</c:v>
                </c:pt>
                <c:pt idx="498">
                  <c:v>-29.978100000000001</c:v>
                </c:pt>
                <c:pt idx="499">
                  <c:v>-29.010399999999997</c:v>
                </c:pt>
              </c:numCache>
            </c:numRef>
          </c:yVal>
          <c:smooth val="0"/>
          <c:extLst xmlns:c16r2="http://schemas.microsoft.com/office/drawing/2015/06/chart">
            <c:ext xmlns:c16="http://schemas.microsoft.com/office/drawing/2014/chart" uri="{C3380CC4-5D6E-409C-BE32-E72D297353CC}">
              <c16:uniqueId val="{00000001-B022-4814-8D8C-A139695250B6}"/>
            </c:ext>
          </c:extLst>
        </c:ser>
        <c:ser>
          <c:idx val="3"/>
          <c:order val="2"/>
          <c:tx>
            <c:v>Unloaded Side</c:v>
          </c:tx>
          <c:spPr>
            <a:ln w="19050" cap="rnd">
              <a:solidFill>
                <a:schemeClr val="tx1"/>
              </a:solidFill>
              <a:prstDash val="lgDashDot"/>
              <a:round/>
            </a:ln>
            <a:effectLst/>
          </c:spPr>
          <c:marker>
            <c:symbol val="none"/>
          </c:marker>
          <c:xVal>
            <c:numRef>
              <c:f>'6'!$J$5:$J$105</c:f>
              <c:numCache>
                <c:formatCode>General</c:formatCode>
                <c:ptCount val="101"/>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1.0999999999999999E-2</c:v>
                </c:pt>
                <c:pt idx="12">
                  <c:v>1.2E-2</c:v>
                </c:pt>
                <c:pt idx="13">
                  <c:v>1.2999999999999999E-2</c:v>
                </c:pt>
                <c:pt idx="14">
                  <c:v>1.4E-2</c:v>
                </c:pt>
                <c:pt idx="15">
                  <c:v>1.4999999999999999E-2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0.03</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4.4999999999999998E-2</c:v>
                </c:pt>
                <c:pt idx="46">
                  <c:v>4.5999999999999999E-2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7.4999999999999997E-2</c:v>
                </c:pt>
                <c:pt idx="76">
                  <c:v>7.5999999999999998E-2</c:v>
                </c:pt>
                <c:pt idx="77">
                  <c:v>7.6999999999999999E-2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0.09</c:v>
                </c:pt>
                <c:pt idx="91">
                  <c:v>9.0999999999999998E-2</c:v>
                </c:pt>
                <c:pt idx="92">
                  <c:v>9.1999999999999998E-2</c:v>
                </c:pt>
                <c:pt idx="93">
                  <c:v>9.2999999999999999E-2</c:v>
                </c:pt>
                <c:pt idx="94">
                  <c:v>9.4E-2</c:v>
                </c:pt>
                <c:pt idx="95">
                  <c:v>9.5000000000000001E-2</c:v>
                </c:pt>
                <c:pt idx="96">
                  <c:v>9.6000000000000002E-2</c:v>
                </c:pt>
                <c:pt idx="97">
                  <c:v>9.7000000000000003E-2</c:v>
                </c:pt>
                <c:pt idx="98">
                  <c:v>9.8000000000000004E-2</c:v>
                </c:pt>
                <c:pt idx="99">
                  <c:v>9.9000000000000005E-2</c:v>
                </c:pt>
                <c:pt idx="100">
                  <c:v>0.1</c:v>
                </c:pt>
              </c:numCache>
            </c:numRef>
          </c:xVal>
          <c:yVal>
            <c:numRef>
              <c:f>'6'!$B$5:$B$712</c:f>
              <c:numCache>
                <c:formatCode>General</c:formatCode>
                <c:ptCount val="708"/>
                <c:pt idx="0">
                  <c:v>8.529999999999649E-2</c:v>
                </c:pt>
                <c:pt idx="1">
                  <c:v>0.38099999999999939</c:v>
                </c:pt>
                <c:pt idx="2">
                  <c:v>0.34990000000000021</c:v>
                </c:pt>
                <c:pt idx="3">
                  <c:v>-0.13250000000000067</c:v>
                </c:pt>
                <c:pt idx="4">
                  <c:v>-0.36590000000000233</c:v>
                </c:pt>
                <c:pt idx="5">
                  <c:v>-0.23370000000000335</c:v>
                </c:pt>
                <c:pt idx="6">
                  <c:v>-8.5800000000003929E-2</c:v>
                </c:pt>
                <c:pt idx="7">
                  <c:v>0.23319999999999591</c:v>
                </c:pt>
                <c:pt idx="8">
                  <c:v>0.4820999999999992</c:v>
                </c:pt>
                <c:pt idx="9">
                  <c:v>0.26429999999999509</c:v>
                </c:pt>
                <c:pt idx="10">
                  <c:v>0.28759999999999897</c:v>
                </c:pt>
                <c:pt idx="11">
                  <c:v>0.45100000000000001</c:v>
                </c:pt>
                <c:pt idx="12">
                  <c:v>0.31099999999999878</c:v>
                </c:pt>
                <c:pt idx="13">
                  <c:v>0.39659999999999695</c:v>
                </c:pt>
                <c:pt idx="14">
                  <c:v>0.63780000000000081</c:v>
                </c:pt>
                <c:pt idx="15">
                  <c:v>0.48989999999999451</c:v>
                </c:pt>
                <c:pt idx="16">
                  <c:v>0.64550000000000018</c:v>
                </c:pt>
                <c:pt idx="17">
                  <c:v>1.0345999999999966</c:v>
                </c:pt>
                <c:pt idx="18">
                  <c:v>1.1201999999999948</c:v>
                </c:pt>
                <c:pt idx="19">
                  <c:v>1.4858999999999982</c:v>
                </c:pt>
                <c:pt idx="20">
                  <c:v>1.478099999999996</c:v>
                </c:pt>
                <c:pt idx="21">
                  <c:v>1.3846999999999956</c:v>
                </c:pt>
                <c:pt idx="22">
                  <c:v>1.4313999999999993</c:v>
                </c:pt>
                <c:pt idx="23">
                  <c:v>1.5791999999999959</c:v>
                </c:pt>
                <c:pt idx="24">
                  <c:v>1.5714000000000006</c:v>
                </c:pt>
                <c:pt idx="25">
                  <c:v>1.6569999999999987</c:v>
                </c:pt>
                <c:pt idx="26">
                  <c:v>1.7503999999999991</c:v>
                </c:pt>
                <c:pt idx="27">
                  <c:v>1.7970999999999959</c:v>
                </c:pt>
                <c:pt idx="28">
                  <c:v>1.851499999999999</c:v>
                </c:pt>
                <c:pt idx="29">
                  <c:v>1.8904000000000005</c:v>
                </c:pt>
                <c:pt idx="30">
                  <c:v>2.4817999999999993</c:v>
                </c:pt>
                <c:pt idx="31">
                  <c:v>2.8707999999999996</c:v>
                </c:pt>
                <c:pt idx="32">
                  <c:v>2.7307999999999986</c:v>
                </c:pt>
                <c:pt idx="33">
                  <c:v>2.1860999999999962</c:v>
                </c:pt>
                <c:pt idx="34">
                  <c:v>1.9526999999999948</c:v>
                </c:pt>
                <c:pt idx="35">
                  <c:v>1.9993999999999983</c:v>
                </c:pt>
                <c:pt idx="36">
                  <c:v>2.5595999999999952</c:v>
                </c:pt>
                <c:pt idx="37">
                  <c:v>2.9408000000000003</c:v>
                </c:pt>
                <c:pt idx="38">
                  <c:v>3.2442999999999986</c:v>
                </c:pt>
                <c:pt idx="39">
                  <c:v>3.2986999999999949</c:v>
                </c:pt>
                <c:pt idx="40">
                  <c:v>2.9719999999999955</c:v>
                </c:pt>
                <c:pt idx="41">
                  <c:v>2.3961999999999941</c:v>
                </c:pt>
                <c:pt idx="42">
                  <c:v>2.1471999999999949</c:v>
                </c:pt>
                <c:pt idx="43">
                  <c:v>2.201699999999994</c:v>
                </c:pt>
                <c:pt idx="44">
                  <c:v>2.0148999999999999</c:v>
                </c:pt>
                <c:pt idx="45">
                  <c:v>2.0615999999999968</c:v>
                </c:pt>
                <c:pt idx="46">
                  <c:v>1.9448999999999994</c:v>
                </c:pt>
                <c:pt idx="47">
                  <c:v>1.6491999999999964</c:v>
                </c:pt>
                <c:pt idx="48">
                  <c:v>1.6025999999999958</c:v>
                </c:pt>
                <c:pt idx="49">
                  <c:v>1.6258999999999997</c:v>
                </c:pt>
                <c:pt idx="50">
                  <c:v>1.4858999999999982</c:v>
                </c:pt>
                <c:pt idx="51">
                  <c:v>1.3846999999999956</c:v>
                </c:pt>
                <c:pt idx="52">
                  <c:v>1.1590999999999962</c:v>
                </c:pt>
                <c:pt idx="53">
                  <c:v>1.0656999999999959</c:v>
                </c:pt>
                <c:pt idx="54">
                  <c:v>1.2212999999999945</c:v>
                </c:pt>
                <c:pt idx="55">
                  <c:v>1.4235999999999971</c:v>
                </c:pt>
                <c:pt idx="56">
                  <c:v>1.1979999999999977</c:v>
                </c:pt>
                <c:pt idx="57">
                  <c:v>1.0734999999999981</c:v>
                </c:pt>
                <c:pt idx="58">
                  <c:v>1.236899999999999</c:v>
                </c:pt>
                <c:pt idx="59">
                  <c:v>1.0500999999999983</c:v>
                </c:pt>
                <c:pt idx="60">
                  <c:v>0.93339999999999401</c:v>
                </c:pt>
                <c:pt idx="61">
                  <c:v>0.83229999999999416</c:v>
                </c:pt>
                <c:pt idx="62">
                  <c:v>0.55219999999999581</c:v>
                </c:pt>
                <c:pt idx="63">
                  <c:v>0.6610999999999978</c:v>
                </c:pt>
                <c:pt idx="64">
                  <c:v>0.65329999999999555</c:v>
                </c:pt>
                <c:pt idx="65">
                  <c:v>0.25649999999999978</c:v>
                </c:pt>
                <c:pt idx="66">
                  <c:v>0.11649999999999855</c:v>
                </c:pt>
                <c:pt idx="67">
                  <c:v>0.24869999999999753</c:v>
                </c:pt>
                <c:pt idx="68">
                  <c:v>-4.6900000000002495E-2</c:v>
                </c:pt>
                <c:pt idx="69">
                  <c:v>0.12419999999999792</c:v>
                </c:pt>
                <c:pt idx="70">
                  <c:v>9.3099999999998739E-2</c:v>
                </c:pt>
                <c:pt idx="71">
                  <c:v>0.19429999999999448</c:v>
                </c:pt>
                <c:pt idx="72">
                  <c:v>0.6610999999999978</c:v>
                </c:pt>
                <c:pt idx="73">
                  <c:v>0.42769999999999614</c:v>
                </c:pt>
                <c:pt idx="74">
                  <c:v>-0.13250000000000067</c:v>
                </c:pt>
                <c:pt idx="75">
                  <c:v>-0.28809999999999947</c:v>
                </c:pt>
                <c:pt idx="76">
                  <c:v>-0.24920000000000497</c:v>
                </c:pt>
                <c:pt idx="77">
                  <c:v>-1.5800000000003311E-2</c:v>
                </c:pt>
                <c:pt idx="78">
                  <c:v>0.14759999999999773</c:v>
                </c:pt>
                <c:pt idx="79">
                  <c:v>-0.29590000000000172</c:v>
                </c:pt>
                <c:pt idx="80">
                  <c:v>-1.0194999999999996</c:v>
                </c:pt>
                <c:pt idx="81">
                  <c:v>-1.2841000000000033</c:v>
                </c:pt>
                <c:pt idx="82">
                  <c:v>-1.5797000000000034</c:v>
                </c:pt>
                <c:pt idx="83">
                  <c:v>-2.2333000000000007</c:v>
                </c:pt>
                <c:pt idx="84">
                  <c:v>-2.8557000000000028</c:v>
                </c:pt>
                <c:pt idx="85">
                  <c:v>-2.9958</c:v>
                </c:pt>
                <c:pt idx="86">
                  <c:v>-2.7235000000000036</c:v>
                </c:pt>
                <c:pt idx="87">
                  <c:v>-2.4667000000000021</c:v>
                </c:pt>
                <c:pt idx="88">
                  <c:v>-3.0269000000000061</c:v>
                </c:pt>
                <c:pt idx="89">
                  <c:v>-3.2526000000000015</c:v>
                </c:pt>
                <c:pt idx="90">
                  <c:v>-2.9880000000000044</c:v>
                </c:pt>
                <c:pt idx="91">
                  <c:v>-2.7778999999999998</c:v>
                </c:pt>
                <c:pt idx="92">
                  <c:v>-2.8947000000000003</c:v>
                </c:pt>
                <c:pt idx="93">
                  <c:v>-3.0036000000000023</c:v>
                </c:pt>
                <c:pt idx="94">
                  <c:v>-2.6612000000000027</c:v>
                </c:pt>
                <c:pt idx="95">
                  <c:v>-2.1244000000000054</c:v>
                </c:pt>
                <c:pt idx="96">
                  <c:v>-1.6264000000000001</c:v>
                </c:pt>
                <c:pt idx="97">
                  <c:v>-1.5253000000000003</c:v>
                </c:pt>
                <c:pt idx="98">
                  <c:v>-1.0428999999999995</c:v>
                </c:pt>
                <c:pt idx="99">
                  <c:v>-0.38930000000000214</c:v>
                </c:pt>
                <c:pt idx="100">
                  <c:v>-3.1400000000000872E-2</c:v>
                </c:pt>
                <c:pt idx="101">
                  <c:v>0.35769999999999552</c:v>
                </c:pt>
                <c:pt idx="102">
                  <c:v>0.13200000000000017</c:v>
                </c:pt>
                <c:pt idx="103">
                  <c:v>-7.8100000000004555E-2</c:v>
                </c:pt>
                <c:pt idx="104">
                  <c:v>-0.2415000000000056</c:v>
                </c:pt>
                <c:pt idx="105">
                  <c:v>-0.40480000000000377</c:v>
                </c:pt>
                <c:pt idx="106">
                  <c:v>-1.5800000000003311E-2</c:v>
                </c:pt>
                <c:pt idx="107">
                  <c:v>0.27209999999999734</c:v>
                </c:pt>
                <c:pt idx="108">
                  <c:v>0.41990000000000083</c:v>
                </c:pt>
                <c:pt idx="109">
                  <c:v>0.17089999999999467</c:v>
                </c:pt>
                <c:pt idx="110">
                  <c:v>0.24089999999999528</c:v>
                </c:pt>
                <c:pt idx="111">
                  <c:v>0.34990000000000021</c:v>
                </c:pt>
                <c:pt idx="112">
                  <c:v>0.34209999999999796</c:v>
                </c:pt>
                <c:pt idx="113">
                  <c:v>0.50549999999999895</c:v>
                </c:pt>
                <c:pt idx="114">
                  <c:v>0.51329999999999432</c:v>
                </c:pt>
                <c:pt idx="115">
                  <c:v>0.51329999999999432</c:v>
                </c:pt>
                <c:pt idx="116">
                  <c:v>0.77779999999999516</c:v>
                </c:pt>
                <c:pt idx="117">
                  <c:v>0.87899999999999778</c:v>
                </c:pt>
                <c:pt idx="118">
                  <c:v>1.1123999999999996</c:v>
                </c:pt>
                <c:pt idx="119">
                  <c:v>1.555899999999999</c:v>
                </c:pt>
                <c:pt idx="120">
                  <c:v>1.5402999999999945</c:v>
                </c:pt>
                <c:pt idx="121">
                  <c:v>1.5013999999999998</c:v>
                </c:pt>
                <c:pt idx="122">
                  <c:v>1.5714000000000006</c:v>
                </c:pt>
                <c:pt idx="123">
                  <c:v>1.3613999999999988</c:v>
                </c:pt>
                <c:pt idx="124">
                  <c:v>1.5948000000000004</c:v>
                </c:pt>
                <c:pt idx="125">
                  <c:v>1.7036999999999956</c:v>
                </c:pt>
                <c:pt idx="126">
                  <c:v>1.6959000000000002</c:v>
                </c:pt>
                <c:pt idx="127">
                  <c:v>1.7970999999999959</c:v>
                </c:pt>
                <c:pt idx="128">
                  <c:v>1.9138000000000002</c:v>
                </c:pt>
                <c:pt idx="129">
                  <c:v>1.6569999999999987</c:v>
                </c:pt>
                <c:pt idx="130">
                  <c:v>2.0926999999999958</c:v>
                </c:pt>
                <c:pt idx="131">
                  <c:v>2.6373999999999982</c:v>
                </c:pt>
                <c:pt idx="132">
                  <c:v>2.6062999999999987</c:v>
                </c:pt>
                <c:pt idx="133">
                  <c:v>2.3183999999999982</c:v>
                </c:pt>
                <c:pt idx="134">
                  <c:v>2.0304999999999978</c:v>
                </c:pt>
                <c:pt idx="135">
                  <c:v>1.7893000000000006</c:v>
                </c:pt>
                <c:pt idx="136">
                  <c:v>2.0383</c:v>
                </c:pt>
                <c:pt idx="137">
                  <c:v>2.6762999999999995</c:v>
                </c:pt>
                <c:pt idx="138">
                  <c:v>2.8863999999999974</c:v>
                </c:pt>
                <c:pt idx="139">
                  <c:v>2.9485999999999954</c:v>
                </c:pt>
                <c:pt idx="140">
                  <c:v>2.6684999999999972</c:v>
                </c:pt>
                <c:pt idx="141">
                  <c:v>2.3028000000000008</c:v>
                </c:pt>
                <c:pt idx="142">
                  <c:v>1.8203999999999998</c:v>
                </c:pt>
                <c:pt idx="143">
                  <c:v>1.7581999999999944</c:v>
                </c:pt>
                <c:pt idx="144">
                  <c:v>1.6647999999999941</c:v>
                </c:pt>
                <c:pt idx="145">
                  <c:v>1.8437999999999997</c:v>
                </c:pt>
                <c:pt idx="146">
                  <c:v>1.9215999999999955</c:v>
                </c:pt>
                <c:pt idx="147">
                  <c:v>1.6569999999999987</c:v>
                </c:pt>
                <c:pt idx="148">
                  <c:v>1.5480999999999967</c:v>
                </c:pt>
                <c:pt idx="149">
                  <c:v>1.5714000000000006</c:v>
                </c:pt>
                <c:pt idx="150">
                  <c:v>1.4079999999999995</c:v>
                </c:pt>
                <c:pt idx="151">
                  <c:v>1.2835999999999959</c:v>
                </c:pt>
                <c:pt idx="152">
                  <c:v>1.0734999999999981</c:v>
                </c:pt>
                <c:pt idx="153">
                  <c:v>0.88669999999999716</c:v>
                </c:pt>
                <c:pt idx="154">
                  <c:v>1.1901999999999955</c:v>
                </c:pt>
                <c:pt idx="155">
                  <c:v>1.3068999999999997</c:v>
                </c:pt>
                <c:pt idx="156">
                  <c:v>1.0967999999999951</c:v>
                </c:pt>
                <c:pt idx="157">
                  <c:v>1.0656999999999959</c:v>
                </c:pt>
                <c:pt idx="158">
                  <c:v>1.018999999999999</c:v>
                </c:pt>
                <c:pt idx="159">
                  <c:v>0.87119999999999553</c:v>
                </c:pt>
                <c:pt idx="160">
                  <c:v>0.83229999999999416</c:v>
                </c:pt>
                <c:pt idx="161">
                  <c:v>0.61439999999999406</c:v>
                </c:pt>
                <c:pt idx="162">
                  <c:v>0.51329999999999432</c:v>
                </c:pt>
                <c:pt idx="163">
                  <c:v>0.4820999999999992</c:v>
                </c:pt>
                <c:pt idx="164">
                  <c:v>0.48989999999999451</c:v>
                </c:pt>
                <c:pt idx="165">
                  <c:v>5.4199999999997306E-2</c:v>
                </c:pt>
                <c:pt idx="166">
                  <c:v>0.11649999999999855</c:v>
                </c:pt>
                <c:pt idx="167">
                  <c:v>0.16309999999999936</c:v>
                </c:pt>
                <c:pt idx="168">
                  <c:v>-8.0000000000010618E-3</c:v>
                </c:pt>
                <c:pt idx="169">
                  <c:v>-0.11700000000000599</c:v>
                </c:pt>
                <c:pt idx="170">
                  <c:v>-8.5800000000003929E-2</c:v>
                </c:pt>
                <c:pt idx="171">
                  <c:v>0.13979999999999548</c:v>
                </c:pt>
                <c:pt idx="172">
                  <c:v>0.40429999999999633</c:v>
                </c:pt>
                <c:pt idx="173">
                  <c:v>7.7599999999997116E-2</c:v>
                </c:pt>
                <c:pt idx="174">
                  <c:v>-0.31930000000000153</c:v>
                </c:pt>
                <c:pt idx="175">
                  <c:v>-0.26480000000000253</c:v>
                </c:pt>
                <c:pt idx="176">
                  <c:v>-7.0300000000002305E-2</c:v>
                </c:pt>
                <c:pt idx="177">
                  <c:v>-0.10920000000000374</c:v>
                </c:pt>
                <c:pt idx="178">
                  <c:v>-0.16359999999999986</c:v>
                </c:pt>
                <c:pt idx="179">
                  <c:v>-0.84060000000000379</c:v>
                </c:pt>
                <c:pt idx="180">
                  <c:v>-1.7276000000000027</c:v>
                </c:pt>
                <c:pt idx="181">
                  <c:v>-2.1633</c:v>
                </c:pt>
                <c:pt idx="182">
                  <c:v>-2.2333000000000007</c:v>
                </c:pt>
                <c:pt idx="183">
                  <c:v>-2.8168000000000011</c:v>
                </c:pt>
                <c:pt idx="184">
                  <c:v>-3.5249000000000046</c:v>
                </c:pt>
                <c:pt idx="185">
                  <c:v>-3.3771000000000009</c:v>
                </c:pt>
                <c:pt idx="186">
                  <c:v>-2.863500000000005</c:v>
                </c:pt>
                <c:pt idx="187">
                  <c:v>-2.9569000000000054</c:v>
                </c:pt>
                <c:pt idx="188">
                  <c:v>-3.7972000000000006</c:v>
                </c:pt>
                <c:pt idx="189">
                  <c:v>-3.8361000000000018</c:v>
                </c:pt>
                <c:pt idx="190">
                  <c:v>-3.3537000000000012</c:v>
                </c:pt>
                <c:pt idx="191">
                  <c:v>-3.2992000000000021</c:v>
                </c:pt>
                <c:pt idx="192">
                  <c:v>-3.3693000000000057</c:v>
                </c:pt>
                <c:pt idx="193">
                  <c:v>-3.2915000000000028</c:v>
                </c:pt>
                <c:pt idx="194">
                  <c:v>-3.1359000000000039</c:v>
                </c:pt>
                <c:pt idx="195">
                  <c:v>-2.4667000000000021</c:v>
                </c:pt>
                <c:pt idx="196">
                  <c:v>-1.8753999999999993</c:v>
                </c:pt>
                <c:pt idx="197">
                  <c:v>-1.7276000000000027</c:v>
                </c:pt>
                <c:pt idx="198">
                  <c:v>-1.2063000000000004</c:v>
                </c:pt>
                <c:pt idx="199">
                  <c:v>-0.68490000000000217</c:v>
                </c:pt>
                <c:pt idx="200">
                  <c:v>-0.45150000000000051</c:v>
                </c:pt>
                <c:pt idx="201">
                  <c:v>3.0900000000000372E-2</c:v>
                </c:pt>
                <c:pt idx="202">
                  <c:v>0.19429999999999448</c:v>
                </c:pt>
                <c:pt idx="203">
                  <c:v>7.5000000000005618E-3</c:v>
                </c:pt>
                <c:pt idx="204">
                  <c:v>-0.10920000000000374</c:v>
                </c:pt>
                <c:pt idx="205">
                  <c:v>-0.11700000000000599</c:v>
                </c:pt>
                <c:pt idx="206">
                  <c:v>-0.16359999999999986</c:v>
                </c:pt>
                <c:pt idx="207">
                  <c:v>8.529999999999649E-2</c:v>
                </c:pt>
                <c:pt idx="208">
                  <c:v>0.15539999999999998</c:v>
                </c:pt>
                <c:pt idx="209">
                  <c:v>2.3099999999998122E-2</c:v>
                </c:pt>
                <c:pt idx="210">
                  <c:v>0.26429999999999509</c:v>
                </c:pt>
                <c:pt idx="211">
                  <c:v>0.42769999999999614</c:v>
                </c:pt>
                <c:pt idx="212">
                  <c:v>0.42769999999999614</c:v>
                </c:pt>
                <c:pt idx="213">
                  <c:v>0.4820999999999992</c:v>
                </c:pt>
                <c:pt idx="214">
                  <c:v>0.49769999999999676</c:v>
                </c:pt>
                <c:pt idx="215">
                  <c:v>0.38879999999999471</c:v>
                </c:pt>
                <c:pt idx="216">
                  <c:v>0.7699999999999998</c:v>
                </c:pt>
                <c:pt idx="217">
                  <c:v>0.8088999999999944</c:v>
                </c:pt>
                <c:pt idx="218">
                  <c:v>0.98009999999999764</c:v>
                </c:pt>
                <c:pt idx="219">
                  <c:v>1.4157999999999948</c:v>
                </c:pt>
                <c:pt idx="220">
                  <c:v>1.6102999999999952</c:v>
                </c:pt>
                <c:pt idx="221">
                  <c:v>1.6491999999999964</c:v>
                </c:pt>
                <c:pt idx="222">
                  <c:v>1.5636999999999943</c:v>
                </c:pt>
                <c:pt idx="223">
                  <c:v>1.2835999999999959</c:v>
                </c:pt>
                <c:pt idx="224">
                  <c:v>1.3924999999999979</c:v>
                </c:pt>
                <c:pt idx="225">
                  <c:v>1.555899999999999</c:v>
                </c:pt>
                <c:pt idx="226">
                  <c:v>1.6647999999999941</c:v>
                </c:pt>
                <c:pt idx="227">
                  <c:v>1.6803999999999986</c:v>
                </c:pt>
                <c:pt idx="228">
                  <c:v>1.7814999999999983</c:v>
                </c:pt>
                <c:pt idx="229">
                  <c:v>1.8281999999999952</c:v>
                </c:pt>
                <c:pt idx="230">
                  <c:v>2.1393999999999997</c:v>
                </c:pt>
                <c:pt idx="231">
                  <c:v>2.5673999999999975</c:v>
                </c:pt>
                <c:pt idx="232">
                  <c:v>2.4739999999999971</c:v>
                </c:pt>
                <c:pt idx="233">
                  <c:v>2.1393999999999997</c:v>
                </c:pt>
                <c:pt idx="234">
                  <c:v>2.0148999999999999</c:v>
                </c:pt>
                <c:pt idx="235">
                  <c:v>1.8748999999999989</c:v>
                </c:pt>
                <c:pt idx="236">
                  <c:v>2.1471999999999949</c:v>
                </c:pt>
                <c:pt idx="237">
                  <c:v>2.7151999999999941</c:v>
                </c:pt>
                <c:pt idx="238">
                  <c:v>2.8007999999999993</c:v>
                </c:pt>
                <c:pt idx="239">
                  <c:v>2.8863999999999974</c:v>
                </c:pt>
                <c:pt idx="240">
                  <c:v>2.6762999999999995</c:v>
                </c:pt>
                <c:pt idx="241">
                  <c:v>2.1627999999999994</c:v>
                </c:pt>
                <c:pt idx="242">
                  <c:v>1.7659999999999967</c:v>
                </c:pt>
                <c:pt idx="243">
                  <c:v>1.7425999999999968</c:v>
                </c:pt>
                <c:pt idx="244">
                  <c:v>1.7193000000000001</c:v>
                </c:pt>
                <c:pt idx="245">
                  <c:v>1.9215999999999955</c:v>
                </c:pt>
                <c:pt idx="246">
                  <c:v>2.1160999999999959</c:v>
                </c:pt>
                <c:pt idx="247">
                  <c:v>1.8359999999999974</c:v>
                </c:pt>
                <c:pt idx="248">
                  <c:v>1.6414999999999971</c:v>
                </c:pt>
                <c:pt idx="249">
                  <c:v>1.6491999999999964</c:v>
                </c:pt>
                <c:pt idx="250">
                  <c:v>1.3769000000000005</c:v>
                </c:pt>
                <c:pt idx="251">
                  <c:v>1.2679999999999982</c:v>
                </c:pt>
                <c:pt idx="252">
                  <c:v>1.1123999999999996</c:v>
                </c:pt>
                <c:pt idx="253">
                  <c:v>0.93339999999999401</c:v>
                </c:pt>
                <c:pt idx="254">
                  <c:v>1.2446999999999944</c:v>
                </c:pt>
                <c:pt idx="255">
                  <c:v>1.2446999999999944</c:v>
                </c:pt>
                <c:pt idx="256">
                  <c:v>1.0813000000000004</c:v>
                </c:pt>
                <c:pt idx="257">
                  <c:v>0.93339999999999401</c:v>
                </c:pt>
                <c:pt idx="258">
                  <c:v>1.0267999999999944</c:v>
                </c:pt>
                <c:pt idx="259">
                  <c:v>0.86340000000000028</c:v>
                </c:pt>
                <c:pt idx="260">
                  <c:v>0.8244999999999989</c:v>
                </c:pt>
                <c:pt idx="261">
                  <c:v>0.53659999999999819</c:v>
                </c:pt>
                <c:pt idx="262">
                  <c:v>0.52109999999999657</c:v>
                </c:pt>
                <c:pt idx="263">
                  <c:v>0.55999999999999805</c:v>
                </c:pt>
                <c:pt idx="264">
                  <c:v>0.52109999999999657</c:v>
                </c:pt>
                <c:pt idx="265">
                  <c:v>8.529999999999649E-2</c:v>
                </c:pt>
                <c:pt idx="266">
                  <c:v>9.3099999999998739E-2</c:v>
                </c:pt>
                <c:pt idx="267">
                  <c:v>0.12419999999999792</c:v>
                </c:pt>
                <c:pt idx="268">
                  <c:v>0.10089999999999405</c:v>
                </c:pt>
                <c:pt idx="269">
                  <c:v>6.1999999999999555E-2</c:v>
                </c:pt>
                <c:pt idx="270">
                  <c:v>-4.6900000000002495E-2</c:v>
                </c:pt>
                <c:pt idx="271">
                  <c:v>0.25649999999999978</c:v>
                </c:pt>
                <c:pt idx="272">
                  <c:v>0.47439999999999982</c:v>
                </c:pt>
                <c:pt idx="273">
                  <c:v>0.16309999999999936</c:v>
                </c:pt>
                <c:pt idx="274">
                  <c:v>-0.30370000000000397</c:v>
                </c:pt>
                <c:pt idx="275">
                  <c:v>-0.23370000000000335</c:v>
                </c:pt>
                <c:pt idx="276">
                  <c:v>-8.5800000000003929E-2</c:v>
                </c:pt>
                <c:pt idx="277">
                  <c:v>1.5299999999995872E-2</c:v>
                </c:pt>
                <c:pt idx="278">
                  <c:v>-4.6900000000002495E-2</c:v>
                </c:pt>
                <c:pt idx="279">
                  <c:v>-0.68490000000000217</c:v>
                </c:pt>
                <c:pt idx="280">
                  <c:v>-1.517500000000005</c:v>
                </c:pt>
                <c:pt idx="281">
                  <c:v>-2.0232000000000028</c:v>
                </c:pt>
                <c:pt idx="282">
                  <c:v>-2.0777000000000019</c:v>
                </c:pt>
                <c:pt idx="283">
                  <c:v>-2.6690000000000049</c:v>
                </c:pt>
                <c:pt idx="284">
                  <c:v>-3.330400000000004</c:v>
                </c:pt>
                <c:pt idx="285">
                  <c:v>-3.3070000000000044</c:v>
                </c:pt>
                <c:pt idx="286">
                  <c:v>-2.8324000000000056</c:v>
                </c:pt>
                <c:pt idx="287">
                  <c:v>-2.8713000000000002</c:v>
                </c:pt>
                <c:pt idx="288">
                  <c:v>-3.5871000000000026</c:v>
                </c:pt>
                <c:pt idx="289">
                  <c:v>-3.7505000000000037</c:v>
                </c:pt>
                <c:pt idx="290">
                  <c:v>-3.3147999999999995</c:v>
                </c:pt>
                <c:pt idx="291">
                  <c:v>-3.2213999999999992</c:v>
                </c:pt>
                <c:pt idx="292">
                  <c:v>-3.2448000000000059</c:v>
                </c:pt>
                <c:pt idx="293">
                  <c:v>-3.2837000000000005</c:v>
                </c:pt>
                <c:pt idx="294">
                  <c:v>-3.0036000000000023</c:v>
                </c:pt>
                <c:pt idx="295">
                  <c:v>-2.350000000000005</c:v>
                </c:pt>
                <c:pt idx="296">
                  <c:v>-1.8753999999999993</c:v>
                </c:pt>
                <c:pt idx="297">
                  <c:v>-1.6342000000000023</c:v>
                </c:pt>
                <c:pt idx="298">
                  <c:v>-1.198500000000005</c:v>
                </c:pt>
                <c:pt idx="299">
                  <c:v>-0.6460000000000008</c:v>
                </c:pt>
                <c:pt idx="300">
                  <c:v>-0.33480000000000315</c:v>
                </c:pt>
                <c:pt idx="301">
                  <c:v>0.13200000000000017</c:v>
                </c:pt>
                <c:pt idx="302">
                  <c:v>0.19429999999999448</c:v>
                </c:pt>
                <c:pt idx="303">
                  <c:v>6.1999999999999555E-2</c:v>
                </c:pt>
                <c:pt idx="304">
                  <c:v>-0.2415000000000056</c:v>
                </c:pt>
                <c:pt idx="305">
                  <c:v>-0.21810000000000579</c:v>
                </c:pt>
                <c:pt idx="306">
                  <c:v>-0.23370000000000335</c:v>
                </c:pt>
                <c:pt idx="307">
                  <c:v>3.0900000000000372E-2</c:v>
                </c:pt>
                <c:pt idx="308">
                  <c:v>0.13200000000000017</c:v>
                </c:pt>
                <c:pt idx="309">
                  <c:v>6.1999999999999555E-2</c:v>
                </c:pt>
                <c:pt idx="310">
                  <c:v>0.16309999999999936</c:v>
                </c:pt>
                <c:pt idx="311">
                  <c:v>0.28759999999999897</c:v>
                </c:pt>
                <c:pt idx="312">
                  <c:v>0.44319999999999776</c:v>
                </c:pt>
                <c:pt idx="313">
                  <c:v>0.49769999999999676</c:v>
                </c:pt>
                <c:pt idx="314">
                  <c:v>0.45100000000000001</c:v>
                </c:pt>
                <c:pt idx="315">
                  <c:v>0.44319999999999776</c:v>
                </c:pt>
                <c:pt idx="316">
                  <c:v>0.63780000000000081</c:v>
                </c:pt>
                <c:pt idx="317">
                  <c:v>0.75449999999999817</c:v>
                </c:pt>
                <c:pt idx="318">
                  <c:v>1.0034999999999974</c:v>
                </c:pt>
                <c:pt idx="319">
                  <c:v>1.2679999999999982</c:v>
                </c:pt>
                <c:pt idx="320">
                  <c:v>1.5324999999999991</c:v>
                </c:pt>
                <c:pt idx="321">
                  <c:v>1.5791999999999959</c:v>
                </c:pt>
                <c:pt idx="322">
                  <c:v>1.7036999999999956</c:v>
                </c:pt>
                <c:pt idx="323">
                  <c:v>1.4703000000000008</c:v>
                </c:pt>
                <c:pt idx="324">
                  <c:v>1.4235999999999971</c:v>
                </c:pt>
                <c:pt idx="325">
                  <c:v>1.7114999999999978</c:v>
                </c:pt>
                <c:pt idx="326">
                  <c:v>1.6180999999999974</c:v>
                </c:pt>
                <c:pt idx="327">
                  <c:v>1.7503999999999991</c:v>
                </c:pt>
                <c:pt idx="328">
                  <c:v>1.9292999999999949</c:v>
                </c:pt>
                <c:pt idx="329">
                  <c:v>1.7814999999999983</c:v>
                </c:pt>
                <c:pt idx="330">
                  <c:v>2.1315999999999975</c:v>
                </c:pt>
                <c:pt idx="331">
                  <c:v>2.6995999999999967</c:v>
                </c:pt>
                <c:pt idx="332">
                  <c:v>2.4116999999999957</c:v>
                </c:pt>
                <c:pt idx="333">
                  <c:v>2.2560999999999969</c:v>
                </c:pt>
                <c:pt idx="334">
                  <c:v>2.1627999999999994</c:v>
                </c:pt>
                <c:pt idx="335">
                  <c:v>1.8203999999999998</c:v>
                </c:pt>
                <c:pt idx="336">
                  <c:v>1.991599999999996</c:v>
                </c:pt>
                <c:pt idx="337">
                  <c:v>2.6684999999999972</c:v>
                </c:pt>
                <c:pt idx="338">
                  <c:v>2.792999999999997</c:v>
                </c:pt>
                <c:pt idx="339">
                  <c:v>2.901899999999999</c:v>
                </c:pt>
                <c:pt idx="340">
                  <c:v>2.7851999999999948</c:v>
                </c:pt>
                <c:pt idx="341">
                  <c:v>2.1782999999999939</c:v>
                </c:pt>
                <c:pt idx="342">
                  <c:v>1.7970999999999959</c:v>
                </c:pt>
                <c:pt idx="343">
                  <c:v>1.8203999999999998</c:v>
                </c:pt>
                <c:pt idx="344">
                  <c:v>1.7736999999999961</c:v>
                </c:pt>
                <c:pt idx="345">
                  <c:v>1.851499999999999</c:v>
                </c:pt>
                <c:pt idx="346">
                  <c:v>1.9292999999999949</c:v>
                </c:pt>
                <c:pt idx="347">
                  <c:v>1.6803999999999986</c:v>
                </c:pt>
                <c:pt idx="348">
                  <c:v>1.6102999999999952</c:v>
                </c:pt>
                <c:pt idx="349">
                  <c:v>1.5091999999999952</c:v>
                </c:pt>
                <c:pt idx="350">
                  <c:v>1.4546999999999963</c:v>
                </c:pt>
                <c:pt idx="351">
                  <c:v>1.3224999999999973</c:v>
                </c:pt>
                <c:pt idx="352">
                  <c:v>1.0423999999999989</c:v>
                </c:pt>
                <c:pt idx="353">
                  <c:v>0.93339999999999401</c:v>
                </c:pt>
                <c:pt idx="354">
                  <c:v>1.2056999999999971</c:v>
                </c:pt>
                <c:pt idx="355">
                  <c:v>1.1901999999999955</c:v>
                </c:pt>
                <c:pt idx="356">
                  <c:v>1.0734999999999981</c:v>
                </c:pt>
                <c:pt idx="357">
                  <c:v>1.0889999999999997</c:v>
                </c:pt>
                <c:pt idx="358">
                  <c:v>0.99569999999999514</c:v>
                </c:pt>
                <c:pt idx="359">
                  <c:v>0.84009999999999641</c:v>
                </c:pt>
                <c:pt idx="360">
                  <c:v>0.87119999999999553</c:v>
                </c:pt>
                <c:pt idx="361">
                  <c:v>0.62219999999999631</c:v>
                </c:pt>
                <c:pt idx="362">
                  <c:v>0.48989999999999451</c:v>
                </c:pt>
                <c:pt idx="363">
                  <c:v>0.53659999999999819</c:v>
                </c:pt>
                <c:pt idx="364">
                  <c:v>0.41990000000000083</c:v>
                </c:pt>
                <c:pt idx="365">
                  <c:v>8.529999999999649E-2</c:v>
                </c:pt>
                <c:pt idx="366">
                  <c:v>2.3099999999998122E-2</c:v>
                </c:pt>
                <c:pt idx="367">
                  <c:v>0.18649999999999917</c:v>
                </c:pt>
                <c:pt idx="368">
                  <c:v>-3.0000000000168781E-4</c:v>
                </c:pt>
                <c:pt idx="369">
                  <c:v>-8.0000000000010618E-3</c:v>
                </c:pt>
                <c:pt idx="370">
                  <c:v>-0.10920000000000374</c:v>
                </c:pt>
                <c:pt idx="371">
                  <c:v>0.14759999999999773</c:v>
                </c:pt>
                <c:pt idx="372">
                  <c:v>0.55219999999999581</c:v>
                </c:pt>
                <c:pt idx="373">
                  <c:v>0.13979999999999548</c:v>
                </c:pt>
                <c:pt idx="374">
                  <c:v>-0.2415000000000056</c:v>
                </c:pt>
                <c:pt idx="375">
                  <c:v>-0.3270000000000009</c:v>
                </c:pt>
                <c:pt idx="376">
                  <c:v>-2.3600000000005561E-2</c:v>
                </c:pt>
                <c:pt idx="377">
                  <c:v>0.20200000000000079</c:v>
                </c:pt>
                <c:pt idx="378">
                  <c:v>1.5299999999995872E-2</c:v>
                </c:pt>
                <c:pt idx="379">
                  <c:v>-0.45930000000000276</c:v>
                </c:pt>
                <c:pt idx="380">
                  <c:v>-1.2296000000000042</c:v>
                </c:pt>
                <c:pt idx="381">
                  <c:v>-1.5719000000000012</c:v>
                </c:pt>
                <c:pt idx="382">
                  <c:v>-1.8287000000000027</c:v>
                </c:pt>
                <c:pt idx="383">
                  <c:v>-2.3267000000000011</c:v>
                </c:pt>
                <c:pt idx="384">
                  <c:v>-3.0814000000000048</c:v>
                </c:pt>
                <c:pt idx="385">
                  <c:v>-3.2370000000000037</c:v>
                </c:pt>
                <c:pt idx="386">
                  <c:v>-2.5367000000000028</c:v>
                </c:pt>
                <c:pt idx="387">
                  <c:v>-2.4512000000000005</c:v>
                </c:pt>
                <c:pt idx="388">
                  <c:v>-3.1670000000000034</c:v>
                </c:pt>
                <c:pt idx="389">
                  <c:v>-3.5015000000000045</c:v>
                </c:pt>
                <c:pt idx="390">
                  <c:v>-2.9647000000000006</c:v>
                </c:pt>
                <c:pt idx="391">
                  <c:v>-2.9257999999999993</c:v>
                </c:pt>
                <c:pt idx="392">
                  <c:v>-2.9880000000000044</c:v>
                </c:pt>
                <c:pt idx="393">
                  <c:v>-3.1903000000000001</c:v>
                </c:pt>
                <c:pt idx="394">
                  <c:v>-2.7468000000000008</c:v>
                </c:pt>
                <c:pt idx="395">
                  <c:v>-2.031000000000005</c:v>
                </c:pt>
                <c:pt idx="396">
                  <c:v>-1.4475000000000042</c:v>
                </c:pt>
                <c:pt idx="397">
                  <c:v>-1.4552000000000036</c:v>
                </c:pt>
                <c:pt idx="398">
                  <c:v>-1.1439999999999992</c:v>
                </c:pt>
                <c:pt idx="399">
                  <c:v>-0.38930000000000214</c:v>
                </c:pt>
                <c:pt idx="400">
                  <c:v>-0.10140000000000149</c:v>
                </c:pt>
                <c:pt idx="401">
                  <c:v>0.31099999999999878</c:v>
                </c:pt>
                <c:pt idx="402">
                  <c:v>0.31879999999999409</c:v>
                </c:pt>
                <c:pt idx="403">
                  <c:v>6.9799999999994866E-2</c:v>
                </c:pt>
                <c:pt idx="404">
                  <c:v>-0.17140000000000211</c:v>
                </c:pt>
                <c:pt idx="405">
                  <c:v>-0.27260000000000478</c:v>
                </c:pt>
                <c:pt idx="406">
                  <c:v>-0.2415000000000056</c:v>
                </c:pt>
                <c:pt idx="407">
                  <c:v>0.25649999999999978</c:v>
                </c:pt>
                <c:pt idx="408">
                  <c:v>0.2097999999999961</c:v>
                </c:pt>
                <c:pt idx="409">
                  <c:v>0.23319999999999591</c:v>
                </c:pt>
                <c:pt idx="410">
                  <c:v>0.26429999999999509</c:v>
                </c:pt>
                <c:pt idx="411">
                  <c:v>0.34990000000000021</c:v>
                </c:pt>
                <c:pt idx="412">
                  <c:v>0.33429999999999571</c:v>
                </c:pt>
                <c:pt idx="413">
                  <c:v>0.50549999999999895</c:v>
                </c:pt>
                <c:pt idx="414">
                  <c:v>0.4820999999999992</c:v>
                </c:pt>
                <c:pt idx="415">
                  <c:v>0.43549999999999839</c:v>
                </c:pt>
                <c:pt idx="416">
                  <c:v>0.73109999999999842</c:v>
                </c:pt>
                <c:pt idx="417">
                  <c:v>0.86340000000000028</c:v>
                </c:pt>
                <c:pt idx="418">
                  <c:v>1.1123999999999996</c:v>
                </c:pt>
                <c:pt idx="419">
                  <c:v>1.3613999999999988</c:v>
                </c:pt>
                <c:pt idx="420">
                  <c:v>1.4468999999999941</c:v>
                </c:pt>
                <c:pt idx="421">
                  <c:v>1.478099999999996</c:v>
                </c:pt>
                <c:pt idx="422">
                  <c:v>1.4858999999999982</c:v>
                </c:pt>
                <c:pt idx="423">
                  <c:v>1.3457999999999943</c:v>
                </c:pt>
                <c:pt idx="424">
                  <c:v>1.478099999999996</c:v>
                </c:pt>
                <c:pt idx="425">
                  <c:v>1.6880999999999979</c:v>
                </c:pt>
                <c:pt idx="426">
                  <c:v>1.7036999999999956</c:v>
                </c:pt>
                <c:pt idx="427">
                  <c:v>1.7114999999999978</c:v>
                </c:pt>
                <c:pt idx="428">
                  <c:v>1.9215999999999955</c:v>
                </c:pt>
                <c:pt idx="429">
                  <c:v>1.7581999999999944</c:v>
                </c:pt>
                <c:pt idx="430">
                  <c:v>2.1782999999999939</c:v>
                </c:pt>
                <c:pt idx="431">
                  <c:v>2.6995999999999967</c:v>
                </c:pt>
                <c:pt idx="432">
                  <c:v>2.5673999999999975</c:v>
                </c:pt>
                <c:pt idx="433">
                  <c:v>2.2328000000000001</c:v>
                </c:pt>
                <c:pt idx="434">
                  <c:v>1.9682999999999993</c:v>
                </c:pt>
                <c:pt idx="435">
                  <c:v>1.8359999999999974</c:v>
                </c:pt>
                <c:pt idx="436">
                  <c:v>2.2171999999999956</c:v>
                </c:pt>
                <c:pt idx="437">
                  <c:v>2.5906999999999942</c:v>
                </c:pt>
                <c:pt idx="438">
                  <c:v>2.7851999999999948</c:v>
                </c:pt>
                <c:pt idx="439">
                  <c:v>2.9252999999999987</c:v>
                </c:pt>
                <c:pt idx="440">
                  <c:v>2.8085999999999944</c:v>
                </c:pt>
                <c:pt idx="441">
                  <c:v>2.1938999999999984</c:v>
                </c:pt>
                <c:pt idx="442">
                  <c:v>1.9448999999999994</c:v>
                </c:pt>
                <c:pt idx="443">
                  <c:v>1.9059999999999979</c:v>
                </c:pt>
                <c:pt idx="444">
                  <c:v>1.851499999999999</c:v>
                </c:pt>
                <c:pt idx="445">
                  <c:v>1.9059999999999979</c:v>
                </c:pt>
                <c:pt idx="446">
                  <c:v>1.9059999999999979</c:v>
                </c:pt>
                <c:pt idx="447">
                  <c:v>1.6258999999999997</c:v>
                </c:pt>
                <c:pt idx="448">
                  <c:v>1.5869999999999982</c:v>
                </c:pt>
                <c:pt idx="449">
                  <c:v>1.5169999999999975</c:v>
                </c:pt>
                <c:pt idx="450">
                  <c:v>1.3613999999999988</c:v>
                </c:pt>
                <c:pt idx="451">
                  <c:v>1.3690999999999982</c:v>
                </c:pt>
                <c:pt idx="452">
                  <c:v>1.1824000000000001</c:v>
                </c:pt>
                <c:pt idx="453">
                  <c:v>1.0813000000000004</c:v>
                </c:pt>
                <c:pt idx="454">
                  <c:v>1.1979999999999977</c:v>
                </c:pt>
                <c:pt idx="455">
                  <c:v>1.2134999999999994</c:v>
                </c:pt>
                <c:pt idx="456">
                  <c:v>0.98789999999999989</c:v>
                </c:pt>
                <c:pt idx="457">
                  <c:v>1.0734999999999981</c:v>
                </c:pt>
                <c:pt idx="458">
                  <c:v>1.0579000000000005</c:v>
                </c:pt>
                <c:pt idx="459">
                  <c:v>0.86340000000000028</c:v>
                </c:pt>
                <c:pt idx="460">
                  <c:v>0.94899999999999851</c:v>
                </c:pt>
                <c:pt idx="461">
                  <c:v>0.55219999999999581</c:v>
                </c:pt>
                <c:pt idx="462">
                  <c:v>0.43549999999999839</c:v>
                </c:pt>
                <c:pt idx="463">
                  <c:v>0.61439999999999406</c:v>
                </c:pt>
                <c:pt idx="464">
                  <c:v>0.4820999999999992</c:v>
                </c:pt>
                <c:pt idx="465">
                  <c:v>0.11649999999999855</c:v>
                </c:pt>
                <c:pt idx="466">
                  <c:v>2.3099999999998122E-2</c:v>
                </c:pt>
                <c:pt idx="467">
                  <c:v>6.9799999999994866E-2</c:v>
                </c:pt>
                <c:pt idx="468">
                  <c:v>-8.5800000000003929E-2</c:v>
                </c:pt>
                <c:pt idx="469">
                  <c:v>-8.0000000000010618E-3</c:v>
                </c:pt>
                <c:pt idx="470">
                  <c:v>-3.9200000000003121E-2</c:v>
                </c:pt>
                <c:pt idx="471">
                  <c:v>0.21759999999999835</c:v>
                </c:pt>
                <c:pt idx="472">
                  <c:v>0.30319999999999653</c:v>
                </c:pt>
                <c:pt idx="473">
                  <c:v>0.20200000000000079</c:v>
                </c:pt>
                <c:pt idx="474">
                  <c:v>-0.35820000000000296</c:v>
                </c:pt>
                <c:pt idx="475">
                  <c:v>-0.3270000000000009</c:v>
                </c:pt>
                <c:pt idx="476">
                  <c:v>-0.12470000000000536</c:v>
                </c:pt>
                <c:pt idx="477">
                  <c:v>-3.0000000000168781E-4</c:v>
                </c:pt>
                <c:pt idx="478">
                  <c:v>-4.6900000000002495E-2</c:v>
                </c:pt>
                <c:pt idx="479">
                  <c:v>-0.66940000000000055</c:v>
                </c:pt>
                <c:pt idx="480">
                  <c:v>-1.2529000000000012</c:v>
                </c:pt>
                <c:pt idx="481">
                  <c:v>-1.6264000000000001</c:v>
                </c:pt>
                <c:pt idx="482">
                  <c:v>-1.7742000000000036</c:v>
                </c:pt>
                <c:pt idx="483">
                  <c:v>-2.3111000000000033</c:v>
                </c:pt>
                <c:pt idx="484">
                  <c:v>-3.1748000000000056</c:v>
                </c:pt>
                <c:pt idx="485">
                  <c:v>-3.1514000000000055</c:v>
                </c:pt>
                <c:pt idx="486">
                  <c:v>-2.5523000000000002</c:v>
                </c:pt>
                <c:pt idx="487">
                  <c:v>-2.5056000000000038</c:v>
                </c:pt>
                <c:pt idx="488">
                  <c:v>-3.2448000000000059</c:v>
                </c:pt>
                <c:pt idx="489">
                  <c:v>-3.4782000000000006</c:v>
                </c:pt>
                <c:pt idx="490">
                  <c:v>-3.0503000000000058</c:v>
                </c:pt>
                <c:pt idx="491">
                  <c:v>-2.8869000000000047</c:v>
                </c:pt>
                <c:pt idx="492">
                  <c:v>-3.0114000000000045</c:v>
                </c:pt>
                <c:pt idx="493">
                  <c:v>-3.1514000000000055</c:v>
                </c:pt>
                <c:pt idx="494">
                  <c:v>-2.8557000000000028</c:v>
                </c:pt>
                <c:pt idx="495">
                  <c:v>-1.9843000000000013</c:v>
                </c:pt>
                <c:pt idx="496">
                  <c:v>-1.6574999999999993</c:v>
                </c:pt>
                <c:pt idx="497">
                  <c:v>-1.4708000000000012</c:v>
                </c:pt>
                <c:pt idx="498">
                  <c:v>-1.1284000000000016</c:v>
                </c:pt>
                <c:pt idx="499">
                  <c:v>-0.53710000000000568</c:v>
                </c:pt>
              </c:numCache>
            </c:numRef>
          </c:yVal>
          <c:smooth val="0"/>
          <c:extLst xmlns:c16r2="http://schemas.microsoft.com/office/drawing/2015/06/chart">
            <c:ext xmlns:c16="http://schemas.microsoft.com/office/drawing/2014/chart" uri="{C3380CC4-5D6E-409C-BE32-E72D297353CC}">
              <c16:uniqueId val="{00000002-B022-4814-8D8C-A139695250B6}"/>
            </c:ext>
          </c:extLst>
        </c:ser>
        <c:dLbls>
          <c:showLegendKey val="0"/>
          <c:showVal val="0"/>
          <c:showCatName val="0"/>
          <c:showSerName val="0"/>
          <c:showPercent val="0"/>
          <c:showBubbleSize val="0"/>
        </c:dLbls>
        <c:axId val="192847232"/>
        <c:axId val="192845696"/>
      </c:scatterChart>
      <c:valAx>
        <c:axId val="192842368"/>
        <c:scaling>
          <c:orientation val="minMax"/>
          <c:max val="0.1"/>
        </c:scaling>
        <c:delete val="0"/>
        <c:axPos val="b"/>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92844160"/>
        <c:crosses val="autoZero"/>
        <c:crossBetween val="midCat"/>
      </c:valAx>
      <c:valAx>
        <c:axId val="192844160"/>
        <c:scaling>
          <c:orientation val="minMax"/>
        </c:scaling>
        <c:delete val="0"/>
        <c:axPos val="l"/>
        <c:numFmt formatCode="#,##0.0" sourceLinked="0"/>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92842368"/>
        <c:crosses val="autoZero"/>
        <c:crossBetween val="midCat"/>
      </c:valAx>
      <c:valAx>
        <c:axId val="192845696"/>
        <c:scaling>
          <c:orientation val="minMax"/>
          <c:max val="60"/>
          <c:min val="-60"/>
        </c:scaling>
        <c:delete val="0"/>
        <c:axPos val="r"/>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92847232"/>
        <c:crosses val="max"/>
        <c:crossBetween val="midCat"/>
      </c:valAx>
      <c:valAx>
        <c:axId val="192847232"/>
        <c:scaling>
          <c:orientation val="minMax"/>
        </c:scaling>
        <c:delete val="1"/>
        <c:axPos val="b"/>
        <c:numFmt formatCode="General" sourceLinked="1"/>
        <c:majorTickMark val="out"/>
        <c:minorTickMark val="none"/>
        <c:tickLblPos val="nextTo"/>
        <c:crossAx val="192845696"/>
        <c:crosses val="autoZero"/>
        <c:crossBetween val="midCat"/>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07863079615049"/>
          <c:y val="5.0925925925925923E-2"/>
          <c:w val="0.8341665299650044"/>
          <c:h val="0.91909504551966703"/>
        </c:manualLayout>
      </c:layout>
      <c:scatterChart>
        <c:scatterStyle val="lineMarker"/>
        <c:varyColors val="0"/>
        <c:ser>
          <c:idx val="0"/>
          <c:order val="0"/>
          <c:tx>
            <c:v>16 mils</c:v>
          </c:tx>
          <c:spPr>
            <a:ln w="19050" cap="rnd">
              <a:solidFill>
                <a:schemeClr val="tx1"/>
              </a:solidFill>
              <a:round/>
            </a:ln>
            <a:effectLst/>
          </c:spPr>
          <c:marker>
            <c:symbol val="none"/>
          </c:marker>
          <c:xVal>
            <c:numRef>
              <c:f>'1'!$D$5:$D$105</c:f>
              <c:numCache>
                <c:formatCode>General</c:formatCode>
                <c:ptCount val="101"/>
                <c:pt idx="0">
                  <c:v>1.2846000000000037</c:v>
                </c:pt>
                <c:pt idx="1">
                  <c:v>0.90070000000000405</c:v>
                </c:pt>
                <c:pt idx="2">
                  <c:v>0.80640000000000533</c:v>
                </c:pt>
                <c:pt idx="3">
                  <c:v>0.74070000000000391</c:v>
                </c:pt>
                <c:pt idx="4">
                  <c:v>0.86440000000000161</c:v>
                </c:pt>
                <c:pt idx="5">
                  <c:v>0.71460000000000257</c:v>
                </c:pt>
                <c:pt idx="6">
                  <c:v>0.62530000000000197</c:v>
                </c:pt>
                <c:pt idx="7">
                  <c:v>0.73110000000000541</c:v>
                </c:pt>
                <c:pt idx="8">
                  <c:v>0.28790000000000049</c:v>
                </c:pt>
                <c:pt idx="9">
                  <c:v>0.4018000000000006</c:v>
                </c:pt>
                <c:pt idx="10">
                  <c:v>0.61620000000000408</c:v>
                </c:pt>
                <c:pt idx="11">
                  <c:v>0.17610000000000547</c:v>
                </c:pt>
                <c:pt idx="12">
                  <c:v>0.3058000000000019</c:v>
                </c:pt>
                <c:pt idx="13">
                  <c:v>9.2000000000001803E-2</c:v>
                </c:pt>
                <c:pt idx="14">
                  <c:v>-0.17529999999999635</c:v>
                </c:pt>
                <c:pt idx="15">
                  <c:v>-0.39069999999999383</c:v>
                </c:pt>
                <c:pt idx="16">
                  <c:v>-0.17509999999999737</c:v>
                </c:pt>
                <c:pt idx="17">
                  <c:v>-0.42119999999999669</c:v>
                </c:pt>
                <c:pt idx="18">
                  <c:v>-0.55089999999999995</c:v>
                </c:pt>
                <c:pt idx="19">
                  <c:v>-0.54029999999999356</c:v>
                </c:pt>
                <c:pt idx="20">
                  <c:v>-0.71869999999999612</c:v>
                </c:pt>
                <c:pt idx="21">
                  <c:v>-0.68099999999999428</c:v>
                </c:pt>
                <c:pt idx="22">
                  <c:v>-0.5464999999999911</c:v>
                </c:pt>
                <c:pt idx="23">
                  <c:v>-0.77709999999999546</c:v>
                </c:pt>
                <c:pt idx="24">
                  <c:v>-0.97809999999999597</c:v>
                </c:pt>
                <c:pt idx="25">
                  <c:v>-0.92629999999999857</c:v>
                </c:pt>
                <c:pt idx="26">
                  <c:v>-1.0685999999999956</c:v>
                </c:pt>
                <c:pt idx="27">
                  <c:v>-1.1264999999999956</c:v>
                </c:pt>
                <c:pt idx="28">
                  <c:v>-1.039399999999997</c:v>
                </c:pt>
                <c:pt idx="29">
                  <c:v>-1.152599999999997</c:v>
                </c:pt>
                <c:pt idx="30">
                  <c:v>-1.2963999999999949</c:v>
                </c:pt>
                <c:pt idx="31">
                  <c:v>-1.3557999999999968</c:v>
                </c:pt>
                <c:pt idx="32">
                  <c:v>-1.1884999999999959</c:v>
                </c:pt>
                <c:pt idx="33">
                  <c:v>-1.4769999999999985</c:v>
                </c:pt>
                <c:pt idx="34">
                  <c:v>-1.3633999999999933</c:v>
                </c:pt>
                <c:pt idx="35">
                  <c:v>-1.2696999999999985</c:v>
                </c:pt>
                <c:pt idx="36">
                  <c:v>-1.470999999999993</c:v>
                </c:pt>
                <c:pt idx="37">
                  <c:v>-1.6182999999999961</c:v>
                </c:pt>
                <c:pt idx="38">
                  <c:v>-1.3858999999999959</c:v>
                </c:pt>
                <c:pt idx="39">
                  <c:v>-1.6189</c:v>
                </c:pt>
                <c:pt idx="40">
                  <c:v>-1.6271999999999949</c:v>
                </c:pt>
                <c:pt idx="41">
                  <c:v>-1.4650000000000016</c:v>
                </c:pt>
                <c:pt idx="42">
                  <c:v>-1.5492000000000008</c:v>
                </c:pt>
                <c:pt idx="43">
                  <c:v>-1.6013999999999964</c:v>
                </c:pt>
                <c:pt idx="44">
                  <c:v>-1.3982999999999972</c:v>
                </c:pt>
                <c:pt idx="45">
                  <c:v>-1.4959000000000024</c:v>
                </c:pt>
                <c:pt idx="46">
                  <c:v>-1.4169</c:v>
                </c:pt>
                <c:pt idx="47">
                  <c:v>-1.1674999999999951</c:v>
                </c:pt>
                <c:pt idx="48">
                  <c:v>-1.0716999999999945</c:v>
                </c:pt>
                <c:pt idx="49">
                  <c:v>-1.1523999999999903</c:v>
                </c:pt>
                <c:pt idx="50">
                  <c:v>-0.95540000000000269</c:v>
                </c:pt>
                <c:pt idx="51">
                  <c:v>-0.88239999999999874</c:v>
                </c:pt>
                <c:pt idx="52">
                  <c:v>-0.81449999999999623</c:v>
                </c:pt>
                <c:pt idx="53">
                  <c:v>-0.92559999999999842</c:v>
                </c:pt>
                <c:pt idx="54">
                  <c:v>-0.95909999999999762</c:v>
                </c:pt>
                <c:pt idx="55">
                  <c:v>-0.87659999999999805</c:v>
                </c:pt>
                <c:pt idx="56">
                  <c:v>-0.64149999999999618</c:v>
                </c:pt>
                <c:pt idx="57">
                  <c:v>-0.51449999999999374</c:v>
                </c:pt>
                <c:pt idx="58">
                  <c:v>-0.58300000000000018</c:v>
                </c:pt>
                <c:pt idx="59">
                  <c:v>-0.44349999999999223</c:v>
                </c:pt>
                <c:pt idx="60">
                  <c:v>-0.38490000000000091</c:v>
                </c:pt>
                <c:pt idx="61">
                  <c:v>-0.38949999999999418</c:v>
                </c:pt>
                <c:pt idx="62">
                  <c:v>-0.30239999999999423</c:v>
                </c:pt>
                <c:pt idx="63">
                  <c:v>-0.15559999999999863</c:v>
                </c:pt>
                <c:pt idx="64">
                  <c:v>-7.1899999999999853E-2</c:v>
                </c:pt>
                <c:pt idx="65">
                  <c:v>-6.6499999999997117E-2</c:v>
                </c:pt>
                <c:pt idx="66">
                  <c:v>0.1510000000000053</c:v>
                </c:pt>
                <c:pt idx="67">
                  <c:v>0.16980000000000484</c:v>
                </c:pt>
                <c:pt idx="68">
                  <c:v>0.30850000000000333</c:v>
                </c:pt>
                <c:pt idx="69">
                  <c:v>0.39990000000000148</c:v>
                </c:pt>
                <c:pt idx="70">
                  <c:v>0.50089999999999879</c:v>
                </c:pt>
                <c:pt idx="71">
                  <c:v>0.34660000000000224</c:v>
                </c:pt>
                <c:pt idx="72">
                  <c:v>0.64390000000000303</c:v>
                </c:pt>
                <c:pt idx="73">
                  <c:v>0.58680000000000554</c:v>
                </c:pt>
                <c:pt idx="74">
                  <c:v>0.69220000000000326</c:v>
                </c:pt>
                <c:pt idx="75">
                  <c:v>0.89240000000000119</c:v>
                </c:pt>
                <c:pt idx="76">
                  <c:v>1.0373000000000046</c:v>
                </c:pt>
                <c:pt idx="77">
                  <c:v>0.88270000000000692</c:v>
                </c:pt>
                <c:pt idx="78">
                  <c:v>0.9683000000000046</c:v>
                </c:pt>
                <c:pt idx="79">
                  <c:v>0.95110000000000383</c:v>
                </c:pt>
                <c:pt idx="80">
                  <c:v>1.0732999999999979</c:v>
                </c:pt>
                <c:pt idx="81">
                  <c:v>1.2545000000000055</c:v>
                </c:pt>
                <c:pt idx="82">
                  <c:v>1.3300000000000054</c:v>
                </c:pt>
                <c:pt idx="83">
                  <c:v>1.2224000000000057</c:v>
                </c:pt>
                <c:pt idx="84">
                  <c:v>1.3224</c:v>
                </c:pt>
                <c:pt idx="85">
                  <c:v>1.4943000000000008</c:v>
                </c:pt>
                <c:pt idx="86">
                  <c:v>1.3531000000000031</c:v>
                </c:pt>
                <c:pt idx="87">
                  <c:v>1.2943000000000051</c:v>
                </c:pt>
                <c:pt idx="88">
                  <c:v>1.248500000000007</c:v>
                </c:pt>
                <c:pt idx="89">
                  <c:v>1.4215000000000035</c:v>
                </c:pt>
                <c:pt idx="90">
                  <c:v>1.2421000000000024</c:v>
                </c:pt>
                <c:pt idx="91">
                  <c:v>1.3259000000000043</c:v>
                </c:pt>
                <c:pt idx="92">
                  <c:v>1.2662000000000013</c:v>
                </c:pt>
                <c:pt idx="93">
                  <c:v>1.1256000000000004</c:v>
                </c:pt>
                <c:pt idx="94">
                  <c:v>1.1299000000000028</c:v>
                </c:pt>
                <c:pt idx="95">
                  <c:v>1.0851000000000024</c:v>
                </c:pt>
                <c:pt idx="96">
                  <c:v>1.1156000000000006</c:v>
                </c:pt>
                <c:pt idx="97">
                  <c:v>0.97070000000000611</c:v>
                </c:pt>
                <c:pt idx="98">
                  <c:v>1.0451000000000068</c:v>
                </c:pt>
                <c:pt idx="99">
                  <c:v>0.87500000000000888</c:v>
                </c:pt>
                <c:pt idx="100">
                  <c:v>0.87940000000000218</c:v>
                </c:pt>
              </c:numCache>
            </c:numRef>
          </c:xVal>
          <c:yVal>
            <c:numRef>
              <c:f>'1'!$L$5:$L$1184</c:f>
              <c:numCache>
                <c:formatCode>General</c:formatCode>
                <c:ptCount val="1180"/>
                <c:pt idx="0" formatCode="0.00E+00">
                  <c:v>-6.3206599999999996E-3</c:v>
                </c:pt>
                <c:pt idx="1">
                  <c:v>6.0335699999999999E-2</c:v>
                </c:pt>
                <c:pt idx="2">
                  <c:v>0.126725</c:v>
                </c:pt>
                <c:pt idx="3">
                  <c:v>0.19258600000000001</c:v>
                </c:pt>
                <c:pt idx="4">
                  <c:v>0.257656</c:v>
                </c:pt>
                <c:pt idx="5">
                  <c:v>0.32167800000000002</c:v>
                </c:pt>
                <c:pt idx="6">
                  <c:v>0.38439800000000002</c:v>
                </c:pt>
                <c:pt idx="7">
                  <c:v>0.44556699999999999</c:v>
                </c:pt>
                <c:pt idx="8">
                  <c:v>0.50494000000000006</c:v>
                </c:pt>
                <c:pt idx="9">
                  <c:v>0.56228299999999998</c:v>
                </c:pt>
                <c:pt idx="10">
                  <c:v>0.617367</c:v>
                </c:pt>
                <c:pt idx="11">
                  <c:v>0.66997300000000004</c:v>
                </c:pt>
                <c:pt idx="12">
                  <c:v>0.71989300000000001</c:v>
                </c:pt>
                <c:pt idx="13">
                  <c:v>0.76693100000000003</c:v>
                </c:pt>
                <c:pt idx="14">
                  <c:v>0.81089999999999995</c:v>
                </c:pt>
                <c:pt idx="15">
                  <c:v>0.85163</c:v>
                </c:pt>
                <c:pt idx="16">
                  <c:v>0.888961</c:v>
                </c:pt>
                <c:pt idx="17">
                  <c:v>0.92274900000000004</c:v>
                </c:pt>
                <c:pt idx="18">
                  <c:v>0.95286199999999999</c:v>
                </c:pt>
                <c:pt idx="19">
                  <c:v>0.97918400000000005</c:v>
                </c:pt>
                <c:pt idx="20">
                  <c:v>1.00162</c:v>
                </c:pt>
                <c:pt idx="21">
                  <c:v>1.02007</c:v>
                </c:pt>
                <c:pt idx="22">
                  <c:v>1.0344800000000001</c:v>
                </c:pt>
                <c:pt idx="23">
                  <c:v>1.04478</c:v>
                </c:pt>
                <c:pt idx="24">
                  <c:v>1.05094</c:v>
                </c:pt>
                <c:pt idx="25">
                  <c:v>1.0529500000000001</c:v>
                </c:pt>
                <c:pt idx="26">
                  <c:v>1.05078</c:v>
                </c:pt>
                <c:pt idx="27">
                  <c:v>1.04444</c:v>
                </c:pt>
                <c:pt idx="28">
                  <c:v>1.0339799999999999</c:v>
                </c:pt>
                <c:pt idx="29">
                  <c:v>1.01942</c:v>
                </c:pt>
                <c:pt idx="30">
                  <c:v>1.00082</c:v>
                </c:pt>
                <c:pt idx="31">
                  <c:v>0.97826800000000003</c:v>
                </c:pt>
                <c:pt idx="32">
                  <c:v>0.95183899999999999</c:v>
                </c:pt>
                <c:pt idx="33">
                  <c:v>0.92164100000000004</c:v>
                </c:pt>
                <c:pt idx="34">
                  <c:v>0.88779399999999997</c:v>
                </c:pt>
                <c:pt idx="35">
                  <c:v>0.85043000000000002</c:v>
                </c:pt>
                <c:pt idx="36">
                  <c:v>0.80969599999999997</c:v>
                </c:pt>
                <c:pt idx="37">
                  <c:v>0.76575300000000002</c:v>
                </c:pt>
                <c:pt idx="38">
                  <c:v>0.71877100000000005</c:v>
                </c:pt>
                <c:pt idx="39">
                  <c:v>0.66893599999999998</c:v>
                </c:pt>
                <c:pt idx="40">
                  <c:v>0.61644299999999996</c:v>
                </c:pt>
                <c:pt idx="41">
                  <c:v>0.56149899999999997</c:v>
                </c:pt>
                <c:pt idx="42">
                  <c:v>0.50431899999999996</c:v>
                </c:pt>
                <c:pt idx="43">
                  <c:v>0.44512800000000002</c:v>
                </c:pt>
                <c:pt idx="44">
                  <c:v>0.38415899999999997</c:v>
                </c:pt>
                <c:pt idx="45">
                  <c:v>0.32165300000000002</c:v>
                </c:pt>
                <c:pt idx="46">
                  <c:v>0.257855</c:v>
                </c:pt>
                <c:pt idx="47">
                  <c:v>0.19301699999999999</c:v>
                </c:pt>
                <c:pt idx="48">
                  <c:v>0.12739600000000001</c:v>
                </c:pt>
                <c:pt idx="49">
                  <c:v>6.1248999999999998E-2</c:v>
                </c:pt>
                <c:pt idx="50">
                  <c:v>-5.1612100000000003E-3</c:v>
                </c:pt>
                <c:pt idx="51">
                  <c:v>-7.1572399999999994E-2</c:v>
                </c:pt>
                <c:pt idx="52">
                  <c:v>-0.13772200000000001</c:v>
                </c:pt>
                <c:pt idx="53">
                  <c:v>-0.203348</c:v>
                </c:pt>
                <c:pt idx="54">
                  <c:v>-0.26818999999999998</c:v>
                </c:pt>
                <c:pt idx="55">
                  <c:v>-0.33199099999999998</c:v>
                </c:pt>
                <c:pt idx="56">
                  <c:v>-0.39449800000000002</c:v>
                </c:pt>
                <c:pt idx="57">
                  <c:v>-0.45546199999999998</c:v>
                </c:pt>
                <c:pt idx="58">
                  <c:v>-0.51463999999999999</c:v>
                </c:pt>
                <c:pt idx="59">
                  <c:v>-0.571797</c:v>
                </c:pt>
                <c:pt idx="60">
                  <c:v>-0.62670599999999999</c:v>
                </c:pt>
                <c:pt idx="61">
                  <c:v>-0.679149</c:v>
                </c:pt>
                <c:pt idx="62">
                  <c:v>-0.72891799999999995</c:v>
                </c:pt>
                <c:pt idx="63">
                  <c:v>-0.77581500000000003</c:v>
                </c:pt>
                <c:pt idx="64">
                  <c:v>-0.81965699999999997</c:v>
                </c:pt>
                <c:pt idx="65">
                  <c:v>-0.86026899999999995</c:v>
                </c:pt>
                <c:pt idx="66">
                  <c:v>-0.89749299999999999</c:v>
                </c:pt>
                <c:pt idx="67">
                  <c:v>-0.93118000000000001</c:v>
                </c:pt>
                <c:pt idx="68">
                  <c:v>-0.96120000000000005</c:v>
                </c:pt>
                <c:pt idx="69">
                  <c:v>-0.98743499999999995</c:v>
                </c:pt>
                <c:pt idx="70">
                  <c:v>-1.0097799999999999</c:v>
                </c:pt>
                <c:pt idx="71">
                  <c:v>-1.0281499999999999</c:v>
                </c:pt>
                <c:pt idx="72">
                  <c:v>-1.04247</c:v>
                </c:pt>
                <c:pt idx="73">
                  <c:v>-1.0526800000000001</c:v>
                </c:pt>
                <c:pt idx="74">
                  <c:v>-1.0587500000000001</c:v>
                </c:pt>
                <c:pt idx="75">
                  <c:v>-1.06064</c:v>
                </c:pt>
                <c:pt idx="76">
                  <c:v>-1.05837</c:v>
                </c:pt>
                <c:pt idx="77">
                  <c:v>-1.05192</c:v>
                </c:pt>
                <c:pt idx="78">
                  <c:v>-1.0413300000000001</c:v>
                </c:pt>
                <c:pt idx="79">
                  <c:v>-1.0266500000000001</c:v>
                </c:pt>
                <c:pt idx="80">
                  <c:v>-1.00793</c:v>
                </c:pt>
                <c:pt idx="81">
                  <c:v>-0.98524800000000001</c:v>
                </c:pt>
                <c:pt idx="82">
                  <c:v>-0.95869300000000002</c:v>
                </c:pt>
                <c:pt idx="83">
                  <c:v>-0.928373</c:v>
                </c:pt>
                <c:pt idx="84">
                  <c:v>-0.89440799999999998</c:v>
                </c:pt>
                <c:pt idx="85">
                  <c:v>-0.85693200000000003</c:v>
                </c:pt>
                <c:pt idx="86">
                  <c:v>-0.81609299999999996</c:v>
                </c:pt>
                <c:pt idx="87">
                  <c:v>-0.77205199999999996</c:v>
                </c:pt>
                <c:pt idx="88">
                  <c:v>-0.72497999999999996</c:v>
                </c:pt>
                <c:pt idx="89">
                  <c:v>-0.67506299999999997</c:v>
                </c:pt>
                <c:pt idx="90">
                  <c:v>-0.62249500000000002</c:v>
                </c:pt>
                <c:pt idx="91">
                  <c:v>-0.56748200000000004</c:v>
                </c:pt>
                <c:pt idx="92">
                  <c:v>-0.51023700000000005</c:v>
                </c:pt>
                <c:pt idx="93">
                  <c:v>-0.450984</c:v>
                </c:pt>
                <c:pt idx="94">
                  <c:v>-0.38995400000000002</c:v>
                </c:pt>
                <c:pt idx="95">
                  <c:v>-0.32738499999999998</c:v>
                </c:pt>
                <c:pt idx="96">
                  <c:v>-0.26352100000000001</c:v>
                </c:pt>
                <c:pt idx="97">
                  <c:v>-0.19861200000000001</c:v>
                </c:pt>
                <c:pt idx="98">
                  <c:v>-0.132912</c:v>
                </c:pt>
                <c:pt idx="99">
                  <c:v>-6.6678200000000007E-2</c:v>
                </c:pt>
                <c:pt idx="100" formatCode="0.00E+00">
                  <c:v>-1.70944E-4</c:v>
                </c:pt>
                <c:pt idx="101">
                  <c:v>6.6348799999999999E-2</c:v>
                </c:pt>
                <c:pt idx="102">
                  <c:v>0.13261899999999999</c:v>
                </c:pt>
                <c:pt idx="103">
                  <c:v>0.19838</c:v>
                </c:pt>
                <c:pt idx="104">
                  <c:v>0.26336999999999999</c:v>
                </c:pt>
                <c:pt idx="105">
                  <c:v>0.32733400000000001</c:v>
                </c:pt>
                <c:pt idx="106">
                  <c:v>0.39001799999999998</c:v>
                </c:pt>
                <c:pt idx="107">
                  <c:v>0.45117200000000002</c:v>
                </c:pt>
                <c:pt idx="108">
                  <c:v>0.51055399999999995</c:v>
                </c:pt>
                <c:pt idx="109">
                  <c:v>0.56792699999999996</c:v>
                </c:pt>
                <c:pt idx="110">
                  <c:v>0.62306300000000003</c:v>
                </c:pt>
                <c:pt idx="111">
                  <c:v>0.67574299999999998</c:v>
                </c:pt>
                <c:pt idx="112">
                  <c:v>0.72575699999999999</c:v>
                </c:pt>
                <c:pt idx="113">
                  <c:v>0.77290599999999998</c:v>
                </c:pt>
                <c:pt idx="114">
                  <c:v>0.81700300000000003</c:v>
                </c:pt>
                <c:pt idx="115">
                  <c:v>0.85787599999999997</c:v>
                </c:pt>
                <c:pt idx="116">
                  <c:v>0.89536199999999999</c:v>
                </c:pt>
                <c:pt idx="117">
                  <c:v>0.92931299999999994</c:v>
                </c:pt>
                <c:pt idx="118">
                  <c:v>0.959596</c:v>
                </c:pt>
                <c:pt idx="119">
                  <c:v>0.986093</c:v>
                </c:pt>
                <c:pt idx="120">
                  <c:v>1.0086999999999999</c:v>
                </c:pt>
                <c:pt idx="121">
                  <c:v>1.0273300000000001</c:v>
                </c:pt>
                <c:pt idx="122">
                  <c:v>1.0419</c:v>
                </c:pt>
                <c:pt idx="123">
                  <c:v>1.05236</c:v>
                </c:pt>
                <c:pt idx="124">
                  <c:v>1.05867</c:v>
                </c:pt>
                <c:pt idx="125">
                  <c:v>1.0608</c:v>
                </c:pt>
                <c:pt idx="126">
                  <c:v>1.05874</c:v>
                </c:pt>
                <c:pt idx="127">
                  <c:v>1.0525</c:v>
                </c:pt>
                <c:pt idx="128">
                  <c:v>1.0421100000000001</c:v>
                </c:pt>
                <c:pt idx="129">
                  <c:v>1.02759</c:v>
                </c:pt>
                <c:pt idx="130">
                  <c:v>1.00902</c:v>
                </c:pt>
                <c:pt idx="131">
                  <c:v>0.98645099999999997</c:v>
                </c:pt>
                <c:pt idx="132">
                  <c:v>0.95998399999999995</c:v>
                </c:pt>
                <c:pt idx="133">
                  <c:v>0.92971999999999999</c:v>
                </c:pt>
                <c:pt idx="134">
                  <c:v>0.89577600000000002</c:v>
                </c:pt>
                <c:pt idx="135">
                  <c:v>0.85828499999999996</c:v>
                </c:pt>
                <c:pt idx="136">
                  <c:v>0.81739600000000001</c:v>
                </c:pt>
                <c:pt idx="137">
                  <c:v>0.77326899999999998</c:v>
                </c:pt>
                <c:pt idx="138">
                  <c:v>0.72607600000000005</c:v>
                </c:pt>
                <c:pt idx="139">
                  <c:v>0.67600499999999997</c:v>
                </c:pt>
                <c:pt idx="140">
                  <c:v>0.62325200000000003</c:v>
                </c:pt>
                <c:pt idx="141">
                  <c:v>0.568025</c:v>
                </c:pt>
                <c:pt idx="142">
                  <c:v>0.510544</c:v>
                </c:pt>
                <c:pt idx="143">
                  <c:v>0.45103399999999999</c:v>
                </c:pt>
                <c:pt idx="144">
                  <c:v>0.38973099999999999</c:v>
                </c:pt>
                <c:pt idx="145">
                  <c:v>0.32687899999999998</c:v>
                </c:pt>
                <c:pt idx="146">
                  <c:v>0.26272699999999999</c:v>
                </c:pt>
                <c:pt idx="147">
                  <c:v>0.19752900000000001</c:v>
                </c:pt>
                <c:pt idx="148">
                  <c:v>0.131545</c:v>
                </c:pt>
                <c:pt idx="149">
                  <c:v>6.5035099999999998E-2</c:v>
                </c:pt>
                <c:pt idx="150">
                  <c:v>-1.73496E-3</c:v>
                </c:pt>
                <c:pt idx="151">
                  <c:v>-6.8500000000000005E-2</c:v>
                </c:pt>
                <c:pt idx="152">
                  <c:v>-0.134995</c:v>
                </c:pt>
                <c:pt idx="153">
                  <c:v>-0.20095399999999999</c:v>
                </c:pt>
                <c:pt idx="154">
                  <c:v>-0.26611499999999999</c:v>
                </c:pt>
                <c:pt idx="155">
                  <c:v>-0.33022000000000001</c:v>
                </c:pt>
                <c:pt idx="156">
                  <c:v>-0.393011</c:v>
                </c:pt>
                <c:pt idx="157">
                  <c:v>-0.45423999999999998</c:v>
                </c:pt>
                <c:pt idx="158">
                  <c:v>-0.51366199999999995</c:v>
                </c:pt>
                <c:pt idx="159">
                  <c:v>-0.57104100000000002</c:v>
                </c:pt>
                <c:pt idx="160">
                  <c:v>-0.62614800000000004</c:v>
                </c:pt>
                <c:pt idx="161">
                  <c:v>-0.67876599999999998</c:v>
                </c:pt>
                <c:pt idx="162">
                  <c:v>-0.72868500000000003</c:v>
                </c:pt>
                <c:pt idx="163">
                  <c:v>-0.77571000000000001</c:v>
                </c:pt>
                <c:pt idx="164">
                  <c:v>-0.81965600000000005</c:v>
                </c:pt>
                <c:pt idx="165">
                  <c:v>-0.86034900000000003</c:v>
                </c:pt>
                <c:pt idx="166">
                  <c:v>-0.89763199999999999</c:v>
                </c:pt>
                <c:pt idx="167">
                  <c:v>-0.93135800000000002</c:v>
                </c:pt>
                <c:pt idx="168">
                  <c:v>-0.96139699999999995</c:v>
                </c:pt>
                <c:pt idx="169">
                  <c:v>-0.98763199999999995</c:v>
                </c:pt>
                <c:pt idx="170">
                  <c:v>-1.00996</c:v>
                </c:pt>
                <c:pt idx="171">
                  <c:v>-1.0283</c:v>
                </c:pt>
                <c:pt idx="172">
                  <c:v>-1.04257</c:v>
                </c:pt>
                <c:pt idx="173">
                  <c:v>-1.0527299999999999</c:v>
                </c:pt>
                <c:pt idx="174">
                  <c:v>-1.0587299999999999</c:v>
                </c:pt>
                <c:pt idx="175">
                  <c:v>-1.0605599999999999</c:v>
                </c:pt>
                <c:pt idx="176">
                  <c:v>-1.0582</c:v>
                </c:pt>
                <c:pt idx="177">
                  <c:v>-1.0516700000000001</c:v>
                </c:pt>
                <c:pt idx="178">
                  <c:v>-1.0409999999999999</c:v>
                </c:pt>
                <c:pt idx="179">
                  <c:v>-1.02623</c:v>
                </c:pt>
                <c:pt idx="180">
                  <c:v>-1.00743</c:v>
                </c:pt>
                <c:pt idx="181">
                  <c:v>-0.98467000000000005</c:v>
                </c:pt>
                <c:pt idx="182">
                  <c:v>-0.95804199999999995</c:v>
                </c:pt>
                <c:pt idx="183">
                  <c:v>-0.92765500000000001</c:v>
                </c:pt>
                <c:pt idx="184">
                  <c:v>-0.89363099999999995</c:v>
                </c:pt>
                <c:pt idx="185">
                  <c:v>-0.856105</c:v>
                </c:pt>
                <c:pt idx="186">
                  <c:v>-0.81522700000000003</c:v>
                </c:pt>
                <c:pt idx="187">
                  <c:v>-0.77115800000000001</c:v>
                </c:pt>
                <c:pt idx="188">
                  <c:v>-0.72407100000000002</c:v>
                </c:pt>
                <c:pt idx="189">
                  <c:v>-0.67415199999999997</c:v>
                </c:pt>
                <c:pt idx="190">
                  <c:v>-0.62159500000000001</c:v>
                </c:pt>
                <c:pt idx="191">
                  <c:v>-0.566608</c:v>
                </c:pt>
                <c:pt idx="192">
                  <c:v>-0.50940399999999997</c:v>
                </c:pt>
                <c:pt idx="193">
                  <c:v>-0.45020700000000002</c:v>
                </c:pt>
                <c:pt idx="194">
                  <c:v>-0.38924999999999998</c:v>
                </c:pt>
                <c:pt idx="195">
                  <c:v>-0.32677</c:v>
                </c:pt>
                <c:pt idx="196">
                  <c:v>-0.26301200000000002</c:v>
                </c:pt>
                <c:pt idx="197">
                  <c:v>-0.19822500000000001</c:v>
                </c:pt>
                <c:pt idx="198">
                  <c:v>-0.13266500000000001</c:v>
                </c:pt>
                <c:pt idx="199">
                  <c:v>-6.6588499999999995E-2</c:v>
                </c:pt>
                <c:pt idx="200">
                  <c:v>-2.5569200000000002E-4</c:v>
                </c:pt>
                <c:pt idx="201">
                  <c:v>6.6072000000000006E-2</c:v>
                </c:pt>
                <c:pt idx="202">
                  <c:v>0.132133</c:v>
                </c:pt>
                <c:pt idx="203">
                  <c:v>0.19766600000000001</c:v>
                </c:pt>
                <c:pt idx="204">
                  <c:v>0.26241199999999998</c:v>
                </c:pt>
                <c:pt idx="205">
                  <c:v>0.32611299999999999</c:v>
                </c:pt>
                <c:pt idx="206">
                  <c:v>0.388517</c:v>
                </c:pt>
                <c:pt idx="207">
                  <c:v>0.449376</c:v>
                </c:pt>
                <c:pt idx="208">
                  <c:v>0.50844599999999995</c:v>
                </c:pt>
                <c:pt idx="209">
                  <c:v>0.56549199999999999</c:v>
                </c:pt>
                <c:pt idx="210">
                  <c:v>0.620286</c:v>
                </c:pt>
                <c:pt idx="211">
                  <c:v>0.67261000000000004</c:v>
                </c:pt>
                <c:pt idx="212">
                  <c:v>0.72225700000000004</c:v>
                </c:pt>
                <c:pt idx="213">
                  <c:v>0.76902800000000004</c:v>
                </c:pt>
                <c:pt idx="214">
                  <c:v>0.81274000000000002</c:v>
                </c:pt>
                <c:pt idx="215">
                  <c:v>0.85321999999999998</c:v>
                </c:pt>
                <c:pt idx="216">
                  <c:v>0.89031000000000005</c:v>
                </c:pt>
                <c:pt idx="217">
                  <c:v>0.92386400000000002</c:v>
                </c:pt>
                <c:pt idx="218">
                  <c:v>0.95375200000000004</c:v>
                </c:pt>
                <c:pt idx="219">
                  <c:v>0.97985800000000001</c:v>
                </c:pt>
                <c:pt idx="220">
                  <c:v>1.0020800000000001</c:v>
                </c:pt>
                <c:pt idx="221">
                  <c:v>1.02033</c:v>
                </c:pt>
                <c:pt idx="222">
                  <c:v>1.0345500000000001</c:v>
                </c:pt>
                <c:pt idx="223">
                  <c:v>1.04467</c:v>
                </c:pt>
                <c:pt idx="224">
                  <c:v>1.05067</c:v>
                </c:pt>
                <c:pt idx="225">
                  <c:v>1.0525</c:v>
                </c:pt>
                <c:pt idx="226">
                  <c:v>1.0501799999999999</c:v>
                </c:pt>
                <c:pt idx="227">
                  <c:v>1.04372</c:v>
                </c:pt>
                <c:pt idx="228">
                  <c:v>1.0331300000000001</c:v>
                </c:pt>
                <c:pt idx="229">
                  <c:v>1.0184599999999999</c:v>
                </c:pt>
                <c:pt idx="230">
                  <c:v>0.99977000000000005</c:v>
                </c:pt>
                <c:pt idx="231">
                  <c:v>0.97713700000000003</c:v>
                </c:pt>
                <c:pt idx="232">
                  <c:v>0.95065100000000002</c:v>
                </c:pt>
                <c:pt idx="233">
                  <c:v>0.92041499999999998</c:v>
                </c:pt>
                <c:pt idx="234">
                  <c:v>0.88655099999999998</c:v>
                </c:pt>
                <c:pt idx="235">
                  <c:v>0.84919199999999995</c:v>
                </c:pt>
                <c:pt idx="236">
                  <c:v>0.80848500000000001</c:v>
                </c:pt>
                <c:pt idx="237">
                  <c:v>0.76459200000000005</c:v>
                </c:pt>
                <c:pt idx="238">
                  <c:v>0.71768500000000002</c:v>
                </c:pt>
                <c:pt idx="239">
                  <c:v>0.66794799999999999</c:v>
                </c:pt>
                <c:pt idx="240">
                  <c:v>0.61557799999999996</c:v>
                </c:pt>
                <c:pt idx="241">
                  <c:v>0.56078099999999997</c:v>
                </c:pt>
                <c:pt idx="242">
                  <c:v>0.503772</c:v>
                </c:pt>
                <c:pt idx="243">
                  <c:v>0.44477499999999998</c:v>
                </c:pt>
                <c:pt idx="244">
                  <c:v>0.38402199999999997</c:v>
                </c:pt>
                <c:pt idx="245">
                  <c:v>0.32175300000000001</c:v>
                </c:pt>
                <c:pt idx="246">
                  <c:v>0.258214</c:v>
                </c:pt>
                <c:pt idx="247">
                  <c:v>0.19365299999999999</c:v>
                </c:pt>
                <c:pt idx="248">
                  <c:v>0.12832499999999999</c:v>
                </c:pt>
                <c:pt idx="249">
                  <c:v>6.2488599999999998E-2</c:v>
                </c:pt>
                <c:pt idx="250">
                  <c:v>-3.5982100000000001E-3</c:v>
                </c:pt>
                <c:pt idx="251">
                  <c:v>-6.9674299999999995E-2</c:v>
                </c:pt>
                <c:pt idx="252">
                  <c:v>-0.13547899999999999</c:v>
                </c:pt>
                <c:pt idx="253">
                  <c:v>-0.20075299999999999</c:v>
                </c:pt>
                <c:pt idx="254">
                  <c:v>-0.26523799999999997</c:v>
                </c:pt>
                <c:pt idx="255">
                  <c:v>-0.32867800000000003</c:v>
                </c:pt>
                <c:pt idx="256">
                  <c:v>-0.390824</c:v>
                </c:pt>
                <c:pt idx="257">
                  <c:v>-0.45142900000000002</c:v>
                </c:pt>
                <c:pt idx="258">
                  <c:v>-0.51025299999999996</c:v>
                </c:pt>
                <c:pt idx="259">
                  <c:v>-0.56706100000000004</c:v>
                </c:pt>
                <c:pt idx="260">
                  <c:v>-0.62163000000000002</c:v>
                </c:pt>
                <c:pt idx="261">
                  <c:v>-0.67374299999999998</c:v>
                </c:pt>
                <c:pt idx="262">
                  <c:v>-0.72319500000000003</c:v>
                </c:pt>
                <c:pt idx="263">
                  <c:v>-0.76978899999999995</c:v>
                </c:pt>
                <c:pt idx="264">
                  <c:v>-0.81334300000000004</c:v>
                </c:pt>
                <c:pt idx="265">
                  <c:v>-0.853684</c:v>
                </c:pt>
                <c:pt idx="266">
                  <c:v>-0.89065399999999995</c:v>
                </c:pt>
                <c:pt idx="267">
                  <c:v>-0.92410700000000001</c:v>
                </c:pt>
                <c:pt idx="268">
                  <c:v>-0.95391099999999995</c:v>
                </c:pt>
                <c:pt idx="269">
                  <c:v>-0.97994899999999996</c:v>
                </c:pt>
                <c:pt idx="270">
                  <c:v>-1.0021199999999999</c:v>
                </c:pt>
                <c:pt idx="271">
                  <c:v>-1.02033</c:v>
                </c:pt>
                <c:pt idx="272">
                  <c:v>-1.03451</c:v>
                </c:pt>
                <c:pt idx="273">
                  <c:v>-1.0446</c:v>
                </c:pt>
                <c:pt idx="274">
                  <c:v>-1.0505599999999999</c:v>
                </c:pt>
                <c:pt idx="275">
                  <c:v>-1.05237</c:v>
                </c:pt>
                <c:pt idx="276">
                  <c:v>-1.05002</c:v>
                </c:pt>
                <c:pt idx="277">
                  <c:v>-1.0435099999999999</c:v>
                </c:pt>
                <c:pt idx="278">
                  <c:v>-1.03288</c:v>
                </c:pt>
                <c:pt idx="279">
                  <c:v>-1.01817</c:v>
                </c:pt>
                <c:pt idx="280">
                  <c:v>-0.99942200000000003</c:v>
                </c:pt>
                <c:pt idx="281">
                  <c:v>-0.97672499999999995</c:v>
                </c:pt>
                <c:pt idx="282">
                  <c:v>-0.95016500000000004</c:v>
                </c:pt>
                <c:pt idx="283">
                  <c:v>-0.91984699999999997</c:v>
                </c:pt>
                <c:pt idx="284">
                  <c:v>-0.88588999999999996</c:v>
                </c:pt>
                <c:pt idx="285">
                  <c:v>-0.84842700000000004</c:v>
                </c:pt>
                <c:pt idx="286">
                  <c:v>-0.80760699999999996</c:v>
                </c:pt>
                <c:pt idx="287">
                  <c:v>-0.76358899999999996</c:v>
                </c:pt>
                <c:pt idx="288">
                  <c:v>-0.71654600000000002</c:v>
                </c:pt>
                <c:pt idx="289">
                  <c:v>-0.66666099999999995</c:v>
                </c:pt>
                <c:pt idx="290">
                  <c:v>-0.61413200000000001</c:v>
                </c:pt>
                <c:pt idx="291">
                  <c:v>-0.55916200000000005</c:v>
                </c:pt>
                <c:pt idx="292">
                  <c:v>-0.50196799999999997</c:v>
                </c:pt>
                <c:pt idx="293">
                  <c:v>-0.442774</c:v>
                </c:pt>
                <c:pt idx="294">
                  <c:v>-0.38181199999999998</c:v>
                </c:pt>
                <c:pt idx="295">
                  <c:v>-0.31932199999999999</c:v>
                </c:pt>
                <c:pt idx="296">
                  <c:v>-0.25554900000000003</c:v>
                </c:pt>
                <c:pt idx="297">
                  <c:v>-0.190746</c:v>
                </c:pt>
                <c:pt idx="298">
                  <c:v>-0.125167</c:v>
                </c:pt>
                <c:pt idx="299">
                  <c:v>-5.9072300000000001E-2</c:v>
                </c:pt>
                <c:pt idx="300">
                  <c:v>7.2771499999999996E-3</c:v>
                </c:pt>
                <c:pt idx="301">
                  <c:v>7.3618199999999995E-2</c:v>
                </c:pt>
                <c:pt idx="302">
                  <c:v>0.13968800000000001</c:v>
                </c:pt>
                <c:pt idx="303">
                  <c:v>0.20522299999999999</c:v>
                </c:pt>
                <c:pt idx="304">
                  <c:v>0.26996399999999998</c:v>
                </c:pt>
                <c:pt idx="305">
                  <c:v>0.33365099999999998</c:v>
                </c:pt>
                <c:pt idx="306">
                  <c:v>0.396032</c:v>
                </c:pt>
                <c:pt idx="307">
                  <c:v>0.45685500000000001</c:v>
                </c:pt>
                <c:pt idx="308">
                  <c:v>0.51587899999999998</c:v>
                </c:pt>
                <c:pt idx="309">
                  <c:v>0.57286700000000002</c:v>
                </c:pt>
                <c:pt idx="310">
                  <c:v>0.62759100000000001</c:v>
                </c:pt>
                <c:pt idx="311">
                  <c:v>0.67983300000000002</c:v>
                </c:pt>
                <c:pt idx="312">
                  <c:v>0.729383</c:v>
                </c:pt>
                <c:pt idx="313">
                  <c:v>0.77604600000000001</c:v>
                </c:pt>
                <c:pt idx="314">
                  <c:v>0.81963799999999998</c:v>
                </c:pt>
                <c:pt idx="315">
                  <c:v>0.859985</c:v>
                </c:pt>
                <c:pt idx="316">
                  <c:v>0.89693100000000003</c:v>
                </c:pt>
                <c:pt idx="317">
                  <c:v>0.93032999999999999</c:v>
                </c:pt>
                <c:pt idx="318">
                  <c:v>0.96005300000000005</c:v>
                </c:pt>
                <c:pt idx="319">
                  <c:v>0.98598399999999997</c:v>
                </c:pt>
                <c:pt idx="320">
                  <c:v>1.0080199999999999</c:v>
                </c:pt>
                <c:pt idx="321">
                  <c:v>1.0260899999999999</c:v>
                </c:pt>
                <c:pt idx="322">
                  <c:v>1.0401</c:v>
                </c:pt>
                <c:pt idx="323">
                  <c:v>1.05002</c:v>
                </c:pt>
                <c:pt idx="324">
                  <c:v>1.0558000000000001</c:v>
                </c:pt>
                <c:pt idx="325">
                  <c:v>1.0574300000000001</c:v>
                </c:pt>
                <c:pt idx="326">
                  <c:v>1.0548900000000001</c:v>
                </c:pt>
                <c:pt idx="327">
                  <c:v>1.04819</c:v>
                </c:pt>
                <c:pt idx="328">
                  <c:v>1.0373699999999999</c:v>
                </c:pt>
                <c:pt idx="329">
                  <c:v>1.0224599999999999</c:v>
                </c:pt>
                <c:pt idx="330">
                  <c:v>1.00353</c:v>
                </c:pt>
                <c:pt idx="331">
                  <c:v>0.98064600000000002</c:v>
                </c:pt>
                <c:pt idx="332">
                  <c:v>0.95390299999999995</c:v>
                </c:pt>
                <c:pt idx="333">
                  <c:v>0.92340299999999997</c:v>
                </c:pt>
                <c:pt idx="334">
                  <c:v>0.88926700000000003</c:v>
                </c:pt>
                <c:pt idx="335">
                  <c:v>0.85162899999999997</c:v>
                </c:pt>
                <c:pt idx="336">
                  <c:v>0.81063499999999999</c:v>
                </c:pt>
                <c:pt idx="337">
                  <c:v>0.76644500000000004</c:v>
                </c:pt>
                <c:pt idx="338">
                  <c:v>0.71923300000000001</c:v>
                </c:pt>
                <c:pt idx="339">
                  <c:v>0.66918200000000005</c:v>
                </c:pt>
                <c:pt idx="340">
                  <c:v>0.61648899999999995</c:v>
                </c:pt>
                <c:pt idx="341">
                  <c:v>0.56135900000000005</c:v>
                </c:pt>
                <c:pt idx="342">
                  <c:v>0.50400800000000001</c:v>
                </c:pt>
                <c:pt idx="343">
                  <c:v>0.44466099999999997</c:v>
                </c:pt>
                <c:pt idx="344">
                  <c:v>0.38355</c:v>
                </c:pt>
                <c:pt idx="345">
                  <c:v>0.32091399999999998</c:v>
                </c:pt>
                <c:pt idx="346">
                  <c:v>0.25699899999999998</c:v>
                </c:pt>
                <c:pt idx="347">
                  <c:v>0.192056</c:v>
                </c:pt>
                <c:pt idx="348">
                  <c:v>0.12634000000000001</c:v>
                </c:pt>
                <c:pt idx="349">
                  <c:v>6.0109000000000003E-2</c:v>
                </c:pt>
                <c:pt idx="350">
                  <c:v>-6.3764700000000004E-3</c:v>
                </c:pt>
                <c:pt idx="351">
                  <c:v>-7.2855000000000003E-2</c:v>
                </c:pt>
                <c:pt idx="352">
                  <c:v>-0.13906499999999999</c:v>
                </c:pt>
                <c:pt idx="353">
                  <c:v>-0.20474500000000001</c:v>
                </c:pt>
                <c:pt idx="354">
                  <c:v>-0.26963700000000002</c:v>
                </c:pt>
                <c:pt idx="355">
                  <c:v>-0.333484</c:v>
                </c:pt>
                <c:pt idx="356">
                  <c:v>-0.396034</c:v>
                </c:pt>
                <c:pt idx="357">
                  <c:v>-0.45704</c:v>
                </c:pt>
                <c:pt idx="358">
                  <c:v>-0.51626000000000005</c:v>
                </c:pt>
                <c:pt idx="359">
                  <c:v>-0.57345999999999997</c:v>
                </c:pt>
                <c:pt idx="360">
                  <c:v>-0.628413</c:v>
                </c:pt>
                <c:pt idx="361">
                  <c:v>-0.68090300000000004</c:v>
                </c:pt>
                <c:pt idx="362">
                  <c:v>-0.73072099999999995</c:v>
                </c:pt>
                <c:pt idx="363">
                  <c:v>-0.77767200000000003</c:v>
                </c:pt>
                <c:pt idx="364">
                  <c:v>-0.82157100000000005</c:v>
                </c:pt>
                <c:pt idx="365">
                  <c:v>-0.86224500000000004</c:v>
                </c:pt>
                <c:pt idx="366">
                  <c:v>-0.89953399999999994</c:v>
                </c:pt>
                <c:pt idx="367">
                  <c:v>-0.93329200000000001</c:v>
                </c:pt>
                <c:pt idx="368">
                  <c:v>-0.96338699999999999</c:v>
                </c:pt>
                <c:pt idx="369">
                  <c:v>-0.989699</c:v>
                </c:pt>
                <c:pt idx="370">
                  <c:v>-1.01213</c:v>
                </c:pt>
                <c:pt idx="371">
                  <c:v>-1.0305800000000001</c:v>
                </c:pt>
                <c:pt idx="372">
                  <c:v>-1.04498</c:v>
                </c:pt>
                <c:pt idx="373">
                  <c:v>-1.05528</c:v>
                </c:pt>
                <c:pt idx="374">
                  <c:v>-1.0614399999999999</c:v>
                </c:pt>
                <c:pt idx="375">
                  <c:v>-1.06342</c:v>
                </c:pt>
                <c:pt idx="376">
                  <c:v>-1.0612299999999999</c:v>
                </c:pt>
                <c:pt idx="377">
                  <c:v>-1.05487</c:v>
                </c:pt>
                <c:pt idx="378">
                  <c:v>-1.04437</c:v>
                </c:pt>
                <c:pt idx="379">
                  <c:v>-1.0297700000000001</c:v>
                </c:pt>
                <c:pt idx="380">
                  <c:v>-1.0111300000000001</c:v>
                </c:pt>
                <c:pt idx="381">
                  <c:v>-0.98852499999999999</c:v>
                </c:pt>
                <c:pt idx="382">
                  <c:v>-0.96204500000000004</c:v>
                </c:pt>
                <c:pt idx="383">
                  <c:v>-0.93179699999999999</c:v>
                </c:pt>
                <c:pt idx="384">
                  <c:v>-0.89790099999999995</c:v>
                </c:pt>
                <c:pt idx="385">
                  <c:v>-0.86049100000000001</c:v>
                </c:pt>
                <c:pt idx="386">
                  <c:v>-0.81971700000000003</c:v>
                </c:pt>
                <c:pt idx="387">
                  <c:v>-0.77573800000000004</c:v>
                </c:pt>
                <c:pt idx="388">
                  <c:v>-0.72872800000000004</c:v>
                </c:pt>
                <c:pt idx="389">
                  <c:v>-0.67887200000000003</c:v>
                </c:pt>
                <c:pt idx="390">
                  <c:v>-0.62636599999999998</c:v>
                </c:pt>
                <c:pt idx="391">
                  <c:v>-0.57141600000000004</c:v>
                </c:pt>
                <c:pt idx="392">
                  <c:v>-0.51423700000000006</c:v>
                </c:pt>
                <c:pt idx="393">
                  <c:v>-0.45505499999999999</c:v>
                </c:pt>
                <c:pt idx="394">
                  <c:v>-0.39410099999999998</c:v>
                </c:pt>
                <c:pt idx="395">
                  <c:v>-0.33161499999999999</c:v>
                </c:pt>
                <c:pt idx="396">
                  <c:v>-0.26784200000000002</c:v>
                </c:pt>
                <c:pt idx="397">
                  <c:v>-0.20303399999999999</c:v>
                </c:pt>
                <c:pt idx="398">
                  <c:v>-0.13744600000000001</c:v>
                </c:pt>
                <c:pt idx="399">
                  <c:v>-7.1337300000000006E-2</c:v>
                </c:pt>
                <c:pt idx="400">
                  <c:v>-4.9681999999999999E-3</c:v>
                </c:pt>
                <c:pt idx="401">
                  <c:v>6.1398599999999998E-2</c:v>
                </c:pt>
                <c:pt idx="402">
                  <c:v>0.127501</c:v>
                </c:pt>
                <c:pt idx="403">
                  <c:v>0.193076</c:v>
                </c:pt>
                <c:pt idx="404">
                  <c:v>0.25786399999999998</c:v>
                </c:pt>
                <c:pt idx="405">
                  <c:v>0.32160899999999998</c:v>
                </c:pt>
                <c:pt idx="406">
                  <c:v>0.38405499999999998</c:v>
                </c:pt>
                <c:pt idx="407">
                  <c:v>0.44495600000000002</c:v>
                </c:pt>
                <c:pt idx="408">
                  <c:v>0.50406700000000004</c:v>
                </c:pt>
                <c:pt idx="409">
                  <c:v>0.56115400000000004</c:v>
                </c:pt>
                <c:pt idx="410">
                  <c:v>0.61598799999999998</c:v>
                </c:pt>
                <c:pt idx="411">
                  <c:v>0.66835199999999995</c:v>
                </c:pt>
                <c:pt idx="412">
                  <c:v>0.71803700000000004</c:v>
                </c:pt>
                <c:pt idx="413">
                  <c:v>0.76484799999999997</c:v>
                </c:pt>
                <c:pt idx="414">
                  <c:v>0.80859800000000004</c:v>
                </c:pt>
                <c:pt idx="415">
                  <c:v>0.84911700000000001</c:v>
                </c:pt>
                <c:pt idx="416">
                  <c:v>0.88624499999999995</c:v>
                </c:pt>
                <c:pt idx="417">
                  <c:v>0.91983800000000004</c:v>
                </c:pt>
                <c:pt idx="418">
                  <c:v>0.94976400000000005</c:v>
                </c:pt>
                <c:pt idx="419">
                  <c:v>0.975908</c:v>
                </c:pt>
                <c:pt idx="420">
                  <c:v>0.99816800000000006</c:v>
                </c:pt>
                <c:pt idx="421">
                  <c:v>1.0164599999999999</c:v>
                </c:pt>
                <c:pt idx="422">
                  <c:v>1.03071</c:v>
                </c:pt>
                <c:pt idx="423">
                  <c:v>1.0408599999999999</c:v>
                </c:pt>
                <c:pt idx="424">
                  <c:v>1.04688</c:v>
                </c:pt>
                <c:pt idx="425">
                  <c:v>1.04874</c:v>
                </c:pt>
                <c:pt idx="426">
                  <c:v>1.04644</c:v>
                </c:pt>
                <c:pt idx="427">
                  <c:v>1.0399799999999999</c:v>
                </c:pt>
                <c:pt idx="428">
                  <c:v>1.02939</c:v>
                </c:pt>
                <c:pt idx="429">
                  <c:v>1.01471</c:v>
                </c:pt>
                <c:pt idx="430">
                  <c:v>0.99599599999999999</c:v>
                </c:pt>
                <c:pt idx="431">
                  <c:v>0.97332600000000002</c:v>
                </c:pt>
                <c:pt idx="432">
                  <c:v>0.94678700000000005</c:v>
                </c:pt>
                <c:pt idx="433">
                  <c:v>0.91648099999999999</c:v>
                </c:pt>
                <c:pt idx="434">
                  <c:v>0.88252799999999998</c:v>
                </c:pt>
                <c:pt idx="435">
                  <c:v>0.84506099999999995</c:v>
                </c:pt>
                <c:pt idx="436">
                  <c:v>0.80422499999999997</c:v>
                </c:pt>
                <c:pt idx="437">
                  <c:v>0.760181</c:v>
                </c:pt>
                <c:pt idx="438">
                  <c:v>0.71310099999999998</c:v>
                </c:pt>
                <c:pt idx="439">
                  <c:v>0.66316799999999998</c:v>
                </c:pt>
                <c:pt idx="440">
                  <c:v>0.61057899999999998</c:v>
                </c:pt>
                <c:pt idx="441">
                  <c:v>0.55554000000000003</c:v>
                </c:pt>
                <c:pt idx="442">
                  <c:v>0.49826599999999999</c:v>
                </c:pt>
                <c:pt idx="443">
                  <c:v>0.43898199999999998</c:v>
                </c:pt>
                <c:pt idx="444">
                  <c:v>0.37792199999999998</c:v>
                </c:pt>
                <c:pt idx="445">
                  <c:v>0.31532500000000002</c:v>
                </c:pt>
                <c:pt idx="446">
                  <c:v>0.25143799999999999</c:v>
                </c:pt>
                <c:pt idx="447">
                  <c:v>0.18651300000000001</c:v>
                </c:pt>
                <c:pt idx="448">
                  <c:v>0.120806</c:v>
                </c:pt>
                <c:pt idx="449">
                  <c:v>5.4574900000000003E-2</c:v>
                </c:pt>
                <c:pt idx="450">
                  <c:v>-1.19174E-2</c:v>
                </c:pt>
                <c:pt idx="451">
                  <c:v>-7.8408900000000004E-2</c:v>
                </c:pt>
                <c:pt idx="452">
                  <c:v>-0.14463699999999999</c:v>
                </c:pt>
                <c:pt idx="453">
                  <c:v>-0.210339</c:v>
                </c:pt>
                <c:pt idx="454">
                  <c:v>-0.27525500000000003</c:v>
                </c:pt>
                <c:pt idx="455">
                  <c:v>-0.33912799999999999</c:v>
                </c:pt>
                <c:pt idx="456">
                  <c:v>-0.40170499999999998</c:v>
                </c:pt>
                <c:pt idx="457">
                  <c:v>-0.46273599999999998</c:v>
                </c:pt>
                <c:pt idx="458">
                  <c:v>-0.52198100000000003</c:v>
                </c:pt>
                <c:pt idx="459">
                  <c:v>-0.57920199999999999</c:v>
                </c:pt>
                <c:pt idx="460">
                  <c:v>-0.63417299999999999</c:v>
                </c:pt>
                <c:pt idx="461">
                  <c:v>-0.68667500000000004</c:v>
                </c:pt>
                <c:pt idx="462">
                  <c:v>-0.73650099999999996</c:v>
                </c:pt>
                <c:pt idx="463">
                  <c:v>-0.78345299999999995</c:v>
                </c:pt>
                <c:pt idx="464">
                  <c:v>-0.82734600000000003</c:v>
                </c:pt>
                <c:pt idx="465">
                  <c:v>-0.86800699999999997</c:v>
                </c:pt>
                <c:pt idx="466">
                  <c:v>-0.90527400000000002</c:v>
                </c:pt>
                <c:pt idx="467">
                  <c:v>-0.939002</c:v>
                </c:pt>
                <c:pt idx="468">
                  <c:v>-0.96905699999999995</c:v>
                </c:pt>
                <c:pt idx="469">
                  <c:v>-0.99532100000000001</c:v>
                </c:pt>
                <c:pt idx="470">
                  <c:v>-1.01769</c:v>
                </c:pt>
                <c:pt idx="471">
                  <c:v>-1.03607</c:v>
                </c:pt>
                <c:pt idx="472">
                  <c:v>-1.0504</c:v>
                </c:pt>
                <c:pt idx="473">
                  <c:v>-1.0606100000000001</c:v>
                </c:pt>
                <c:pt idx="474">
                  <c:v>-1.06667</c:v>
                </c:pt>
                <c:pt idx="475">
                  <c:v>-1.0685500000000001</c:v>
                </c:pt>
                <c:pt idx="476">
                  <c:v>-1.0662400000000001</c:v>
                </c:pt>
                <c:pt idx="477">
                  <c:v>-1.05975</c:v>
                </c:pt>
                <c:pt idx="478">
                  <c:v>-1.04911</c:v>
                </c:pt>
                <c:pt idx="479">
                  <c:v>-1.03437</c:v>
                </c:pt>
                <c:pt idx="480">
                  <c:v>-1.0155700000000001</c:v>
                </c:pt>
                <c:pt idx="481">
                  <c:v>-0.99280400000000002</c:v>
                </c:pt>
                <c:pt idx="482">
                  <c:v>-0.96615499999999999</c:v>
                </c:pt>
                <c:pt idx="483">
                  <c:v>-0.93572999999999995</c:v>
                </c:pt>
                <c:pt idx="484">
                  <c:v>-0.90165200000000001</c:v>
                </c:pt>
                <c:pt idx="485">
                  <c:v>-0.86405500000000002</c:v>
                </c:pt>
                <c:pt idx="486">
                  <c:v>-0.82308899999999996</c:v>
                </c:pt>
                <c:pt idx="487">
                  <c:v>-0.77891500000000002</c:v>
                </c:pt>
                <c:pt idx="488">
                  <c:v>-0.73170900000000005</c:v>
                </c:pt>
                <c:pt idx="489">
                  <c:v>-0.68165500000000001</c:v>
                </c:pt>
                <c:pt idx="490">
                  <c:v>-0.62895199999999996</c:v>
                </c:pt>
                <c:pt idx="491">
                  <c:v>-0.57380500000000001</c:v>
                </c:pt>
                <c:pt idx="492">
                  <c:v>-0.516432</c:v>
                </c:pt>
                <c:pt idx="493">
                  <c:v>-0.45705800000000002</c:v>
                </c:pt>
                <c:pt idx="494">
                  <c:v>-0.39591700000000002</c:v>
                </c:pt>
                <c:pt idx="495">
                  <c:v>-0.33324999999999999</c:v>
                </c:pt>
                <c:pt idx="496">
                  <c:v>-0.26930100000000001</c:v>
                </c:pt>
                <c:pt idx="497">
                  <c:v>-0.20432500000000001</c:v>
                </c:pt>
                <c:pt idx="498">
                  <c:v>-0.138576</c:v>
                </c:pt>
                <c:pt idx="499">
                  <c:v>-7.2314900000000001E-2</c:v>
                </c:pt>
              </c:numCache>
            </c:numRef>
          </c:yVal>
          <c:smooth val="0"/>
          <c:extLst xmlns:c16r2="http://schemas.microsoft.com/office/drawing/2015/06/chart">
            <c:ext xmlns:c16="http://schemas.microsoft.com/office/drawing/2014/chart" uri="{C3380CC4-5D6E-409C-BE32-E72D297353CC}">
              <c16:uniqueId val="{00000000-412A-4335-BDFB-A6A7AA1799BB}"/>
            </c:ext>
          </c:extLst>
        </c:ser>
        <c:ser>
          <c:idx val="1"/>
          <c:order val="1"/>
          <c:tx>
            <c:v>47 mils</c:v>
          </c:tx>
          <c:spPr>
            <a:ln w="19050" cap="rnd">
              <a:solidFill>
                <a:srgbClr val="FF0000"/>
              </a:solidFill>
              <a:prstDash val="lgDash"/>
              <a:round/>
            </a:ln>
            <a:effectLst/>
          </c:spPr>
          <c:marker>
            <c:symbol val="none"/>
          </c:marker>
          <c:xVal>
            <c:numRef>
              <c:f>'3'!$D$5:$D$105</c:f>
              <c:numCache>
                <c:formatCode>General</c:formatCode>
                <c:ptCount val="101"/>
                <c:pt idx="0">
                  <c:v>12.049000000000005</c:v>
                </c:pt>
                <c:pt idx="1">
                  <c:v>11.903399999999996</c:v>
                </c:pt>
                <c:pt idx="2">
                  <c:v>11.911799999999999</c:v>
                </c:pt>
                <c:pt idx="3">
                  <c:v>11.6737</c:v>
                </c:pt>
                <c:pt idx="4">
                  <c:v>11.527800000000006</c:v>
                </c:pt>
                <c:pt idx="5">
                  <c:v>11.504399999999997</c:v>
                </c:pt>
                <c:pt idx="6">
                  <c:v>11.297500000000003</c:v>
                </c:pt>
                <c:pt idx="7">
                  <c:v>10.8264</c:v>
                </c:pt>
                <c:pt idx="8">
                  <c:v>10.6008</c:v>
                </c:pt>
                <c:pt idx="9">
                  <c:v>9.8227000000000046</c:v>
                </c:pt>
                <c:pt idx="10">
                  <c:v>8.6441999999999979</c:v>
                </c:pt>
                <c:pt idx="11">
                  <c:v>7.5431999999999988</c:v>
                </c:pt>
                <c:pt idx="12">
                  <c:v>5.8122000000000025</c:v>
                </c:pt>
                <c:pt idx="13">
                  <c:v>4.3266</c:v>
                </c:pt>
                <c:pt idx="14">
                  <c:v>3.395099999999998</c:v>
                </c:pt>
                <c:pt idx="15">
                  <c:v>2.026099999999996</c:v>
                </c:pt>
                <c:pt idx="16">
                  <c:v>0.36180000000000234</c:v>
                </c:pt>
                <c:pt idx="17">
                  <c:v>-0.76930000000000054</c:v>
                </c:pt>
                <c:pt idx="18">
                  <c:v>-2.5250999999999957</c:v>
                </c:pt>
                <c:pt idx="19">
                  <c:v>-4.6237000000000084</c:v>
                </c:pt>
                <c:pt idx="20">
                  <c:v>-6.0535000000000032</c:v>
                </c:pt>
                <c:pt idx="21">
                  <c:v>-7.8925000000000036</c:v>
                </c:pt>
                <c:pt idx="22">
                  <c:v>-9.1504999999999974</c:v>
                </c:pt>
                <c:pt idx="23">
                  <c:v>-10.306200000000002</c:v>
                </c:pt>
                <c:pt idx="24">
                  <c:v>-11.970399999999993</c:v>
                </c:pt>
                <c:pt idx="25">
                  <c:v>-14.406300000000003</c:v>
                </c:pt>
                <c:pt idx="26">
                  <c:v>-16.251700000000007</c:v>
                </c:pt>
                <c:pt idx="27">
                  <c:v>-16.527100000000008</c:v>
                </c:pt>
                <c:pt idx="28">
                  <c:v>-17.275600000000001</c:v>
                </c:pt>
                <c:pt idx="29">
                  <c:v>-17.039200000000005</c:v>
                </c:pt>
                <c:pt idx="30">
                  <c:v>-17.594099999999997</c:v>
                </c:pt>
                <c:pt idx="31">
                  <c:v>-17.939699999999998</c:v>
                </c:pt>
                <c:pt idx="32">
                  <c:v>-17.665700000000005</c:v>
                </c:pt>
                <c:pt idx="33">
                  <c:v>-17.7804</c:v>
                </c:pt>
                <c:pt idx="34">
                  <c:v>-17.811600000000006</c:v>
                </c:pt>
                <c:pt idx="35">
                  <c:v>-18.121600000000008</c:v>
                </c:pt>
                <c:pt idx="36">
                  <c:v>-18.158100000000005</c:v>
                </c:pt>
                <c:pt idx="37">
                  <c:v>-18.202399999999994</c:v>
                </c:pt>
                <c:pt idx="38">
                  <c:v>-17.883999999999997</c:v>
                </c:pt>
                <c:pt idx="39">
                  <c:v>-17.930199999999992</c:v>
                </c:pt>
                <c:pt idx="40">
                  <c:v>-18.100199999999997</c:v>
                </c:pt>
                <c:pt idx="41">
                  <c:v>-18.109599999999997</c:v>
                </c:pt>
                <c:pt idx="42">
                  <c:v>-18.087300000000003</c:v>
                </c:pt>
                <c:pt idx="43">
                  <c:v>-18.010699999999996</c:v>
                </c:pt>
                <c:pt idx="44">
                  <c:v>-17.842100000000002</c:v>
                </c:pt>
                <c:pt idx="45">
                  <c:v>-17.930300000000003</c:v>
                </c:pt>
                <c:pt idx="46">
                  <c:v>-17.824100000000008</c:v>
                </c:pt>
                <c:pt idx="47">
                  <c:v>-17.632799999999996</c:v>
                </c:pt>
                <c:pt idx="48">
                  <c:v>-17.588600000000003</c:v>
                </c:pt>
                <c:pt idx="49">
                  <c:v>-17.520800000000001</c:v>
                </c:pt>
                <c:pt idx="50">
                  <c:v>-17.401000000000007</c:v>
                </c:pt>
                <c:pt idx="51">
                  <c:v>-17.202700000000007</c:v>
                </c:pt>
                <c:pt idx="52">
                  <c:v>-16.706699999999998</c:v>
                </c:pt>
                <c:pt idx="53">
                  <c:v>-15.4725</c:v>
                </c:pt>
                <c:pt idx="54">
                  <c:v>-13.868999999999998</c:v>
                </c:pt>
                <c:pt idx="55">
                  <c:v>-11.496800000000009</c:v>
                </c:pt>
                <c:pt idx="56">
                  <c:v>-8.9682000000000013</c:v>
                </c:pt>
                <c:pt idx="57">
                  <c:v>-7.0399999999999974</c:v>
                </c:pt>
                <c:pt idx="58">
                  <c:v>-5.4823999999999984</c:v>
                </c:pt>
                <c:pt idx="59">
                  <c:v>-3.7858000000000054</c:v>
                </c:pt>
                <c:pt idx="60">
                  <c:v>-2.620299999999999</c:v>
                </c:pt>
                <c:pt idx="61">
                  <c:v>-1.0871000000000006</c:v>
                </c:pt>
                <c:pt idx="62">
                  <c:v>2.6700000000004387E-2</c:v>
                </c:pt>
                <c:pt idx="63">
                  <c:v>0.43649999999999922</c:v>
                </c:pt>
                <c:pt idx="64">
                  <c:v>0.96269999999999678</c:v>
                </c:pt>
                <c:pt idx="65">
                  <c:v>2.8740999999999972</c:v>
                </c:pt>
                <c:pt idx="66">
                  <c:v>5.2268999999999997</c:v>
                </c:pt>
                <c:pt idx="67">
                  <c:v>7.6348000000000038</c:v>
                </c:pt>
                <c:pt idx="68">
                  <c:v>9.2787000000000006</c:v>
                </c:pt>
                <c:pt idx="69">
                  <c:v>10.090599999999998</c:v>
                </c:pt>
                <c:pt idx="70">
                  <c:v>10.7651</c:v>
                </c:pt>
                <c:pt idx="71">
                  <c:v>11.237700000000004</c:v>
                </c:pt>
                <c:pt idx="72">
                  <c:v>11.055800000000005</c:v>
                </c:pt>
                <c:pt idx="73">
                  <c:v>11.313600000000001</c:v>
                </c:pt>
                <c:pt idx="74">
                  <c:v>11.725399999999997</c:v>
                </c:pt>
                <c:pt idx="75">
                  <c:v>11.778000000000002</c:v>
                </c:pt>
                <c:pt idx="76">
                  <c:v>11.963599999999996</c:v>
                </c:pt>
                <c:pt idx="77">
                  <c:v>12.119199999999999</c:v>
                </c:pt>
                <c:pt idx="78">
                  <c:v>12.074099999999998</c:v>
                </c:pt>
                <c:pt idx="79">
                  <c:v>12.418599999999994</c:v>
                </c:pt>
                <c:pt idx="80">
                  <c:v>12.3163</c:v>
                </c:pt>
                <c:pt idx="81">
                  <c:v>12.453600000000002</c:v>
                </c:pt>
                <c:pt idx="82">
                  <c:v>12.5587</c:v>
                </c:pt>
                <c:pt idx="83">
                  <c:v>12.654199999999999</c:v>
                </c:pt>
                <c:pt idx="84">
                  <c:v>12.601799999999995</c:v>
                </c:pt>
                <c:pt idx="85">
                  <c:v>12.684799999999997</c:v>
                </c:pt>
                <c:pt idx="86">
                  <c:v>12.770999999999999</c:v>
                </c:pt>
                <c:pt idx="87">
                  <c:v>12.644099999999998</c:v>
                </c:pt>
                <c:pt idx="88">
                  <c:v>12.629799999999996</c:v>
                </c:pt>
                <c:pt idx="89">
                  <c:v>12.607999999999995</c:v>
                </c:pt>
                <c:pt idx="90">
                  <c:v>12.615299999999994</c:v>
                </c:pt>
                <c:pt idx="91">
                  <c:v>12.483000000000002</c:v>
                </c:pt>
                <c:pt idx="92">
                  <c:v>12.604600000000001</c:v>
                </c:pt>
                <c:pt idx="93">
                  <c:v>12.588899999999999</c:v>
                </c:pt>
                <c:pt idx="94">
                  <c:v>12.523000000000001</c:v>
                </c:pt>
                <c:pt idx="95">
                  <c:v>12.687700000000003</c:v>
                </c:pt>
                <c:pt idx="96">
                  <c:v>12.393399999999998</c:v>
                </c:pt>
                <c:pt idx="97">
                  <c:v>12.272700000000006</c:v>
                </c:pt>
                <c:pt idx="98">
                  <c:v>12.337700000000002</c:v>
                </c:pt>
                <c:pt idx="99">
                  <c:v>12.094800000000003</c:v>
                </c:pt>
                <c:pt idx="100">
                  <c:v>11.964900000000002</c:v>
                </c:pt>
              </c:numCache>
            </c:numRef>
          </c:xVal>
          <c:yVal>
            <c:numRef>
              <c:f>'3'!$L$5:$L$504</c:f>
              <c:numCache>
                <c:formatCode>General</c:formatCode>
                <c:ptCount val="500"/>
                <c:pt idx="0" formatCode="0.00E+00">
                  <c:v>-9.8981599999999996E-3</c:v>
                </c:pt>
                <c:pt idx="1">
                  <c:v>5.5886999999999999E-2</c:v>
                </c:pt>
                <c:pt idx="2">
                  <c:v>0.12153700000000001</c:v>
                </c:pt>
                <c:pt idx="3">
                  <c:v>0.18679399999999999</c:v>
                </c:pt>
                <c:pt idx="4">
                  <c:v>0.25140299999999999</c:v>
                </c:pt>
                <c:pt idx="5">
                  <c:v>0.31510700000000003</c:v>
                </c:pt>
                <c:pt idx="6">
                  <c:v>0.37765199999999999</c:v>
                </c:pt>
                <c:pt idx="7">
                  <c:v>0.43878699999999998</c:v>
                </c:pt>
                <c:pt idx="8">
                  <c:v>0.49826399999999998</c:v>
                </c:pt>
                <c:pt idx="9">
                  <c:v>0.55583899999999997</c:v>
                </c:pt>
                <c:pt idx="10">
                  <c:v>0.61127699999999996</c:v>
                </c:pt>
                <c:pt idx="11">
                  <c:v>0.66434700000000002</c:v>
                </c:pt>
                <c:pt idx="12">
                  <c:v>0.71482500000000004</c:v>
                </c:pt>
                <c:pt idx="13">
                  <c:v>0.76249900000000004</c:v>
                </c:pt>
                <c:pt idx="14">
                  <c:v>0.80716399999999999</c:v>
                </c:pt>
                <c:pt idx="15">
                  <c:v>0.84863</c:v>
                </c:pt>
                <c:pt idx="16">
                  <c:v>0.88671599999999995</c:v>
                </c:pt>
                <c:pt idx="17">
                  <c:v>0.92125800000000002</c:v>
                </c:pt>
                <c:pt idx="18">
                  <c:v>0.95210600000000001</c:v>
                </c:pt>
                <c:pt idx="19">
                  <c:v>0.97912500000000002</c:v>
                </c:pt>
                <c:pt idx="20">
                  <c:v>1.0022</c:v>
                </c:pt>
                <c:pt idx="21">
                  <c:v>1.0212300000000001</c:v>
                </c:pt>
                <c:pt idx="22">
                  <c:v>1.0361400000000001</c:v>
                </c:pt>
                <c:pt idx="23">
                  <c:v>1.0468599999999999</c:v>
                </c:pt>
                <c:pt idx="24">
                  <c:v>1.05335</c:v>
                </c:pt>
                <c:pt idx="25">
                  <c:v>1.05559</c:v>
                </c:pt>
                <c:pt idx="26">
                  <c:v>1.0535699999999999</c:v>
                </c:pt>
                <c:pt idx="27">
                  <c:v>1.0472999999999999</c:v>
                </c:pt>
                <c:pt idx="28">
                  <c:v>1.03681</c:v>
                </c:pt>
                <c:pt idx="29">
                  <c:v>1.02216</c:v>
                </c:pt>
                <c:pt idx="30">
                  <c:v>1.0034099999999999</c:v>
                </c:pt>
                <c:pt idx="31">
                  <c:v>0.98064700000000005</c:v>
                </c:pt>
                <c:pt idx="32">
                  <c:v>0.95396800000000004</c:v>
                </c:pt>
                <c:pt idx="33">
                  <c:v>0.92349300000000001</c:v>
                </c:pt>
                <c:pt idx="34">
                  <c:v>0.88935299999999995</c:v>
                </c:pt>
                <c:pt idx="35">
                  <c:v>0.85169600000000001</c:v>
                </c:pt>
                <c:pt idx="36">
                  <c:v>0.81068399999999996</c:v>
                </c:pt>
                <c:pt idx="37">
                  <c:v>0.76648899999999998</c:v>
                </c:pt>
                <c:pt idx="38">
                  <c:v>0.71929900000000002</c:v>
                </c:pt>
                <c:pt idx="39">
                  <c:v>0.66930999999999996</c:v>
                </c:pt>
                <c:pt idx="40">
                  <c:v>0.61673100000000003</c:v>
                </c:pt>
                <c:pt idx="41">
                  <c:v>0.56177699999999997</c:v>
                </c:pt>
                <c:pt idx="42">
                  <c:v>0.50467300000000004</c:v>
                </c:pt>
                <c:pt idx="43">
                  <c:v>0.44565300000000002</c:v>
                </c:pt>
                <c:pt idx="44">
                  <c:v>0.38495400000000002</c:v>
                </c:pt>
                <c:pt idx="45">
                  <c:v>0.32282</c:v>
                </c:pt>
                <c:pt idx="46">
                  <c:v>0.25950099999999998</c:v>
                </c:pt>
                <c:pt idx="47">
                  <c:v>0.19524900000000001</c:v>
                </c:pt>
                <c:pt idx="48">
                  <c:v>0.13031899999999999</c:v>
                </c:pt>
                <c:pt idx="49">
                  <c:v>6.4967700000000003E-2</c:v>
                </c:pt>
                <c:pt idx="50">
                  <c:v>-5.4674900000000002E-4</c:v>
                </c:pt>
                <c:pt idx="51">
                  <c:v>-6.5966499999999997E-2</c:v>
                </c:pt>
                <c:pt idx="52">
                  <c:v>-0.13103500000000001</c:v>
                </c:pt>
                <c:pt idx="53">
                  <c:v>-0.195496</c:v>
                </c:pt>
                <c:pt idx="54">
                  <c:v>-0.25909799999999999</c:v>
                </c:pt>
                <c:pt idx="55">
                  <c:v>-0.32159199999999999</c:v>
                </c:pt>
                <c:pt idx="56">
                  <c:v>-0.38273400000000002</c:v>
                </c:pt>
                <c:pt idx="57">
                  <c:v>-0.44228600000000001</c:v>
                </c:pt>
                <c:pt idx="58">
                  <c:v>-0.50001700000000004</c:v>
                </c:pt>
                <c:pt idx="59">
                  <c:v>-0.555701</c:v>
                </c:pt>
                <c:pt idx="60">
                  <c:v>-0.60912500000000003</c:v>
                </c:pt>
                <c:pt idx="61">
                  <c:v>-0.66008100000000003</c:v>
                </c:pt>
                <c:pt idx="62">
                  <c:v>-0.70837499999999998</c:v>
                </c:pt>
                <c:pt idx="63">
                  <c:v>-0.75381900000000002</c:v>
                </c:pt>
                <c:pt idx="64">
                  <c:v>-0.79624099999999998</c:v>
                </c:pt>
                <c:pt idx="65">
                  <c:v>-0.83547800000000005</c:v>
                </c:pt>
                <c:pt idx="66">
                  <c:v>-0.87138099999999996</c:v>
                </c:pt>
                <c:pt idx="67">
                  <c:v>-0.90381400000000001</c:v>
                </c:pt>
                <c:pt idx="68">
                  <c:v>-0.93265600000000004</c:v>
                </c:pt>
                <c:pt idx="69">
                  <c:v>-0.95779999999999998</c:v>
                </c:pt>
                <c:pt idx="70">
                  <c:v>-0.979155</c:v>
                </c:pt>
                <c:pt idx="71">
                  <c:v>-0.99664299999999995</c:v>
                </c:pt>
                <c:pt idx="72">
                  <c:v>-1.0102</c:v>
                </c:pt>
                <c:pt idx="73">
                  <c:v>-1.01979</c:v>
                </c:pt>
                <c:pt idx="74">
                  <c:v>-1.02538</c:v>
                </c:pt>
                <c:pt idx="75">
                  <c:v>-1.02695</c:v>
                </c:pt>
                <c:pt idx="76">
                  <c:v>-1.0245</c:v>
                </c:pt>
                <c:pt idx="77">
                  <c:v>-1.0180499999999999</c:v>
                </c:pt>
                <c:pt idx="78">
                  <c:v>-1.00763</c:v>
                </c:pt>
                <c:pt idx="79">
                  <c:v>-0.99327900000000002</c:v>
                </c:pt>
                <c:pt idx="80">
                  <c:v>-0.97505399999999998</c:v>
                </c:pt>
                <c:pt idx="81">
                  <c:v>-0.95302600000000004</c:v>
                </c:pt>
                <c:pt idx="82">
                  <c:v>-0.92727800000000005</c:v>
                </c:pt>
                <c:pt idx="83">
                  <c:v>-0.89790499999999995</c:v>
                </c:pt>
                <c:pt idx="84">
                  <c:v>-0.86501499999999998</c:v>
                </c:pt>
                <c:pt idx="85">
                  <c:v>-0.82872800000000002</c:v>
                </c:pt>
                <c:pt idx="86">
                  <c:v>-0.78917499999999996</c:v>
                </c:pt>
                <c:pt idx="87">
                  <c:v>-0.74649900000000002</c:v>
                </c:pt>
                <c:pt idx="88">
                  <c:v>-0.70085500000000001</c:v>
                </c:pt>
                <c:pt idx="89">
                  <c:v>-0.65240900000000002</c:v>
                </c:pt>
                <c:pt idx="90">
                  <c:v>-0.60133800000000004</c:v>
                </c:pt>
                <c:pt idx="91">
                  <c:v>-0.54782600000000004</c:v>
                </c:pt>
                <c:pt idx="92">
                  <c:v>-0.49207200000000001</c:v>
                </c:pt>
                <c:pt idx="93">
                  <c:v>-0.43428</c:v>
                </c:pt>
                <c:pt idx="94">
                  <c:v>-0.374664</c:v>
                </c:pt>
                <c:pt idx="95">
                  <c:v>-0.313448</c:v>
                </c:pt>
                <c:pt idx="96">
                  <c:v>-0.250859</c:v>
                </c:pt>
                <c:pt idx="97">
                  <c:v>-0.187135</c:v>
                </c:pt>
                <c:pt idx="98">
                  <c:v>-0.122518</c:v>
                </c:pt>
                <c:pt idx="99">
                  <c:v>-5.7254699999999999E-2</c:v>
                </c:pt>
                <c:pt idx="100" formatCode="0.00E+00">
                  <c:v>8.4028200000000001E-3</c:v>
                </c:pt>
                <c:pt idx="101">
                  <c:v>7.4199500000000002E-2</c:v>
                </c:pt>
                <c:pt idx="102">
                  <c:v>0.139878</c:v>
                </c:pt>
                <c:pt idx="103">
                  <c:v>0.205178</c:v>
                </c:pt>
                <c:pt idx="104">
                  <c:v>0.26984200000000003</c:v>
                </c:pt>
                <c:pt idx="105">
                  <c:v>0.33360899999999999</c:v>
                </c:pt>
                <c:pt idx="106">
                  <c:v>0.39622200000000002</c:v>
                </c:pt>
                <c:pt idx="107">
                  <c:v>0.45742699999999997</c:v>
                </c:pt>
                <c:pt idx="108">
                  <c:v>0.51697199999999999</c:v>
                </c:pt>
                <c:pt idx="109">
                  <c:v>0.57460999999999995</c:v>
                </c:pt>
                <c:pt idx="110">
                  <c:v>0.63010100000000002</c:v>
                </c:pt>
                <c:pt idx="111">
                  <c:v>0.68320899999999996</c:v>
                </c:pt>
                <c:pt idx="112">
                  <c:v>0.73370899999999994</c:v>
                </c:pt>
                <c:pt idx="113">
                  <c:v>0.78138399999999997</c:v>
                </c:pt>
                <c:pt idx="114">
                  <c:v>0.82602500000000001</c:v>
                </c:pt>
                <c:pt idx="115">
                  <c:v>0.86743800000000004</c:v>
                </c:pt>
                <c:pt idx="116">
                  <c:v>0.90544000000000002</c:v>
                </c:pt>
                <c:pt idx="117">
                  <c:v>0.93986199999999998</c:v>
                </c:pt>
                <c:pt idx="118">
                  <c:v>0.97055199999999997</c:v>
                </c:pt>
                <c:pt idx="119">
                  <c:v>0.99737399999999998</c:v>
                </c:pt>
                <c:pt idx="120">
                  <c:v>1.0202100000000001</c:v>
                </c:pt>
                <c:pt idx="121">
                  <c:v>1.0389600000000001</c:v>
                </c:pt>
                <c:pt idx="122">
                  <c:v>1.0535399999999999</c:v>
                </c:pt>
                <c:pt idx="123">
                  <c:v>1.06389</c:v>
                </c:pt>
                <c:pt idx="124">
                  <c:v>1.06996</c:v>
                </c:pt>
                <c:pt idx="125">
                  <c:v>1.0717300000000001</c:v>
                </c:pt>
                <c:pt idx="126">
                  <c:v>1.0691900000000001</c:v>
                </c:pt>
                <c:pt idx="127">
                  <c:v>1.06236</c:v>
                </c:pt>
                <c:pt idx="128">
                  <c:v>1.05128</c:v>
                </c:pt>
                <c:pt idx="129">
                  <c:v>1.0359799999999999</c:v>
                </c:pt>
                <c:pt idx="130">
                  <c:v>1.0165299999999999</c:v>
                </c:pt>
                <c:pt idx="131">
                  <c:v>0.99303799999999998</c:v>
                </c:pt>
                <c:pt idx="132">
                  <c:v>0.96558999999999995</c:v>
                </c:pt>
                <c:pt idx="133">
                  <c:v>0.93430999999999997</c:v>
                </c:pt>
                <c:pt idx="134">
                  <c:v>0.89933399999999997</c:v>
                </c:pt>
                <c:pt idx="135">
                  <c:v>0.86081099999999999</c:v>
                </c:pt>
                <c:pt idx="136">
                  <c:v>0.81890600000000002</c:v>
                </c:pt>
                <c:pt idx="137">
                  <c:v>0.77379500000000001</c:v>
                </c:pt>
                <c:pt idx="138">
                  <c:v>0.72567000000000004</c:v>
                </c:pt>
                <c:pt idx="139">
                  <c:v>0.67472900000000002</c:v>
                </c:pt>
                <c:pt idx="140">
                  <c:v>0.62118399999999996</c:v>
                </c:pt>
                <c:pt idx="141">
                  <c:v>0.56525499999999995</c:v>
                </c:pt>
                <c:pt idx="142">
                  <c:v>0.50717000000000001</c:v>
                </c:pt>
                <c:pt idx="143">
                  <c:v>0.44716499999999998</c:v>
                </c:pt>
                <c:pt idx="144">
                  <c:v>0.38547999999999999</c:v>
                </c:pt>
                <c:pt idx="145">
                  <c:v>0.32236300000000001</c:v>
                </c:pt>
                <c:pt idx="146">
                  <c:v>0.25806499999999999</c:v>
                </c:pt>
                <c:pt idx="147">
                  <c:v>0.19284100000000001</c:v>
                </c:pt>
                <c:pt idx="148">
                  <c:v>0.12694800000000001</c:v>
                </c:pt>
                <c:pt idx="149">
                  <c:v>6.0645699999999997E-2</c:v>
                </c:pt>
                <c:pt idx="150">
                  <c:v>-5.8070600000000002E-3</c:v>
                </c:pt>
                <c:pt idx="151">
                  <c:v>-7.2150400000000003E-2</c:v>
                </c:pt>
                <c:pt idx="152">
                  <c:v>-0.138126</c:v>
                </c:pt>
                <c:pt idx="153">
                  <c:v>-0.20347699999999999</c:v>
                </c:pt>
                <c:pt idx="154">
                  <c:v>-0.26794899999999999</c:v>
                </c:pt>
                <c:pt idx="155">
                  <c:v>-0.331293</c:v>
                </c:pt>
                <c:pt idx="156">
                  <c:v>-0.393264</c:v>
                </c:pt>
                <c:pt idx="157">
                  <c:v>-0.453621</c:v>
                </c:pt>
                <c:pt idx="158">
                  <c:v>-0.512131</c:v>
                </c:pt>
                <c:pt idx="159">
                  <c:v>-0.56857000000000002</c:v>
                </c:pt>
                <c:pt idx="160">
                  <c:v>-0.62272000000000005</c:v>
                </c:pt>
                <c:pt idx="161">
                  <c:v>-0.674373</c:v>
                </c:pt>
                <c:pt idx="162">
                  <c:v>-0.72333199999999997</c:v>
                </c:pt>
                <c:pt idx="163">
                  <c:v>-0.76940900000000001</c:v>
                </c:pt>
                <c:pt idx="164">
                  <c:v>-0.81242999999999999</c:v>
                </c:pt>
                <c:pt idx="165">
                  <c:v>-0.85223000000000004</c:v>
                </c:pt>
                <c:pt idx="166">
                  <c:v>-0.88865799999999995</c:v>
                </c:pt>
                <c:pt idx="167">
                  <c:v>-0.92157800000000001</c:v>
                </c:pt>
                <c:pt idx="168">
                  <c:v>-0.95086700000000002</c:v>
                </c:pt>
                <c:pt idx="169">
                  <c:v>-0.97641800000000001</c:v>
                </c:pt>
                <c:pt idx="170">
                  <c:v>-0.99813600000000002</c:v>
                </c:pt>
                <c:pt idx="171">
                  <c:v>-1.0159499999999999</c:v>
                </c:pt>
                <c:pt idx="172">
                  <c:v>-1.02979</c:v>
                </c:pt>
                <c:pt idx="173">
                  <c:v>-1.0396099999999999</c:v>
                </c:pt>
                <c:pt idx="174">
                  <c:v>-1.04539</c:v>
                </c:pt>
                <c:pt idx="175">
                  <c:v>-1.04711</c:v>
                </c:pt>
                <c:pt idx="176">
                  <c:v>-1.04478</c:v>
                </c:pt>
                <c:pt idx="177">
                  <c:v>-1.0384</c:v>
                </c:pt>
                <c:pt idx="178">
                  <c:v>-1.0280100000000001</c:v>
                </c:pt>
                <c:pt idx="179">
                  <c:v>-1.0136499999999999</c:v>
                </c:pt>
                <c:pt idx="180">
                  <c:v>-0.99539500000000003</c:v>
                </c:pt>
                <c:pt idx="181">
                  <c:v>-0.97330000000000005</c:v>
                </c:pt>
                <c:pt idx="182">
                  <c:v>-0.94745699999999999</c:v>
                </c:pt>
                <c:pt idx="183">
                  <c:v>-0.91796299999999997</c:v>
                </c:pt>
                <c:pt idx="184">
                  <c:v>-0.88492899999999997</c:v>
                </c:pt>
                <c:pt idx="185">
                  <c:v>-0.84847600000000001</c:v>
                </c:pt>
                <c:pt idx="186">
                  <c:v>-0.80873899999999999</c:v>
                </c:pt>
                <c:pt idx="187">
                  <c:v>-0.76586299999999996</c:v>
                </c:pt>
                <c:pt idx="188">
                  <c:v>-0.72000600000000003</c:v>
                </c:pt>
                <c:pt idx="189">
                  <c:v>-0.67133500000000002</c:v>
                </c:pt>
                <c:pt idx="190">
                  <c:v>-0.62002900000000005</c:v>
                </c:pt>
                <c:pt idx="191">
                  <c:v>-0.566276</c:v>
                </c:pt>
                <c:pt idx="192">
                  <c:v>-0.51027400000000001</c:v>
                </c:pt>
                <c:pt idx="193">
                  <c:v>-0.45223099999999999</c:v>
                </c:pt>
                <c:pt idx="194">
                  <c:v>-0.39236199999999999</c:v>
                </c:pt>
                <c:pt idx="195">
                  <c:v>-0.33089200000000002</c:v>
                </c:pt>
                <c:pt idx="196">
                  <c:v>-0.26805099999999998</c:v>
                </c:pt>
                <c:pt idx="197">
                  <c:v>-0.20407600000000001</c:v>
                </c:pt>
                <c:pt idx="198">
                  <c:v>-0.139212</c:v>
                </c:pt>
                <c:pt idx="199">
                  <c:v>-7.3706400000000005E-2</c:v>
                </c:pt>
                <c:pt idx="200">
                  <c:v>-7.8121099999999997E-3</c:v>
                </c:pt>
                <c:pt idx="201">
                  <c:v>5.8214799999999997E-2</c:v>
                </c:pt>
                <c:pt idx="202">
                  <c:v>0.124116</c:v>
                </c:pt>
                <c:pt idx="203">
                  <c:v>0.18963099999999999</c:v>
                </c:pt>
                <c:pt idx="204">
                  <c:v>0.25450099999999998</c:v>
                </c:pt>
                <c:pt idx="205">
                  <c:v>0.31846600000000003</c:v>
                </c:pt>
                <c:pt idx="206">
                  <c:v>0.381268</c:v>
                </c:pt>
                <c:pt idx="207">
                  <c:v>0.44265199999999999</c:v>
                </c:pt>
                <c:pt idx="208">
                  <c:v>0.50236800000000004</c:v>
                </c:pt>
                <c:pt idx="209">
                  <c:v>0.56016699999999997</c:v>
                </c:pt>
                <c:pt idx="210">
                  <c:v>0.615811</c:v>
                </c:pt>
                <c:pt idx="211">
                  <c:v>0.66906500000000002</c:v>
                </c:pt>
                <c:pt idx="212">
                  <c:v>0.71970299999999998</c:v>
                </c:pt>
                <c:pt idx="213">
                  <c:v>0.767509</c:v>
                </c:pt>
                <c:pt idx="214">
                  <c:v>0.81227700000000003</c:v>
                </c:pt>
                <c:pt idx="215">
                  <c:v>0.85381200000000002</c:v>
                </c:pt>
                <c:pt idx="216">
                  <c:v>0.89193199999999995</c:v>
                </c:pt>
                <c:pt idx="217">
                  <c:v>0.92647199999999996</c:v>
                </c:pt>
                <c:pt idx="218">
                  <c:v>0.95728000000000002</c:v>
                </c:pt>
                <c:pt idx="219">
                  <c:v>0.98422100000000001</c:v>
                </c:pt>
                <c:pt idx="220">
                  <c:v>1.00718</c:v>
                </c:pt>
                <c:pt idx="221">
                  <c:v>1.0260499999999999</c:v>
                </c:pt>
                <c:pt idx="222">
                  <c:v>1.0407599999999999</c:v>
                </c:pt>
                <c:pt idx="223">
                  <c:v>1.05125</c:v>
                </c:pt>
                <c:pt idx="224">
                  <c:v>1.0574699999999999</c:v>
                </c:pt>
                <c:pt idx="225">
                  <c:v>1.0593999999999999</c:v>
                </c:pt>
                <c:pt idx="226">
                  <c:v>1.0570299999999999</c:v>
                </c:pt>
                <c:pt idx="227">
                  <c:v>1.0503800000000001</c:v>
                </c:pt>
                <c:pt idx="228">
                  <c:v>1.03949</c:v>
                </c:pt>
                <c:pt idx="229">
                  <c:v>1.0243899999999999</c:v>
                </c:pt>
                <c:pt idx="230">
                  <c:v>1.0051699999999999</c:v>
                </c:pt>
                <c:pt idx="231">
                  <c:v>0.98191600000000001</c:v>
                </c:pt>
                <c:pt idx="232">
                  <c:v>0.95472199999999996</c:v>
                </c:pt>
                <c:pt idx="233">
                  <c:v>0.92371000000000003</c:v>
                </c:pt>
                <c:pt idx="234">
                  <c:v>0.88901799999999997</c:v>
                </c:pt>
                <c:pt idx="235">
                  <c:v>0.85079400000000005</c:v>
                </c:pt>
                <c:pt idx="236">
                  <c:v>0.80920099999999995</c:v>
                </c:pt>
                <c:pt idx="237">
                  <c:v>0.76441700000000001</c:v>
                </c:pt>
                <c:pt idx="238">
                  <c:v>0.71662999999999999</c:v>
                </c:pt>
                <c:pt idx="239">
                  <c:v>0.66603800000000002</c:v>
                </c:pt>
                <c:pt idx="240">
                  <c:v>0.61285100000000003</c:v>
                </c:pt>
                <c:pt idx="241">
                  <c:v>0.55728800000000001</c:v>
                </c:pt>
                <c:pt idx="242">
                  <c:v>0.49957499999999999</c:v>
                </c:pt>
                <c:pt idx="243">
                  <c:v>0.43994499999999997</c:v>
                </c:pt>
                <c:pt idx="244">
                  <c:v>0.37863799999999997</c:v>
                </c:pt>
                <c:pt idx="245">
                  <c:v>0.31589899999999999</c:v>
                </c:pt>
                <c:pt idx="246">
                  <c:v>0.25197799999999998</c:v>
                </c:pt>
                <c:pt idx="247">
                  <c:v>0.18712699999999999</c:v>
                </c:pt>
                <c:pt idx="248">
                  <c:v>0.121602</c:v>
                </c:pt>
                <c:pt idx="249">
                  <c:v>5.5659399999999998E-2</c:v>
                </c:pt>
                <c:pt idx="250">
                  <c:v>-1.0441799999999999E-2</c:v>
                </c:pt>
                <c:pt idx="251">
                  <c:v>-7.6444100000000001E-2</c:v>
                </c:pt>
                <c:pt idx="252">
                  <c:v>-0.142091</c:v>
                </c:pt>
                <c:pt idx="253">
                  <c:v>-0.207126</c:v>
                </c:pt>
                <c:pt idx="254">
                  <c:v>-0.27129799999999998</c:v>
                </c:pt>
                <c:pt idx="255">
                  <c:v>-0.33435799999999999</c:v>
                </c:pt>
                <c:pt idx="256">
                  <c:v>-0.396061</c:v>
                </c:pt>
                <c:pt idx="257">
                  <c:v>-0.45616800000000002</c:v>
                </c:pt>
                <c:pt idx="258">
                  <c:v>-0.51444800000000002</c:v>
                </c:pt>
                <c:pt idx="259">
                  <c:v>-0.57067500000000004</c:v>
                </c:pt>
                <c:pt idx="260">
                  <c:v>-0.62463299999999999</c:v>
                </c:pt>
                <c:pt idx="261">
                  <c:v>-0.67611500000000002</c:v>
                </c:pt>
                <c:pt idx="262">
                  <c:v>-0.72492299999999998</c:v>
                </c:pt>
                <c:pt idx="263">
                  <c:v>-0.77086900000000003</c:v>
                </c:pt>
                <c:pt idx="264">
                  <c:v>-0.81377900000000003</c:v>
                </c:pt>
                <c:pt idx="265">
                  <c:v>-0.85348900000000005</c:v>
                </c:pt>
                <c:pt idx="266">
                  <c:v>-0.88984600000000003</c:v>
                </c:pt>
                <c:pt idx="267">
                  <c:v>-0.92271499999999995</c:v>
                </c:pt>
                <c:pt idx="268">
                  <c:v>-0.95196999999999998</c:v>
                </c:pt>
                <c:pt idx="269">
                  <c:v>-0.97750400000000004</c:v>
                </c:pt>
                <c:pt idx="270">
                  <c:v>-0.99922299999999997</c:v>
                </c:pt>
                <c:pt idx="271">
                  <c:v>-1.01705</c:v>
                </c:pt>
                <c:pt idx="272">
                  <c:v>-1.0309200000000001</c:v>
                </c:pt>
                <c:pt idx="273">
                  <c:v>-1.0407900000000001</c:v>
                </c:pt>
                <c:pt idx="274">
                  <c:v>-1.0466200000000001</c:v>
                </c:pt>
                <c:pt idx="275">
                  <c:v>-1.0484100000000001</c:v>
                </c:pt>
                <c:pt idx="276">
                  <c:v>-1.0461499999999999</c:v>
                </c:pt>
                <c:pt idx="277">
                  <c:v>-1.0398499999999999</c:v>
                </c:pt>
                <c:pt idx="278">
                  <c:v>-1.02955</c:v>
                </c:pt>
                <c:pt idx="279">
                  <c:v>-1.01529</c:v>
                </c:pt>
                <c:pt idx="280">
                  <c:v>-0.99712000000000001</c:v>
                </c:pt>
                <c:pt idx="281">
                  <c:v>-0.97512200000000004</c:v>
                </c:pt>
                <c:pt idx="282">
                  <c:v>-0.94937400000000005</c:v>
                </c:pt>
                <c:pt idx="283">
                  <c:v>-0.91997399999999996</c:v>
                </c:pt>
                <c:pt idx="284">
                  <c:v>-0.88703100000000001</c:v>
                </c:pt>
                <c:pt idx="285">
                  <c:v>-0.85066600000000003</c:v>
                </c:pt>
                <c:pt idx="286">
                  <c:v>-0.81101299999999998</c:v>
                </c:pt>
                <c:pt idx="287">
                  <c:v>-0.76821600000000001</c:v>
                </c:pt>
                <c:pt idx="288">
                  <c:v>-0.72243100000000005</c:v>
                </c:pt>
                <c:pt idx="289">
                  <c:v>-0.67382699999999995</c:v>
                </c:pt>
                <c:pt idx="290">
                  <c:v>-0.62257899999999999</c:v>
                </c:pt>
                <c:pt idx="291">
                  <c:v>-0.56887799999999999</c:v>
                </c:pt>
                <c:pt idx="292">
                  <c:v>-0.51292000000000004</c:v>
                </c:pt>
                <c:pt idx="293">
                  <c:v>-0.45491300000000001</c:v>
                </c:pt>
                <c:pt idx="294">
                  <c:v>-0.39507300000000001</c:v>
                </c:pt>
                <c:pt idx="295">
                  <c:v>-0.333623</c:v>
                </c:pt>
                <c:pt idx="296">
                  <c:v>-0.27079599999999998</c:v>
                </c:pt>
                <c:pt idx="297">
                  <c:v>-0.20682700000000001</c:v>
                </c:pt>
                <c:pt idx="298">
                  <c:v>-0.141962</c:v>
                </c:pt>
                <c:pt idx="299">
                  <c:v>-7.6449299999999998E-2</c:v>
                </c:pt>
                <c:pt idx="300">
                  <c:v>-1.05416E-2</c:v>
                </c:pt>
                <c:pt idx="301">
                  <c:v>5.5504299999999999E-2</c:v>
                </c:pt>
                <c:pt idx="302">
                  <c:v>0.12143</c:v>
                </c:pt>
                <c:pt idx="303">
                  <c:v>0.186974</c:v>
                </c:pt>
                <c:pt idx="304">
                  <c:v>0.25187700000000002</c:v>
                </c:pt>
                <c:pt idx="305">
                  <c:v>0.31587799999999999</c:v>
                </c:pt>
                <c:pt idx="306">
                  <c:v>0.37871899999999997</c:v>
                </c:pt>
                <c:pt idx="307">
                  <c:v>0.44014500000000001</c:v>
                </c:pt>
                <c:pt idx="308">
                  <c:v>0.49990400000000002</c:v>
                </c:pt>
                <c:pt idx="309">
                  <c:v>0.55774800000000002</c:v>
                </c:pt>
                <c:pt idx="310">
                  <c:v>0.61343599999999998</c:v>
                </c:pt>
                <c:pt idx="311">
                  <c:v>0.66673400000000005</c:v>
                </c:pt>
                <c:pt idx="312">
                  <c:v>0.71741600000000005</c:v>
                </c:pt>
                <c:pt idx="313">
                  <c:v>0.76526400000000006</c:v>
                </c:pt>
                <c:pt idx="314">
                  <c:v>0.81007200000000001</c:v>
                </c:pt>
                <c:pt idx="315">
                  <c:v>0.85164499999999999</c:v>
                </c:pt>
                <c:pt idx="316">
                  <c:v>0.88980099999999995</c:v>
                </c:pt>
                <c:pt idx="317">
                  <c:v>0.92437400000000003</c:v>
                </c:pt>
                <c:pt idx="318">
                  <c:v>0.95521199999999995</c:v>
                </c:pt>
                <c:pt idx="319">
                  <c:v>0.98217900000000002</c:v>
                </c:pt>
                <c:pt idx="320">
                  <c:v>1.0051600000000001</c:v>
                </c:pt>
                <c:pt idx="321">
                  <c:v>1.02406</c:v>
                </c:pt>
                <c:pt idx="322">
                  <c:v>1.03878</c:v>
                </c:pt>
                <c:pt idx="323">
                  <c:v>1.0492900000000001</c:v>
                </c:pt>
                <c:pt idx="324">
                  <c:v>1.05552</c:v>
                </c:pt>
                <c:pt idx="325">
                  <c:v>1.0574600000000001</c:v>
                </c:pt>
                <c:pt idx="326">
                  <c:v>1.0550999999999999</c:v>
                </c:pt>
                <c:pt idx="327">
                  <c:v>1.04847</c:v>
                </c:pt>
                <c:pt idx="328">
                  <c:v>1.0375799999999999</c:v>
                </c:pt>
                <c:pt idx="329">
                  <c:v>1.0225</c:v>
                </c:pt>
                <c:pt idx="330">
                  <c:v>1.00329</c:v>
                </c:pt>
                <c:pt idx="331">
                  <c:v>0.98004199999999997</c:v>
                </c:pt>
                <c:pt idx="332">
                  <c:v>0.95286000000000004</c:v>
                </c:pt>
                <c:pt idx="333">
                  <c:v>0.92186299999999999</c:v>
                </c:pt>
                <c:pt idx="334">
                  <c:v>0.88718799999999998</c:v>
                </c:pt>
                <c:pt idx="335">
                  <c:v>0.84898399999999996</c:v>
                </c:pt>
                <c:pt idx="336">
                  <c:v>0.80741600000000002</c:v>
                </c:pt>
                <c:pt idx="337">
                  <c:v>0.76266</c:v>
                </c:pt>
                <c:pt idx="338">
                  <c:v>0.71490600000000004</c:v>
                </c:pt>
                <c:pt idx="339">
                  <c:v>0.664354</c:v>
                </c:pt>
                <c:pt idx="340">
                  <c:v>0.61121199999999998</c:v>
                </c:pt>
                <c:pt idx="341">
                  <c:v>0.555701</c:v>
                </c:pt>
                <c:pt idx="342">
                  <c:v>0.49804700000000002</c:v>
                </c:pt>
                <c:pt idx="343">
                  <c:v>0.43848399999999998</c:v>
                </c:pt>
                <c:pt idx="344">
                  <c:v>0.377253</c:v>
                </c:pt>
                <c:pt idx="345">
                  <c:v>0.31459900000000002</c:v>
                </c:pt>
                <c:pt idx="346">
                  <c:v>0.25077199999999999</c:v>
                </c:pt>
                <c:pt idx="347">
                  <c:v>0.186025</c:v>
                </c:pt>
                <c:pt idx="348">
                  <c:v>0.120613</c:v>
                </c:pt>
                <c:pt idx="349">
                  <c:v>5.4795000000000003E-2</c:v>
                </c:pt>
                <c:pt idx="350">
                  <c:v>-1.11719E-2</c:v>
                </c:pt>
                <c:pt idx="351">
                  <c:v>-7.7029700000000006E-2</c:v>
                </c:pt>
                <c:pt idx="352">
                  <c:v>-0.14252100000000001</c:v>
                </c:pt>
                <c:pt idx="353">
                  <c:v>-0.20739199999999999</c:v>
                </c:pt>
                <c:pt idx="354">
                  <c:v>-0.27138899999999999</c:v>
                </c:pt>
                <c:pt idx="355">
                  <c:v>-0.33426400000000001</c:v>
                </c:pt>
                <c:pt idx="356">
                  <c:v>-0.39577299999999999</c:v>
                </c:pt>
                <c:pt idx="357">
                  <c:v>-0.45567800000000003</c:v>
                </c:pt>
                <c:pt idx="358">
                  <c:v>-0.51374699999999995</c:v>
                </c:pt>
                <c:pt idx="359">
                  <c:v>-0.56975600000000004</c:v>
                </c:pt>
                <c:pt idx="360">
                  <c:v>-0.62348899999999996</c:v>
                </c:pt>
                <c:pt idx="361">
                  <c:v>-0.67474000000000001</c:v>
                </c:pt>
                <c:pt idx="362">
                  <c:v>-0.72331199999999995</c:v>
                </c:pt>
                <c:pt idx="363">
                  <c:v>-0.76902000000000004</c:v>
                </c:pt>
                <c:pt idx="364">
                  <c:v>-0.81168799999999997</c:v>
                </c:pt>
                <c:pt idx="365">
                  <c:v>-0.85115399999999997</c:v>
                </c:pt>
                <c:pt idx="366">
                  <c:v>-0.88726799999999995</c:v>
                </c:pt>
                <c:pt idx="367">
                  <c:v>-0.91989399999999999</c:v>
                </c:pt>
                <c:pt idx="368">
                  <c:v>-0.94891000000000003</c:v>
                </c:pt>
                <c:pt idx="369">
                  <c:v>-0.97420799999999996</c:v>
                </c:pt>
                <c:pt idx="370">
                  <c:v>-0.99569700000000005</c:v>
                </c:pt>
                <c:pt idx="371">
                  <c:v>-1.0133000000000001</c:v>
                </c:pt>
                <c:pt idx="372">
                  <c:v>-1.02695</c:v>
                </c:pt>
                <c:pt idx="373">
                  <c:v>-1.0366200000000001</c:v>
                </c:pt>
                <c:pt idx="374">
                  <c:v>-1.04226</c:v>
                </c:pt>
                <c:pt idx="375">
                  <c:v>-1.04386</c:v>
                </c:pt>
                <c:pt idx="376">
                  <c:v>-1.0414300000000001</c:v>
                </c:pt>
                <c:pt idx="377">
                  <c:v>-1.0349699999999999</c:v>
                </c:pt>
                <c:pt idx="378">
                  <c:v>-1.0245299999999999</c:v>
                </c:pt>
                <c:pt idx="379">
                  <c:v>-1.0101500000000001</c:v>
                </c:pt>
                <c:pt idx="380">
                  <c:v>-0.99187999999999998</c:v>
                </c:pt>
                <c:pt idx="381">
                  <c:v>-0.96979599999999999</c:v>
                </c:pt>
                <c:pt idx="382">
                  <c:v>-0.94398199999999999</c:v>
                </c:pt>
                <c:pt idx="383">
                  <c:v>-0.91453600000000002</c:v>
                </c:pt>
                <c:pt idx="384">
                  <c:v>-0.88156800000000002</c:v>
                </c:pt>
                <c:pt idx="385">
                  <c:v>-0.84519900000000003</c:v>
                </c:pt>
                <c:pt idx="386">
                  <c:v>-0.805562</c:v>
                </c:pt>
                <c:pt idx="387">
                  <c:v>-0.76280199999999998</c:v>
                </c:pt>
                <c:pt idx="388">
                  <c:v>-0.71707500000000002</c:v>
                </c:pt>
                <c:pt idx="389">
                  <c:v>-0.66854800000000003</c:v>
                </c:pt>
                <c:pt idx="390">
                  <c:v>-0.617398</c:v>
                </c:pt>
                <c:pt idx="391">
                  <c:v>-0.56381199999999998</c:v>
                </c:pt>
                <c:pt idx="392">
                  <c:v>-0.507988</c:v>
                </c:pt>
                <c:pt idx="393">
                  <c:v>-0.450131</c:v>
                </c:pt>
                <c:pt idx="394">
                  <c:v>-0.390455</c:v>
                </c:pt>
                <c:pt idx="395">
                  <c:v>-0.32918399999999998</c:v>
                </c:pt>
                <c:pt idx="396">
                  <c:v>-0.26654499999999998</c:v>
                </c:pt>
                <c:pt idx="397">
                  <c:v>-0.20277500000000001</c:v>
                </c:pt>
                <c:pt idx="398">
                  <c:v>-0.13811499999999999</c:v>
                </c:pt>
                <c:pt idx="399">
                  <c:v>-7.2812000000000002E-2</c:v>
                </c:pt>
                <c:pt idx="400">
                  <c:v>-7.1173599999999997E-3</c:v>
                </c:pt>
                <c:pt idx="401">
                  <c:v>5.87149E-2</c:v>
                </c:pt>
                <c:pt idx="402">
                  <c:v>0.124428</c:v>
                </c:pt>
                <c:pt idx="403">
                  <c:v>0.18976399999999999</c:v>
                </c:pt>
                <c:pt idx="404">
                  <c:v>0.25446400000000002</c:v>
                </c:pt>
                <c:pt idx="405">
                  <c:v>0.31827100000000003</c:v>
                </c:pt>
                <c:pt idx="406">
                  <c:v>0.38092599999999999</c:v>
                </c:pt>
                <c:pt idx="407">
                  <c:v>0.44217800000000002</c:v>
                </c:pt>
                <c:pt idx="408">
                  <c:v>0.50177400000000005</c:v>
                </c:pt>
                <c:pt idx="409">
                  <c:v>0.55946899999999999</c:v>
                </c:pt>
                <c:pt idx="410">
                  <c:v>0.61502400000000002</c:v>
                </c:pt>
                <c:pt idx="411">
                  <c:v>0.66820400000000002</c:v>
                </c:pt>
                <c:pt idx="412">
                  <c:v>0.71878399999999998</c:v>
                </c:pt>
                <c:pt idx="413">
                  <c:v>0.76654800000000001</c:v>
                </c:pt>
                <c:pt idx="414">
                  <c:v>0.81128800000000001</c:v>
                </c:pt>
                <c:pt idx="415">
                  <c:v>0.85280999999999996</c:v>
                </c:pt>
                <c:pt idx="416">
                  <c:v>0.89093299999999997</c:v>
                </c:pt>
                <c:pt idx="417">
                  <c:v>0.92548799999999998</c:v>
                </c:pt>
                <c:pt idx="418">
                  <c:v>0.95632300000000003</c:v>
                </c:pt>
                <c:pt idx="419">
                  <c:v>0.98330399999999996</c:v>
                </c:pt>
                <c:pt idx="420">
                  <c:v>1.00631</c:v>
                </c:pt>
                <c:pt idx="421">
                  <c:v>1.0252399999999999</c:v>
                </c:pt>
                <c:pt idx="422">
                  <c:v>1.0400199999999999</c:v>
                </c:pt>
                <c:pt idx="423">
                  <c:v>1.0505800000000001</c:v>
                </c:pt>
                <c:pt idx="424">
                  <c:v>1.05688</c:v>
                </c:pt>
                <c:pt idx="425">
                  <c:v>1.0588900000000001</c:v>
                </c:pt>
                <c:pt idx="426">
                  <c:v>1.05661</c:v>
                </c:pt>
                <c:pt idx="427">
                  <c:v>1.0500499999999999</c:v>
                </c:pt>
                <c:pt idx="428">
                  <c:v>1.03925</c:v>
                </c:pt>
                <c:pt idx="429">
                  <c:v>1.02424</c:v>
                </c:pt>
                <c:pt idx="430">
                  <c:v>1.0051099999999999</c:v>
                </c:pt>
                <c:pt idx="431">
                  <c:v>0.98192999999999997</c:v>
                </c:pt>
                <c:pt idx="432">
                  <c:v>0.95481199999999999</c:v>
                </c:pt>
                <c:pt idx="433">
                  <c:v>0.92387200000000003</c:v>
                </c:pt>
                <c:pt idx="434">
                  <c:v>0.88924400000000003</c:v>
                </c:pt>
                <c:pt idx="435">
                  <c:v>0.851078</c:v>
                </c:pt>
                <c:pt idx="436">
                  <c:v>0.80953600000000003</c:v>
                </c:pt>
                <c:pt idx="437">
                  <c:v>0.76479299999999995</c:v>
                </c:pt>
                <c:pt idx="438">
                  <c:v>0.71704000000000001</c:v>
                </c:pt>
                <c:pt idx="439">
                  <c:v>0.66647299999999998</c:v>
                </c:pt>
                <c:pt idx="440">
                  <c:v>0.61330200000000001</c:v>
                </c:pt>
                <c:pt idx="441">
                  <c:v>0.55774699999999999</c:v>
                </c:pt>
                <c:pt idx="442">
                  <c:v>0.50003200000000003</c:v>
                </c:pt>
                <c:pt idx="443">
                  <c:v>0.44039299999999998</c:v>
                </c:pt>
                <c:pt idx="444">
                  <c:v>0.37906800000000002</c:v>
                </c:pt>
                <c:pt idx="445">
                  <c:v>0.316303</c:v>
                </c:pt>
                <c:pt idx="446">
                  <c:v>0.25234899999999999</c:v>
                </c:pt>
                <c:pt idx="447">
                  <c:v>0.18745700000000001</c:v>
                </c:pt>
                <c:pt idx="448">
                  <c:v>0.12188499999999999</c:v>
                </c:pt>
                <c:pt idx="449">
                  <c:v>5.5889800000000003E-2</c:v>
                </c:pt>
                <c:pt idx="450">
                  <c:v>-1.02702E-2</c:v>
                </c:pt>
                <c:pt idx="451">
                  <c:v>-7.6336200000000007E-2</c:v>
                </c:pt>
                <c:pt idx="452">
                  <c:v>-0.14205100000000001</c:v>
                </c:pt>
                <c:pt idx="453">
                  <c:v>-0.20715900000000001</c:v>
                </c:pt>
                <c:pt idx="454">
                  <c:v>-0.27140599999999998</c:v>
                </c:pt>
                <c:pt idx="455">
                  <c:v>-0.33454400000000001</c:v>
                </c:pt>
                <c:pt idx="456">
                  <c:v>-0.39632699999999998</c:v>
                </c:pt>
                <c:pt idx="457">
                  <c:v>-0.45651700000000001</c:v>
                </c:pt>
                <c:pt idx="458">
                  <c:v>-0.51487899999999998</c:v>
                </c:pt>
                <c:pt idx="459">
                  <c:v>-0.57118999999999998</c:v>
                </c:pt>
                <c:pt idx="460">
                  <c:v>-0.62523099999999998</c:v>
                </c:pt>
                <c:pt idx="461">
                  <c:v>-0.67679500000000004</c:v>
                </c:pt>
                <c:pt idx="462">
                  <c:v>-0.725684</c:v>
                </c:pt>
                <c:pt idx="463">
                  <c:v>-0.77171100000000004</c:v>
                </c:pt>
                <c:pt idx="464">
                  <c:v>-0.81469999999999998</c:v>
                </c:pt>
                <c:pt idx="465">
                  <c:v>-0.85448500000000005</c:v>
                </c:pt>
                <c:pt idx="466">
                  <c:v>-0.89091699999999996</c:v>
                </c:pt>
                <c:pt idx="467">
                  <c:v>-0.92385700000000004</c:v>
                </c:pt>
                <c:pt idx="468">
                  <c:v>-0.95318199999999997</c:v>
                </c:pt>
                <c:pt idx="469">
                  <c:v>-0.97878299999999996</c:v>
                </c:pt>
                <c:pt idx="470">
                  <c:v>-1.00057</c:v>
                </c:pt>
                <c:pt idx="471">
                  <c:v>-1.0184500000000001</c:v>
                </c:pt>
                <c:pt idx="472">
                  <c:v>-1.0323800000000001</c:v>
                </c:pt>
                <c:pt idx="473">
                  <c:v>-1.0423100000000001</c:v>
                </c:pt>
                <c:pt idx="474">
                  <c:v>-1.0482</c:v>
                </c:pt>
                <c:pt idx="475">
                  <c:v>-1.0500400000000001</c:v>
                </c:pt>
                <c:pt idx="476">
                  <c:v>-1.0478400000000001</c:v>
                </c:pt>
                <c:pt idx="477">
                  <c:v>-1.0416000000000001</c:v>
                </c:pt>
                <c:pt idx="478">
                  <c:v>-1.03135</c:v>
                </c:pt>
                <c:pt idx="479">
                  <c:v>-1.01715</c:v>
                </c:pt>
                <c:pt idx="480">
                  <c:v>-0.99904400000000004</c:v>
                </c:pt>
                <c:pt idx="481">
                  <c:v>-0.97711000000000003</c:v>
                </c:pt>
                <c:pt idx="482">
                  <c:v>-0.95143</c:v>
                </c:pt>
                <c:pt idx="483">
                  <c:v>-0.92210199999999998</c:v>
                </c:pt>
                <c:pt idx="484">
                  <c:v>-0.889235</c:v>
                </c:pt>
                <c:pt idx="485">
                  <c:v>-0.85295100000000001</c:v>
                </c:pt>
                <c:pt idx="486">
                  <c:v>-0.813384</c:v>
                </c:pt>
                <c:pt idx="487">
                  <c:v>-0.77067799999999997</c:v>
                </c:pt>
                <c:pt idx="488">
                  <c:v>-0.72498899999999999</c:v>
                </c:pt>
                <c:pt idx="489">
                  <c:v>-0.676485</c:v>
                </c:pt>
                <c:pt idx="490">
                  <c:v>-0.62534199999999995</c:v>
                </c:pt>
                <c:pt idx="491">
                  <c:v>-0.57174899999999995</c:v>
                </c:pt>
                <c:pt idx="492">
                  <c:v>-0.51590100000000005</c:v>
                </c:pt>
                <c:pt idx="493">
                  <c:v>-0.45800600000000002</c:v>
                </c:pt>
                <c:pt idx="494">
                  <c:v>-0.39827800000000002</c:v>
                </c:pt>
                <c:pt idx="495">
                  <c:v>-0.33694000000000002</c:v>
                </c:pt>
                <c:pt idx="496">
                  <c:v>-0.27422000000000002</c:v>
                </c:pt>
                <c:pt idx="497">
                  <c:v>-0.21035499999999999</c:v>
                </c:pt>
                <c:pt idx="498">
                  <c:v>-0.145588</c:v>
                </c:pt>
                <c:pt idx="499">
                  <c:v>-8.0164799999999994E-2</c:v>
                </c:pt>
              </c:numCache>
            </c:numRef>
          </c:yVal>
          <c:smooth val="0"/>
          <c:extLst xmlns:c16r2="http://schemas.microsoft.com/office/drawing/2015/06/chart">
            <c:ext xmlns:c16="http://schemas.microsoft.com/office/drawing/2014/chart" uri="{C3380CC4-5D6E-409C-BE32-E72D297353CC}">
              <c16:uniqueId val="{00000001-412A-4335-BDFB-A6A7AA1799BB}"/>
            </c:ext>
          </c:extLst>
        </c:ser>
        <c:ser>
          <c:idx val="2"/>
          <c:order val="2"/>
          <c:tx>
            <c:v>126 mils</c:v>
          </c:tx>
          <c:spPr>
            <a:ln w="19050" cap="rnd">
              <a:solidFill>
                <a:srgbClr val="0000FF"/>
              </a:solidFill>
              <a:prstDash val="sysDash"/>
              <a:round/>
            </a:ln>
            <a:effectLst/>
          </c:spPr>
          <c:marker>
            <c:symbol val="none"/>
          </c:marker>
          <c:xVal>
            <c:numRef>
              <c:f>'6'!$D$5:$D$105</c:f>
              <c:numCache>
                <c:formatCode>General</c:formatCode>
                <c:ptCount val="101"/>
                <c:pt idx="0">
                  <c:v>27.609299999999998</c:v>
                </c:pt>
                <c:pt idx="1">
                  <c:v>27.014699999999998</c:v>
                </c:pt>
                <c:pt idx="2">
                  <c:v>25.8766</c:v>
                </c:pt>
                <c:pt idx="3">
                  <c:v>23.791699999999999</c:v>
                </c:pt>
                <c:pt idx="4">
                  <c:v>21.661599999999996</c:v>
                </c:pt>
                <c:pt idx="5">
                  <c:v>20.384799999999995</c:v>
                </c:pt>
                <c:pt idx="6">
                  <c:v>19.123699999999996</c:v>
                </c:pt>
                <c:pt idx="7">
                  <c:v>17.545999999999992</c:v>
                </c:pt>
                <c:pt idx="8">
                  <c:v>15.712399999999993</c:v>
                </c:pt>
                <c:pt idx="9">
                  <c:v>13.597899999999996</c:v>
                </c:pt>
                <c:pt idx="10">
                  <c:v>12.243199999999996</c:v>
                </c:pt>
                <c:pt idx="11">
                  <c:v>10.943499999999995</c:v>
                </c:pt>
                <c:pt idx="12">
                  <c:v>8.9144999999999985</c:v>
                </c:pt>
                <c:pt idx="13">
                  <c:v>6.4995999999999938</c:v>
                </c:pt>
                <c:pt idx="14">
                  <c:v>4.5653999999999968</c:v>
                </c:pt>
                <c:pt idx="15">
                  <c:v>2.6988999999999974</c:v>
                </c:pt>
                <c:pt idx="16">
                  <c:v>1.484199999999998</c:v>
                </c:pt>
                <c:pt idx="17">
                  <c:v>0.69659999999999167</c:v>
                </c:pt>
                <c:pt idx="18">
                  <c:v>-1.1300000000000128</c:v>
                </c:pt>
                <c:pt idx="19">
                  <c:v>-2.7694000000000054</c:v>
                </c:pt>
                <c:pt idx="20">
                  <c:v>-5.4016000000000064</c:v>
                </c:pt>
                <c:pt idx="21">
                  <c:v>-7.5</c:v>
                </c:pt>
                <c:pt idx="22">
                  <c:v>-9.2184000000000008</c:v>
                </c:pt>
                <c:pt idx="23">
                  <c:v>-10.758300000000006</c:v>
                </c:pt>
                <c:pt idx="24">
                  <c:v>-13.444700000000005</c:v>
                </c:pt>
                <c:pt idx="25">
                  <c:v>-16.300899999999999</c:v>
                </c:pt>
                <c:pt idx="26">
                  <c:v>-18.135100000000001</c:v>
                </c:pt>
                <c:pt idx="27">
                  <c:v>-19.729599999999998</c:v>
                </c:pt>
                <c:pt idx="28">
                  <c:v>-21.223600000000005</c:v>
                </c:pt>
                <c:pt idx="29">
                  <c:v>-23.003900000000009</c:v>
                </c:pt>
                <c:pt idx="30">
                  <c:v>-23.813800000000004</c:v>
                </c:pt>
                <c:pt idx="31">
                  <c:v>-24.307299999999998</c:v>
                </c:pt>
                <c:pt idx="32">
                  <c:v>-25.438200000000002</c:v>
                </c:pt>
                <c:pt idx="33">
                  <c:v>-27.306700000000003</c:v>
                </c:pt>
                <c:pt idx="34">
                  <c:v>-28.662700000000008</c:v>
                </c:pt>
                <c:pt idx="35">
                  <c:v>-29.057200000000005</c:v>
                </c:pt>
                <c:pt idx="36">
                  <c:v>-29.116399999999999</c:v>
                </c:pt>
                <c:pt idx="37">
                  <c:v>-29.695099999999993</c:v>
                </c:pt>
                <c:pt idx="38">
                  <c:v>-29.925800000000006</c:v>
                </c:pt>
                <c:pt idx="39">
                  <c:v>-29.623700000000007</c:v>
                </c:pt>
                <c:pt idx="40">
                  <c:v>-29.354300000000009</c:v>
                </c:pt>
                <c:pt idx="41">
                  <c:v>-29.829400000000014</c:v>
                </c:pt>
                <c:pt idx="42">
                  <c:v>-29.939100000000007</c:v>
                </c:pt>
                <c:pt idx="43">
                  <c:v>-29.002000000000006</c:v>
                </c:pt>
                <c:pt idx="44">
                  <c:v>-27.818599999999996</c:v>
                </c:pt>
                <c:pt idx="45">
                  <c:v>-26.8506</c:v>
                </c:pt>
                <c:pt idx="46">
                  <c:v>-26.556999999999995</c:v>
                </c:pt>
                <c:pt idx="47">
                  <c:v>-25.970200000000006</c:v>
                </c:pt>
                <c:pt idx="48">
                  <c:v>-24.468500000000006</c:v>
                </c:pt>
                <c:pt idx="49">
                  <c:v>-22.788500000000006</c:v>
                </c:pt>
                <c:pt idx="50">
                  <c:v>-21.953000000000003</c:v>
                </c:pt>
                <c:pt idx="51">
                  <c:v>-20.916200000000003</c:v>
                </c:pt>
                <c:pt idx="52">
                  <c:v>-19.082500000000003</c:v>
                </c:pt>
                <c:pt idx="53">
                  <c:v>-16.613500000000009</c:v>
                </c:pt>
                <c:pt idx="54">
                  <c:v>-14.669600000000006</c:v>
                </c:pt>
                <c:pt idx="55">
                  <c:v>-12.779600000000002</c:v>
                </c:pt>
                <c:pt idx="56">
                  <c:v>-11.031100000000009</c:v>
                </c:pt>
                <c:pt idx="57">
                  <c:v>-8.5544000000000118</c:v>
                </c:pt>
                <c:pt idx="58">
                  <c:v>-5.8750000000000053</c:v>
                </c:pt>
                <c:pt idx="59">
                  <c:v>-4.6372999999999962</c:v>
                </c:pt>
                <c:pt idx="60">
                  <c:v>-3.3683000000000116</c:v>
                </c:pt>
                <c:pt idx="61">
                  <c:v>-1.8979000000000079</c:v>
                </c:pt>
                <c:pt idx="62">
                  <c:v>-0.69930000000000692</c:v>
                </c:pt>
                <c:pt idx="63">
                  <c:v>0.96559999999999702</c:v>
                </c:pt>
                <c:pt idx="64">
                  <c:v>2.6841999999999979</c:v>
                </c:pt>
                <c:pt idx="65">
                  <c:v>4.5711999999999975</c:v>
                </c:pt>
                <c:pt idx="66">
                  <c:v>6.753699999999994</c:v>
                </c:pt>
                <c:pt idx="67">
                  <c:v>8.6741999999999937</c:v>
                </c:pt>
                <c:pt idx="68">
                  <c:v>9.9036999999999935</c:v>
                </c:pt>
                <c:pt idx="69">
                  <c:v>12.706899999999994</c:v>
                </c:pt>
                <c:pt idx="70">
                  <c:v>15.044699999999994</c:v>
                </c:pt>
                <c:pt idx="71">
                  <c:v>17.344599999999996</c:v>
                </c:pt>
                <c:pt idx="72">
                  <c:v>18.9726</c:v>
                </c:pt>
                <c:pt idx="73">
                  <c:v>20.341699999999996</c:v>
                </c:pt>
                <c:pt idx="74">
                  <c:v>21.678199999999997</c:v>
                </c:pt>
                <c:pt idx="75">
                  <c:v>23.442499999999999</c:v>
                </c:pt>
                <c:pt idx="76">
                  <c:v>24.611699999999992</c:v>
                </c:pt>
                <c:pt idx="77">
                  <c:v>25.619299999999999</c:v>
                </c:pt>
                <c:pt idx="78">
                  <c:v>27.354199999999995</c:v>
                </c:pt>
                <c:pt idx="79">
                  <c:v>28.745499999999993</c:v>
                </c:pt>
                <c:pt idx="80">
                  <c:v>29.105699999999999</c:v>
                </c:pt>
                <c:pt idx="81">
                  <c:v>29.081099999999992</c:v>
                </c:pt>
                <c:pt idx="82">
                  <c:v>29.149299999999997</c:v>
                </c:pt>
                <c:pt idx="83">
                  <c:v>29.3705</c:v>
                </c:pt>
                <c:pt idx="84">
                  <c:v>29.708099999999991</c:v>
                </c:pt>
                <c:pt idx="85">
                  <c:v>29.4132</c:v>
                </c:pt>
                <c:pt idx="86">
                  <c:v>29.143499999999996</c:v>
                </c:pt>
                <c:pt idx="87">
                  <c:v>29.709999999999994</c:v>
                </c:pt>
                <c:pt idx="88">
                  <c:v>29.451699999999988</c:v>
                </c:pt>
                <c:pt idx="89">
                  <c:v>29.380899999999997</c:v>
                </c:pt>
                <c:pt idx="90">
                  <c:v>29.498399999999993</c:v>
                </c:pt>
                <c:pt idx="91">
                  <c:v>29.514900000000001</c:v>
                </c:pt>
                <c:pt idx="92">
                  <c:v>29.460099999999997</c:v>
                </c:pt>
                <c:pt idx="93">
                  <c:v>29.358899999999995</c:v>
                </c:pt>
                <c:pt idx="94">
                  <c:v>29.252299999999998</c:v>
                </c:pt>
                <c:pt idx="95">
                  <c:v>29.092299999999994</c:v>
                </c:pt>
                <c:pt idx="96">
                  <c:v>29.179999999999996</c:v>
                </c:pt>
                <c:pt idx="97">
                  <c:v>29.079899999999999</c:v>
                </c:pt>
                <c:pt idx="98">
                  <c:v>28.927500000000002</c:v>
                </c:pt>
                <c:pt idx="99">
                  <c:v>28.551399999999997</c:v>
                </c:pt>
                <c:pt idx="100">
                  <c:v>27.926099999999995</c:v>
                </c:pt>
              </c:numCache>
            </c:numRef>
          </c:xVal>
          <c:yVal>
            <c:numRef>
              <c:f>'6'!$L$5:$L$504</c:f>
              <c:numCache>
                <c:formatCode>General</c:formatCode>
                <c:ptCount val="500"/>
                <c:pt idx="0" formatCode="0.00E+00">
                  <c:v>-2.21826E-2</c:v>
                </c:pt>
                <c:pt idx="1">
                  <c:v>4.3693599999999999E-2</c:v>
                </c:pt>
                <c:pt idx="2">
                  <c:v>0.109421</c:v>
                </c:pt>
                <c:pt idx="3">
                  <c:v>0.17473900000000001</c:v>
                </c:pt>
                <c:pt idx="4">
                  <c:v>0.23938599999999999</c:v>
                </c:pt>
                <c:pt idx="5">
                  <c:v>0.30310500000000001</c:v>
                </c:pt>
                <c:pt idx="6">
                  <c:v>0.36563699999999999</c:v>
                </c:pt>
                <c:pt idx="7">
                  <c:v>0.42673</c:v>
                </c:pt>
                <c:pt idx="8">
                  <c:v>0.48613600000000001</c:v>
                </c:pt>
                <c:pt idx="9">
                  <c:v>0.54361199999999998</c:v>
                </c:pt>
                <c:pt idx="10">
                  <c:v>0.59892199999999995</c:v>
                </c:pt>
                <c:pt idx="11">
                  <c:v>0.65183800000000003</c:v>
                </c:pt>
                <c:pt idx="12">
                  <c:v>0.70214399999999999</c:v>
                </c:pt>
                <c:pt idx="13">
                  <c:v>0.74962899999999999</c:v>
                </c:pt>
                <c:pt idx="14">
                  <c:v>0.794099</c:v>
                </c:pt>
                <c:pt idx="15">
                  <c:v>0.83536699999999997</c:v>
                </c:pt>
                <c:pt idx="16">
                  <c:v>0.87326199999999998</c:v>
                </c:pt>
                <c:pt idx="17">
                  <c:v>0.90762799999999999</c:v>
                </c:pt>
                <c:pt idx="18">
                  <c:v>0.93832099999999996</c:v>
                </c:pt>
                <c:pt idx="19">
                  <c:v>0.96521500000000005</c:v>
                </c:pt>
                <c:pt idx="20">
                  <c:v>0.98819800000000002</c:v>
                </c:pt>
                <c:pt idx="21">
                  <c:v>1.00718</c:v>
                </c:pt>
                <c:pt idx="22">
                  <c:v>1.02207</c:v>
                </c:pt>
                <c:pt idx="23">
                  <c:v>1.0328299999999999</c:v>
                </c:pt>
                <c:pt idx="24">
                  <c:v>1.03939</c:v>
                </c:pt>
                <c:pt idx="25">
                  <c:v>1.0417400000000001</c:v>
                </c:pt>
                <c:pt idx="26">
                  <c:v>1.03986</c:v>
                </c:pt>
                <c:pt idx="27">
                  <c:v>1.0337700000000001</c:v>
                </c:pt>
                <c:pt idx="28">
                  <c:v>1.02349</c:v>
                </c:pt>
                <c:pt idx="29">
                  <c:v>1.00905</c:v>
                </c:pt>
                <c:pt idx="30">
                  <c:v>0.99052499999999999</c:v>
                </c:pt>
                <c:pt idx="31">
                  <c:v>0.96798300000000004</c:v>
                </c:pt>
                <c:pt idx="32">
                  <c:v>0.94151799999999997</c:v>
                </c:pt>
                <c:pt idx="33">
                  <c:v>0.91123799999999999</c:v>
                </c:pt>
                <c:pt idx="34">
                  <c:v>0.87726800000000005</c:v>
                </c:pt>
                <c:pt idx="35">
                  <c:v>0.83974700000000002</c:v>
                </c:pt>
                <c:pt idx="36">
                  <c:v>0.79882900000000001</c:v>
                </c:pt>
                <c:pt idx="37">
                  <c:v>0.75468199999999996</c:v>
                </c:pt>
                <c:pt idx="38">
                  <c:v>0.70748599999999995</c:v>
                </c:pt>
                <c:pt idx="39">
                  <c:v>0.65743499999999999</c:v>
                </c:pt>
                <c:pt idx="40">
                  <c:v>0.60473399999999999</c:v>
                </c:pt>
                <c:pt idx="41">
                  <c:v>0.549597</c:v>
                </c:pt>
                <c:pt idx="42">
                  <c:v>0.49224800000000002</c:v>
                </c:pt>
                <c:pt idx="43">
                  <c:v>0.432921</c:v>
                </c:pt>
                <c:pt idx="44">
                  <c:v>0.37185499999999999</c:v>
                </c:pt>
                <c:pt idx="45">
                  <c:v>0.30929899999999999</c:v>
                </c:pt>
                <c:pt idx="46">
                  <c:v>0.245504</c:v>
                </c:pt>
                <c:pt idx="47">
                  <c:v>0.180727</c:v>
                </c:pt>
                <c:pt idx="48">
                  <c:v>0.115228</c:v>
                </c:pt>
                <c:pt idx="49">
                  <c:v>4.9270599999999998E-2</c:v>
                </c:pt>
                <c:pt idx="50">
                  <c:v>-1.6883100000000002E-2</c:v>
                </c:pt>
                <c:pt idx="51">
                  <c:v>-8.2969200000000007E-2</c:v>
                </c:pt>
                <c:pt idx="52">
                  <c:v>-0.148726</c:v>
                </c:pt>
                <c:pt idx="53">
                  <c:v>-0.213892</c:v>
                </c:pt>
                <c:pt idx="54">
                  <c:v>-0.27821200000000001</c:v>
                </c:pt>
                <c:pt idx="55">
                  <c:v>-0.34143400000000002</c:v>
                </c:pt>
                <c:pt idx="56">
                  <c:v>-0.40331</c:v>
                </c:pt>
                <c:pt idx="57">
                  <c:v>-0.46359899999999998</c:v>
                </c:pt>
                <c:pt idx="58">
                  <c:v>-0.52206799999999998</c:v>
                </c:pt>
                <c:pt idx="59">
                  <c:v>-0.57849300000000003</c:v>
                </c:pt>
                <c:pt idx="60">
                  <c:v>-0.632656</c:v>
                </c:pt>
                <c:pt idx="61">
                  <c:v>-0.68435100000000004</c:v>
                </c:pt>
                <c:pt idx="62">
                  <c:v>-0.73338199999999998</c:v>
                </c:pt>
                <c:pt idx="63">
                  <c:v>-0.77956499999999995</c:v>
                </c:pt>
                <c:pt idx="64">
                  <c:v>-0.82272699999999999</c:v>
                </c:pt>
                <c:pt idx="65">
                  <c:v>-0.86270599999999997</c:v>
                </c:pt>
                <c:pt idx="66">
                  <c:v>-0.89935600000000004</c:v>
                </c:pt>
                <c:pt idx="67">
                  <c:v>-0.93254000000000004</c:v>
                </c:pt>
                <c:pt idx="68">
                  <c:v>-0.96213800000000005</c:v>
                </c:pt>
                <c:pt idx="69">
                  <c:v>-0.98804099999999995</c:v>
                </c:pt>
                <c:pt idx="70">
                  <c:v>-1.0101599999999999</c:v>
                </c:pt>
                <c:pt idx="71">
                  <c:v>-1.0284</c:v>
                </c:pt>
                <c:pt idx="72">
                  <c:v>-1.0427200000000001</c:v>
                </c:pt>
                <c:pt idx="73">
                  <c:v>-1.05304</c:v>
                </c:pt>
                <c:pt idx="74">
                  <c:v>-1.05935</c:v>
                </c:pt>
                <c:pt idx="75">
                  <c:v>-1.06162</c:v>
                </c:pt>
                <c:pt idx="76">
                  <c:v>-1.0598399999999999</c:v>
                </c:pt>
                <c:pt idx="77">
                  <c:v>-1.05403</c:v>
                </c:pt>
                <c:pt idx="78">
                  <c:v>-1.0442</c:v>
                </c:pt>
                <c:pt idx="79">
                  <c:v>-1.0303899999999999</c:v>
                </c:pt>
                <c:pt idx="80">
                  <c:v>-1.0126599999999999</c:v>
                </c:pt>
                <c:pt idx="81">
                  <c:v>-0.99107599999999996</c:v>
                </c:pt>
                <c:pt idx="82">
                  <c:v>-0.96571600000000002</c:v>
                </c:pt>
                <c:pt idx="83">
                  <c:v>-0.93667500000000004</c:v>
                </c:pt>
                <c:pt idx="84">
                  <c:v>-0.90406200000000003</c:v>
                </c:pt>
                <c:pt idx="85">
                  <c:v>-0.86799700000000002</c:v>
                </c:pt>
                <c:pt idx="86">
                  <c:v>-0.82861499999999999</c:v>
                </c:pt>
                <c:pt idx="87">
                  <c:v>-0.78606100000000001</c:v>
                </c:pt>
                <c:pt idx="88">
                  <c:v>-0.74049299999999996</c:v>
                </c:pt>
                <c:pt idx="89">
                  <c:v>-0.692079</c:v>
                </c:pt>
                <c:pt idx="90">
                  <c:v>-0.64099899999999999</c:v>
                </c:pt>
                <c:pt idx="91">
                  <c:v>-0.58744300000000005</c:v>
                </c:pt>
                <c:pt idx="92">
                  <c:v>-0.53161099999999994</c:v>
                </c:pt>
                <c:pt idx="93">
                  <c:v>-0.47371099999999999</c:v>
                </c:pt>
                <c:pt idx="94">
                  <c:v>-0.41395999999999999</c:v>
                </c:pt>
                <c:pt idx="95">
                  <c:v>-0.35258400000000001</c:v>
                </c:pt>
                <c:pt idx="96">
                  <c:v>-0.28981400000000002</c:v>
                </c:pt>
                <c:pt idx="97">
                  <c:v>-0.22588800000000001</c:v>
                </c:pt>
                <c:pt idx="98">
                  <c:v>-0.161051</c:v>
                </c:pt>
                <c:pt idx="99">
                  <c:v>-9.5550200000000002E-2</c:v>
                </c:pt>
                <c:pt idx="100" formatCode="0.00E+00">
                  <c:v>-2.96399E-2</c:v>
                </c:pt>
                <c:pt idx="101">
                  <c:v>3.6424199999999997E-2</c:v>
                </c:pt>
                <c:pt idx="102">
                  <c:v>0.102384</c:v>
                </c:pt>
                <c:pt idx="103">
                  <c:v>0.16797899999999999</c:v>
                </c:pt>
                <c:pt idx="104">
                  <c:v>0.23294999999999999</c:v>
                </c:pt>
                <c:pt idx="105">
                  <c:v>0.29703800000000002</c:v>
                </c:pt>
                <c:pt idx="106">
                  <c:v>0.359985</c:v>
                </c:pt>
                <c:pt idx="107">
                  <c:v>0.421539</c:v>
                </c:pt>
                <c:pt idx="108">
                  <c:v>0.48144999999999999</c:v>
                </c:pt>
                <c:pt idx="109">
                  <c:v>0.53947400000000001</c:v>
                </c:pt>
                <c:pt idx="110">
                  <c:v>0.59537300000000004</c:v>
                </c:pt>
                <c:pt idx="111">
                  <c:v>0.64891900000000002</c:v>
                </c:pt>
                <c:pt idx="112">
                  <c:v>0.69988899999999998</c:v>
                </c:pt>
                <c:pt idx="113">
                  <c:v>0.74807299999999999</c:v>
                </c:pt>
                <c:pt idx="114">
                  <c:v>0.79327099999999995</c:v>
                </c:pt>
                <c:pt idx="115">
                  <c:v>0.83529399999999998</c:v>
                </c:pt>
                <c:pt idx="116">
                  <c:v>0.87396700000000005</c:v>
                </c:pt>
                <c:pt idx="117">
                  <c:v>0.90912800000000005</c:v>
                </c:pt>
                <c:pt idx="118">
                  <c:v>0.94063200000000002</c:v>
                </c:pt>
                <c:pt idx="119">
                  <c:v>0.96834699999999996</c:v>
                </c:pt>
                <c:pt idx="120">
                  <c:v>0.99215699999999996</c:v>
                </c:pt>
                <c:pt idx="121">
                  <c:v>1.01197</c:v>
                </c:pt>
                <c:pt idx="122">
                  <c:v>1.02769</c:v>
                </c:pt>
                <c:pt idx="123">
                  <c:v>1.0392600000000001</c:v>
                </c:pt>
                <c:pt idx="124">
                  <c:v>1.04664</c:v>
                </c:pt>
                <c:pt idx="125">
                  <c:v>1.04979</c:v>
                </c:pt>
                <c:pt idx="126">
                  <c:v>1.0487</c:v>
                </c:pt>
                <c:pt idx="127">
                  <c:v>1.04338</c:v>
                </c:pt>
                <c:pt idx="128">
                  <c:v>1.0338400000000001</c:v>
                </c:pt>
                <c:pt idx="129">
                  <c:v>1.02013</c:v>
                </c:pt>
                <c:pt idx="130">
                  <c:v>1.0023</c:v>
                </c:pt>
                <c:pt idx="131">
                  <c:v>0.98043599999999997</c:v>
                </c:pt>
                <c:pt idx="132">
                  <c:v>0.95462100000000005</c:v>
                </c:pt>
                <c:pt idx="133">
                  <c:v>0.92496400000000001</c:v>
                </c:pt>
                <c:pt idx="134">
                  <c:v>0.89158999999999999</c:v>
                </c:pt>
                <c:pt idx="135">
                  <c:v>0.85463900000000004</c:v>
                </c:pt>
                <c:pt idx="136">
                  <c:v>0.81426399999999999</c:v>
                </c:pt>
                <c:pt idx="137">
                  <c:v>0.77063499999999996</c:v>
                </c:pt>
                <c:pt idx="138">
                  <c:v>0.72393200000000002</c:v>
                </c:pt>
                <c:pt idx="139">
                  <c:v>0.67435100000000003</c:v>
                </c:pt>
                <c:pt idx="140">
                  <c:v>0.62209800000000004</c:v>
                </c:pt>
                <c:pt idx="141">
                  <c:v>0.56738900000000003</c:v>
                </c:pt>
                <c:pt idx="142">
                  <c:v>0.51045099999999999</c:v>
                </c:pt>
                <c:pt idx="143">
                  <c:v>0.451519</c:v>
                </c:pt>
                <c:pt idx="144">
                  <c:v>0.39083499999999999</c:v>
                </c:pt>
                <c:pt idx="145">
                  <c:v>0.32864900000000002</c:v>
                </c:pt>
                <c:pt idx="146">
                  <c:v>0.26521600000000001</c:v>
                </c:pt>
                <c:pt idx="147">
                  <c:v>0.200794</c:v>
                </c:pt>
                <c:pt idx="148">
                  <c:v>0.13564599999999999</c:v>
                </c:pt>
                <c:pt idx="149">
                  <c:v>7.0036100000000004E-2</c:v>
                </c:pt>
                <c:pt idx="150">
                  <c:v>4.2302700000000004E-3</c:v>
                </c:pt>
                <c:pt idx="151">
                  <c:v>-6.1506600000000002E-2</c:v>
                </c:pt>
                <c:pt idx="152">
                  <c:v>-0.126911</c:v>
                </c:pt>
                <c:pt idx="153">
                  <c:v>-0.19172</c:v>
                </c:pt>
                <c:pt idx="154">
                  <c:v>-0.25567800000000002</c:v>
                </c:pt>
                <c:pt idx="155">
                  <c:v>-0.31853100000000001</c:v>
                </c:pt>
                <c:pt idx="156">
                  <c:v>-0.38002999999999998</c:v>
                </c:pt>
                <c:pt idx="157">
                  <c:v>-0.43993599999999999</c:v>
                </c:pt>
                <c:pt idx="158">
                  <c:v>-0.49801400000000001</c:v>
                </c:pt>
                <c:pt idx="159">
                  <c:v>-0.55403899999999995</c:v>
                </c:pt>
                <c:pt idx="160">
                  <c:v>-0.60779499999999997</c:v>
                </c:pt>
                <c:pt idx="161">
                  <c:v>-0.659076</c:v>
                </c:pt>
                <c:pt idx="162">
                  <c:v>-0.70768699999999995</c:v>
                </c:pt>
                <c:pt idx="163">
                  <c:v>-0.753444</c:v>
                </c:pt>
                <c:pt idx="164">
                  <c:v>-0.79617499999999997</c:v>
                </c:pt>
                <c:pt idx="165">
                  <c:v>-0.83572000000000002</c:v>
                </c:pt>
                <c:pt idx="166">
                  <c:v>-0.87193200000000004</c:v>
                </c:pt>
                <c:pt idx="167">
                  <c:v>-0.90467699999999995</c:v>
                </c:pt>
                <c:pt idx="168">
                  <c:v>-0.93383499999999997</c:v>
                </c:pt>
                <c:pt idx="169">
                  <c:v>-0.95930000000000004</c:v>
                </c:pt>
                <c:pt idx="170">
                  <c:v>-0.98097800000000002</c:v>
                </c:pt>
                <c:pt idx="171">
                  <c:v>-0.99879099999999998</c:v>
                </c:pt>
                <c:pt idx="172">
                  <c:v>-1.01268</c:v>
                </c:pt>
                <c:pt idx="173">
                  <c:v>-1.0225900000000001</c:v>
                </c:pt>
                <c:pt idx="174">
                  <c:v>-1.0284800000000001</c:v>
                </c:pt>
                <c:pt idx="175">
                  <c:v>-1.0303500000000001</c:v>
                </c:pt>
                <c:pt idx="176">
                  <c:v>-1.0281899999999999</c:v>
                </c:pt>
                <c:pt idx="177">
                  <c:v>-1.022</c:v>
                </c:pt>
                <c:pt idx="178">
                  <c:v>-1.0118</c:v>
                </c:pt>
                <c:pt idx="179">
                  <c:v>-0.99765300000000001</c:v>
                </c:pt>
                <c:pt idx="180">
                  <c:v>-0.97959499999999999</c:v>
                </c:pt>
                <c:pt idx="181">
                  <c:v>-0.95769800000000005</c:v>
                </c:pt>
                <c:pt idx="182">
                  <c:v>-0.93204399999999998</c:v>
                </c:pt>
                <c:pt idx="183">
                  <c:v>-0.90272799999999997</c:v>
                </c:pt>
                <c:pt idx="184">
                  <c:v>-0.86985800000000002</c:v>
                </c:pt>
                <c:pt idx="185">
                  <c:v>-0.83355500000000005</c:v>
                </c:pt>
                <c:pt idx="186">
                  <c:v>-0.79395300000000002</c:v>
                </c:pt>
                <c:pt idx="187">
                  <c:v>-0.75119800000000003</c:v>
                </c:pt>
                <c:pt idx="188">
                  <c:v>-0.70544700000000005</c:v>
                </c:pt>
                <c:pt idx="189">
                  <c:v>-0.65686900000000004</c:v>
                </c:pt>
                <c:pt idx="190">
                  <c:v>-0.60564300000000004</c:v>
                </c:pt>
                <c:pt idx="191">
                  <c:v>-0.55196000000000001</c:v>
                </c:pt>
                <c:pt idx="192">
                  <c:v>-0.49601899999999999</c:v>
                </c:pt>
                <c:pt idx="193">
                  <c:v>-0.438029</c:v>
                </c:pt>
                <c:pt idx="194">
                  <c:v>-0.37820700000000002</c:v>
                </c:pt>
                <c:pt idx="195">
                  <c:v>-0.31677899999999998</c:v>
                </c:pt>
                <c:pt idx="196">
                  <c:v>-0.25397500000000001</c:v>
                </c:pt>
                <c:pt idx="197">
                  <c:v>-0.19003500000000001</c:v>
                </c:pt>
                <c:pt idx="198">
                  <c:v>-0.12520300000000001</c:v>
                </c:pt>
                <c:pt idx="199">
                  <c:v>-5.9728900000000001E-2</c:v>
                </c:pt>
                <c:pt idx="200">
                  <c:v>6.1349100000000004E-3</c:v>
                </c:pt>
                <c:pt idx="201">
                  <c:v>7.2131299999999995E-2</c:v>
                </c:pt>
                <c:pt idx="202">
                  <c:v>0.13800100000000001</c:v>
                </c:pt>
                <c:pt idx="203">
                  <c:v>0.203484</c:v>
                </c:pt>
                <c:pt idx="204">
                  <c:v>0.26831899999999997</c:v>
                </c:pt>
                <c:pt idx="205">
                  <c:v>0.33224599999999999</c:v>
                </c:pt>
                <c:pt idx="206">
                  <c:v>0.395007</c:v>
                </c:pt>
                <c:pt idx="207">
                  <c:v>0.456347</c:v>
                </c:pt>
                <c:pt idx="208">
                  <c:v>0.51601600000000003</c:v>
                </c:pt>
                <c:pt idx="209">
                  <c:v>0.57376799999999994</c:v>
                </c:pt>
                <c:pt idx="210">
                  <c:v>0.62936400000000003</c:v>
                </c:pt>
                <c:pt idx="211">
                  <c:v>0.68257299999999999</c:v>
                </c:pt>
                <c:pt idx="212">
                  <c:v>0.73317399999999999</c:v>
                </c:pt>
                <c:pt idx="213">
                  <c:v>0.78095400000000004</c:v>
                </c:pt>
                <c:pt idx="214">
                  <c:v>0.82571099999999997</c:v>
                </c:pt>
                <c:pt idx="215">
                  <c:v>0.86725699999999994</c:v>
                </c:pt>
                <c:pt idx="216">
                  <c:v>0.90541499999999997</c:v>
                </c:pt>
                <c:pt idx="217">
                  <c:v>0.94002399999999997</c:v>
                </c:pt>
                <c:pt idx="218">
                  <c:v>0.97093799999999997</c:v>
                </c:pt>
                <c:pt idx="219">
                  <c:v>0.99802500000000005</c:v>
                </c:pt>
                <c:pt idx="220">
                  <c:v>1.0211699999999999</c:v>
                </c:pt>
                <c:pt idx="221">
                  <c:v>1.0402800000000001</c:v>
                </c:pt>
                <c:pt idx="222">
                  <c:v>1.0552699999999999</c:v>
                </c:pt>
                <c:pt idx="223">
                  <c:v>1.0660700000000001</c:v>
                </c:pt>
                <c:pt idx="224">
                  <c:v>1.07264</c:v>
                </c:pt>
                <c:pt idx="225">
                  <c:v>1.0749599999999999</c:v>
                </c:pt>
                <c:pt idx="226">
                  <c:v>1.07301</c:v>
                </c:pt>
                <c:pt idx="227">
                  <c:v>1.0668</c:v>
                </c:pt>
                <c:pt idx="228">
                  <c:v>1.0563499999999999</c:v>
                </c:pt>
                <c:pt idx="229">
                  <c:v>1.0417099999999999</c:v>
                </c:pt>
                <c:pt idx="230">
                  <c:v>1.02294</c:v>
                </c:pt>
                <c:pt idx="231">
                  <c:v>1.0001100000000001</c:v>
                </c:pt>
                <c:pt idx="232">
                  <c:v>0.97333000000000003</c:v>
                </c:pt>
                <c:pt idx="233">
                  <c:v>0.94269700000000001</c:v>
                </c:pt>
                <c:pt idx="234">
                  <c:v>0.90834400000000004</c:v>
                </c:pt>
                <c:pt idx="235">
                  <c:v>0.87041400000000002</c:v>
                </c:pt>
                <c:pt idx="236">
                  <c:v>0.82906400000000002</c:v>
                </c:pt>
                <c:pt idx="237">
                  <c:v>0.78446499999999997</c:v>
                </c:pt>
                <c:pt idx="238">
                  <c:v>0.73680500000000004</c:v>
                </c:pt>
                <c:pt idx="239">
                  <c:v>0.68627899999999997</c:v>
                </c:pt>
                <c:pt idx="240">
                  <c:v>0.63309700000000002</c:v>
                </c:pt>
                <c:pt idx="241">
                  <c:v>0.57747899999999996</c:v>
                </c:pt>
                <c:pt idx="242">
                  <c:v>0.51965499999999998</c:v>
                </c:pt>
                <c:pt idx="243">
                  <c:v>0.45986100000000002</c:v>
                </c:pt>
                <c:pt idx="244">
                  <c:v>0.398343</c:v>
                </c:pt>
                <c:pt idx="245">
                  <c:v>0.33535300000000001</c:v>
                </c:pt>
                <c:pt idx="246">
                  <c:v>0.27114700000000003</c:v>
                </c:pt>
                <c:pt idx="247">
                  <c:v>0.205986</c:v>
                </c:pt>
                <c:pt idx="248">
                  <c:v>0.14013400000000001</c:v>
                </c:pt>
                <c:pt idx="249">
                  <c:v>7.3857599999999995E-2</c:v>
                </c:pt>
                <c:pt idx="250">
                  <c:v>7.4220199999999997E-3</c:v>
                </c:pt>
                <c:pt idx="251">
                  <c:v>-5.8906300000000002E-2</c:v>
                </c:pt>
                <c:pt idx="252">
                  <c:v>-0.124863</c:v>
                </c:pt>
                <c:pt idx="253">
                  <c:v>-0.19018699999999999</c:v>
                </c:pt>
                <c:pt idx="254">
                  <c:v>-0.25461899999999998</c:v>
                </c:pt>
                <c:pt idx="255">
                  <c:v>-0.31790800000000002</c:v>
                </c:pt>
                <c:pt idx="256">
                  <c:v>-0.379805</c:v>
                </c:pt>
                <c:pt idx="257">
                  <c:v>-0.44007000000000002</c:v>
                </c:pt>
                <c:pt idx="258">
                  <c:v>-0.498471</c:v>
                </c:pt>
                <c:pt idx="259">
                  <c:v>-0.55478300000000003</c:v>
                </c:pt>
                <c:pt idx="260">
                  <c:v>-0.608792</c:v>
                </c:pt>
                <c:pt idx="261">
                  <c:v>-0.66029300000000002</c:v>
                </c:pt>
                <c:pt idx="262">
                  <c:v>-0.70909100000000003</c:v>
                </c:pt>
                <c:pt idx="263">
                  <c:v>-0.75500500000000004</c:v>
                </c:pt>
                <c:pt idx="264">
                  <c:v>-0.79786500000000005</c:v>
                </c:pt>
                <c:pt idx="265">
                  <c:v>-0.83751100000000001</c:v>
                </c:pt>
                <c:pt idx="266">
                  <c:v>-0.87380000000000002</c:v>
                </c:pt>
                <c:pt idx="267">
                  <c:v>-0.90659900000000004</c:v>
                </c:pt>
                <c:pt idx="268">
                  <c:v>-0.93578899999999998</c:v>
                </c:pt>
                <c:pt idx="269">
                  <c:v>-0.96126699999999998</c:v>
                </c:pt>
                <c:pt idx="270">
                  <c:v>-0.98294099999999995</c:v>
                </c:pt>
                <c:pt idx="271">
                  <c:v>-1.00074</c:v>
                </c:pt>
                <c:pt idx="272">
                  <c:v>-1.0145900000000001</c:v>
                </c:pt>
                <c:pt idx="273">
                  <c:v>-1.0244599999999999</c:v>
                </c:pt>
                <c:pt idx="274">
                  <c:v>-1.0303100000000001</c:v>
                </c:pt>
                <c:pt idx="275">
                  <c:v>-1.0321199999999999</c:v>
                </c:pt>
                <c:pt idx="276">
                  <c:v>-1.0299</c:v>
                </c:pt>
                <c:pt idx="277">
                  <c:v>-1.0236499999999999</c:v>
                </c:pt>
                <c:pt idx="278">
                  <c:v>-1.0134000000000001</c:v>
                </c:pt>
                <c:pt idx="279">
                  <c:v>-0.999197</c:v>
                </c:pt>
                <c:pt idx="280">
                  <c:v>-0.98108899999999999</c:v>
                </c:pt>
                <c:pt idx="281">
                  <c:v>-0.95914900000000003</c:v>
                </c:pt>
                <c:pt idx="282">
                  <c:v>-0.93345999999999996</c:v>
                </c:pt>
                <c:pt idx="283">
                  <c:v>-0.90411900000000001</c:v>
                </c:pt>
                <c:pt idx="284">
                  <c:v>-0.87123600000000001</c:v>
                </c:pt>
                <c:pt idx="285">
                  <c:v>-0.83493200000000001</c:v>
                </c:pt>
                <c:pt idx="286">
                  <c:v>-0.79534400000000005</c:v>
                </c:pt>
                <c:pt idx="287">
                  <c:v>-0.75261699999999998</c:v>
                </c:pt>
                <c:pt idx="288">
                  <c:v>-0.70691099999999996</c:v>
                </c:pt>
                <c:pt idx="289">
                  <c:v>-0.65839400000000003</c:v>
                </c:pt>
                <c:pt idx="290">
                  <c:v>-0.60724599999999995</c:v>
                </c:pt>
                <c:pt idx="291">
                  <c:v>-0.55365799999999998</c:v>
                </c:pt>
                <c:pt idx="292">
                  <c:v>-0.49782999999999999</c:v>
                </c:pt>
                <c:pt idx="293">
                  <c:v>-0.439969</c:v>
                </c:pt>
                <c:pt idx="294">
                  <c:v>-0.38029299999999999</c:v>
                </c:pt>
                <c:pt idx="295">
                  <c:v>-0.31902599999999998</c:v>
                </c:pt>
                <c:pt idx="296">
                  <c:v>-0.25640000000000002</c:v>
                </c:pt>
                <c:pt idx="297">
                  <c:v>-0.19265099999999999</c:v>
                </c:pt>
                <c:pt idx="298">
                  <c:v>-0.128024</c:v>
                </c:pt>
                <c:pt idx="299">
                  <c:v>-6.27669E-2</c:v>
                </c:pt>
                <c:pt idx="300">
                  <c:v>2.8691300000000001E-3</c:v>
                </c:pt>
                <c:pt idx="301">
                  <c:v>6.8628700000000001E-2</c:v>
                </c:pt>
                <c:pt idx="302">
                  <c:v>0.13425400000000001</c:v>
                </c:pt>
                <c:pt idx="303">
                  <c:v>0.199487</c:v>
                </c:pt>
                <c:pt idx="304">
                  <c:v>0.26406800000000002</c:v>
                </c:pt>
                <c:pt idx="305">
                  <c:v>0.32773999999999998</c:v>
                </c:pt>
                <c:pt idx="306">
                  <c:v>0.39024700000000001</c:v>
                </c:pt>
                <c:pt idx="307">
                  <c:v>0.45133499999999999</c:v>
                </c:pt>
                <c:pt idx="308">
                  <c:v>0.51075599999999999</c:v>
                </c:pt>
                <c:pt idx="309">
                  <c:v>0.56826900000000002</c:v>
                </c:pt>
                <c:pt idx="310">
                  <c:v>0.62363500000000005</c:v>
                </c:pt>
                <c:pt idx="311">
                  <c:v>0.67662800000000001</c:v>
                </c:pt>
                <c:pt idx="312">
                  <c:v>0.72702599999999995</c:v>
                </c:pt>
                <c:pt idx="313">
                  <c:v>0.77461899999999995</c:v>
                </c:pt>
                <c:pt idx="314">
                  <c:v>0.81920999999999999</c:v>
                </c:pt>
                <c:pt idx="315">
                  <c:v>0.86060999999999999</c:v>
                </c:pt>
                <c:pt idx="316">
                  <c:v>0.89864599999999994</c:v>
                </c:pt>
                <c:pt idx="317">
                  <c:v>0.93315700000000001</c:v>
                </c:pt>
                <c:pt idx="318">
                  <c:v>0.96399900000000005</c:v>
                </c:pt>
                <c:pt idx="319">
                  <c:v>0.99104199999999998</c:v>
                </c:pt>
                <c:pt idx="320">
                  <c:v>1.01417</c:v>
                </c:pt>
                <c:pt idx="321">
                  <c:v>1.03329</c:v>
                </c:pt>
                <c:pt idx="322">
                  <c:v>1.0483199999999999</c:v>
                </c:pt>
                <c:pt idx="323">
                  <c:v>1.0591999999999999</c:v>
                </c:pt>
                <c:pt idx="324">
                  <c:v>1.0658799999999999</c:v>
                </c:pt>
                <c:pt idx="325">
                  <c:v>1.06833</c:v>
                </c:pt>
                <c:pt idx="326">
                  <c:v>1.06654</c:v>
                </c:pt>
                <c:pt idx="327">
                  <c:v>1.0605100000000001</c:v>
                </c:pt>
                <c:pt idx="328">
                  <c:v>1.0502800000000001</c:v>
                </c:pt>
                <c:pt idx="329">
                  <c:v>1.0358799999999999</c:v>
                </c:pt>
                <c:pt idx="330">
                  <c:v>1.01738</c:v>
                </c:pt>
                <c:pt idx="331">
                  <c:v>0.99483600000000005</c:v>
                </c:pt>
                <c:pt idx="332">
                  <c:v>0.96835700000000002</c:v>
                </c:pt>
                <c:pt idx="333">
                  <c:v>0.93804799999999999</c:v>
                </c:pt>
                <c:pt idx="334">
                  <c:v>0.90403299999999998</c:v>
                </c:pt>
                <c:pt idx="335">
                  <c:v>0.86645399999999995</c:v>
                </c:pt>
                <c:pt idx="336">
                  <c:v>0.825465</c:v>
                </c:pt>
                <c:pt idx="337">
                  <c:v>0.78123600000000004</c:v>
                </c:pt>
                <c:pt idx="338">
                  <c:v>0.73394999999999999</c:v>
                </c:pt>
                <c:pt idx="339">
                  <c:v>0.68380200000000002</c:v>
                </c:pt>
                <c:pt idx="340">
                  <c:v>0.63099799999999995</c:v>
                </c:pt>
                <c:pt idx="341">
                  <c:v>0.57575699999999996</c:v>
                </c:pt>
                <c:pt idx="342">
                  <c:v>0.51830399999999999</c:v>
                </c:pt>
                <c:pt idx="343">
                  <c:v>0.45887600000000001</c:v>
                </c:pt>
                <c:pt idx="344">
                  <c:v>0.39771499999999999</c:v>
                </c:pt>
                <c:pt idx="345">
                  <c:v>0.33507100000000001</c:v>
                </c:pt>
                <c:pt idx="346">
                  <c:v>0.27119900000000002</c:v>
                </c:pt>
                <c:pt idx="347">
                  <c:v>0.20635700000000001</c:v>
                </c:pt>
                <c:pt idx="348">
                  <c:v>0.14080899999999999</c:v>
                </c:pt>
                <c:pt idx="349">
                  <c:v>7.4818499999999996E-2</c:v>
                </c:pt>
                <c:pt idx="350">
                  <c:v>8.6506299999999994E-3</c:v>
                </c:pt>
                <c:pt idx="351">
                  <c:v>-5.74297E-2</c:v>
                </c:pt>
                <c:pt idx="352">
                  <c:v>-0.123159</c:v>
                </c:pt>
                <c:pt idx="353">
                  <c:v>-0.188276</c:v>
                </c:pt>
                <c:pt idx="354">
                  <c:v>-0.25252400000000003</c:v>
                </c:pt>
                <c:pt idx="355">
                  <c:v>-0.31564999999999999</c:v>
                </c:pt>
                <c:pt idx="356">
                  <c:v>-0.37740800000000002</c:v>
                </c:pt>
                <c:pt idx="357">
                  <c:v>-0.43755500000000003</c:v>
                </c:pt>
                <c:pt idx="358">
                  <c:v>-0.49586000000000002</c:v>
                </c:pt>
                <c:pt idx="359">
                  <c:v>-0.55209799999999998</c:v>
                </c:pt>
                <c:pt idx="360">
                  <c:v>-0.60605399999999998</c:v>
                </c:pt>
                <c:pt idx="361">
                  <c:v>-0.65752200000000005</c:v>
                </c:pt>
                <c:pt idx="362">
                  <c:v>-0.70630700000000002</c:v>
                </c:pt>
                <c:pt idx="363">
                  <c:v>-0.75222699999999998</c:v>
                </c:pt>
                <c:pt idx="364">
                  <c:v>-0.79510899999999995</c:v>
                </c:pt>
                <c:pt idx="365">
                  <c:v>-0.83479499999999995</c:v>
                </c:pt>
                <c:pt idx="366">
                  <c:v>-0.871139</c:v>
                </c:pt>
                <c:pt idx="367">
                  <c:v>-0.90400599999999998</c:v>
                </c:pt>
                <c:pt idx="368">
                  <c:v>-0.93327800000000005</c:v>
                </c:pt>
                <c:pt idx="369">
                  <c:v>-0.95884899999999995</c:v>
                </c:pt>
                <c:pt idx="370">
                  <c:v>-0.98062700000000003</c:v>
                </c:pt>
                <c:pt idx="371">
                  <c:v>-0.99853499999999995</c:v>
                </c:pt>
                <c:pt idx="372">
                  <c:v>-1.01251</c:v>
                </c:pt>
                <c:pt idx="373">
                  <c:v>-1.02251</c:v>
                </c:pt>
                <c:pt idx="374">
                  <c:v>-1.0284899999999999</c:v>
                </c:pt>
                <c:pt idx="375">
                  <c:v>-1.0304500000000001</c:v>
                </c:pt>
                <c:pt idx="376">
                  <c:v>-1.02837</c:v>
                </c:pt>
                <c:pt idx="377">
                  <c:v>-1.02227</c:v>
                </c:pt>
                <c:pt idx="378">
                  <c:v>-1.01217</c:v>
                </c:pt>
                <c:pt idx="379">
                  <c:v>-0.99812800000000002</c:v>
                </c:pt>
                <c:pt idx="380">
                  <c:v>-0.98018400000000006</c:v>
                </c:pt>
                <c:pt idx="381">
                  <c:v>-0.95841299999999996</c:v>
                </c:pt>
                <c:pt idx="382">
                  <c:v>-0.93289800000000001</c:v>
                </c:pt>
                <c:pt idx="383">
                  <c:v>-0.90373800000000004</c:v>
                </c:pt>
                <c:pt idx="384">
                  <c:v>-0.87104199999999998</c:v>
                </c:pt>
                <c:pt idx="385">
                  <c:v>-0.83493499999999998</c:v>
                </c:pt>
                <c:pt idx="386">
                  <c:v>-0.79555200000000004</c:v>
                </c:pt>
                <c:pt idx="387">
                  <c:v>-0.75304099999999996</c:v>
                </c:pt>
                <c:pt idx="388">
                  <c:v>-0.70756200000000002</c:v>
                </c:pt>
                <c:pt idx="389">
                  <c:v>-0.65928699999999996</c:v>
                </c:pt>
                <c:pt idx="390">
                  <c:v>-0.60839600000000005</c:v>
                </c:pt>
                <c:pt idx="391">
                  <c:v>-0.55508199999999996</c:v>
                </c:pt>
                <c:pt idx="392">
                  <c:v>-0.49954500000000002</c:v>
                </c:pt>
                <c:pt idx="393">
                  <c:v>-0.441996</c:v>
                </c:pt>
                <c:pt idx="394">
                  <c:v>-0.38265300000000002</c:v>
                </c:pt>
                <c:pt idx="395">
                  <c:v>-0.32174199999999997</c:v>
                </c:pt>
                <c:pt idx="396">
                  <c:v>-0.25949499999999998</c:v>
                </c:pt>
                <c:pt idx="397">
                  <c:v>-0.19614999999999999</c:v>
                </c:pt>
                <c:pt idx="398">
                  <c:v>-0.13195200000000001</c:v>
                </c:pt>
                <c:pt idx="399">
                  <c:v>-6.7147299999999993E-2</c:v>
                </c:pt>
                <c:pt idx="400">
                  <c:v>-1.9888200000000001E-3</c:v>
                </c:pt>
                <c:pt idx="401">
                  <c:v>6.3269500000000006E-2</c:v>
                </c:pt>
                <c:pt idx="402">
                  <c:v>0.12837100000000001</c:v>
                </c:pt>
                <c:pt idx="403">
                  <c:v>0.19305900000000001</c:v>
                </c:pt>
                <c:pt idx="404">
                  <c:v>0.257077</c:v>
                </c:pt>
                <c:pt idx="405">
                  <c:v>0.32016800000000001</c:v>
                </c:pt>
                <c:pt idx="406">
                  <c:v>0.38207999999999998</c:v>
                </c:pt>
                <c:pt idx="407">
                  <c:v>0.44256200000000001</c:v>
                </c:pt>
                <c:pt idx="408">
                  <c:v>0.50136999999999998</c:v>
                </c:pt>
                <c:pt idx="409">
                  <c:v>0.55826399999999998</c:v>
                </c:pt>
                <c:pt idx="410">
                  <c:v>0.613012</c:v>
                </c:pt>
                <c:pt idx="411">
                  <c:v>0.66538900000000001</c:v>
                </c:pt>
                <c:pt idx="412">
                  <c:v>0.71517799999999998</c:v>
                </c:pt>
                <c:pt idx="413">
                  <c:v>0.76217299999999999</c:v>
                </c:pt>
                <c:pt idx="414">
                  <c:v>0.80618000000000001</c:v>
                </c:pt>
                <c:pt idx="415">
                  <c:v>0.84701499999999996</c:v>
                </c:pt>
                <c:pt idx="416">
                  <c:v>0.88450799999999996</c:v>
                </c:pt>
                <c:pt idx="417">
                  <c:v>0.91850299999999996</c:v>
                </c:pt>
                <c:pt idx="418">
                  <c:v>0.94885900000000001</c:v>
                </c:pt>
                <c:pt idx="419">
                  <c:v>0.97544799999999998</c:v>
                </c:pt>
                <c:pt idx="420">
                  <c:v>0.99816099999999996</c:v>
                </c:pt>
                <c:pt idx="421">
                  <c:v>1.0168999999999999</c:v>
                </c:pt>
                <c:pt idx="422">
                  <c:v>1.0316000000000001</c:v>
                </c:pt>
                <c:pt idx="423">
                  <c:v>1.0421800000000001</c:v>
                </c:pt>
                <c:pt idx="424">
                  <c:v>1.04861</c:v>
                </c:pt>
                <c:pt idx="425">
                  <c:v>1.0508599999999999</c:v>
                </c:pt>
                <c:pt idx="426">
                  <c:v>1.0489200000000001</c:v>
                </c:pt>
                <c:pt idx="427">
                  <c:v>1.0427900000000001</c:v>
                </c:pt>
                <c:pt idx="428">
                  <c:v>1.03251</c:v>
                </c:pt>
                <c:pt idx="429">
                  <c:v>1.0181100000000001</c:v>
                </c:pt>
                <c:pt idx="430">
                  <c:v>0.99964399999999998</c:v>
                </c:pt>
                <c:pt idx="431">
                  <c:v>0.97719800000000001</c:v>
                </c:pt>
                <c:pt idx="432">
                  <c:v>0.95086000000000004</c:v>
                </c:pt>
                <c:pt idx="433">
                  <c:v>0.920736</c:v>
                </c:pt>
                <c:pt idx="434">
                  <c:v>0.88695199999999996</c:v>
                </c:pt>
                <c:pt idx="435">
                  <c:v>0.84964399999999995</c:v>
                </c:pt>
                <c:pt idx="436">
                  <c:v>0.80896500000000005</c:v>
                </c:pt>
                <c:pt idx="437">
                  <c:v>0.76508299999999996</c:v>
                </c:pt>
                <c:pt idx="438">
                  <c:v>0.71817799999999998</c:v>
                </c:pt>
                <c:pt idx="439">
                  <c:v>0.66844000000000003</c:v>
                </c:pt>
                <c:pt idx="440">
                  <c:v>0.61607400000000001</c:v>
                </c:pt>
                <c:pt idx="441">
                  <c:v>0.56129300000000004</c:v>
                </c:pt>
                <c:pt idx="442">
                  <c:v>0.50432200000000005</c:v>
                </c:pt>
                <c:pt idx="443">
                  <c:v>0.44539000000000001</c:v>
                </c:pt>
                <c:pt idx="444">
                  <c:v>0.384739</c:v>
                </c:pt>
                <c:pt idx="445">
                  <c:v>0.32261400000000001</c:v>
                </c:pt>
                <c:pt idx="446">
                  <c:v>0.259266</c:v>
                </c:pt>
                <c:pt idx="447">
                  <c:v>0.19495000000000001</c:v>
                </c:pt>
                <c:pt idx="448">
                  <c:v>0.12992699999999999</c:v>
                </c:pt>
                <c:pt idx="449">
                  <c:v>6.4456600000000003E-2</c:v>
                </c:pt>
                <c:pt idx="450">
                  <c:v>-1.19893E-3</c:v>
                </c:pt>
                <c:pt idx="451">
                  <c:v>-6.6777400000000001E-2</c:v>
                </c:pt>
                <c:pt idx="452">
                  <c:v>-0.132018</c:v>
                </c:pt>
                <c:pt idx="453">
                  <c:v>-0.196662</c:v>
                </c:pt>
                <c:pt idx="454">
                  <c:v>-0.26045400000000002</c:v>
                </c:pt>
                <c:pt idx="455">
                  <c:v>-0.32314399999999999</c:v>
                </c:pt>
                <c:pt idx="456">
                  <c:v>-0.38448700000000002</c:v>
                </c:pt>
                <c:pt idx="457">
                  <c:v>-0.44424200000000003</c:v>
                </c:pt>
                <c:pt idx="458">
                  <c:v>-0.50217900000000004</c:v>
                </c:pt>
                <c:pt idx="459">
                  <c:v>-0.55807300000000004</c:v>
                </c:pt>
                <c:pt idx="460">
                  <c:v>-0.611711</c:v>
                </c:pt>
                <c:pt idx="461">
                  <c:v>-0.662887</c:v>
                </c:pt>
                <c:pt idx="462">
                  <c:v>-0.71140599999999998</c:v>
                </c:pt>
                <c:pt idx="463">
                  <c:v>-0.75708600000000004</c:v>
                </c:pt>
                <c:pt idx="464">
                  <c:v>-0.79975399999999996</c:v>
                </c:pt>
                <c:pt idx="465">
                  <c:v>-0.839252</c:v>
                </c:pt>
                <c:pt idx="466">
                  <c:v>-0.87543099999999996</c:v>
                </c:pt>
                <c:pt idx="467">
                  <c:v>-0.90815800000000002</c:v>
                </c:pt>
                <c:pt idx="468">
                  <c:v>-0.93731200000000003</c:v>
                </c:pt>
                <c:pt idx="469">
                  <c:v>-0.96278600000000003</c:v>
                </c:pt>
                <c:pt idx="470">
                  <c:v>-0.984487</c:v>
                </c:pt>
                <c:pt idx="471">
                  <c:v>-1.00234</c:v>
                </c:pt>
                <c:pt idx="472">
                  <c:v>-1.01627</c:v>
                </c:pt>
                <c:pt idx="473">
                  <c:v>-1.02624</c:v>
                </c:pt>
                <c:pt idx="474">
                  <c:v>-1.0322100000000001</c:v>
                </c:pt>
                <c:pt idx="475">
                  <c:v>-1.03416</c:v>
                </c:pt>
                <c:pt idx="476">
                  <c:v>-1.0320800000000001</c:v>
                </c:pt>
                <c:pt idx="477">
                  <c:v>-1.026</c:v>
                </c:pt>
                <c:pt idx="478">
                  <c:v>-1.0159199999999999</c:v>
                </c:pt>
                <c:pt idx="479">
                  <c:v>-1.0018899999999999</c:v>
                </c:pt>
                <c:pt idx="480">
                  <c:v>-0.98396499999999998</c:v>
                </c:pt>
                <c:pt idx="481">
                  <c:v>-0.96221199999999996</c:v>
                </c:pt>
                <c:pt idx="482">
                  <c:v>-0.93671400000000005</c:v>
                </c:pt>
                <c:pt idx="483">
                  <c:v>-0.90756599999999998</c:v>
                </c:pt>
                <c:pt idx="484">
                  <c:v>-0.87487700000000002</c:v>
                </c:pt>
                <c:pt idx="485">
                  <c:v>-0.83877000000000002</c:v>
                </c:pt>
                <c:pt idx="486">
                  <c:v>-0.79937999999999998</c:v>
                </c:pt>
                <c:pt idx="487">
                  <c:v>-0.75685400000000003</c:v>
                </c:pt>
                <c:pt idx="488">
                  <c:v>-0.71135000000000004</c:v>
                </c:pt>
                <c:pt idx="489">
                  <c:v>-0.66303999999999996</c:v>
                </c:pt>
                <c:pt idx="490">
                  <c:v>-0.61210399999999998</c:v>
                </c:pt>
                <c:pt idx="491">
                  <c:v>-0.55873300000000004</c:v>
                </c:pt>
                <c:pt idx="492">
                  <c:v>-0.50312800000000002</c:v>
                </c:pt>
                <c:pt idx="493">
                  <c:v>-0.44549899999999998</c:v>
                </c:pt>
                <c:pt idx="494">
                  <c:v>-0.38606400000000002</c:v>
                </c:pt>
                <c:pt idx="495">
                  <c:v>-0.325048</c:v>
                </c:pt>
                <c:pt idx="496">
                  <c:v>-0.262683</c:v>
                </c:pt>
                <c:pt idx="497">
                  <c:v>-0.199208</c:v>
                </c:pt>
                <c:pt idx="498">
                  <c:v>-0.13486699999999999</c:v>
                </c:pt>
                <c:pt idx="499">
                  <c:v>-6.9907899999999995E-2</c:v>
                </c:pt>
              </c:numCache>
            </c:numRef>
          </c:yVal>
          <c:smooth val="0"/>
          <c:extLst xmlns:c16r2="http://schemas.microsoft.com/office/drawing/2015/06/chart">
            <c:ext xmlns:c16="http://schemas.microsoft.com/office/drawing/2014/chart" uri="{C3380CC4-5D6E-409C-BE32-E72D297353CC}">
              <c16:uniqueId val="{00000002-412A-4335-BDFB-A6A7AA1799BB}"/>
            </c:ext>
          </c:extLst>
        </c:ser>
        <c:dLbls>
          <c:showLegendKey val="0"/>
          <c:showVal val="0"/>
          <c:showCatName val="0"/>
          <c:showSerName val="0"/>
          <c:showPercent val="0"/>
          <c:showBubbleSize val="0"/>
        </c:dLbls>
        <c:axId val="192941440"/>
        <c:axId val="192947328"/>
      </c:scatterChart>
      <c:valAx>
        <c:axId val="192941440"/>
        <c:scaling>
          <c:orientation val="minMax"/>
        </c:scaling>
        <c:delete val="0"/>
        <c:axPos val="b"/>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92947328"/>
        <c:crosses val="autoZero"/>
        <c:crossBetween val="midCat"/>
      </c:valAx>
      <c:valAx>
        <c:axId val="192947328"/>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Load (kip)</a:t>
                </a:r>
              </a:p>
            </c:rich>
          </c:tx>
          <c:layout>
            <c:manualLayout>
              <c:xMode val="edge"/>
              <c:yMode val="edge"/>
              <c:x val="1.1518254228638086E-2"/>
              <c:y val="0.32359470691163605"/>
            </c:manualLayout>
          </c:layout>
          <c:overlay val="0"/>
          <c:spPr>
            <a:noFill/>
            <a:ln>
              <a:noFill/>
            </a:ln>
            <a:effectLst/>
          </c:spPr>
        </c:title>
        <c:numFmt formatCode="General" sourceLinked="0"/>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92941440"/>
        <c:crosses val="autoZero"/>
        <c:crossBetween val="midCat"/>
      </c:valAx>
      <c:spPr>
        <a:noFill/>
        <a:ln>
          <a:solidFill>
            <a:schemeClr val="tx1"/>
          </a:solidFill>
        </a:ln>
        <a:effectLst/>
      </c:spPr>
    </c:plotArea>
    <c:legend>
      <c:legendPos val="r"/>
      <c:layout>
        <c:manualLayout>
          <c:xMode val="edge"/>
          <c:yMode val="edge"/>
          <c:x val="0.72368857538641018"/>
          <c:y val="7.0379322642182301E-2"/>
          <c:w val="0.22199415828229804"/>
          <c:h val="0.26348649265714541"/>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42955668305961"/>
          <c:y val="5.0925925925925923E-2"/>
          <c:w val="0.8538987434345966"/>
          <c:h val="0.86269520997375315"/>
        </c:manualLayout>
      </c:layout>
      <c:scatterChart>
        <c:scatterStyle val="lineMarker"/>
        <c:varyColors val="0"/>
        <c:ser>
          <c:idx val="0"/>
          <c:order val="0"/>
          <c:tx>
            <c:v>7.5 CW mils</c:v>
          </c:tx>
          <c:spPr>
            <a:ln w="19050" cap="rnd">
              <a:solidFill>
                <a:schemeClr val="tx1"/>
              </a:solidFill>
              <a:round/>
            </a:ln>
            <a:effectLst/>
          </c:spPr>
          <c:marker>
            <c:symbol val="none"/>
          </c:marker>
          <c:xVal>
            <c:numRef>
              <c:f>'2'!$D$5:$D$105</c:f>
              <c:numCache>
                <c:formatCode>General</c:formatCode>
                <c:ptCount val="101"/>
                <c:pt idx="0">
                  <c:v>3.7746166514999988</c:v>
                </c:pt>
                <c:pt idx="1">
                  <c:v>3.7424166515000037</c:v>
                </c:pt>
                <c:pt idx="2">
                  <c:v>3.288416651500004</c:v>
                </c:pt>
                <c:pt idx="3">
                  <c:v>3.4012166515000004</c:v>
                </c:pt>
                <c:pt idx="4">
                  <c:v>3.3703166515000031</c:v>
                </c:pt>
                <c:pt idx="5">
                  <c:v>2.8950166515000015</c:v>
                </c:pt>
                <c:pt idx="6">
                  <c:v>3.0685166515000013</c:v>
                </c:pt>
                <c:pt idx="7">
                  <c:v>2.8587166515000026</c:v>
                </c:pt>
                <c:pt idx="8">
                  <c:v>2.5866166515000009</c:v>
                </c:pt>
                <c:pt idx="9">
                  <c:v>2.6142166515000005</c:v>
                </c:pt>
                <c:pt idx="10">
                  <c:v>2.3409166515000033</c:v>
                </c:pt>
                <c:pt idx="11">
                  <c:v>2.1471166515000024</c:v>
                </c:pt>
                <c:pt idx="12">
                  <c:v>2.1597166515000001</c:v>
                </c:pt>
                <c:pt idx="13">
                  <c:v>1.8169166514999999</c:v>
                </c:pt>
                <c:pt idx="14">
                  <c:v>1.4080166515000012</c:v>
                </c:pt>
                <c:pt idx="15">
                  <c:v>1.500616651500003</c:v>
                </c:pt>
                <c:pt idx="16">
                  <c:v>0.79851665150000417</c:v>
                </c:pt>
                <c:pt idx="17">
                  <c:v>0.4206166515000036</c:v>
                </c:pt>
                <c:pt idx="18">
                  <c:v>0.15471665150000269</c:v>
                </c:pt>
                <c:pt idx="19">
                  <c:v>-0.2999833484999983</c:v>
                </c:pt>
                <c:pt idx="20">
                  <c:v>-1.0378833484999981</c:v>
                </c:pt>
                <c:pt idx="21">
                  <c:v>-1.3921333485000003</c:v>
                </c:pt>
                <c:pt idx="22">
                  <c:v>-1.8326133484999954</c:v>
                </c:pt>
                <c:pt idx="23">
                  <c:v>-1.8556433484999975</c:v>
                </c:pt>
                <c:pt idx="24">
                  <c:v>-1.9452933484999964</c:v>
                </c:pt>
                <c:pt idx="25">
                  <c:v>-2.3667633484999966</c:v>
                </c:pt>
                <c:pt idx="26">
                  <c:v>-2.3089533484999993</c:v>
                </c:pt>
                <c:pt idx="27">
                  <c:v>-2.5568933484999992</c:v>
                </c:pt>
                <c:pt idx="28">
                  <c:v>-2.6238633485000005</c:v>
                </c:pt>
                <c:pt idx="29">
                  <c:v>-2.5397233485000008</c:v>
                </c:pt>
                <c:pt idx="30">
                  <c:v>-2.7557033484999955</c:v>
                </c:pt>
                <c:pt idx="31">
                  <c:v>-2.8279393484999993</c:v>
                </c:pt>
                <c:pt idx="32">
                  <c:v>-2.9391043484999937</c:v>
                </c:pt>
                <c:pt idx="33">
                  <c:v>-2.9756783485000007</c:v>
                </c:pt>
                <c:pt idx="34">
                  <c:v>-3.1366525484999954</c:v>
                </c:pt>
                <c:pt idx="35">
                  <c:v>-2.929127348499998</c:v>
                </c:pt>
                <c:pt idx="36">
                  <c:v>-2.9748263485000024</c:v>
                </c:pt>
                <c:pt idx="37">
                  <c:v>-2.9428513484999961</c:v>
                </c:pt>
                <c:pt idx="38">
                  <c:v>-2.9380503484999974</c:v>
                </c:pt>
                <c:pt idx="39">
                  <c:v>-2.9307833484999986</c:v>
                </c:pt>
                <c:pt idx="40">
                  <c:v>-2.891008348499998</c:v>
                </c:pt>
                <c:pt idx="41">
                  <c:v>-2.8854013484999985</c:v>
                </c:pt>
                <c:pt idx="42">
                  <c:v>-2.6072353484999944</c:v>
                </c:pt>
                <c:pt idx="43">
                  <c:v>-2.8980023485000004</c:v>
                </c:pt>
                <c:pt idx="44">
                  <c:v>-2.9372433484999974</c:v>
                </c:pt>
                <c:pt idx="45">
                  <c:v>-2.8941528484999974</c:v>
                </c:pt>
                <c:pt idx="46">
                  <c:v>-2.8125703484999978</c:v>
                </c:pt>
                <c:pt idx="47">
                  <c:v>-2.8256473484999987</c:v>
                </c:pt>
                <c:pt idx="48">
                  <c:v>-2.5844733485000031</c:v>
                </c:pt>
                <c:pt idx="49">
                  <c:v>-2.6007533484999978</c:v>
                </c:pt>
                <c:pt idx="50">
                  <c:v>-2.5544033485000011</c:v>
                </c:pt>
                <c:pt idx="51">
                  <c:v>-2.3296833485000015</c:v>
                </c:pt>
                <c:pt idx="52">
                  <c:v>-2.2555633484999991</c:v>
                </c:pt>
                <c:pt idx="53">
                  <c:v>-2.3607333485000002</c:v>
                </c:pt>
                <c:pt idx="54">
                  <c:v>-2.0279433484999974</c:v>
                </c:pt>
                <c:pt idx="55">
                  <c:v>-1.8398433485000014</c:v>
                </c:pt>
                <c:pt idx="56">
                  <c:v>-1.8290433484999964</c:v>
                </c:pt>
                <c:pt idx="57">
                  <c:v>-1.3874933485000005</c:v>
                </c:pt>
                <c:pt idx="58">
                  <c:v>-1.0090033484999994</c:v>
                </c:pt>
                <c:pt idx="59">
                  <c:v>-0.71455334849999641</c:v>
                </c:pt>
                <c:pt idx="60">
                  <c:v>0.1016166515000001</c:v>
                </c:pt>
                <c:pt idx="61">
                  <c:v>0.46991665149999906</c:v>
                </c:pt>
                <c:pt idx="62">
                  <c:v>0.98861665149999922</c:v>
                </c:pt>
                <c:pt idx="63">
                  <c:v>1.0832166515000048</c:v>
                </c:pt>
                <c:pt idx="64">
                  <c:v>1.4353166515000022</c:v>
                </c:pt>
                <c:pt idx="65">
                  <c:v>1.6219166515000025</c:v>
                </c:pt>
                <c:pt idx="66">
                  <c:v>1.9779166515000048</c:v>
                </c:pt>
                <c:pt idx="67">
                  <c:v>2.1226166515000022</c:v>
                </c:pt>
                <c:pt idx="68">
                  <c:v>2.4058166514999999</c:v>
                </c:pt>
                <c:pt idx="69">
                  <c:v>2.7004166515000025</c:v>
                </c:pt>
                <c:pt idx="70">
                  <c:v>2.7928166515000017</c:v>
                </c:pt>
                <c:pt idx="71">
                  <c:v>3.0219166515000015</c:v>
                </c:pt>
                <c:pt idx="72">
                  <c:v>3.272516651500001</c:v>
                </c:pt>
                <c:pt idx="73">
                  <c:v>3.1594166515000035</c:v>
                </c:pt>
                <c:pt idx="74">
                  <c:v>3.4490166515</c:v>
                </c:pt>
                <c:pt idx="75">
                  <c:v>3.5603166515000026</c:v>
                </c:pt>
                <c:pt idx="76">
                  <c:v>3.6668166515000014</c:v>
                </c:pt>
                <c:pt idx="77">
                  <c:v>3.9353166515</c:v>
                </c:pt>
                <c:pt idx="78">
                  <c:v>4.0037166515000022</c:v>
                </c:pt>
                <c:pt idx="79">
                  <c:v>3.8642166515000014</c:v>
                </c:pt>
                <c:pt idx="80">
                  <c:v>4.0292166515000005</c:v>
                </c:pt>
                <c:pt idx="81">
                  <c:v>4.1527166515000022</c:v>
                </c:pt>
                <c:pt idx="82">
                  <c:v>3.9662166515000035</c:v>
                </c:pt>
                <c:pt idx="83">
                  <c:v>4.4073166515000004</c:v>
                </c:pt>
                <c:pt idx="84">
                  <c:v>4.4507166515000023</c:v>
                </c:pt>
                <c:pt idx="85">
                  <c:v>4.2126166515000012</c:v>
                </c:pt>
                <c:pt idx="86">
                  <c:v>4.4190166515000016</c:v>
                </c:pt>
                <c:pt idx="87">
                  <c:v>4.5486166514999997</c:v>
                </c:pt>
                <c:pt idx="88">
                  <c:v>4.3535166515000032</c:v>
                </c:pt>
                <c:pt idx="89">
                  <c:v>4.713016651500002</c:v>
                </c:pt>
                <c:pt idx="90">
                  <c:v>4.3545166515000009</c:v>
                </c:pt>
                <c:pt idx="91">
                  <c:v>4.354716651500004</c:v>
                </c:pt>
                <c:pt idx="92">
                  <c:v>4.5234166515000016</c:v>
                </c:pt>
                <c:pt idx="93">
                  <c:v>4.3835166515000008</c:v>
                </c:pt>
                <c:pt idx="94">
                  <c:v>4.2165166515000028</c:v>
                </c:pt>
                <c:pt idx="95">
                  <c:v>4.2692166515000043</c:v>
                </c:pt>
                <c:pt idx="96">
                  <c:v>4.0468166515000004</c:v>
                </c:pt>
                <c:pt idx="97">
                  <c:v>4.1165166515000031</c:v>
                </c:pt>
                <c:pt idx="98">
                  <c:v>4.1167166515000009</c:v>
                </c:pt>
                <c:pt idx="99">
                  <c:v>3.663816651500003</c:v>
                </c:pt>
                <c:pt idx="100">
                  <c:v>3.5846166515000002</c:v>
                </c:pt>
              </c:numCache>
            </c:numRef>
          </c:xVal>
          <c:yVal>
            <c:numRef>
              <c:f>'2'!$J$5:$J$1184</c:f>
              <c:numCache>
                <c:formatCode>General</c:formatCode>
                <c:ptCount val="1180"/>
                <c:pt idx="0" formatCode="0.00E+00">
                  <c:v>9.3189899999999992E-3</c:v>
                </c:pt>
                <c:pt idx="1">
                  <c:v>7.5150499999999995E-2</c:v>
                </c:pt>
                <c:pt idx="2">
                  <c:v>0.14075099999999999</c:v>
                </c:pt>
                <c:pt idx="3">
                  <c:v>0.20586099999999999</c:v>
                </c:pt>
                <c:pt idx="4">
                  <c:v>0.27022400000000002</c:v>
                </c:pt>
                <c:pt idx="5">
                  <c:v>0.33358599999999999</c:v>
                </c:pt>
                <c:pt idx="6">
                  <c:v>0.39569700000000002</c:v>
                </c:pt>
                <c:pt idx="7">
                  <c:v>0.45630900000000002</c:v>
                </c:pt>
                <c:pt idx="8">
                  <c:v>0.515181</c:v>
                </c:pt>
                <c:pt idx="9">
                  <c:v>0.57208000000000003</c:v>
                </c:pt>
                <c:pt idx="10">
                  <c:v>0.62677799999999995</c:v>
                </c:pt>
                <c:pt idx="11">
                  <c:v>0.67905599999999999</c:v>
                </c:pt>
                <c:pt idx="12">
                  <c:v>0.72870400000000002</c:v>
                </c:pt>
                <c:pt idx="13">
                  <c:v>0.77552200000000004</c:v>
                </c:pt>
                <c:pt idx="14">
                  <c:v>0.81932199999999999</c:v>
                </c:pt>
                <c:pt idx="15">
                  <c:v>0.85992400000000002</c:v>
                </c:pt>
                <c:pt idx="16">
                  <c:v>0.89716499999999999</c:v>
                </c:pt>
                <c:pt idx="17">
                  <c:v>0.93089299999999997</c:v>
                </c:pt>
                <c:pt idx="18">
                  <c:v>0.96096899999999996</c:v>
                </c:pt>
                <c:pt idx="19">
                  <c:v>0.98726899999999995</c:v>
                </c:pt>
                <c:pt idx="20">
                  <c:v>1.00969</c:v>
                </c:pt>
                <c:pt idx="21">
                  <c:v>1.02813</c:v>
                </c:pt>
                <c:pt idx="22">
                  <c:v>1.04251</c:v>
                </c:pt>
                <c:pt idx="23">
                  <c:v>1.0527899999999999</c:v>
                </c:pt>
                <c:pt idx="24">
                  <c:v>1.05891</c:v>
                </c:pt>
                <c:pt idx="25">
                  <c:v>1.0608500000000001</c:v>
                </c:pt>
                <c:pt idx="26">
                  <c:v>1.0586</c:v>
                </c:pt>
                <c:pt idx="27">
                  <c:v>1.0521799999999999</c:v>
                </c:pt>
                <c:pt idx="28">
                  <c:v>1.0416000000000001</c:v>
                </c:pt>
                <c:pt idx="29">
                  <c:v>1.02691</c:v>
                </c:pt>
                <c:pt idx="30">
                  <c:v>1.00817</c:v>
                </c:pt>
                <c:pt idx="31">
                  <c:v>0.98546100000000003</c:v>
                </c:pt>
                <c:pt idx="32">
                  <c:v>0.95886700000000002</c:v>
                </c:pt>
                <c:pt idx="33">
                  <c:v>0.92849899999999996</c:v>
                </c:pt>
                <c:pt idx="34">
                  <c:v>0.89448000000000005</c:v>
                </c:pt>
                <c:pt idx="35">
                  <c:v>0.85694599999999999</c:v>
                </c:pt>
                <c:pt idx="36">
                  <c:v>0.81604699999999997</c:v>
                </c:pt>
                <c:pt idx="37">
                  <c:v>0.77194700000000005</c:v>
                </c:pt>
                <c:pt idx="38">
                  <c:v>0.72482100000000005</c:v>
                </c:pt>
                <c:pt idx="39">
                  <c:v>0.67485700000000004</c:v>
                </c:pt>
                <c:pt idx="40">
                  <c:v>0.62225399999999997</c:v>
                </c:pt>
                <c:pt idx="41">
                  <c:v>0.56721999999999995</c:v>
                </c:pt>
                <c:pt idx="42">
                  <c:v>0.50997300000000001</c:v>
                </c:pt>
                <c:pt idx="43">
                  <c:v>0.45073999999999997</c:v>
                </c:pt>
                <c:pt idx="44">
                  <c:v>0.38975599999999999</c:v>
                </c:pt>
                <c:pt idx="45">
                  <c:v>0.32726</c:v>
                </c:pt>
                <c:pt idx="46">
                  <c:v>0.26350099999999999</c:v>
                </c:pt>
                <c:pt idx="47">
                  <c:v>0.19872899999999999</c:v>
                </c:pt>
                <c:pt idx="48">
                  <c:v>0.13320000000000001</c:v>
                </c:pt>
                <c:pt idx="49">
                  <c:v>6.7171700000000001E-2</c:v>
                </c:pt>
                <c:pt idx="50">
                  <c:v>9.0463999999999996E-4</c:v>
                </c:pt>
                <c:pt idx="51">
                  <c:v>-6.5340800000000004E-2</c:v>
                </c:pt>
                <c:pt idx="52">
                  <c:v>-0.131304</c:v>
                </c:pt>
                <c:pt idx="53">
                  <c:v>-0.19672500000000001</c:v>
                </c:pt>
                <c:pt idx="54">
                  <c:v>-0.261347</c:v>
                </c:pt>
                <c:pt idx="55">
                  <c:v>-0.32491599999999998</c:v>
                </c:pt>
                <c:pt idx="56">
                  <c:v>-0.38718000000000002</c:v>
                </c:pt>
                <c:pt idx="57">
                  <c:v>-0.44789499999999999</c:v>
                </c:pt>
                <c:pt idx="58">
                  <c:v>-0.50682099999999997</c:v>
                </c:pt>
                <c:pt idx="59">
                  <c:v>-0.56372500000000003</c:v>
                </c:pt>
                <c:pt idx="60">
                  <c:v>-0.61838199999999999</c:v>
                </c:pt>
                <c:pt idx="61">
                  <c:v>-0.67057500000000003</c:v>
                </c:pt>
                <c:pt idx="62">
                  <c:v>-0.72009800000000002</c:v>
                </c:pt>
                <c:pt idx="63">
                  <c:v>-0.76675499999999996</c:v>
                </c:pt>
                <c:pt idx="64">
                  <c:v>-0.81036300000000006</c:v>
                </c:pt>
                <c:pt idx="65">
                  <c:v>-0.85074899999999998</c:v>
                </c:pt>
                <c:pt idx="66">
                  <c:v>-0.88775700000000002</c:v>
                </c:pt>
                <c:pt idx="67">
                  <c:v>-0.92124099999999998</c:v>
                </c:pt>
                <c:pt idx="68">
                  <c:v>-0.951071</c:v>
                </c:pt>
                <c:pt idx="69">
                  <c:v>-0.977132</c:v>
                </c:pt>
                <c:pt idx="70">
                  <c:v>-0.99932500000000002</c:v>
                </c:pt>
                <c:pt idx="71">
                  <c:v>-1.0175700000000001</c:v>
                </c:pt>
                <c:pt idx="72">
                  <c:v>-1.03179</c:v>
                </c:pt>
                <c:pt idx="73">
                  <c:v>-1.04193</c:v>
                </c:pt>
                <c:pt idx="74">
                  <c:v>-1.0479700000000001</c:v>
                </c:pt>
                <c:pt idx="75">
                  <c:v>-1.04989</c:v>
                </c:pt>
                <c:pt idx="76">
                  <c:v>-1.0476700000000001</c:v>
                </c:pt>
                <c:pt idx="77">
                  <c:v>-1.04132</c:v>
                </c:pt>
                <c:pt idx="78">
                  <c:v>-1.0308900000000001</c:v>
                </c:pt>
                <c:pt idx="79">
                  <c:v>-1.0164</c:v>
                </c:pt>
                <c:pt idx="80">
                  <c:v>-0.99792199999999998</c:v>
                </c:pt>
                <c:pt idx="81">
                  <c:v>-0.97552000000000005</c:v>
                </c:pt>
                <c:pt idx="82">
                  <c:v>-0.94928500000000005</c:v>
                </c:pt>
                <c:pt idx="83">
                  <c:v>-0.91931799999999997</c:v>
                </c:pt>
                <c:pt idx="84">
                  <c:v>-0.88573599999999997</c:v>
                </c:pt>
                <c:pt idx="85">
                  <c:v>-0.84866699999999995</c:v>
                </c:pt>
                <c:pt idx="86">
                  <c:v>-0.80825599999999997</c:v>
                </c:pt>
                <c:pt idx="87">
                  <c:v>-0.76465799999999995</c:v>
                </c:pt>
                <c:pt idx="88">
                  <c:v>-0.71804199999999996</c:v>
                </c:pt>
                <c:pt idx="89">
                  <c:v>-0.66858799999999996</c:v>
                </c:pt>
                <c:pt idx="90">
                  <c:v>-0.61648800000000004</c:v>
                </c:pt>
                <c:pt idx="91">
                  <c:v>-0.561944</c:v>
                </c:pt>
                <c:pt idx="92">
                  <c:v>-0.50516700000000003</c:v>
                </c:pt>
                <c:pt idx="93">
                  <c:v>-0.446378</c:v>
                </c:pt>
                <c:pt idx="94">
                  <c:v>-0.38580500000000001</c:v>
                </c:pt>
                <c:pt idx="95">
                  <c:v>-0.32368400000000003</c:v>
                </c:pt>
                <c:pt idx="96">
                  <c:v>-0.26025799999999999</c:v>
                </c:pt>
                <c:pt idx="97">
                  <c:v>-0.195773</c:v>
                </c:pt>
                <c:pt idx="98">
                  <c:v>-0.13048199999999999</c:v>
                </c:pt>
                <c:pt idx="99">
                  <c:v>-6.4639299999999997E-2</c:v>
                </c:pt>
                <c:pt idx="100" formatCode="0.00E+00">
                  <c:v>1.4961E-3</c:v>
                </c:pt>
                <c:pt idx="101">
                  <c:v>6.7665600000000006E-2</c:v>
                </c:pt>
                <c:pt idx="102">
                  <c:v>0.13361000000000001</c:v>
                </c:pt>
                <c:pt idx="103">
                  <c:v>0.19907</c:v>
                </c:pt>
                <c:pt idx="104">
                  <c:v>0.26378800000000002</c:v>
                </c:pt>
                <c:pt idx="105">
                  <c:v>0.32751000000000002</c:v>
                </c:pt>
                <c:pt idx="106">
                  <c:v>0.389984</c:v>
                </c:pt>
                <c:pt idx="107">
                  <c:v>0.450965</c:v>
                </c:pt>
                <c:pt idx="108">
                  <c:v>0.51021000000000005</c:v>
                </c:pt>
                <c:pt idx="109">
                  <c:v>0.56748399999999999</c:v>
                </c:pt>
                <c:pt idx="110">
                  <c:v>0.62256100000000003</c:v>
                </c:pt>
                <c:pt idx="111">
                  <c:v>0.67521900000000001</c:v>
                </c:pt>
                <c:pt idx="112">
                  <c:v>0.72524900000000003</c:v>
                </c:pt>
                <c:pt idx="113">
                  <c:v>0.77244900000000005</c:v>
                </c:pt>
                <c:pt idx="114">
                  <c:v>0.81662900000000005</c:v>
                </c:pt>
                <c:pt idx="115">
                  <c:v>0.85761100000000001</c:v>
                </c:pt>
                <c:pt idx="116">
                  <c:v>0.89522800000000002</c:v>
                </c:pt>
                <c:pt idx="117">
                  <c:v>0.92932599999999999</c:v>
                </c:pt>
                <c:pt idx="118">
                  <c:v>0.95976600000000001</c:v>
                </c:pt>
                <c:pt idx="119">
                  <c:v>0.98642300000000005</c:v>
                </c:pt>
                <c:pt idx="120">
                  <c:v>1.00919</c:v>
                </c:pt>
                <c:pt idx="121">
                  <c:v>1.02796</c:v>
                </c:pt>
                <c:pt idx="122">
                  <c:v>1.04267</c:v>
                </c:pt>
                <c:pt idx="123">
                  <c:v>1.05325</c:v>
                </c:pt>
                <c:pt idx="124">
                  <c:v>1.0596699999999999</c:v>
                </c:pt>
                <c:pt idx="125">
                  <c:v>1.0618799999999999</c:v>
                </c:pt>
                <c:pt idx="126">
                  <c:v>1.05989</c:v>
                </c:pt>
                <c:pt idx="127">
                  <c:v>1.05369</c:v>
                </c:pt>
                <c:pt idx="128">
                  <c:v>1.0433300000000001</c:v>
                </c:pt>
                <c:pt idx="129">
                  <c:v>1.0288299999999999</c:v>
                </c:pt>
                <c:pt idx="130">
                  <c:v>1.0102500000000001</c:v>
                </c:pt>
                <c:pt idx="131">
                  <c:v>0.98768500000000004</c:v>
                </c:pt>
                <c:pt idx="132">
                  <c:v>0.96121000000000001</c:v>
                </c:pt>
                <c:pt idx="133">
                  <c:v>0.93093599999999999</c:v>
                </c:pt>
                <c:pt idx="134">
                  <c:v>0.89698699999999998</c:v>
                </c:pt>
                <c:pt idx="135">
                  <c:v>0.85949900000000001</c:v>
                </c:pt>
                <c:pt idx="136">
                  <c:v>0.81862400000000002</c:v>
                </c:pt>
                <c:pt idx="137">
                  <c:v>0.77452399999999999</c:v>
                </c:pt>
                <c:pt idx="138">
                  <c:v>0.727379</c:v>
                </c:pt>
                <c:pt idx="139">
                  <c:v>0.67737499999999995</c:v>
                </c:pt>
                <c:pt idx="140">
                  <c:v>0.62471299999999996</c:v>
                </c:pt>
                <c:pt idx="141">
                  <c:v>0.56960500000000003</c:v>
                </c:pt>
                <c:pt idx="142">
                  <c:v>0.51226799999999995</c:v>
                </c:pt>
                <c:pt idx="143">
                  <c:v>0.452934</c:v>
                </c:pt>
                <c:pt idx="144">
                  <c:v>0.39183699999999999</c:v>
                </c:pt>
                <c:pt idx="145">
                  <c:v>0.32922099999999999</c:v>
                </c:pt>
                <c:pt idx="146">
                  <c:v>0.26533600000000002</c:v>
                </c:pt>
                <c:pt idx="147">
                  <c:v>0.200435</c:v>
                </c:pt>
                <c:pt idx="148">
                  <c:v>0.13477700000000001</c:v>
                </c:pt>
                <c:pt idx="149">
                  <c:v>6.86224E-2</c:v>
                </c:pt>
                <c:pt idx="150">
                  <c:v>2.2327800000000002E-3</c:v>
                </c:pt>
                <c:pt idx="151">
                  <c:v>-6.4128699999999997E-2</c:v>
                </c:pt>
                <c:pt idx="152">
                  <c:v>-0.13019900000000001</c:v>
                </c:pt>
                <c:pt idx="153">
                  <c:v>-0.195718</c:v>
                </c:pt>
                <c:pt idx="154">
                  <c:v>-0.26042599999999999</c:v>
                </c:pt>
                <c:pt idx="155">
                  <c:v>-0.32406699999999999</c:v>
                </c:pt>
                <c:pt idx="156">
                  <c:v>-0.38639000000000001</c:v>
                </c:pt>
                <c:pt idx="157">
                  <c:v>-0.44714900000000002</c:v>
                </c:pt>
                <c:pt idx="158">
                  <c:v>-0.506104</c:v>
                </c:pt>
                <c:pt idx="159">
                  <c:v>-0.56302200000000002</c:v>
                </c:pt>
                <c:pt idx="160">
                  <c:v>-0.61767799999999995</c:v>
                </c:pt>
                <c:pt idx="161">
                  <c:v>-0.66985700000000004</c:v>
                </c:pt>
                <c:pt idx="162">
                  <c:v>-0.71935300000000002</c:v>
                </c:pt>
                <c:pt idx="163">
                  <c:v>-0.76597099999999996</c:v>
                </c:pt>
                <c:pt idx="164">
                  <c:v>-0.809527</c:v>
                </c:pt>
                <c:pt idx="165">
                  <c:v>-0.84985299999999997</c:v>
                </c:pt>
                <c:pt idx="166">
                  <c:v>-0.88678999999999997</c:v>
                </c:pt>
                <c:pt idx="167">
                  <c:v>-0.92019700000000004</c:v>
                </c:pt>
                <c:pt idx="168">
                  <c:v>-0.94994299999999998</c:v>
                </c:pt>
                <c:pt idx="169">
                  <c:v>-0.97591600000000001</c:v>
                </c:pt>
                <c:pt idx="170">
                  <c:v>-0.99801700000000004</c:v>
                </c:pt>
                <c:pt idx="171">
                  <c:v>-1.01616</c:v>
                </c:pt>
                <c:pt idx="172">
                  <c:v>-1.0302899999999999</c:v>
                </c:pt>
                <c:pt idx="173">
                  <c:v>-1.04034</c:v>
                </c:pt>
                <c:pt idx="174">
                  <c:v>-1.0462899999999999</c:v>
                </c:pt>
                <c:pt idx="175">
                  <c:v>-1.0481100000000001</c:v>
                </c:pt>
                <c:pt idx="176">
                  <c:v>-1.0458000000000001</c:v>
                </c:pt>
                <c:pt idx="177">
                  <c:v>-1.03938</c:v>
                </c:pt>
                <c:pt idx="178">
                  <c:v>-1.0288600000000001</c:v>
                </c:pt>
                <c:pt idx="179">
                  <c:v>-1.0143</c:v>
                </c:pt>
                <c:pt idx="180">
                  <c:v>-0.995753</c:v>
                </c:pt>
                <c:pt idx="181">
                  <c:v>-0.97328999999999999</c:v>
                </c:pt>
                <c:pt idx="182">
                  <c:v>-0.94700200000000001</c:v>
                </c:pt>
                <c:pt idx="183">
                  <c:v>-0.91698900000000005</c:v>
                </c:pt>
                <c:pt idx="184">
                  <c:v>-0.88336899999999996</c:v>
                </c:pt>
                <c:pt idx="185">
                  <c:v>-0.84626999999999997</c:v>
                </c:pt>
                <c:pt idx="186">
                  <c:v>-0.80583800000000005</c:v>
                </c:pt>
                <c:pt idx="187">
                  <c:v>-0.76222699999999999</c:v>
                </c:pt>
                <c:pt idx="188">
                  <c:v>-0.71560800000000002</c:v>
                </c:pt>
                <c:pt idx="189">
                  <c:v>-0.66615999999999997</c:v>
                </c:pt>
                <c:pt idx="190">
                  <c:v>-0.61407500000000004</c:v>
                </c:pt>
                <c:pt idx="191">
                  <c:v>-0.55955600000000005</c:v>
                </c:pt>
                <c:pt idx="192">
                  <c:v>-0.50281299999999995</c:v>
                </c:pt>
                <c:pt idx="193">
                  <c:v>-0.44406899999999999</c:v>
                </c:pt>
                <c:pt idx="194">
                  <c:v>-0.38355</c:v>
                </c:pt>
                <c:pt idx="195">
                  <c:v>-0.321494</c:v>
                </c:pt>
                <c:pt idx="196">
                  <c:v>-0.25814100000000001</c:v>
                </c:pt>
                <c:pt idx="197">
                  <c:v>-0.19374</c:v>
                </c:pt>
                <c:pt idx="198">
                  <c:v>-0.12854199999999999</c:v>
                </c:pt>
                <c:pt idx="199">
                  <c:v>-6.2801700000000002E-2</c:v>
                </c:pt>
                <c:pt idx="200">
                  <c:v>3.2227499999999999E-3</c:v>
                </c:pt>
                <c:pt idx="201">
                  <c:v>6.9273000000000001E-2</c:v>
                </c:pt>
                <c:pt idx="202">
                  <c:v>0.13508999999999999</c:v>
                </c:pt>
                <c:pt idx="203">
                  <c:v>0.20041600000000001</c:v>
                </c:pt>
                <c:pt idx="204">
                  <c:v>0.26499299999999998</c:v>
                </c:pt>
                <c:pt idx="205">
                  <c:v>0.328569</c:v>
                </c:pt>
                <c:pt idx="206">
                  <c:v>0.39089299999999999</c:v>
                </c:pt>
                <c:pt idx="207">
                  <c:v>0.45171899999999998</c:v>
                </c:pt>
                <c:pt idx="208">
                  <c:v>0.51080700000000001</c:v>
                </c:pt>
                <c:pt idx="209">
                  <c:v>0.56792399999999998</c:v>
                </c:pt>
                <c:pt idx="210">
                  <c:v>0.62284200000000001</c:v>
                </c:pt>
                <c:pt idx="211">
                  <c:v>0.67534400000000006</c:v>
                </c:pt>
                <c:pt idx="212">
                  <c:v>0.725221</c:v>
                </c:pt>
                <c:pt idx="213">
                  <c:v>0.77227299999999999</c:v>
                </c:pt>
                <c:pt idx="214">
                  <c:v>0.81631100000000001</c:v>
                </c:pt>
                <c:pt idx="215">
                  <c:v>0.85715799999999998</c:v>
                </c:pt>
                <c:pt idx="216">
                  <c:v>0.89464900000000003</c:v>
                </c:pt>
                <c:pt idx="217">
                  <c:v>0.92863300000000004</c:v>
                </c:pt>
                <c:pt idx="218">
                  <c:v>0.95896999999999999</c:v>
                </c:pt>
                <c:pt idx="219">
                  <c:v>0.985537</c:v>
                </c:pt>
                <c:pt idx="220">
                  <c:v>1.0082199999999999</c:v>
                </c:pt>
                <c:pt idx="221">
                  <c:v>1.02694</c:v>
                </c:pt>
                <c:pt idx="222">
                  <c:v>1.0416099999999999</c:v>
                </c:pt>
                <c:pt idx="223">
                  <c:v>1.05216</c:v>
                </c:pt>
                <c:pt idx="224">
                  <c:v>1.05857</c:v>
                </c:pt>
                <c:pt idx="225">
                  <c:v>1.0607899999999999</c:v>
                </c:pt>
                <c:pt idx="226">
                  <c:v>1.0588200000000001</c:v>
                </c:pt>
                <c:pt idx="227">
                  <c:v>1.0526800000000001</c:v>
                </c:pt>
                <c:pt idx="228">
                  <c:v>1.0423800000000001</c:v>
                </c:pt>
                <c:pt idx="229">
                  <c:v>1.0279700000000001</c:v>
                </c:pt>
                <c:pt idx="230">
                  <c:v>1.0095000000000001</c:v>
                </c:pt>
                <c:pt idx="231">
                  <c:v>0.98705299999999996</c:v>
                </c:pt>
                <c:pt idx="232">
                  <c:v>0.96072100000000005</c:v>
                </c:pt>
                <c:pt idx="233">
                  <c:v>0.93061000000000005</c:v>
                </c:pt>
                <c:pt idx="234">
                  <c:v>0.896841</c:v>
                </c:pt>
                <c:pt idx="235">
                  <c:v>0.85955300000000001</c:v>
                </c:pt>
                <c:pt idx="236">
                  <c:v>0.81889299999999998</c:v>
                </c:pt>
                <c:pt idx="237">
                  <c:v>0.77502700000000002</c:v>
                </c:pt>
                <c:pt idx="238">
                  <c:v>0.72812900000000003</c:v>
                </c:pt>
                <c:pt idx="239">
                  <c:v>0.67838799999999999</c:v>
                </c:pt>
                <c:pt idx="240">
                  <c:v>0.62600199999999995</c:v>
                </c:pt>
                <c:pt idx="241">
                  <c:v>0.57118100000000005</c:v>
                </c:pt>
                <c:pt idx="242">
                  <c:v>0.51414400000000005</c:v>
                </c:pt>
                <c:pt idx="243">
                  <c:v>0.45511800000000002</c:v>
                </c:pt>
                <c:pt idx="244">
                  <c:v>0.39433800000000002</c:v>
                </c:pt>
                <c:pt idx="245">
                  <c:v>0.33204499999999998</c:v>
                </c:pt>
                <c:pt idx="246">
                  <c:v>0.26848899999999998</c:v>
                </c:pt>
                <c:pt idx="247">
                  <c:v>0.20392099999999999</c:v>
                </c:pt>
                <c:pt idx="248">
                  <c:v>0.138599</c:v>
                </c:pt>
                <c:pt idx="249">
                  <c:v>7.2780499999999998E-2</c:v>
                </c:pt>
                <c:pt idx="250">
                  <c:v>6.7272199999999999E-3</c:v>
                </c:pt>
                <c:pt idx="251">
                  <c:v>-5.9299499999999998E-2</c:v>
                </c:pt>
                <c:pt idx="252">
                  <c:v>-0.12503900000000001</c:v>
                </c:pt>
                <c:pt idx="253">
                  <c:v>-0.19023000000000001</c:v>
                </c:pt>
                <c:pt idx="254">
                  <c:v>-0.25461600000000001</c:v>
                </c:pt>
                <c:pt idx="255">
                  <c:v>-0.31794299999999998</c:v>
                </c:pt>
                <c:pt idx="256">
                  <c:v>-0.37996099999999999</c:v>
                </c:pt>
                <c:pt idx="257">
                  <c:v>-0.44042399999999998</c:v>
                </c:pt>
                <c:pt idx="258">
                  <c:v>-0.49909300000000001</c:v>
                </c:pt>
                <c:pt idx="259">
                  <c:v>-0.55573700000000004</c:v>
                </c:pt>
                <c:pt idx="260">
                  <c:v>-0.61013200000000001</c:v>
                </c:pt>
                <c:pt idx="261">
                  <c:v>-0.66206399999999999</c:v>
                </c:pt>
                <c:pt idx="262">
                  <c:v>-0.71132600000000001</c:v>
                </c:pt>
                <c:pt idx="263">
                  <c:v>-0.75772600000000001</c:v>
                </c:pt>
                <c:pt idx="264">
                  <c:v>-0.80108000000000001</c:v>
                </c:pt>
                <c:pt idx="265">
                  <c:v>-0.841221</c:v>
                </c:pt>
                <c:pt idx="266">
                  <c:v>-0.87799099999999997</c:v>
                </c:pt>
                <c:pt idx="267">
                  <c:v>-0.91124899999999998</c:v>
                </c:pt>
                <c:pt idx="268">
                  <c:v>-0.94086599999999998</c:v>
                </c:pt>
                <c:pt idx="269">
                  <c:v>-0.96672999999999998</c:v>
                </c:pt>
                <c:pt idx="270">
                  <c:v>-0.98874300000000004</c:v>
                </c:pt>
                <c:pt idx="271">
                  <c:v>-1.00682</c:v>
                </c:pt>
                <c:pt idx="272">
                  <c:v>-1.0208999999999999</c:v>
                </c:pt>
                <c:pt idx="273">
                  <c:v>-1.03094</c:v>
                </c:pt>
                <c:pt idx="274">
                  <c:v>-1.0368900000000001</c:v>
                </c:pt>
                <c:pt idx="275">
                  <c:v>-1.03874</c:v>
                </c:pt>
                <c:pt idx="276">
                  <c:v>-1.0364800000000001</c:v>
                </c:pt>
                <c:pt idx="277">
                  <c:v>-1.0301400000000001</c:v>
                </c:pt>
                <c:pt idx="278">
                  <c:v>-1.01973</c:v>
                </c:pt>
                <c:pt idx="279">
                  <c:v>-1.0053000000000001</c:v>
                </c:pt>
                <c:pt idx="280">
                  <c:v>-0.98691499999999999</c:v>
                </c:pt>
                <c:pt idx="281">
                  <c:v>-0.96464099999999997</c:v>
                </c:pt>
                <c:pt idx="282">
                  <c:v>-0.93856700000000004</c:v>
                </c:pt>
                <c:pt idx="283">
                  <c:v>-0.90879600000000005</c:v>
                </c:pt>
                <c:pt idx="284">
                  <c:v>-0.87544500000000003</c:v>
                </c:pt>
                <c:pt idx="285">
                  <c:v>-0.838642</c:v>
                </c:pt>
                <c:pt idx="286">
                  <c:v>-0.79853099999999999</c:v>
                </c:pt>
                <c:pt idx="287">
                  <c:v>-0.75526700000000002</c:v>
                </c:pt>
                <c:pt idx="288">
                  <c:v>-0.70901800000000004</c:v>
                </c:pt>
                <c:pt idx="289">
                  <c:v>-0.659964</c:v>
                </c:pt>
                <c:pt idx="290">
                  <c:v>-0.60829500000000003</c:v>
                </c:pt>
                <c:pt idx="291">
                  <c:v>-0.55420999999999998</c:v>
                </c:pt>
                <c:pt idx="292">
                  <c:v>-0.497921</c:v>
                </c:pt>
                <c:pt idx="293">
                  <c:v>-0.43964500000000001</c:v>
                </c:pt>
                <c:pt idx="294">
                  <c:v>-0.37960899999999997</c:v>
                </c:pt>
                <c:pt idx="295">
                  <c:v>-0.318046</c:v>
                </c:pt>
                <c:pt idx="296">
                  <c:v>-0.25519500000000001</c:v>
                </c:pt>
                <c:pt idx="297">
                  <c:v>-0.191302</c:v>
                </c:pt>
                <c:pt idx="298">
                  <c:v>-0.12661500000000001</c:v>
                </c:pt>
                <c:pt idx="299">
                  <c:v>-6.1386000000000003E-2</c:v>
                </c:pt>
                <c:pt idx="300">
                  <c:v>4.1298799999999998E-3</c:v>
                </c:pt>
                <c:pt idx="301">
                  <c:v>6.9677299999999998E-2</c:v>
                </c:pt>
                <c:pt idx="302">
                  <c:v>0.13500000000000001</c:v>
                </c:pt>
                <c:pt idx="303">
                  <c:v>0.19984299999999999</c:v>
                </c:pt>
                <c:pt idx="304">
                  <c:v>0.26395200000000002</c:v>
                </c:pt>
                <c:pt idx="305">
                  <c:v>0.32707700000000001</c:v>
                </c:pt>
                <c:pt idx="306">
                  <c:v>0.38896799999999998</c:v>
                </c:pt>
                <c:pt idx="307">
                  <c:v>0.44938400000000001</c:v>
                </c:pt>
                <c:pt idx="308">
                  <c:v>0.50808600000000004</c:v>
                </c:pt>
                <c:pt idx="309">
                  <c:v>0.56484199999999996</c:v>
                </c:pt>
                <c:pt idx="310">
                  <c:v>0.61942699999999995</c:v>
                </c:pt>
                <c:pt idx="311">
                  <c:v>0.67162500000000003</c:v>
                </c:pt>
                <c:pt idx="312">
                  <c:v>0.72122600000000003</c:v>
                </c:pt>
                <c:pt idx="313">
                  <c:v>0.76803200000000005</c:v>
                </c:pt>
                <c:pt idx="314">
                  <c:v>0.81185600000000002</c:v>
                </c:pt>
                <c:pt idx="315">
                  <c:v>0.852518</c:v>
                </c:pt>
                <c:pt idx="316">
                  <c:v>0.88985499999999995</c:v>
                </c:pt>
                <c:pt idx="317">
                  <c:v>0.92371400000000004</c:v>
                </c:pt>
                <c:pt idx="318">
                  <c:v>0.95395399999999997</c:v>
                </c:pt>
                <c:pt idx="319">
                  <c:v>0.98045199999999999</c:v>
                </c:pt>
                <c:pt idx="320">
                  <c:v>1.0031000000000001</c:v>
                </c:pt>
                <c:pt idx="321">
                  <c:v>1.02179</c:v>
                </c:pt>
                <c:pt idx="322">
                  <c:v>1.0364599999999999</c:v>
                </c:pt>
                <c:pt idx="323">
                  <c:v>1.04704</c:v>
                </c:pt>
                <c:pt idx="324">
                  <c:v>1.05348</c:v>
                </c:pt>
                <c:pt idx="325">
                  <c:v>1.05576</c:v>
                </c:pt>
                <c:pt idx="326">
                  <c:v>1.05386</c:v>
                </c:pt>
                <c:pt idx="327">
                  <c:v>1.04779</c:v>
                </c:pt>
                <c:pt idx="328">
                  <c:v>1.0375700000000001</c:v>
                </c:pt>
                <c:pt idx="329">
                  <c:v>1.0232399999999999</c:v>
                </c:pt>
                <c:pt idx="330">
                  <c:v>1.00485</c:v>
                </c:pt>
                <c:pt idx="331">
                  <c:v>0.98248400000000002</c:v>
                </c:pt>
                <c:pt idx="332">
                  <c:v>0.95622200000000002</c:v>
                </c:pt>
                <c:pt idx="333">
                  <c:v>0.92616900000000002</c:v>
                </c:pt>
                <c:pt idx="334">
                  <c:v>0.89244500000000004</c:v>
                </c:pt>
                <c:pt idx="335">
                  <c:v>0.85518300000000003</c:v>
                </c:pt>
                <c:pt idx="336">
                  <c:v>0.81452999999999998</c:v>
                </c:pt>
                <c:pt idx="337">
                  <c:v>0.77064600000000005</c:v>
                </c:pt>
                <c:pt idx="338">
                  <c:v>0.72370400000000001</c:v>
                </c:pt>
                <c:pt idx="339">
                  <c:v>0.67389100000000002</c:v>
                </c:pt>
                <c:pt idx="340">
                  <c:v>0.62140200000000001</c:v>
                </c:pt>
                <c:pt idx="341">
                  <c:v>0.56644499999999998</c:v>
                </c:pt>
                <c:pt idx="342">
                  <c:v>0.50923799999999997</c:v>
                </c:pt>
                <c:pt idx="343">
                  <c:v>0.45000499999999999</c:v>
                </c:pt>
                <c:pt idx="344">
                  <c:v>0.38897999999999999</c:v>
                </c:pt>
                <c:pt idx="345">
                  <c:v>0.32640599999999997</c:v>
                </c:pt>
                <c:pt idx="346">
                  <c:v>0.26252900000000001</c:v>
                </c:pt>
                <c:pt idx="347">
                  <c:v>0.197602</c:v>
                </c:pt>
                <c:pt idx="348">
                  <c:v>0.131882</c:v>
                </c:pt>
                <c:pt idx="349">
                  <c:v>6.5628000000000006E-2</c:v>
                </c:pt>
                <c:pt idx="350">
                  <c:v>-8.9775300000000005E-4</c:v>
                </c:pt>
                <c:pt idx="351">
                  <c:v>-6.7432300000000001E-2</c:v>
                </c:pt>
                <c:pt idx="352">
                  <c:v>-0.133712</c:v>
                </c:pt>
                <c:pt idx="353">
                  <c:v>-0.19947599999999999</c:v>
                </c:pt>
                <c:pt idx="354">
                  <c:v>-0.264463</c:v>
                </c:pt>
                <c:pt idx="355">
                  <c:v>-0.32841599999999999</c:v>
                </c:pt>
                <c:pt idx="356">
                  <c:v>-0.39108100000000001</c:v>
                </c:pt>
                <c:pt idx="357">
                  <c:v>-0.45221099999999997</c:v>
                </c:pt>
                <c:pt idx="358">
                  <c:v>-0.51156100000000004</c:v>
                </c:pt>
                <c:pt idx="359">
                  <c:v>-0.56889599999999996</c:v>
                </c:pt>
                <c:pt idx="360">
                  <c:v>-0.62398799999999999</c:v>
                </c:pt>
                <c:pt idx="361">
                  <c:v>-0.67661700000000002</c:v>
                </c:pt>
                <c:pt idx="362">
                  <c:v>-0.72657300000000002</c:v>
                </c:pt>
                <c:pt idx="363">
                  <c:v>-0.77365899999999999</c:v>
                </c:pt>
                <c:pt idx="364">
                  <c:v>-0.81768600000000002</c:v>
                </c:pt>
                <c:pt idx="365">
                  <c:v>-0.85848000000000002</c:v>
                </c:pt>
                <c:pt idx="366">
                  <c:v>-0.89588100000000004</c:v>
                </c:pt>
                <c:pt idx="367">
                  <c:v>-0.92974000000000001</c:v>
                </c:pt>
                <c:pt idx="368">
                  <c:v>-0.95992599999999995</c:v>
                </c:pt>
                <c:pt idx="369">
                  <c:v>-0.98631899999999995</c:v>
                </c:pt>
                <c:pt idx="370">
                  <c:v>-1.0088200000000001</c:v>
                </c:pt>
                <c:pt idx="371">
                  <c:v>-1.0273399999999999</c:v>
                </c:pt>
                <c:pt idx="372">
                  <c:v>-1.0418099999999999</c:v>
                </c:pt>
                <c:pt idx="373">
                  <c:v>-1.05217</c:v>
                </c:pt>
                <c:pt idx="374">
                  <c:v>-1.0583899999999999</c:v>
                </c:pt>
                <c:pt idx="375">
                  <c:v>-1.0604499999999999</c:v>
                </c:pt>
                <c:pt idx="376">
                  <c:v>-1.05833</c:v>
                </c:pt>
                <c:pt idx="377">
                  <c:v>-1.0520499999999999</c:v>
                </c:pt>
                <c:pt idx="378">
                  <c:v>-1.0416399999999999</c:v>
                </c:pt>
                <c:pt idx="379">
                  <c:v>-1.0271399999999999</c:v>
                </c:pt>
                <c:pt idx="380">
                  <c:v>-1.0085999999999999</c:v>
                </c:pt>
                <c:pt idx="381">
                  <c:v>-0.98610299999999995</c:v>
                </c:pt>
                <c:pt idx="382">
                  <c:v>-0.959727</c:v>
                </c:pt>
                <c:pt idx="383">
                  <c:v>-0.92957999999999996</c:v>
                </c:pt>
                <c:pt idx="384">
                  <c:v>-0.89577799999999996</c:v>
                </c:pt>
                <c:pt idx="385">
                  <c:v>-0.85845300000000002</c:v>
                </c:pt>
                <c:pt idx="386">
                  <c:v>-0.81774899999999995</c:v>
                </c:pt>
                <c:pt idx="387">
                  <c:v>-0.77382499999999999</c:v>
                </c:pt>
                <c:pt idx="388">
                  <c:v>-0.72685299999999997</c:v>
                </c:pt>
                <c:pt idx="389">
                  <c:v>-0.67701500000000003</c:v>
                </c:pt>
                <c:pt idx="390">
                  <c:v>-0.62450600000000001</c:v>
                </c:pt>
                <c:pt idx="391">
                  <c:v>-0.56953299999999996</c:v>
                </c:pt>
                <c:pt idx="392">
                  <c:v>-0.51230900000000001</c:v>
                </c:pt>
                <c:pt idx="393">
                  <c:v>-0.45305899999999999</c:v>
                </c:pt>
                <c:pt idx="394">
                  <c:v>-0.392017</c:v>
                </c:pt>
                <c:pt idx="395">
                  <c:v>-0.32941999999999999</c:v>
                </c:pt>
                <c:pt idx="396">
                  <c:v>-0.26551599999999997</c:v>
                </c:pt>
                <c:pt idx="397">
                  <c:v>-0.20055500000000001</c:v>
                </c:pt>
                <c:pt idx="398">
                  <c:v>-0.134794</c:v>
                </c:pt>
                <c:pt idx="399">
                  <c:v>-6.84921E-2</c:v>
                </c:pt>
                <c:pt idx="400">
                  <c:v>-1.90957E-3</c:v>
                </c:pt>
                <c:pt idx="401">
                  <c:v>6.4690700000000004E-2</c:v>
                </c:pt>
                <c:pt idx="402">
                  <c:v>0.131046</c:v>
                </c:pt>
                <c:pt idx="403">
                  <c:v>0.19689499999999999</c:v>
                </c:pt>
                <c:pt idx="404">
                  <c:v>0.26197700000000002</c:v>
                </c:pt>
                <c:pt idx="405">
                  <c:v>0.32603500000000002</c:v>
                </c:pt>
                <c:pt idx="406">
                  <c:v>0.38881500000000002</c:v>
                </c:pt>
                <c:pt idx="407">
                  <c:v>0.45007000000000003</c:v>
                </c:pt>
                <c:pt idx="408">
                  <c:v>0.50955600000000001</c:v>
                </c:pt>
                <c:pt idx="409">
                  <c:v>0.56703700000000001</c:v>
                </c:pt>
                <c:pt idx="410">
                  <c:v>0.62228399999999995</c:v>
                </c:pt>
                <c:pt idx="411">
                  <c:v>0.67507799999999996</c:v>
                </c:pt>
                <c:pt idx="412">
                  <c:v>0.72520600000000002</c:v>
                </c:pt>
                <c:pt idx="413">
                  <c:v>0.77246800000000004</c:v>
                </c:pt>
                <c:pt idx="414">
                  <c:v>0.81667500000000004</c:v>
                </c:pt>
                <c:pt idx="415">
                  <c:v>0.85764799999999997</c:v>
                </c:pt>
                <c:pt idx="416">
                  <c:v>0.89522199999999996</c:v>
                </c:pt>
                <c:pt idx="417">
                  <c:v>0.92924399999999996</c:v>
                </c:pt>
                <c:pt idx="418">
                  <c:v>0.95957499999999996</c:v>
                </c:pt>
                <c:pt idx="419">
                  <c:v>0.986093</c:v>
                </c:pt>
                <c:pt idx="420">
                  <c:v>1.0086900000000001</c:v>
                </c:pt>
                <c:pt idx="421">
                  <c:v>1.0272699999999999</c:v>
                </c:pt>
                <c:pt idx="422">
                  <c:v>1.04176</c:v>
                </c:pt>
                <c:pt idx="423">
                  <c:v>1.0521</c:v>
                </c:pt>
                <c:pt idx="424">
                  <c:v>1.0582499999999999</c:v>
                </c:pt>
                <c:pt idx="425">
                  <c:v>1.0601799999999999</c:v>
                </c:pt>
                <c:pt idx="426">
                  <c:v>1.05789</c:v>
                </c:pt>
                <c:pt idx="427">
                  <c:v>1.05138</c:v>
                </c:pt>
                <c:pt idx="428">
                  <c:v>1.0406899999999999</c:v>
                </c:pt>
                <c:pt idx="429">
                  <c:v>1.0258499999999999</c:v>
                </c:pt>
                <c:pt idx="430">
                  <c:v>1.0069300000000001</c:v>
                </c:pt>
                <c:pt idx="431">
                  <c:v>0.98401099999999997</c:v>
                </c:pt>
                <c:pt idx="432">
                  <c:v>0.95718099999999995</c:v>
                </c:pt>
                <c:pt idx="433">
                  <c:v>0.92654999999999998</c:v>
                </c:pt>
                <c:pt idx="434">
                  <c:v>0.89224499999999995</c:v>
                </c:pt>
                <c:pt idx="435">
                  <c:v>0.85440199999999999</c:v>
                </c:pt>
                <c:pt idx="436">
                  <c:v>0.81317600000000001</c:v>
                </c:pt>
                <c:pt idx="437">
                  <c:v>0.76873100000000005</c:v>
                </c:pt>
                <c:pt idx="438">
                  <c:v>0.72124699999999997</c:v>
                </c:pt>
                <c:pt idx="439">
                  <c:v>0.67091299999999998</c:v>
                </c:pt>
                <c:pt idx="440">
                  <c:v>0.61793200000000004</c:v>
                </c:pt>
                <c:pt idx="441">
                  <c:v>0.56251499999999999</c:v>
                </c:pt>
                <c:pt idx="442">
                  <c:v>0.50488299999999997</c:v>
                </c:pt>
                <c:pt idx="443">
                  <c:v>0.44526700000000002</c:v>
                </c:pt>
                <c:pt idx="444">
                  <c:v>0.38390400000000002</c:v>
                </c:pt>
                <c:pt idx="445">
                  <c:v>0.32103799999999999</c:v>
                </c:pt>
                <c:pt idx="446">
                  <c:v>0.25691999999999998</c:v>
                </c:pt>
                <c:pt idx="447">
                  <c:v>0.191805</c:v>
                </c:pt>
                <c:pt idx="448">
                  <c:v>0.12595100000000001</c:v>
                </c:pt>
                <c:pt idx="449">
                  <c:v>5.9618999999999998E-2</c:v>
                </c:pt>
                <c:pt idx="450">
                  <c:v>-6.9271799999999998E-3</c:v>
                </c:pt>
                <c:pt idx="451">
                  <c:v>-7.3424600000000007E-2</c:v>
                </c:pt>
                <c:pt idx="452">
                  <c:v>-0.13961100000000001</c:v>
                </c:pt>
                <c:pt idx="453">
                  <c:v>-0.20522299999999999</c:v>
                </c:pt>
                <c:pt idx="454">
                  <c:v>-0.27000400000000002</c:v>
                </c:pt>
                <c:pt idx="455">
                  <c:v>-0.33369799999999999</c:v>
                </c:pt>
                <c:pt idx="456">
                  <c:v>-0.39605299999999999</c:v>
                </c:pt>
                <c:pt idx="457">
                  <c:v>-0.45682299999999998</c:v>
                </c:pt>
                <c:pt idx="458">
                  <c:v>-0.51576999999999995</c:v>
                </c:pt>
                <c:pt idx="459">
                  <c:v>-0.57265999999999995</c:v>
                </c:pt>
                <c:pt idx="460">
                  <c:v>-0.62726999999999999</c:v>
                </c:pt>
                <c:pt idx="461">
                  <c:v>-0.67938399999999999</c:v>
                </c:pt>
                <c:pt idx="462">
                  <c:v>-0.72879799999999995</c:v>
                </c:pt>
                <c:pt idx="463">
                  <c:v>-0.77531700000000003</c:v>
                </c:pt>
                <c:pt idx="464">
                  <c:v>-0.81875900000000001</c:v>
                </c:pt>
                <c:pt idx="465">
                  <c:v>-0.85895600000000005</c:v>
                </c:pt>
                <c:pt idx="466">
                  <c:v>-0.89575000000000005</c:v>
                </c:pt>
                <c:pt idx="467">
                  <c:v>-0.92900099999999997</c:v>
                </c:pt>
                <c:pt idx="468">
                  <c:v>-0.95857999999999999</c:v>
                </c:pt>
                <c:pt idx="469">
                  <c:v>-0.984375</c:v>
                </c:pt>
                <c:pt idx="470">
                  <c:v>-1.0062899999999999</c:v>
                </c:pt>
                <c:pt idx="471">
                  <c:v>-1.02424</c:v>
                </c:pt>
                <c:pt idx="472">
                  <c:v>-1.03817</c:v>
                </c:pt>
                <c:pt idx="473">
                  <c:v>-1.04802</c:v>
                </c:pt>
                <c:pt idx="474">
                  <c:v>-1.05375</c:v>
                </c:pt>
                <c:pt idx="475">
                  <c:v>-1.0553600000000001</c:v>
                </c:pt>
                <c:pt idx="476">
                  <c:v>-1.05284</c:v>
                </c:pt>
                <c:pt idx="477">
                  <c:v>-1.0462</c:v>
                </c:pt>
                <c:pt idx="478">
                  <c:v>-1.0354699999999999</c:v>
                </c:pt>
                <c:pt idx="479">
                  <c:v>-1.0206999999999999</c:v>
                </c:pt>
                <c:pt idx="480">
                  <c:v>-1.0019400000000001</c:v>
                </c:pt>
                <c:pt idx="481">
                  <c:v>-0.979271</c:v>
                </c:pt>
                <c:pt idx="482">
                  <c:v>-0.95277900000000004</c:v>
                </c:pt>
                <c:pt idx="483">
                  <c:v>-0.92256700000000003</c:v>
                </c:pt>
                <c:pt idx="484">
                  <c:v>-0.88875300000000002</c:v>
                </c:pt>
                <c:pt idx="485">
                  <c:v>-0.85146599999999995</c:v>
                </c:pt>
                <c:pt idx="486">
                  <c:v>-0.81084999999999996</c:v>
                </c:pt>
                <c:pt idx="487">
                  <c:v>-0.76706300000000005</c:v>
                </c:pt>
                <c:pt idx="488">
                  <c:v>-0.72027200000000002</c:v>
                </c:pt>
                <c:pt idx="489">
                  <c:v>-0.67066000000000003</c:v>
                </c:pt>
                <c:pt idx="490">
                  <c:v>-0.61841699999999999</c:v>
                </c:pt>
                <c:pt idx="491">
                  <c:v>-0.56374599999999997</c:v>
                </c:pt>
                <c:pt idx="492">
                  <c:v>-0.50685800000000003</c:v>
                </c:pt>
                <c:pt idx="493">
                  <c:v>-0.44797399999999998</c:v>
                </c:pt>
                <c:pt idx="494">
                  <c:v>-0.387322</c:v>
                </c:pt>
                <c:pt idx="495">
                  <c:v>-0.32513799999999998</c:v>
                </c:pt>
                <c:pt idx="496">
                  <c:v>-0.26166400000000001</c:v>
                </c:pt>
                <c:pt idx="497">
                  <c:v>-0.19714599999999999</c:v>
                </c:pt>
                <c:pt idx="498">
                  <c:v>-0.13183700000000001</c:v>
                </c:pt>
                <c:pt idx="499">
                  <c:v>-6.5990999999999994E-2</c:v>
                </c:pt>
              </c:numCache>
            </c:numRef>
          </c:yVal>
          <c:smooth val="0"/>
          <c:extLst xmlns:c16r2="http://schemas.microsoft.com/office/drawing/2015/06/chart">
            <c:ext xmlns:c16="http://schemas.microsoft.com/office/drawing/2014/chart" uri="{C3380CC4-5D6E-409C-BE32-E72D297353CC}">
              <c16:uniqueId val="{00000000-94C7-455C-BC51-4B3820D923E1}"/>
            </c:ext>
          </c:extLst>
        </c:ser>
        <c:ser>
          <c:idx val="1"/>
          <c:order val="1"/>
          <c:tx>
            <c:v>57 Cw mils</c:v>
          </c:tx>
          <c:spPr>
            <a:ln w="19050" cap="rnd">
              <a:solidFill>
                <a:srgbClr val="FF0000"/>
              </a:solidFill>
              <a:prstDash val="sysDash"/>
              <a:round/>
            </a:ln>
            <a:effectLst/>
          </c:spPr>
          <c:marker>
            <c:symbol val="none"/>
          </c:marker>
          <c:xVal>
            <c:numRef>
              <c:f>'4'!$D$5:$D$151</c:f>
              <c:numCache>
                <c:formatCode>General</c:formatCode>
                <c:ptCount val="147"/>
                <c:pt idx="0">
                  <c:v>10.251126066999996</c:v>
                </c:pt>
                <c:pt idx="1">
                  <c:v>9.9619260669999949</c:v>
                </c:pt>
                <c:pt idx="2">
                  <c:v>9.7629260669999969</c:v>
                </c:pt>
                <c:pt idx="3">
                  <c:v>9.6945260669999982</c:v>
                </c:pt>
                <c:pt idx="4">
                  <c:v>9.2507260669999933</c:v>
                </c:pt>
                <c:pt idx="5">
                  <c:v>8.7451260669999957</c:v>
                </c:pt>
                <c:pt idx="6">
                  <c:v>8.1397260669999945</c:v>
                </c:pt>
                <c:pt idx="7">
                  <c:v>7.5187260669999958</c:v>
                </c:pt>
                <c:pt idx="8">
                  <c:v>6.8191260669999938</c:v>
                </c:pt>
                <c:pt idx="9">
                  <c:v>5.9890260669999975</c:v>
                </c:pt>
                <c:pt idx="10">
                  <c:v>5.4637260669999943</c:v>
                </c:pt>
                <c:pt idx="11">
                  <c:v>4.8279260669999946</c:v>
                </c:pt>
                <c:pt idx="12">
                  <c:v>4.0196260669999955</c:v>
                </c:pt>
                <c:pt idx="13">
                  <c:v>3.1972260669999955</c:v>
                </c:pt>
                <c:pt idx="14">
                  <c:v>2.3592260669999949</c:v>
                </c:pt>
                <c:pt idx="15">
                  <c:v>1.7437260669999968</c:v>
                </c:pt>
                <c:pt idx="16">
                  <c:v>0.82715606699999666</c:v>
                </c:pt>
                <c:pt idx="17">
                  <c:v>-0.17338393300000443</c:v>
                </c:pt>
                <c:pt idx="18">
                  <c:v>-1.0877039330000042</c:v>
                </c:pt>
                <c:pt idx="19">
                  <c:v>-2.0233339330000035</c:v>
                </c:pt>
                <c:pt idx="20">
                  <c:v>-2.5385039330000065</c:v>
                </c:pt>
                <c:pt idx="21">
                  <c:v>-3.5776039330000007</c:v>
                </c:pt>
                <c:pt idx="22">
                  <c:v>-4.8348459330000075</c:v>
                </c:pt>
                <c:pt idx="23">
                  <c:v>-5.5397669330000028</c:v>
                </c:pt>
                <c:pt idx="24">
                  <c:v>-5.8871839330000055</c:v>
                </c:pt>
                <c:pt idx="25">
                  <c:v>-6.8346039330000057</c:v>
                </c:pt>
                <c:pt idx="26">
                  <c:v>-7.4636539330000025</c:v>
                </c:pt>
                <c:pt idx="27">
                  <c:v>-8.3253839330000083</c:v>
                </c:pt>
                <c:pt idx="28">
                  <c:v>-8.741413933000004</c:v>
                </c:pt>
                <c:pt idx="29">
                  <c:v>-9.1338439330000014</c:v>
                </c:pt>
                <c:pt idx="30">
                  <c:v>-9.156163933000002</c:v>
                </c:pt>
                <c:pt idx="31">
                  <c:v>-9.2797739330000013</c:v>
                </c:pt>
                <c:pt idx="32">
                  <c:v>-9.2509939330000019</c:v>
                </c:pt>
                <c:pt idx="33">
                  <c:v>-9.1847939330000035</c:v>
                </c:pt>
                <c:pt idx="34">
                  <c:v>-9.4213639330000003</c:v>
                </c:pt>
                <c:pt idx="35">
                  <c:v>-9.5038639330000034</c:v>
                </c:pt>
                <c:pt idx="36">
                  <c:v>-9.479783933000002</c:v>
                </c:pt>
                <c:pt idx="37">
                  <c:v>-9.3347239329999994</c:v>
                </c:pt>
                <c:pt idx="38">
                  <c:v>-9.456243933000005</c:v>
                </c:pt>
                <c:pt idx="39">
                  <c:v>-9.3742439330000007</c:v>
                </c:pt>
                <c:pt idx="40">
                  <c:v>-9.3539939329999999</c:v>
                </c:pt>
                <c:pt idx="41">
                  <c:v>-9.4339239330000009</c:v>
                </c:pt>
                <c:pt idx="42">
                  <c:v>-9.463923933000002</c:v>
                </c:pt>
                <c:pt idx="43">
                  <c:v>-9.6402639330000017</c:v>
                </c:pt>
                <c:pt idx="44">
                  <c:v>-9.2472639330000099</c:v>
                </c:pt>
                <c:pt idx="45">
                  <c:v>-9.422913933000002</c:v>
                </c:pt>
                <c:pt idx="46">
                  <c:v>-9.5071039330000051</c:v>
                </c:pt>
                <c:pt idx="47">
                  <c:v>-9.2724539330000084</c:v>
                </c:pt>
                <c:pt idx="48">
                  <c:v>-9.0617739330000067</c:v>
                </c:pt>
                <c:pt idx="49">
                  <c:v>-8.7000939330000016</c:v>
                </c:pt>
                <c:pt idx="50">
                  <c:v>-8.4313739330000068</c:v>
                </c:pt>
                <c:pt idx="51">
                  <c:v>-7.542743933000005</c:v>
                </c:pt>
                <c:pt idx="52">
                  <c:v>-6.9685239330000011</c:v>
                </c:pt>
                <c:pt idx="53">
                  <c:v>-6.2261139330000059</c:v>
                </c:pt>
                <c:pt idx="54">
                  <c:v>-5.7372139330000076</c:v>
                </c:pt>
                <c:pt idx="55">
                  <c:v>-4.9865933330000036</c:v>
                </c:pt>
                <c:pt idx="56">
                  <c:v>-4.1323939330000048</c:v>
                </c:pt>
                <c:pt idx="57">
                  <c:v>-3.3176439330000056</c:v>
                </c:pt>
                <c:pt idx="58">
                  <c:v>-2.5280939330000041</c:v>
                </c:pt>
                <c:pt idx="59">
                  <c:v>-1.7614039330000049</c:v>
                </c:pt>
                <c:pt idx="60">
                  <c:v>-0.75819393300000293</c:v>
                </c:pt>
                <c:pt idx="61">
                  <c:v>0.30300606699999633</c:v>
                </c:pt>
                <c:pt idx="62">
                  <c:v>1.524486066999996</c:v>
                </c:pt>
                <c:pt idx="63">
                  <c:v>1.8609260669999963</c:v>
                </c:pt>
                <c:pt idx="64">
                  <c:v>2.5666260669999947</c:v>
                </c:pt>
                <c:pt idx="65">
                  <c:v>3.538126066999995</c:v>
                </c:pt>
                <c:pt idx="66">
                  <c:v>4.5244260669999941</c:v>
                </c:pt>
                <c:pt idx="67">
                  <c:v>5.0491260669999951</c:v>
                </c:pt>
                <c:pt idx="68">
                  <c:v>5.543126066999994</c:v>
                </c:pt>
                <c:pt idx="69">
                  <c:v>6.3758260669999967</c:v>
                </c:pt>
                <c:pt idx="70">
                  <c:v>7.1763260669999953</c:v>
                </c:pt>
                <c:pt idx="71">
                  <c:v>7.9859260669999959</c:v>
                </c:pt>
                <c:pt idx="72">
                  <c:v>8.5410260669999971</c:v>
                </c:pt>
                <c:pt idx="73">
                  <c:v>8.8103260669999948</c:v>
                </c:pt>
                <c:pt idx="74">
                  <c:v>9.442426066999996</c:v>
                </c:pt>
                <c:pt idx="75">
                  <c:v>9.5951260669999936</c:v>
                </c:pt>
                <c:pt idx="76">
                  <c:v>10.015226066999993</c:v>
                </c:pt>
                <c:pt idx="77">
                  <c:v>10.191826066999994</c:v>
                </c:pt>
                <c:pt idx="78">
                  <c:v>10.477026066999997</c:v>
                </c:pt>
                <c:pt idx="79">
                  <c:v>10.538326066999998</c:v>
                </c:pt>
                <c:pt idx="80">
                  <c:v>10.599226066999996</c:v>
                </c:pt>
                <c:pt idx="81">
                  <c:v>10.779026066999997</c:v>
                </c:pt>
                <c:pt idx="82">
                  <c:v>11.179126066999995</c:v>
                </c:pt>
                <c:pt idx="83">
                  <c:v>11.197326066999995</c:v>
                </c:pt>
                <c:pt idx="84">
                  <c:v>10.873626066999996</c:v>
                </c:pt>
                <c:pt idx="85">
                  <c:v>11.113226066999992</c:v>
                </c:pt>
                <c:pt idx="86">
                  <c:v>11.078626066999993</c:v>
                </c:pt>
                <c:pt idx="87">
                  <c:v>11.215626066999995</c:v>
                </c:pt>
                <c:pt idx="88">
                  <c:v>11.011726066999996</c:v>
                </c:pt>
                <c:pt idx="89">
                  <c:v>11.074726066999995</c:v>
                </c:pt>
                <c:pt idx="90">
                  <c:v>11.201426066999996</c:v>
                </c:pt>
                <c:pt idx="91">
                  <c:v>11.062126066999998</c:v>
                </c:pt>
                <c:pt idx="92">
                  <c:v>10.941826066999999</c:v>
                </c:pt>
                <c:pt idx="93">
                  <c:v>10.986326066999995</c:v>
                </c:pt>
                <c:pt idx="94">
                  <c:v>11.005326066999997</c:v>
                </c:pt>
                <c:pt idx="95">
                  <c:v>10.736426066999993</c:v>
                </c:pt>
                <c:pt idx="96">
                  <c:v>10.710426066999993</c:v>
                </c:pt>
                <c:pt idx="97">
                  <c:v>10.591726066999996</c:v>
                </c:pt>
                <c:pt idx="98">
                  <c:v>10.546426066999999</c:v>
                </c:pt>
                <c:pt idx="99">
                  <c:v>10.431326066999997</c:v>
                </c:pt>
                <c:pt idx="100">
                  <c:v>10.003226066999996</c:v>
                </c:pt>
                <c:pt idx="101">
                  <c:v>9.8406260669999934</c:v>
                </c:pt>
                <c:pt idx="102">
                  <c:v>9.8025260669999952</c:v>
                </c:pt>
                <c:pt idx="103">
                  <c:v>9.6555260669999967</c:v>
                </c:pt>
                <c:pt idx="104">
                  <c:v>9.1517260669999949</c:v>
                </c:pt>
                <c:pt idx="105">
                  <c:v>8.6091260669999947</c:v>
                </c:pt>
                <c:pt idx="106">
                  <c:v>8.0637260669999957</c:v>
                </c:pt>
                <c:pt idx="107">
                  <c:v>7.5844260669999937</c:v>
                </c:pt>
                <c:pt idx="108">
                  <c:v>6.5631260669999945</c:v>
                </c:pt>
                <c:pt idx="109">
                  <c:v>5.8210260669999956</c:v>
                </c:pt>
                <c:pt idx="110">
                  <c:v>5.3488260669999939</c:v>
                </c:pt>
                <c:pt idx="111">
                  <c:v>4.681026066999995</c:v>
                </c:pt>
                <c:pt idx="112">
                  <c:v>3.8814260669999965</c:v>
                </c:pt>
                <c:pt idx="113">
                  <c:v>3.0904260669999961</c:v>
                </c:pt>
                <c:pt idx="114">
                  <c:v>2.4579260669999949</c:v>
                </c:pt>
                <c:pt idx="115">
                  <c:v>1.5652260669999953</c:v>
                </c:pt>
                <c:pt idx="116">
                  <c:v>0.56447606699999708</c:v>
                </c:pt>
                <c:pt idx="117">
                  <c:v>-0.35865393300000403</c:v>
                </c:pt>
                <c:pt idx="118">
                  <c:v>-1.162143933000003</c:v>
                </c:pt>
                <c:pt idx="119">
                  <c:v>-2.0444239330000054</c:v>
                </c:pt>
                <c:pt idx="120">
                  <c:v>-3.0646239330000062</c:v>
                </c:pt>
                <c:pt idx="121">
                  <c:v>-3.947223933000005</c:v>
                </c:pt>
                <c:pt idx="122">
                  <c:v>-5.1656029330000042</c:v>
                </c:pt>
                <c:pt idx="123">
                  <c:v>-5.6198069330000049</c:v>
                </c:pt>
                <c:pt idx="124">
                  <c:v>-6.1543539330000039</c:v>
                </c:pt>
                <c:pt idx="125">
                  <c:v>-7.0161439330000048</c:v>
                </c:pt>
                <c:pt idx="126">
                  <c:v>-7.9575739330000008</c:v>
                </c:pt>
                <c:pt idx="127">
                  <c:v>-8.3728539330000054</c:v>
                </c:pt>
                <c:pt idx="128">
                  <c:v>-9.0943239330000019</c:v>
                </c:pt>
                <c:pt idx="129">
                  <c:v>-9.2730839330000059</c:v>
                </c:pt>
                <c:pt idx="130">
                  <c:v>-9.2331039330000024</c:v>
                </c:pt>
                <c:pt idx="131">
                  <c:v>-9.2780739329999999</c:v>
                </c:pt>
                <c:pt idx="132">
                  <c:v>-9.3374939330000029</c:v>
                </c:pt>
                <c:pt idx="133">
                  <c:v>-9.4275639330000054</c:v>
                </c:pt>
                <c:pt idx="134">
                  <c:v>-9.4749239329999995</c:v>
                </c:pt>
                <c:pt idx="135">
                  <c:v>-9.3612639330000018</c:v>
                </c:pt>
                <c:pt idx="136">
                  <c:v>-9.5958039330000062</c:v>
                </c:pt>
                <c:pt idx="137">
                  <c:v>-9.5222739330000028</c:v>
                </c:pt>
                <c:pt idx="138">
                  <c:v>-9.5855739330000045</c:v>
                </c:pt>
                <c:pt idx="139">
                  <c:v>-9.5217739330000004</c:v>
                </c:pt>
                <c:pt idx="140">
                  <c:v>-9.323273933000003</c:v>
                </c:pt>
                <c:pt idx="141">
                  <c:v>-9.5832739329999992</c:v>
                </c:pt>
                <c:pt idx="142">
                  <c:v>-9.6338239330000057</c:v>
                </c:pt>
                <c:pt idx="143">
                  <c:v>-9.3642539330000023</c:v>
                </c:pt>
                <c:pt idx="144">
                  <c:v>-9.4072839330000075</c:v>
                </c:pt>
                <c:pt idx="145">
                  <c:v>-9.5142639330000005</c:v>
                </c:pt>
                <c:pt idx="146">
                  <c:v>-9.3867739330000024</c:v>
                </c:pt>
              </c:numCache>
            </c:numRef>
          </c:xVal>
          <c:yVal>
            <c:numRef>
              <c:f>'4'!$J$5:$J$104</c:f>
              <c:numCache>
                <c:formatCode>General</c:formatCode>
                <c:ptCount val="100"/>
                <c:pt idx="0" formatCode="0.00E+00">
                  <c:v>-4.4306099999999998E-3</c:v>
                </c:pt>
                <c:pt idx="1">
                  <c:v>6.16926E-2</c:v>
                </c:pt>
                <c:pt idx="2">
                  <c:v>0.12762100000000001</c:v>
                </c:pt>
                <c:pt idx="3">
                  <c:v>0.19309499999999999</c:v>
                </c:pt>
                <c:pt idx="4">
                  <c:v>0.25785799999999998</c:v>
                </c:pt>
                <c:pt idx="5">
                  <c:v>0.32165500000000002</c:v>
                </c:pt>
                <c:pt idx="6">
                  <c:v>0.38423200000000002</c:v>
                </c:pt>
                <c:pt idx="7">
                  <c:v>0.44534200000000002</c:v>
                </c:pt>
                <c:pt idx="8">
                  <c:v>0.50473999999999997</c:v>
                </c:pt>
                <c:pt idx="9">
                  <c:v>0.56218900000000005</c:v>
                </c:pt>
                <c:pt idx="10">
                  <c:v>0.61745799999999995</c:v>
                </c:pt>
                <c:pt idx="11">
                  <c:v>0.67032499999999995</c:v>
                </c:pt>
                <c:pt idx="12">
                  <c:v>0.72057700000000002</c:v>
                </c:pt>
                <c:pt idx="13">
                  <c:v>0.76800800000000002</c:v>
                </c:pt>
                <c:pt idx="14">
                  <c:v>0.81242599999999998</c:v>
                </c:pt>
                <c:pt idx="15">
                  <c:v>0.85364899999999999</c:v>
                </c:pt>
                <c:pt idx="16">
                  <c:v>0.89150799999999997</c:v>
                </c:pt>
                <c:pt idx="17">
                  <c:v>0.92584599999999995</c:v>
                </c:pt>
                <c:pt idx="18">
                  <c:v>0.95652099999999995</c:v>
                </c:pt>
                <c:pt idx="19">
                  <c:v>0.983406</c:v>
                </c:pt>
                <c:pt idx="20">
                  <c:v>1.0063899999999999</c:v>
                </c:pt>
                <c:pt idx="21">
                  <c:v>1.0253699999999999</c:v>
                </c:pt>
                <c:pt idx="22">
                  <c:v>1.0402800000000001</c:v>
                </c:pt>
                <c:pt idx="23">
                  <c:v>1.05104</c:v>
                </c:pt>
                <c:pt idx="24">
                  <c:v>1.05762</c:v>
                </c:pt>
                <c:pt idx="25">
                  <c:v>1.0599799999999999</c:v>
                </c:pt>
                <c:pt idx="26">
                  <c:v>1.0581199999999999</c:v>
                </c:pt>
                <c:pt idx="27">
                  <c:v>1.0520400000000001</c:v>
                </c:pt>
                <c:pt idx="28">
                  <c:v>1.04176</c:v>
                </c:pt>
                <c:pt idx="29">
                  <c:v>1.0273399999999999</c:v>
                </c:pt>
                <c:pt idx="30">
                  <c:v>1.0088299999999999</c:v>
                </c:pt>
                <c:pt idx="31">
                  <c:v>0.98629999999999995</c:v>
                </c:pt>
                <c:pt idx="32">
                  <c:v>0.95985399999999998</c:v>
                </c:pt>
                <c:pt idx="33">
                  <c:v>0.92959700000000001</c:v>
                </c:pt>
                <c:pt idx="34">
                  <c:v>0.89565600000000001</c:v>
                </c:pt>
                <c:pt idx="35">
                  <c:v>0.85817200000000005</c:v>
                </c:pt>
                <c:pt idx="36">
                  <c:v>0.81729700000000005</c:v>
                </c:pt>
                <c:pt idx="37">
                  <c:v>0.77320199999999994</c:v>
                </c:pt>
                <c:pt idx="38">
                  <c:v>0.72606499999999996</c:v>
                </c:pt>
                <c:pt idx="39">
                  <c:v>0.67608000000000001</c:v>
                </c:pt>
                <c:pt idx="40">
                  <c:v>0.62344999999999995</c:v>
                </c:pt>
                <c:pt idx="41">
                  <c:v>0.56838900000000003</c:v>
                </c:pt>
                <c:pt idx="42">
                  <c:v>0.51112000000000002</c:v>
                </c:pt>
                <c:pt idx="43">
                  <c:v>0.451874</c:v>
                </c:pt>
                <c:pt idx="44">
                  <c:v>0.39088899999999999</c:v>
                </c:pt>
                <c:pt idx="45">
                  <c:v>0.32840999999999998</c:v>
                </c:pt>
                <c:pt idx="46">
                  <c:v>0.26468700000000001</c:v>
                </c:pt>
                <c:pt idx="47">
                  <c:v>0.19997500000000001</c:v>
                </c:pt>
                <c:pt idx="48">
                  <c:v>0.13453200000000001</c:v>
                </c:pt>
                <c:pt idx="49">
                  <c:v>6.8618799999999994E-2</c:v>
                </c:pt>
                <c:pt idx="50">
                  <c:v>2.49775E-3</c:v>
                </c:pt>
                <c:pt idx="51">
                  <c:v>-6.3568700000000006E-2</c:v>
                </c:pt>
                <c:pt idx="52">
                  <c:v>-0.12931899999999999</c:v>
                </c:pt>
                <c:pt idx="53">
                  <c:v>-0.194492</c:v>
                </c:pt>
                <c:pt idx="54">
                  <c:v>-0.25883200000000001</c:v>
                </c:pt>
                <c:pt idx="55">
                  <c:v>-0.32208300000000001</c:v>
                </c:pt>
                <c:pt idx="56">
                  <c:v>-0.38399800000000001</c:v>
                </c:pt>
                <c:pt idx="57">
                  <c:v>-0.44433099999999998</c:v>
                </c:pt>
                <c:pt idx="58">
                  <c:v>-0.50284700000000004</c:v>
                </c:pt>
                <c:pt idx="59">
                  <c:v>-0.55931500000000001</c:v>
                </c:pt>
                <c:pt idx="60">
                  <c:v>-0.613514</c:v>
                </c:pt>
                <c:pt idx="61">
                  <c:v>-0.66523299999999996</c:v>
                </c:pt>
                <c:pt idx="62">
                  <c:v>-0.71426999999999996</c:v>
                </c:pt>
                <c:pt idx="63">
                  <c:v>-0.76043499999999997</c:v>
                </c:pt>
                <c:pt idx="64">
                  <c:v>-0.80354899999999996</c:v>
                </c:pt>
                <c:pt idx="65">
                  <c:v>-0.84344699999999995</c:v>
                </c:pt>
                <c:pt idx="66">
                  <c:v>-0.87997599999999998</c:v>
                </c:pt>
                <c:pt idx="67">
                  <c:v>-0.91299699999999995</c:v>
                </c:pt>
                <c:pt idx="68">
                  <c:v>-0.94238299999999997</c:v>
                </c:pt>
                <c:pt idx="69">
                  <c:v>-0.968024</c:v>
                </c:pt>
                <c:pt idx="70">
                  <c:v>-0.98982300000000001</c:v>
                </c:pt>
                <c:pt idx="71">
                  <c:v>-1.0077</c:v>
                </c:pt>
                <c:pt idx="72">
                  <c:v>-1.02159</c:v>
                </c:pt>
                <c:pt idx="73">
                  <c:v>-1.0314300000000001</c:v>
                </c:pt>
                <c:pt idx="74">
                  <c:v>-1.0371999999999999</c:v>
                </c:pt>
                <c:pt idx="75">
                  <c:v>-1.03888</c:v>
                </c:pt>
                <c:pt idx="76">
                  <c:v>-1.0364599999999999</c:v>
                </c:pt>
                <c:pt idx="77">
                  <c:v>-1.0299499999999999</c:v>
                </c:pt>
                <c:pt idx="78">
                  <c:v>-1.01938</c:v>
                </c:pt>
                <c:pt idx="79">
                  <c:v>-1.0047900000000001</c:v>
                </c:pt>
                <c:pt idx="80">
                  <c:v>-0.98624500000000004</c:v>
                </c:pt>
                <c:pt idx="81">
                  <c:v>-0.96380699999999997</c:v>
                </c:pt>
                <c:pt idx="82">
                  <c:v>-0.93756799999999996</c:v>
                </c:pt>
                <c:pt idx="83">
                  <c:v>-0.90762799999999999</c:v>
                </c:pt>
                <c:pt idx="84">
                  <c:v>-0.87410299999999996</c:v>
                </c:pt>
                <c:pt idx="85">
                  <c:v>-0.83712200000000003</c:v>
                </c:pt>
                <c:pt idx="86">
                  <c:v>-0.79682600000000003</c:v>
                </c:pt>
                <c:pt idx="87">
                  <c:v>-0.75336899999999996</c:v>
                </c:pt>
                <c:pt idx="88">
                  <c:v>-0.70691899999999996</c:v>
                </c:pt>
                <c:pt idx="89">
                  <c:v>-0.65765200000000001</c:v>
                </c:pt>
                <c:pt idx="90">
                  <c:v>-0.60575999999999997</c:v>
                </c:pt>
                <c:pt idx="91">
                  <c:v>-0.55144000000000004</c:v>
                </c:pt>
                <c:pt idx="92">
                  <c:v>-0.49490299999999998</c:v>
                </c:pt>
                <c:pt idx="93">
                  <c:v>-0.43636599999999998</c:v>
                </c:pt>
                <c:pt idx="94">
                  <c:v>-0.37605499999999997</c:v>
                </c:pt>
                <c:pt idx="95">
                  <c:v>-0.31420500000000001</c:v>
                </c:pt>
                <c:pt idx="96">
                  <c:v>-0.25105499999999997</c:v>
                </c:pt>
                <c:pt idx="97">
                  <c:v>-0.18685099999999999</c:v>
                </c:pt>
                <c:pt idx="98">
                  <c:v>-0.12184499999999999</c:v>
                </c:pt>
                <c:pt idx="99">
                  <c:v>-5.6289899999999997E-2</c:v>
                </c:pt>
              </c:numCache>
            </c:numRef>
          </c:yVal>
          <c:smooth val="0"/>
          <c:extLst xmlns:c16r2="http://schemas.microsoft.com/office/drawing/2015/06/chart">
            <c:ext xmlns:c16="http://schemas.microsoft.com/office/drawing/2014/chart" uri="{C3380CC4-5D6E-409C-BE32-E72D297353CC}">
              <c16:uniqueId val="{00000001-94C7-455C-BC51-4B3820D923E1}"/>
            </c:ext>
          </c:extLst>
        </c:ser>
        <c:ser>
          <c:idx val="2"/>
          <c:order val="2"/>
          <c:tx>
            <c:v>81 Cw mils</c:v>
          </c:tx>
          <c:spPr>
            <a:ln w="19050" cap="rnd">
              <a:solidFill>
                <a:srgbClr val="000099"/>
              </a:solidFill>
              <a:prstDash val="lgDash"/>
              <a:round/>
            </a:ln>
            <a:effectLst/>
          </c:spPr>
          <c:marker>
            <c:symbol val="none"/>
          </c:marker>
          <c:xVal>
            <c:numRef>
              <c:f>'5'!$D$5:$D$110</c:f>
              <c:numCache>
                <c:formatCode>General</c:formatCode>
                <c:ptCount val="106"/>
                <c:pt idx="0">
                  <c:v>12.338015265900001</c:v>
                </c:pt>
                <c:pt idx="1">
                  <c:v>12.241515265899999</c:v>
                </c:pt>
                <c:pt idx="2">
                  <c:v>11.915615265899998</c:v>
                </c:pt>
                <c:pt idx="3">
                  <c:v>11.653615265900001</c:v>
                </c:pt>
                <c:pt idx="4">
                  <c:v>10.688115265900002</c:v>
                </c:pt>
                <c:pt idx="5">
                  <c:v>10.069415265900002</c:v>
                </c:pt>
                <c:pt idx="6">
                  <c:v>9.3556152659000027</c:v>
                </c:pt>
                <c:pt idx="7">
                  <c:v>8.3437152658999985</c:v>
                </c:pt>
                <c:pt idx="8">
                  <c:v>7.5934152658999983</c:v>
                </c:pt>
                <c:pt idx="9">
                  <c:v>6.9280152659000027</c:v>
                </c:pt>
                <c:pt idx="10">
                  <c:v>6.2080152659000003</c:v>
                </c:pt>
                <c:pt idx="11">
                  <c:v>5.3756152659000014</c:v>
                </c:pt>
                <c:pt idx="12">
                  <c:v>4.4828152659000011</c:v>
                </c:pt>
                <c:pt idx="13">
                  <c:v>3.4723152659000003</c:v>
                </c:pt>
                <c:pt idx="14">
                  <c:v>2.5414152659</c:v>
                </c:pt>
                <c:pt idx="15">
                  <c:v>1.7941152659000006</c:v>
                </c:pt>
                <c:pt idx="16">
                  <c:v>0.7614152659000013</c:v>
                </c:pt>
                <c:pt idx="17">
                  <c:v>-0.49764473409999971</c:v>
                </c:pt>
                <c:pt idx="18">
                  <c:v>-1.6271347340999984</c:v>
                </c:pt>
                <c:pt idx="19">
                  <c:v>-2.748664734100001</c:v>
                </c:pt>
                <c:pt idx="20">
                  <c:v>-3.5901047341000027</c:v>
                </c:pt>
                <c:pt idx="21">
                  <c:v>-5.0433447340999997</c:v>
                </c:pt>
                <c:pt idx="22">
                  <c:v>-5.8538204340999966</c:v>
                </c:pt>
                <c:pt idx="23">
                  <c:v>-6.8554347340999975</c:v>
                </c:pt>
                <c:pt idx="24">
                  <c:v>-7.7305147340999998</c:v>
                </c:pt>
                <c:pt idx="25">
                  <c:v>-8.9801747340999967</c:v>
                </c:pt>
                <c:pt idx="26">
                  <c:v>-9.7630947340999992</c:v>
                </c:pt>
                <c:pt idx="27">
                  <c:v>-10.9670547341</c:v>
                </c:pt>
                <c:pt idx="28">
                  <c:v>-11.724944734100005</c:v>
                </c:pt>
                <c:pt idx="29">
                  <c:v>-12.795474734099995</c:v>
                </c:pt>
                <c:pt idx="30">
                  <c:v>-13.805784734100005</c:v>
                </c:pt>
                <c:pt idx="31">
                  <c:v>-13.866884734100001</c:v>
                </c:pt>
                <c:pt idx="32">
                  <c:v>-14.197384734099996</c:v>
                </c:pt>
                <c:pt idx="33">
                  <c:v>-15.261984734100004</c:v>
                </c:pt>
                <c:pt idx="34">
                  <c:v>-15.612384734100003</c:v>
                </c:pt>
                <c:pt idx="35">
                  <c:v>-15.404884734100001</c:v>
                </c:pt>
                <c:pt idx="36">
                  <c:v>-15.458384734100001</c:v>
                </c:pt>
                <c:pt idx="37">
                  <c:v>-15.859284734099996</c:v>
                </c:pt>
                <c:pt idx="38">
                  <c:v>-15.729184734099997</c:v>
                </c:pt>
                <c:pt idx="39">
                  <c:v>-15.947684734099997</c:v>
                </c:pt>
                <c:pt idx="40">
                  <c:v>-15.741084734100001</c:v>
                </c:pt>
                <c:pt idx="41">
                  <c:v>-15.5258847341</c:v>
                </c:pt>
                <c:pt idx="42">
                  <c:v>-15.536784734100001</c:v>
                </c:pt>
                <c:pt idx="43">
                  <c:v>-15.532584734099999</c:v>
                </c:pt>
                <c:pt idx="44">
                  <c:v>-14.976284734100004</c:v>
                </c:pt>
                <c:pt idx="45">
                  <c:v>-14.347484734099996</c:v>
                </c:pt>
                <c:pt idx="46">
                  <c:v>-14.121484734100004</c:v>
                </c:pt>
                <c:pt idx="47">
                  <c:v>-13.6494847341</c:v>
                </c:pt>
                <c:pt idx="48">
                  <c:v>-13.051584734100002</c:v>
                </c:pt>
                <c:pt idx="49">
                  <c:v>-12.158214734100003</c:v>
                </c:pt>
                <c:pt idx="50">
                  <c:v>-11.554094734099998</c:v>
                </c:pt>
                <c:pt idx="51">
                  <c:v>-10.713934734100002</c:v>
                </c:pt>
                <c:pt idx="52">
                  <c:v>-9.7282347341000026</c:v>
                </c:pt>
                <c:pt idx="53">
                  <c:v>-8.7984347341000024</c:v>
                </c:pt>
                <c:pt idx="54">
                  <c:v>-7.8610547340999997</c:v>
                </c:pt>
                <c:pt idx="55">
                  <c:v>-6.8826647341000005</c:v>
                </c:pt>
                <c:pt idx="56">
                  <c:v>-6.0777947341000012</c:v>
                </c:pt>
                <c:pt idx="57">
                  <c:v>-4.8122747340999972</c:v>
                </c:pt>
                <c:pt idx="58">
                  <c:v>-3.7752147341000004</c:v>
                </c:pt>
                <c:pt idx="59">
                  <c:v>-2.6738147340999996</c:v>
                </c:pt>
                <c:pt idx="60">
                  <c:v>-1.9447547340999993</c:v>
                </c:pt>
                <c:pt idx="61">
                  <c:v>-0.83422473409999842</c:v>
                </c:pt>
                <c:pt idx="62">
                  <c:v>0.74026526589999864</c:v>
                </c:pt>
                <c:pt idx="63">
                  <c:v>1.9383152658999994</c:v>
                </c:pt>
                <c:pt idx="64">
                  <c:v>2.5360152658999988</c:v>
                </c:pt>
                <c:pt idx="65">
                  <c:v>3.381315265900001</c:v>
                </c:pt>
                <c:pt idx="66">
                  <c:v>4.3258152658999993</c:v>
                </c:pt>
                <c:pt idx="67">
                  <c:v>5.6921152659000001</c:v>
                </c:pt>
                <c:pt idx="68">
                  <c:v>6.830515265899999</c:v>
                </c:pt>
                <c:pt idx="69">
                  <c:v>7.2063152658999972</c:v>
                </c:pt>
                <c:pt idx="70">
                  <c:v>7.8205152659000001</c:v>
                </c:pt>
                <c:pt idx="71">
                  <c:v>9.026415265899999</c:v>
                </c:pt>
                <c:pt idx="72">
                  <c:v>10.306115265900001</c:v>
                </c:pt>
                <c:pt idx="73">
                  <c:v>10.953215265899999</c:v>
                </c:pt>
                <c:pt idx="74">
                  <c:v>11.580615265900002</c:v>
                </c:pt>
                <c:pt idx="75">
                  <c:v>11.771715265900003</c:v>
                </c:pt>
                <c:pt idx="76">
                  <c:v>12.3315152659</c:v>
                </c:pt>
                <c:pt idx="77">
                  <c:v>12.483615265899999</c:v>
                </c:pt>
                <c:pt idx="78">
                  <c:v>12.5426152659</c:v>
                </c:pt>
                <c:pt idx="79">
                  <c:v>13.028715265900001</c:v>
                </c:pt>
                <c:pt idx="80">
                  <c:v>13.028115265900002</c:v>
                </c:pt>
                <c:pt idx="81">
                  <c:v>13.196215265900001</c:v>
                </c:pt>
                <c:pt idx="82">
                  <c:v>13.076215265899998</c:v>
                </c:pt>
                <c:pt idx="83">
                  <c:v>13.180815265899996</c:v>
                </c:pt>
                <c:pt idx="84">
                  <c:v>13.378415265899999</c:v>
                </c:pt>
                <c:pt idx="85">
                  <c:v>13.530015265899998</c:v>
                </c:pt>
                <c:pt idx="86">
                  <c:v>13.245615265900001</c:v>
                </c:pt>
                <c:pt idx="87">
                  <c:v>13.494415265899997</c:v>
                </c:pt>
                <c:pt idx="88">
                  <c:v>13.424215265899999</c:v>
                </c:pt>
                <c:pt idx="89">
                  <c:v>13.329715265899997</c:v>
                </c:pt>
                <c:pt idx="90">
                  <c:v>13.252315265900002</c:v>
                </c:pt>
                <c:pt idx="91">
                  <c:v>13.347315265899997</c:v>
                </c:pt>
                <c:pt idx="92">
                  <c:v>13.2319152659</c:v>
                </c:pt>
                <c:pt idx="93">
                  <c:v>13.161315265900001</c:v>
                </c:pt>
                <c:pt idx="94">
                  <c:v>13.327615265900002</c:v>
                </c:pt>
                <c:pt idx="95">
                  <c:v>13.090015265899998</c:v>
                </c:pt>
                <c:pt idx="96">
                  <c:v>12.708515265899999</c:v>
                </c:pt>
                <c:pt idx="97">
                  <c:v>12.8096152659</c:v>
                </c:pt>
                <c:pt idx="98">
                  <c:v>12.7838152659</c:v>
                </c:pt>
                <c:pt idx="99">
                  <c:v>12.676215265900002</c:v>
                </c:pt>
                <c:pt idx="100">
                  <c:v>12.515015265900002</c:v>
                </c:pt>
                <c:pt idx="101">
                  <c:v>12.283515265899997</c:v>
                </c:pt>
                <c:pt idx="102">
                  <c:v>11.9589152659</c:v>
                </c:pt>
                <c:pt idx="103">
                  <c:v>11.619915265900001</c:v>
                </c:pt>
                <c:pt idx="104">
                  <c:v>11.068915265900003</c:v>
                </c:pt>
                <c:pt idx="105">
                  <c:v>10.206315265899999</c:v>
                </c:pt>
              </c:numCache>
            </c:numRef>
          </c:xVal>
          <c:yVal>
            <c:numRef>
              <c:f>'5'!$J$5:$J$104</c:f>
              <c:numCache>
                <c:formatCode>General</c:formatCode>
                <c:ptCount val="100"/>
                <c:pt idx="0" formatCode="0.00E+00">
                  <c:v>-1.08173E-2</c:v>
                </c:pt>
                <c:pt idx="1">
                  <c:v>5.5674000000000001E-2</c:v>
                </c:pt>
                <c:pt idx="2">
                  <c:v>0.12196700000000001</c:v>
                </c:pt>
                <c:pt idx="3">
                  <c:v>0.18779799999999999</c:v>
                </c:pt>
                <c:pt idx="4">
                  <c:v>0.25290699999999999</c:v>
                </c:pt>
                <c:pt idx="5">
                  <c:v>0.31703199999999998</c:v>
                </c:pt>
                <c:pt idx="6">
                  <c:v>0.37991799999999998</c:v>
                </c:pt>
                <c:pt idx="7">
                  <c:v>0.44131100000000001</c:v>
                </c:pt>
                <c:pt idx="8">
                  <c:v>0.50096499999999999</c:v>
                </c:pt>
                <c:pt idx="9">
                  <c:v>0.55863799999999997</c:v>
                </c:pt>
                <c:pt idx="10">
                  <c:v>0.614097</c:v>
                </c:pt>
                <c:pt idx="11">
                  <c:v>0.66711600000000004</c:v>
                </c:pt>
                <c:pt idx="12">
                  <c:v>0.71748100000000004</c:v>
                </c:pt>
                <c:pt idx="13">
                  <c:v>0.76498500000000003</c:v>
                </c:pt>
                <c:pt idx="14">
                  <c:v>0.80943399999999999</c:v>
                </c:pt>
                <c:pt idx="15">
                  <c:v>0.85064600000000001</c:v>
                </c:pt>
                <c:pt idx="16">
                  <c:v>0.88845099999999999</c:v>
                </c:pt>
                <c:pt idx="17">
                  <c:v>0.92269400000000001</c:v>
                </c:pt>
                <c:pt idx="18">
                  <c:v>0.953233</c:v>
                </c:pt>
                <c:pt idx="19">
                  <c:v>0.97994300000000001</c:v>
                </c:pt>
                <c:pt idx="20">
                  <c:v>1.00271</c:v>
                </c:pt>
                <c:pt idx="21">
                  <c:v>1.02145</c:v>
                </c:pt>
                <c:pt idx="22">
                  <c:v>1.03607</c:v>
                </c:pt>
                <c:pt idx="23">
                  <c:v>1.0465199999999999</c:v>
                </c:pt>
                <c:pt idx="24">
                  <c:v>1.0527500000000001</c:v>
                </c:pt>
                <c:pt idx="25">
                  <c:v>1.0547500000000001</c:v>
                </c:pt>
                <c:pt idx="26">
                  <c:v>1.0524899999999999</c:v>
                </c:pt>
                <c:pt idx="27">
                  <c:v>1.04599</c:v>
                </c:pt>
                <c:pt idx="28">
                  <c:v>1.03528</c:v>
                </c:pt>
                <c:pt idx="29">
                  <c:v>1.02041</c:v>
                </c:pt>
                <c:pt idx="30">
                  <c:v>1.00142</c:v>
                </c:pt>
                <c:pt idx="31">
                  <c:v>0.97841599999999995</c:v>
                </c:pt>
                <c:pt idx="32">
                  <c:v>0.95147800000000005</c:v>
                </c:pt>
                <c:pt idx="33">
                  <c:v>0.92072100000000001</c:v>
                </c:pt>
                <c:pt idx="34">
                  <c:v>0.88627400000000001</c:v>
                </c:pt>
                <c:pt idx="35">
                  <c:v>0.84827900000000001</c:v>
                </c:pt>
                <c:pt idx="36">
                  <c:v>0.80689500000000003</c:v>
                </c:pt>
                <c:pt idx="37">
                  <c:v>0.76229100000000005</c:v>
                </c:pt>
                <c:pt idx="38">
                  <c:v>0.71465100000000004</c:v>
                </c:pt>
                <c:pt idx="39">
                  <c:v>0.66417199999999998</c:v>
                </c:pt>
                <c:pt idx="40">
                  <c:v>0.61105900000000002</c:v>
                </c:pt>
                <c:pt idx="41">
                  <c:v>0.55552900000000005</c:v>
                </c:pt>
                <c:pt idx="42">
                  <c:v>0.49780799999999997</c:v>
                </c:pt>
                <c:pt idx="43">
                  <c:v>0.43812899999999999</c:v>
                </c:pt>
                <c:pt idx="44">
                  <c:v>0.37673499999999999</c:v>
                </c:pt>
                <c:pt idx="45">
                  <c:v>0.31387100000000001</c:v>
                </c:pt>
                <c:pt idx="46">
                  <c:v>0.24979100000000001</c:v>
                </c:pt>
                <c:pt idx="47">
                  <c:v>0.184751</c:v>
                </c:pt>
                <c:pt idx="48">
                  <c:v>0.119009</c:v>
                </c:pt>
                <c:pt idx="49">
                  <c:v>5.2829399999999999E-2</c:v>
                </c:pt>
                <c:pt idx="50" formatCode="0.00E+00">
                  <c:v>-1.3526399999999999E-2</c:v>
                </c:pt>
                <c:pt idx="51">
                  <c:v>-7.9794900000000002E-2</c:v>
                </c:pt>
                <c:pt idx="52">
                  <c:v>-0.14571400000000001</c:v>
                </c:pt>
                <c:pt idx="53">
                  <c:v>-0.21102399999999999</c:v>
                </c:pt>
                <c:pt idx="54">
                  <c:v>-0.27546799999999999</c:v>
                </c:pt>
                <c:pt idx="55">
                  <c:v>-0.33879199999999998</c:v>
                </c:pt>
                <c:pt idx="56">
                  <c:v>-0.40074900000000002</c:v>
                </c:pt>
                <c:pt idx="57">
                  <c:v>-0.46109600000000001</c:v>
                </c:pt>
                <c:pt idx="58">
                  <c:v>-0.51959999999999995</c:v>
                </c:pt>
                <c:pt idx="59">
                  <c:v>-0.57603199999999999</c:v>
                </c:pt>
                <c:pt idx="60">
                  <c:v>-0.63017500000000004</c:v>
                </c:pt>
                <c:pt idx="61">
                  <c:v>-0.68181999999999998</c:v>
                </c:pt>
                <c:pt idx="62">
                  <c:v>-0.73076799999999997</c:v>
                </c:pt>
                <c:pt idx="63">
                  <c:v>-0.77683199999999997</c:v>
                </c:pt>
                <c:pt idx="64">
                  <c:v>-0.81983700000000004</c:v>
                </c:pt>
                <c:pt idx="65">
                  <c:v>-0.85962000000000005</c:v>
                </c:pt>
                <c:pt idx="66">
                  <c:v>-0.89602999999999999</c:v>
                </c:pt>
                <c:pt idx="67">
                  <c:v>-0.92893099999999995</c:v>
                </c:pt>
                <c:pt idx="68">
                  <c:v>-0.95819900000000002</c:v>
                </c:pt>
                <c:pt idx="69">
                  <c:v>-0.98372499999999996</c:v>
                </c:pt>
                <c:pt idx="70">
                  <c:v>-1.0054099999999999</c:v>
                </c:pt>
                <c:pt idx="71">
                  <c:v>-1.02319</c:v>
                </c:pt>
                <c:pt idx="72">
                  <c:v>-1.03698</c:v>
                </c:pt>
                <c:pt idx="73">
                  <c:v>-1.0467299999999999</c:v>
                </c:pt>
                <c:pt idx="74">
                  <c:v>-1.0524199999999999</c:v>
                </c:pt>
                <c:pt idx="75">
                  <c:v>-1.0540099999999999</c:v>
                </c:pt>
                <c:pt idx="76">
                  <c:v>-1.05152</c:v>
                </c:pt>
                <c:pt idx="77">
                  <c:v>-1.0449299999999999</c:v>
                </c:pt>
                <c:pt idx="78">
                  <c:v>-1.0342899999999999</c:v>
                </c:pt>
                <c:pt idx="79">
                  <c:v>-1.01963</c:v>
                </c:pt>
                <c:pt idx="80">
                  <c:v>-1.00101</c:v>
                </c:pt>
                <c:pt idx="81">
                  <c:v>-0.97850000000000004</c:v>
                </c:pt>
                <c:pt idx="82">
                  <c:v>-0.95218199999999997</c:v>
                </c:pt>
                <c:pt idx="83">
                  <c:v>-0.92215800000000003</c:v>
                </c:pt>
                <c:pt idx="84">
                  <c:v>-0.88854100000000003</c:v>
                </c:pt>
                <c:pt idx="85">
                  <c:v>-0.85145899999999997</c:v>
                </c:pt>
                <c:pt idx="86">
                  <c:v>-0.811052</c:v>
                </c:pt>
                <c:pt idx="87">
                  <c:v>-0.76747299999999996</c:v>
                </c:pt>
                <c:pt idx="88">
                  <c:v>-0.72088600000000003</c:v>
                </c:pt>
                <c:pt idx="89">
                  <c:v>-0.67147000000000001</c:v>
                </c:pt>
                <c:pt idx="90">
                  <c:v>-0.61941000000000002</c:v>
                </c:pt>
                <c:pt idx="91">
                  <c:v>-0.56490499999999999</c:v>
                </c:pt>
                <c:pt idx="92">
                  <c:v>-0.508162</c:v>
                </c:pt>
                <c:pt idx="93">
                  <c:v>-0.44939800000000002</c:v>
                </c:pt>
                <c:pt idx="94">
                  <c:v>-0.38883800000000002</c:v>
                </c:pt>
                <c:pt idx="95">
                  <c:v>-0.32671299999999998</c:v>
                </c:pt>
                <c:pt idx="96">
                  <c:v>-0.263262</c:v>
                </c:pt>
                <c:pt idx="97">
                  <c:v>-0.19872999999999999</c:v>
                </c:pt>
                <c:pt idx="98">
                  <c:v>-0.13336600000000001</c:v>
                </c:pt>
                <c:pt idx="99">
                  <c:v>-6.7423700000000003E-2</c:v>
                </c:pt>
              </c:numCache>
            </c:numRef>
          </c:yVal>
          <c:smooth val="0"/>
          <c:extLst xmlns:c16r2="http://schemas.microsoft.com/office/drawing/2015/06/chart">
            <c:ext xmlns:c16="http://schemas.microsoft.com/office/drawing/2014/chart" uri="{C3380CC4-5D6E-409C-BE32-E72D297353CC}">
              <c16:uniqueId val="{00000002-94C7-455C-BC51-4B3820D923E1}"/>
            </c:ext>
          </c:extLst>
        </c:ser>
        <c:dLbls>
          <c:showLegendKey val="0"/>
          <c:showVal val="0"/>
          <c:showCatName val="0"/>
          <c:showSerName val="0"/>
          <c:showPercent val="0"/>
          <c:showBubbleSize val="0"/>
        </c:dLbls>
        <c:axId val="192987136"/>
        <c:axId val="192988672"/>
      </c:scatterChart>
      <c:valAx>
        <c:axId val="192987136"/>
        <c:scaling>
          <c:orientation val="minMax"/>
          <c:max val="40"/>
          <c:min val="-40"/>
        </c:scaling>
        <c:delete val="0"/>
        <c:axPos val="b"/>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92988672"/>
        <c:crosses val="autoZero"/>
        <c:crossBetween val="midCat"/>
      </c:valAx>
      <c:valAx>
        <c:axId val="192988672"/>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Load (kip)</a:t>
                </a:r>
              </a:p>
            </c:rich>
          </c:tx>
          <c:layout/>
          <c:overlay val="0"/>
          <c:spPr>
            <a:noFill/>
            <a:ln>
              <a:noFill/>
            </a:ln>
            <a:effectLst/>
          </c:spPr>
        </c:title>
        <c:numFmt formatCode="General" sourceLinked="0"/>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92987136"/>
        <c:crosses val="autoZero"/>
        <c:crossBetween val="midCat"/>
      </c:valAx>
      <c:spPr>
        <a:noFill/>
        <a:ln>
          <a:solidFill>
            <a:schemeClr val="tx1"/>
          </a:solidFill>
        </a:ln>
        <a:effectLst/>
      </c:spPr>
    </c:plotArea>
    <c:legend>
      <c:legendPos val="r"/>
      <c:layout>
        <c:manualLayout>
          <c:xMode val="edge"/>
          <c:yMode val="edge"/>
          <c:x val="0.69551754483558825"/>
          <c:y val="7.5009113444152828E-2"/>
          <c:w val="0.27971471819302496"/>
          <c:h val="0.3060001093613298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95979858828666"/>
          <c:y val="5.0925925925925923E-2"/>
          <c:w val="0.85220550728216737"/>
          <c:h val="0.79057978329631873"/>
        </c:manualLayout>
      </c:layout>
      <c:scatterChart>
        <c:scatterStyle val="lineMarker"/>
        <c:varyColors val="0"/>
        <c:ser>
          <c:idx val="0"/>
          <c:order val="0"/>
          <c:tx>
            <c:v>6 mils</c:v>
          </c:tx>
          <c:spPr>
            <a:ln w="19050" cap="rnd">
              <a:solidFill>
                <a:schemeClr val="tx1"/>
              </a:solidFill>
              <a:round/>
            </a:ln>
            <a:effectLst/>
          </c:spPr>
          <c:marker>
            <c:symbol val="none"/>
          </c:marker>
          <c:xVal>
            <c:numRef>
              <c:f>'1'!$D$5:$D$105</c:f>
              <c:numCache>
                <c:formatCode>General</c:formatCode>
                <c:ptCount val="101"/>
                <c:pt idx="0">
                  <c:v>1.6337000000000028</c:v>
                </c:pt>
                <c:pt idx="1">
                  <c:v>1.675499999999996</c:v>
                </c:pt>
                <c:pt idx="2">
                  <c:v>1.3764000000000003</c:v>
                </c:pt>
                <c:pt idx="3">
                  <c:v>1.4883999999999933</c:v>
                </c:pt>
                <c:pt idx="4">
                  <c:v>1.281299999999999</c:v>
                </c:pt>
                <c:pt idx="5">
                  <c:v>1.0679000000000034</c:v>
                </c:pt>
                <c:pt idx="6">
                  <c:v>1.1332999999999966</c:v>
                </c:pt>
                <c:pt idx="7">
                  <c:v>0.90349999999999486</c:v>
                </c:pt>
                <c:pt idx="8">
                  <c:v>0.82979999999999876</c:v>
                </c:pt>
                <c:pt idx="9">
                  <c:v>0.70950000000000113</c:v>
                </c:pt>
                <c:pt idx="10">
                  <c:v>0.42640000000000056</c:v>
                </c:pt>
                <c:pt idx="11">
                  <c:v>0.49269999999999881</c:v>
                </c:pt>
                <c:pt idx="12">
                  <c:v>0.34170000000000034</c:v>
                </c:pt>
                <c:pt idx="13">
                  <c:v>0.28560000000000396</c:v>
                </c:pt>
                <c:pt idx="14">
                  <c:v>0.23779999999998941</c:v>
                </c:pt>
                <c:pt idx="15">
                  <c:v>-6.1999999999999611E-2</c:v>
                </c:pt>
                <c:pt idx="16">
                  <c:v>-0.20179999999999509</c:v>
                </c:pt>
                <c:pt idx="17">
                  <c:v>-4.1800000000008497E-2</c:v>
                </c:pt>
                <c:pt idx="18">
                  <c:v>-0.26040000000000785</c:v>
                </c:pt>
                <c:pt idx="19">
                  <c:v>-0.2450000000000091</c:v>
                </c:pt>
                <c:pt idx="20">
                  <c:v>-0.32110000000000471</c:v>
                </c:pt>
                <c:pt idx="21">
                  <c:v>-0.64979999999999905</c:v>
                </c:pt>
                <c:pt idx="22">
                  <c:v>-0.61220000000000008</c:v>
                </c:pt>
                <c:pt idx="23">
                  <c:v>-0.87040000000000051</c:v>
                </c:pt>
                <c:pt idx="24">
                  <c:v>-1.0299000000000067</c:v>
                </c:pt>
                <c:pt idx="25">
                  <c:v>-0.98259999999999259</c:v>
                </c:pt>
                <c:pt idx="26">
                  <c:v>-1.5010999999999983</c:v>
                </c:pt>
                <c:pt idx="27">
                  <c:v>-1.3960000000000017</c:v>
                </c:pt>
                <c:pt idx="28">
                  <c:v>-1.3993000000000126</c:v>
                </c:pt>
                <c:pt idx="29">
                  <c:v>-1.5446</c:v>
                </c:pt>
                <c:pt idx="30">
                  <c:v>-1.5519000000000016</c:v>
                </c:pt>
                <c:pt idx="31">
                  <c:v>-1.7068000000000012</c:v>
                </c:pt>
                <c:pt idx="32">
                  <c:v>-1.5568999999999935</c:v>
                </c:pt>
                <c:pt idx="33">
                  <c:v>-1.5626000000000042</c:v>
                </c:pt>
                <c:pt idx="34">
                  <c:v>-1.9342000000000041</c:v>
                </c:pt>
                <c:pt idx="35">
                  <c:v>-1.8485999999999994</c:v>
                </c:pt>
                <c:pt idx="36">
                  <c:v>-1.8483000000000045</c:v>
                </c:pt>
                <c:pt idx="37">
                  <c:v>-2.0720999999999998</c:v>
                </c:pt>
                <c:pt idx="38">
                  <c:v>-1.8768999999999938</c:v>
                </c:pt>
                <c:pt idx="39">
                  <c:v>-1.9775000000000151</c:v>
                </c:pt>
                <c:pt idx="40">
                  <c:v>-1.9698000000000011</c:v>
                </c:pt>
                <c:pt idx="41">
                  <c:v>-1.8620999999999981</c:v>
                </c:pt>
                <c:pt idx="42">
                  <c:v>-2.0719000000000083</c:v>
                </c:pt>
                <c:pt idx="43">
                  <c:v>-2.0091999999999963</c:v>
                </c:pt>
                <c:pt idx="44">
                  <c:v>-1.8007000000000097</c:v>
                </c:pt>
                <c:pt idx="45">
                  <c:v>-1.9352000000000054</c:v>
                </c:pt>
                <c:pt idx="46">
                  <c:v>-1.704900000000003</c:v>
                </c:pt>
                <c:pt idx="47">
                  <c:v>-1.676400000000001</c:v>
                </c:pt>
                <c:pt idx="48">
                  <c:v>-1.5380000000000047</c:v>
                </c:pt>
                <c:pt idx="49">
                  <c:v>-1.4390999999999918</c:v>
                </c:pt>
                <c:pt idx="50">
                  <c:v>-1.348400000000006</c:v>
                </c:pt>
                <c:pt idx="51">
                  <c:v>-1.2349000000000041</c:v>
                </c:pt>
                <c:pt idx="52">
                  <c:v>-1.0446</c:v>
                </c:pt>
                <c:pt idx="53">
                  <c:v>-1.047399999999997</c:v>
                </c:pt>
                <c:pt idx="54">
                  <c:v>-0.91760000000001174</c:v>
                </c:pt>
                <c:pt idx="55">
                  <c:v>-0.84250000000000291</c:v>
                </c:pt>
                <c:pt idx="56">
                  <c:v>-0.68240000000000656</c:v>
                </c:pt>
                <c:pt idx="57">
                  <c:v>-0.44440000000000435</c:v>
                </c:pt>
                <c:pt idx="58">
                  <c:v>-0.51729999999999143</c:v>
                </c:pt>
                <c:pt idx="59">
                  <c:v>-0.45650000000000568</c:v>
                </c:pt>
                <c:pt idx="60">
                  <c:v>-0.29310000000001146</c:v>
                </c:pt>
                <c:pt idx="61">
                  <c:v>-0.50130000000000319</c:v>
                </c:pt>
                <c:pt idx="62">
                  <c:v>-0.28899999999999038</c:v>
                </c:pt>
                <c:pt idx="63">
                  <c:v>-0.20490000000000119</c:v>
                </c:pt>
                <c:pt idx="64">
                  <c:v>-0.12390000000000323</c:v>
                </c:pt>
                <c:pt idx="65">
                  <c:v>0.17980000000000079</c:v>
                </c:pt>
                <c:pt idx="66">
                  <c:v>8.9100000000001733E-2</c:v>
                </c:pt>
                <c:pt idx="67">
                  <c:v>0.21059999999999124</c:v>
                </c:pt>
                <c:pt idx="68">
                  <c:v>0.3449000000000022</c:v>
                </c:pt>
                <c:pt idx="69">
                  <c:v>0.94520000000000026</c:v>
                </c:pt>
                <c:pt idx="70">
                  <c:v>1.0387999999999993</c:v>
                </c:pt>
                <c:pt idx="71">
                  <c:v>1.0107999999999988</c:v>
                </c:pt>
                <c:pt idx="72">
                  <c:v>1.0223999999999993</c:v>
                </c:pt>
                <c:pt idx="73">
                  <c:v>1.1441999999999988</c:v>
                </c:pt>
                <c:pt idx="74">
                  <c:v>1.1644000000000032</c:v>
                </c:pt>
                <c:pt idx="75">
                  <c:v>1.3475000000000019</c:v>
                </c:pt>
                <c:pt idx="76">
                  <c:v>1.5152999999999981</c:v>
                </c:pt>
                <c:pt idx="77">
                  <c:v>1.5434000000000001</c:v>
                </c:pt>
                <c:pt idx="78">
                  <c:v>1.9363999999999972</c:v>
                </c:pt>
                <c:pt idx="79">
                  <c:v>1.8941999999999979</c:v>
                </c:pt>
                <c:pt idx="80">
                  <c:v>1.7614999999999998</c:v>
                </c:pt>
                <c:pt idx="81">
                  <c:v>1.9300999999999977</c:v>
                </c:pt>
                <c:pt idx="82">
                  <c:v>1.959500000000002</c:v>
                </c:pt>
                <c:pt idx="83">
                  <c:v>1.9893000000000001</c:v>
                </c:pt>
                <c:pt idx="84">
                  <c:v>2.2051999999999961</c:v>
                </c:pt>
                <c:pt idx="85">
                  <c:v>1.8864999999999981</c:v>
                </c:pt>
                <c:pt idx="86">
                  <c:v>2.228499999999995</c:v>
                </c:pt>
                <c:pt idx="87">
                  <c:v>2.0723999999999947</c:v>
                </c:pt>
                <c:pt idx="88">
                  <c:v>1.8946000000000023</c:v>
                </c:pt>
                <c:pt idx="89">
                  <c:v>2.0420999999999978</c:v>
                </c:pt>
                <c:pt idx="90">
                  <c:v>2.0259000000000036</c:v>
                </c:pt>
                <c:pt idx="91">
                  <c:v>2.0263999999999971</c:v>
                </c:pt>
                <c:pt idx="92">
                  <c:v>1.9957999999999991</c:v>
                </c:pt>
                <c:pt idx="93">
                  <c:v>1.9030000000000022</c:v>
                </c:pt>
                <c:pt idx="94">
                  <c:v>1.9507999999999956</c:v>
                </c:pt>
                <c:pt idx="95">
                  <c:v>1.8971999999999944</c:v>
                </c:pt>
                <c:pt idx="96">
                  <c:v>1.813799999999997</c:v>
                </c:pt>
                <c:pt idx="97">
                  <c:v>1.7842999999999964</c:v>
                </c:pt>
                <c:pt idx="98">
                  <c:v>1.6452000000000009</c:v>
                </c:pt>
                <c:pt idx="99">
                  <c:v>1.6854999999999993</c:v>
                </c:pt>
                <c:pt idx="100">
                  <c:v>1.7111999999999963</c:v>
                </c:pt>
              </c:numCache>
            </c:numRef>
          </c:xVal>
          <c:yVal>
            <c:numRef>
              <c:f>'1'!$L$5:$L$1184</c:f>
              <c:numCache>
                <c:formatCode>General</c:formatCode>
                <c:ptCount val="1180"/>
                <c:pt idx="0" formatCode="0.00E+00">
                  <c:v>-1.2501699999999999E-2</c:v>
                </c:pt>
                <c:pt idx="1">
                  <c:v>5.3485999999999999E-2</c:v>
                </c:pt>
                <c:pt idx="2">
                  <c:v>0.119269</c:v>
                </c:pt>
                <c:pt idx="3">
                  <c:v>0.184588</c:v>
                </c:pt>
                <c:pt idx="4">
                  <c:v>0.24918899999999999</c:v>
                </c:pt>
                <c:pt idx="5">
                  <c:v>0.31281399999999998</c:v>
                </c:pt>
                <c:pt idx="6">
                  <c:v>0.37521199999999999</c:v>
                </c:pt>
                <c:pt idx="7">
                  <c:v>0.43613299999999999</c:v>
                </c:pt>
                <c:pt idx="8">
                  <c:v>0.49533300000000002</c:v>
                </c:pt>
                <c:pt idx="9">
                  <c:v>0.55257000000000001</c:v>
                </c:pt>
                <c:pt idx="10">
                  <c:v>0.60761299999999996</c:v>
                </c:pt>
                <c:pt idx="11">
                  <c:v>0.66023399999999999</c:v>
                </c:pt>
                <c:pt idx="12">
                  <c:v>0.71021599999999996</c:v>
                </c:pt>
                <c:pt idx="13">
                  <c:v>0.75734999999999997</c:v>
                </c:pt>
                <c:pt idx="14">
                  <c:v>0.80144000000000004</c:v>
                </c:pt>
                <c:pt idx="15">
                  <c:v>0.84229900000000002</c:v>
                </c:pt>
                <c:pt idx="16">
                  <c:v>0.87975599999999998</c:v>
                </c:pt>
                <c:pt idx="17">
                  <c:v>0.91365300000000005</c:v>
                </c:pt>
                <c:pt idx="18">
                  <c:v>0.94384699999999999</c:v>
                </c:pt>
                <c:pt idx="19">
                  <c:v>0.97021199999999996</c:v>
                </c:pt>
                <c:pt idx="20">
                  <c:v>0.99263599999999996</c:v>
                </c:pt>
                <c:pt idx="21">
                  <c:v>1.0110300000000001</c:v>
                </c:pt>
                <c:pt idx="22">
                  <c:v>1.0253099999999999</c:v>
                </c:pt>
                <c:pt idx="23">
                  <c:v>1.0354399999999999</c:v>
                </c:pt>
                <c:pt idx="24">
                  <c:v>1.0413699999999999</c:v>
                </c:pt>
                <c:pt idx="25">
                  <c:v>1.04308</c:v>
                </c:pt>
                <c:pt idx="26">
                  <c:v>1.04057</c:v>
                </c:pt>
                <c:pt idx="27">
                  <c:v>1.03386</c:v>
                </c:pt>
                <c:pt idx="28">
                  <c:v>1.02298</c:v>
                </c:pt>
                <c:pt idx="29">
                  <c:v>1.0079899999999999</c:v>
                </c:pt>
                <c:pt idx="30">
                  <c:v>0.98894199999999999</c:v>
                </c:pt>
                <c:pt idx="31">
                  <c:v>0.96592999999999996</c:v>
                </c:pt>
                <c:pt idx="32">
                  <c:v>0.93904699999999997</c:v>
                </c:pt>
                <c:pt idx="33">
                  <c:v>0.90840600000000005</c:v>
                </c:pt>
                <c:pt idx="34">
                  <c:v>0.87413300000000005</c:v>
                </c:pt>
                <c:pt idx="35">
                  <c:v>0.83636699999999997</c:v>
                </c:pt>
                <c:pt idx="36">
                  <c:v>0.79525999999999997</c:v>
                </c:pt>
                <c:pt idx="37">
                  <c:v>0.75097599999999998</c:v>
                </c:pt>
                <c:pt idx="38">
                  <c:v>0.70369199999999998</c:v>
                </c:pt>
                <c:pt idx="39">
                  <c:v>0.65359500000000004</c:v>
                </c:pt>
                <c:pt idx="40">
                  <c:v>0.60088399999999997</c:v>
                </c:pt>
                <c:pt idx="41">
                  <c:v>0.54576499999999994</c:v>
                </c:pt>
                <c:pt idx="42">
                  <c:v>0.488456</c:v>
                </c:pt>
                <c:pt idx="43">
                  <c:v>0.42918200000000001</c:v>
                </c:pt>
                <c:pt idx="44">
                  <c:v>0.36817499999999997</c:v>
                </c:pt>
                <c:pt idx="45">
                  <c:v>0.30567499999999997</c:v>
                </c:pt>
                <c:pt idx="46">
                  <c:v>0.241925</c:v>
                </c:pt>
                <c:pt idx="47">
                  <c:v>0.177176</c:v>
                </c:pt>
                <c:pt idx="48">
                  <c:v>0.111681</c:v>
                </c:pt>
                <c:pt idx="49">
                  <c:v>4.5694800000000001E-2</c:v>
                </c:pt>
                <c:pt idx="50">
                  <c:v>-2.0524000000000001E-2</c:v>
                </c:pt>
                <c:pt idx="51">
                  <c:v>-8.67169E-2</c:v>
                </c:pt>
                <c:pt idx="52">
                  <c:v>-0.15262500000000001</c:v>
                </c:pt>
                <c:pt idx="53">
                  <c:v>-0.21798999999999999</c:v>
                </c:pt>
                <c:pt idx="54">
                  <c:v>-0.282557</c:v>
                </c:pt>
                <c:pt idx="55">
                  <c:v>-0.34606999999999999</c:v>
                </c:pt>
                <c:pt idx="56">
                  <c:v>-0.40828100000000001</c:v>
                </c:pt>
                <c:pt idx="57">
                  <c:v>-0.46894400000000003</c:v>
                </c:pt>
                <c:pt idx="58">
                  <c:v>-0.52781900000000004</c:v>
                </c:pt>
                <c:pt idx="59">
                  <c:v>-0.58467000000000002</c:v>
                </c:pt>
                <c:pt idx="60">
                  <c:v>-0.63927100000000003</c:v>
                </c:pt>
                <c:pt idx="61">
                  <c:v>-0.69140199999999996</c:v>
                </c:pt>
                <c:pt idx="62">
                  <c:v>-0.74085299999999998</c:v>
                </c:pt>
                <c:pt idx="63">
                  <c:v>-0.78742299999999998</c:v>
                </c:pt>
                <c:pt idx="64">
                  <c:v>-0.830924</c:v>
                </c:pt>
                <c:pt idx="65">
                  <c:v>-0.87118099999999998</c:v>
                </c:pt>
                <c:pt idx="66">
                  <c:v>-0.90803100000000003</c:v>
                </c:pt>
                <c:pt idx="67">
                  <c:v>-0.94132499999999997</c:v>
                </c:pt>
                <c:pt idx="68">
                  <c:v>-0.97092999999999996</c:v>
                </c:pt>
                <c:pt idx="69">
                  <c:v>-0.99672799999999995</c:v>
                </c:pt>
                <c:pt idx="70">
                  <c:v>-1.0186200000000001</c:v>
                </c:pt>
                <c:pt idx="71">
                  <c:v>-1.0365200000000001</c:v>
                </c:pt>
                <c:pt idx="72">
                  <c:v>-1.05036</c:v>
                </c:pt>
                <c:pt idx="73">
                  <c:v>-1.0601</c:v>
                </c:pt>
                <c:pt idx="74">
                  <c:v>-1.06569</c:v>
                </c:pt>
                <c:pt idx="75">
                  <c:v>-1.06714</c:v>
                </c:pt>
                <c:pt idx="76">
                  <c:v>-1.06443</c:v>
                </c:pt>
                <c:pt idx="77">
                  <c:v>-1.0576000000000001</c:v>
                </c:pt>
                <c:pt idx="78">
                  <c:v>-1.0466599999999999</c:v>
                </c:pt>
                <c:pt idx="79">
                  <c:v>-1.0316799999999999</c:v>
                </c:pt>
                <c:pt idx="80">
                  <c:v>-1.0127200000000001</c:v>
                </c:pt>
                <c:pt idx="81">
                  <c:v>-0.98985500000000004</c:v>
                </c:pt>
                <c:pt idx="82">
                  <c:v>-0.96318000000000004</c:v>
                </c:pt>
                <c:pt idx="83">
                  <c:v>-0.93280200000000002</c:v>
                </c:pt>
                <c:pt idx="84">
                  <c:v>-0.89883999999999997</c:v>
                </c:pt>
                <c:pt idx="85">
                  <c:v>-0.861429</c:v>
                </c:pt>
                <c:pt idx="86">
                  <c:v>-0.82071099999999997</c:v>
                </c:pt>
                <c:pt idx="87">
                  <c:v>-0.77684299999999995</c:v>
                </c:pt>
                <c:pt idx="88">
                  <c:v>-0.729993</c:v>
                </c:pt>
                <c:pt idx="89">
                  <c:v>-0.68033999999999994</c:v>
                </c:pt>
                <c:pt idx="90">
                  <c:v>-0.62807100000000005</c:v>
                </c:pt>
                <c:pt idx="91">
                  <c:v>-0.57338599999999995</c:v>
                </c:pt>
                <c:pt idx="92">
                  <c:v>-0.51649100000000003</c:v>
                </c:pt>
                <c:pt idx="93">
                  <c:v>-0.45760499999999998</c:v>
                </c:pt>
                <c:pt idx="94">
                  <c:v>-0.396949</c:v>
                </c:pt>
                <c:pt idx="95">
                  <c:v>-0.33475700000000003</c:v>
                </c:pt>
                <c:pt idx="96">
                  <c:v>-0.27126600000000001</c:v>
                </c:pt>
                <c:pt idx="97">
                  <c:v>-0.20671900000000001</c:v>
                </c:pt>
                <c:pt idx="98">
                  <c:v>-0.14136499999999999</c:v>
                </c:pt>
                <c:pt idx="99">
                  <c:v>-7.54552E-2</c:v>
                </c:pt>
                <c:pt idx="100" formatCode="0.00E+00">
                  <c:v>-9.2455999999999997E-3</c:v>
                </c:pt>
                <c:pt idx="101">
                  <c:v>5.70067E-2</c:v>
                </c:pt>
                <c:pt idx="102">
                  <c:v>0.123043</c:v>
                </c:pt>
                <c:pt idx="103">
                  <c:v>0.18860399999999999</c:v>
                </c:pt>
                <c:pt idx="104">
                  <c:v>0.25343300000000002</c:v>
                </c:pt>
                <c:pt idx="105">
                  <c:v>0.317272</c:v>
                </c:pt>
                <c:pt idx="106">
                  <c:v>0.37986700000000001</c:v>
                </c:pt>
                <c:pt idx="107">
                  <c:v>0.44096800000000003</c:v>
                </c:pt>
                <c:pt idx="108">
                  <c:v>0.50033000000000005</c:v>
                </c:pt>
                <c:pt idx="109">
                  <c:v>0.55771000000000004</c:v>
                </c:pt>
                <c:pt idx="110">
                  <c:v>0.61287599999999998</c:v>
                </c:pt>
                <c:pt idx="111">
                  <c:v>0.66559900000000005</c:v>
                </c:pt>
                <c:pt idx="112">
                  <c:v>0.71566200000000002</c:v>
                </c:pt>
                <c:pt idx="113">
                  <c:v>0.76285499999999995</c:v>
                </c:pt>
                <c:pt idx="114">
                  <c:v>0.80698199999999998</c:v>
                </c:pt>
                <c:pt idx="115">
                  <c:v>0.847858</c:v>
                </c:pt>
                <c:pt idx="116">
                  <c:v>0.88530900000000001</c:v>
                </c:pt>
                <c:pt idx="117">
                  <c:v>0.91918</c:v>
                </c:pt>
                <c:pt idx="118">
                  <c:v>0.94932799999999995</c:v>
                </c:pt>
                <c:pt idx="119">
                  <c:v>0.97562800000000005</c:v>
                </c:pt>
                <c:pt idx="120">
                  <c:v>0.99797000000000002</c:v>
                </c:pt>
                <c:pt idx="121">
                  <c:v>1.0162599999999999</c:v>
                </c:pt>
                <c:pt idx="122">
                  <c:v>1.03044</c:v>
                </c:pt>
                <c:pt idx="123">
                  <c:v>1.04044</c:v>
                </c:pt>
                <c:pt idx="124">
                  <c:v>1.04623</c:v>
                </c:pt>
                <c:pt idx="125">
                  <c:v>1.0478000000000001</c:v>
                </c:pt>
                <c:pt idx="126">
                  <c:v>1.04515</c:v>
                </c:pt>
                <c:pt idx="127">
                  <c:v>1.0382899999999999</c:v>
                </c:pt>
                <c:pt idx="128">
                  <c:v>1.0272699999999999</c:v>
                </c:pt>
                <c:pt idx="129">
                  <c:v>1.01213</c:v>
                </c:pt>
                <c:pt idx="130">
                  <c:v>0.99294800000000005</c:v>
                </c:pt>
                <c:pt idx="131">
                  <c:v>0.96980999999999995</c:v>
                </c:pt>
                <c:pt idx="132">
                  <c:v>0.94281400000000004</c:v>
                </c:pt>
                <c:pt idx="133">
                  <c:v>0.912076</c:v>
                </c:pt>
                <c:pt idx="134">
                  <c:v>0.87772399999999995</c:v>
                </c:pt>
                <c:pt idx="135">
                  <c:v>0.83989999999999998</c:v>
                </c:pt>
                <c:pt idx="136">
                  <c:v>0.79875799999999997</c:v>
                </c:pt>
                <c:pt idx="137">
                  <c:v>0.75446500000000005</c:v>
                </c:pt>
                <c:pt idx="138">
                  <c:v>0.70719799999999999</c:v>
                </c:pt>
                <c:pt idx="139">
                  <c:v>0.65714499999999998</c:v>
                </c:pt>
                <c:pt idx="140">
                  <c:v>0.60450599999999999</c:v>
                </c:pt>
                <c:pt idx="141">
                  <c:v>0.54948900000000001</c:v>
                </c:pt>
                <c:pt idx="142">
                  <c:v>0.49231000000000003</c:v>
                </c:pt>
                <c:pt idx="143">
                  <c:v>0.43319299999999999</c:v>
                </c:pt>
                <c:pt idx="144">
                  <c:v>0.37237100000000001</c:v>
                </c:pt>
                <c:pt idx="145">
                  <c:v>0.310081</c:v>
                </c:pt>
                <c:pt idx="146">
                  <c:v>0.24656600000000001</c:v>
                </c:pt>
                <c:pt idx="147">
                  <c:v>0.18207400000000001</c:v>
                </c:pt>
                <c:pt idx="148">
                  <c:v>0.116854</c:v>
                </c:pt>
                <c:pt idx="149">
                  <c:v>5.1160900000000002E-2</c:v>
                </c:pt>
                <c:pt idx="150">
                  <c:v>-1.4751500000000001E-2</c:v>
                </c:pt>
                <c:pt idx="151">
                  <c:v>-8.0627500000000005E-2</c:v>
                </c:pt>
                <c:pt idx="152">
                  <c:v>-0.14621200000000001</c:v>
                </c:pt>
                <c:pt idx="153">
                  <c:v>-0.21124999999999999</c:v>
                </c:pt>
                <c:pt idx="154">
                  <c:v>-0.27548899999999998</c:v>
                </c:pt>
                <c:pt idx="155">
                  <c:v>-0.33867900000000001</c:v>
                </c:pt>
                <c:pt idx="156">
                  <c:v>-0.40057500000000001</c:v>
                </c:pt>
                <c:pt idx="157">
                  <c:v>-0.46093400000000001</c:v>
                </c:pt>
                <c:pt idx="158">
                  <c:v>-0.51951999999999998</c:v>
                </c:pt>
                <c:pt idx="159">
                  <c:v>-0.57610099999999997</c:v>
                </c:pt>
                <c:pt idx="160">
                  <c:v>-0.63045300000000004</c:v>
                </c:pt>
                <c:pt idx="161">
                  <c:v>-0.68235900000000005</c:v>
                </c:pt>
                <c:pt idx="162">
                  <c:v>-0.73161200000000004</c:v>
                </c:pt>
                <c:pt idx="163">
                  <c:v>-0.77801399999999998</c:v>
                </c:pt>
                <c:pt idx="164">
                  <c:v>-0.82137899999999997</c:v>
                </c:pt>
                <c:pt idx="165">
                  <c:v>-0.86153199999999996</c:v>
                </c:pt>
                <c:pt idx="166">
                  <c:v>-0.89831099999999997</c:v>
                </c:pt>
                <c:pt idx="167">
                  <c:v>-0.93157000000000001</c:v>
                </c:pt>
                <c:pt idx="168">
                  <c:v>-0.961175</c:v>
                </c:pt>
                <c:pt idx="169">
                  <c:v>-0.98700900000000003</c:v>
                </c:pt>
                <c:pt idx="170">
                  <c:v>-1.0089699999999999</c:v>
                </c:pt>
                <c:pt idx="171">
                  <c:v>-1.02698</c:v>
                </c:pt>
                <c:pt idx="172">
                  <c:v>-1.0409600000000001</c:v>
                </c:pt>
                <c:pt idx="173">
                  <c:v>-1.05087</c:v>
                </c:pt>
                <c:pt idx="174">
                  <c:v>-1.0566800000000001</c:v>
                </c:pt>
                <c:pt idx="175">
                  <c:v>-1.05837</c:v>
                </c:pt>
                <c:pt idx="176">
                  <c:v>-1.05593</c:v>
                </c:pt>
                <c:pt idx="177">
                  <c:v>-1.0494000000000001</c:v>
                </c:pt>
                <c:pt idx="178">
                  <c:v>-1.0387999999999999</c:v>
                </c:pt>
                <c:pt idx="179">
                  <c:v>-1.0241800000000001</c:v>
                </c:pt>
                <c:pt idx="180">
                  <c:v>-1.0056099999999999</c:v>
                </c:pt>
                <c:pt idx="181">
                  <c:v>-0.98316099999999995</c:v>
                </c:pt>
                <c:pt idx="182">
                  <c:v>-0.95692500000000003</c:v>
                </c:pt>
                <c:pt idx="183">
                  <c:v>-0.92700800000000005</c:v>
                </c:pt>
                <c:pt idx="184">
                  <c:v>-0.89352900000000002</c:v>
                </c:pt>
                <c:pt idx="185">
                  <c:v>-0.85661699999999996</c:v>
                </c:pt>
                <c:pt idx="186">
                  <c:v>-0.81641600000000003</c:v>
                </c:pt>
                <c:pt idx="187">
                  <c:v>-0.77307700000000001</c:v>
                </c:pt>
                <c:pt idx="188">
                  <c:v>-0.72676799999999997</c:v>
                </c:pt>
                <c:pt idx="189">
                  <c:v>-0.67766199999999999</c:v>
                </c:pt>
                <c:pt idx="190">
                  <c:v>-0.625946</c:v>
                </c:pt>
                <c:pt idx="191">
                  <c:v>-0.57181499999999996</c:v>
                </c:pt>
                <c:pt idx="192">
                  <c:v>-0.51547299999999996</c:v>
                </c:pt>
                <c:pt idx="193">
                  <c:v>-0.45713300000000001</c:v>
                </c:pt>
                <c:pt idx="194">
                  <c:v>-0.39701599999999998</c:v>
                </c:pt>
                <c:pt idx="195">
                  <c:v>-0.33534999999999998</c:v>
                </c:pt>
                <c:pt idx="196">
                  <c:v>-0.272368</c:v>
                </c:pt>
                <c:pt idx="197">
                  <c:v>-0.20831</c:v>
                </c:pt>
                <c:pt idx="198">
                  <c:v>-0.14342099999999999</c:v>
                </c:pt>
                <c:pt idx="199">
                  <c:v>-7.7949599999999994E-2</c:v>
                </c:pt>
                <c:pt idx="200">
                  <c:v>-1.2147700000000001E-2</c:v>
                </c:pt>
                <c:pt idx="201">
                  <c:v>5.37305E-2</c:v>
                </c:pt>
                <c:pt idx="202">
                  <c:v>0.11942899999999999</c:v>
                </c:pt>
                <c:pt idx="203">
                  <c:v>0.184692</c:v>
                </c:pt>
                <c:pt idx="204">
                  <c:v>0.24926400000000001</c:v>
                </c:pt>
                <c:pt idx="205">
                  <c:v>0.31289</c:v>
                </c:pt>
                <c:pt idx="206">
                  <c:v>0.37531799999999998</c:v>
                </c:pt>
                <c:pt idx="207">
                  <c:v>0.43629800000000002</c:v>
                </c:pt>
                <c:pt idx="208">
                  <c:v>0.49558600000000003</c:v>
                </c:pt>
                <c:pt idx="209">
                  <c:v>0.55293999999999999</c:v>
                </c:pt>
                <c:pt idx="210">
                  <c:v>0.60812699999999997</c:v>
                </c:pt>
                <c:pt idx="211">
                  <c:v>0.66091900000000003</c:v>
                </c:pt>
                <c:pt idx="212">
                  <c:v>0.71109699999999998</c:v>
                </c:pt>
                <c:pt idx="213">
                  <c:v>0.75844999999999996</c:v>
                </c:pt>
                <c:pt idx="214">
                  <c:v>0.80277900000000002</c:v>
                </c:pt>
                <c:pt idx="215">
                  <c:v>0.84389599999999998</c:v>
                </c:pt>
                <c:pt idx="216">
                  <c:v>0.88162600000000002</c:v>
                </c:pt>
                <c:pt idx="217">
                  <c:v>0.91581000000000001</c:v>
                </c:pt>
                <c:pt idx="218">
                  <c:v>0.94630099999999995</c:v>
                </c:pt>
                <c:pt idx="219">
                  <c:v>0.97296899999999997</c:v>
                </c:pt>
                <c:pt idx="220">
                  <c:v>0.99570199999999998</c:v>
                </c:pt>
                <c:pt idx="221">
                  <c:v>1.01441</c:v>
                </c:pt>
                <c:pt idx="222">
                  <c:v>1.0289999999999999</c:v>
                </c:pt>
                <c:pt idx="223">
                  <c:v>1.0394300000000001</c:v>
                </c:pt>
                <c:pt idx="224">
                  <c:v>1.04566</c:v>
                </c:pt>
                <c:pt idx="225">
                  <c:v>1.04766</c:v>
                </c:pt>
                <c:pt idx="226">
                  <c:v>1.0454300000000001</c:v>
                </c:pt>
                <c:pt idx="227">
                  <c:v>1.0389900000000001</c:v>
                </c:pt>
                <c:pt idx="228">
                  <c:v>1.0283599999999999</c:v>
                </c:pt>
                <c:pt idx="229">
                  <c:v>1.0136000000000001</c:v>
                </c:pt>
                <c:pt idx="230">
                  <c:v>0.99477499999999996</c:v>
                </c:pt>
                <c:pt idx="231">
                  <c:v>0.97195900000000002</c:v>
                </c:pt>
                <c:pt idx="232">
                  <c:v>0.94525099999999995</c:v>
                </c:pt>
                <c:pt idx="233">
                  <c:v>0.91476500000000005</c:v>
                </c:pt>
                <c:pt idx="234">
                  <c:v>0.88062300000000004</c:v>
                </c:pt>
                <c:pt idx="235">
                  <c:v>0.84296700000000002</c:v>
                </c:pt>
                <c:pt idx="236">
                  <c:v>0.80194600000000005</c:v>
                </c:pt>
                <c:pt idx="237">
                  <c:v>0.75772700000000004</c:v>
                </c:pt>
                <c:pt idx="238">
                  <c:v>0.71048500000000003</c:v>
                </c:pt>
                <c:pt idx="239">
                  <c:v>0.660408</c:v>
                </c:pt>
                <c:pt idx="240">
                  <c:v>0.60769600000000001</c:v>
                </c:pt>
                <c:pt idx="241">
                  <c:v>0.55255500000000002</c:v>
                </c:pt>
                <c:pt idx="242">
                  <c:v>0.49520399999999998</c:v>
                </c:pt>
                <c:pt idx="243">
                  <c:v>0.43586999999999998</c:v>
                </c:pt>
                <c:pt idx="244">
                  <c:v>0.37478499999999998</c:v>
                </c:pt>
                <c:pt idx="245">
                  <c:v>0.31219000000000002</c:v>
                </c:pt>
                <c:pt idx="246">
                  <c:v>0.248331</c:v>
                </c:pt>
                <c:pt idx="247">
                  <c:v>0.18345800000000001</c:v>
                </c:pt>
                <c:pt idx="248">
                  <c:v>0.117828</c:v>
                </c:pt>
                <c:pt idx="249">
                  <c:v>5.16958E-2</c:v>
                </c:pt>
                <c:pt idx="250">
                  <c:v>-1.46777E-2</c:v>
                </c:pt>
                <c:pt idx="251">
                  <c:v>-8.1032400000000004E-2</c:v>
                </c:pt>
                <c:pt idx="252">
                  <c:v>-0.14710799999999999</c:v>
                </c:pt>
                <c:pt idx="253">
                  <c:v>-0.212644</c:v>
                </c:pt>
                <c:pt idx="254">
                  <c:v>-0.27738400000000002</c:v>
                </c:pt>
                <c:pt idx="255">
                  <c:v>-0.34107199999999999</c:v>
                </c:pt>
                <c:pt idx="256">
                  <c:v>-0.40345599999999998</c:v>
                </c:pt>
                <c:pt idx="257">
                  <c:v>-0.46428999999999998</c:v>
                </c:pt>
                <c:pt idx="258">
                  <c:v>-0.52333200000000002</c:v>
                </c:pt>
                <c:pt idx="259">
                  <c:v>-0.580345</c:v>
                </c:pt>
                <c:pt idx="260">
                  <c:v>-0.63510200000000006</c:v>
                </c:pt>
                <c:pt idx="261">
                  <c:v>-0.68738200000000005</c:v>
                </c:pt>
                <c:pt idx="262">
                  <c:v>-0.73697299999999999</c:v>
                </c:pt>
                <c:pt idx="263">
                  <c:v>-0.78367500000000001</c:v>
                </c:pt>
                <c:pt idx="264">
                  <c:v>-0.82729900000000001</c:v>
                </c:pt>
                <c:pt idx="265">
                  <c:v>-0.86766799999999999</c:v>
                </c:pt>
                <c:pt idx="266">
                  <c:v>-0.90461999999999998</c:v>
                </c:pt>
                <c:pt idx="267">
                  <c:v>-0.93800499999999998</c:v>
                </c:pt>
                <c:pt idx="268">
                  <c:v>-0.96769099999999997</c:v>
                </c:pt>
                <c:pt idx="269">
                  <c:v>-0.99356</c:v>
                </c:pt>
                <c:pt idx="270">
                  <c:v>-1.0155099999999999</c:v>
                </c:pt>
                <c:pt idx="271">
                  <c:v>-1.03346</c:v>
                </c:pt>
                <c:pt idx="272">
                  <c:v>-1.04735</c:v>
                </c:pt>
                <c:pt idx="273">
                  <c:v>-1.0571200000000001</c:v>
                </c:pt>
                <c:pt idx="274">
                  <c:v>-1.06274</c:v>
                </c:pt>
                <c:pt idx="275">
                  <c:v>-1.0642199999999999</c:v>
                </c:pt>
                <c:pt idx="276">
                  <c:v>-1.0615300000000001</c:v>
                </c:pt>
                <c:pt idx="277">
                  <c:v>-1.0547200000000001</c:v>
                </c:pt>
                <c:pt idx="278">
                  <c:v>-1.0438099999999999</c:v>
                </c:pt>
                <c:pt idx="279">
                  <c:v>-1.02885</c:v>
                </c:pt>
                <c:pt idx="280">
                  <c:v>-1.0099199999999999</c:v>
                </c:pt>
                <c:pt idx="281">
                  <c:v>-0.98709100000000005</c:v>
                </c:pt>
                <c:pt idx="282">
                  <c:v>-0.96046399999999998</c:v>
                </c:pt>
                <c:pt idx="283">
                  <c:v>-0.93014699999999995</c:v>
                </c:pt>
                <c:pt idx="284">
                  <c:v>-0.896262</c:v>
                </c:pt>
                <c:pt idx="285">
                  <c:v>-0.85894099999999995</c:v>
                </c:pt>
                <c:pt idx="286">
                  <c:v>-0.81833400000000001</c:v>
                </c:pt>
                <c:pt idx="287">
                  <c:v>-0.77459599999999995</c:v>
                </c:pt>
                <c:pt idx="288">
                  <c:v>-0.72789700000000002</c:v>
                </c:pt>
                <c:pt idx="289">
                  <c:v>-0.67841600000000002</c:v>
                </c:pt>
                <c:pt idx="290">
                  <c:v>-0.62634400000000001</c:v>
                </c:pt>
                <c:pt idx="291">
                  <c:v>-0.571878</c:v>
                </c:pt>
                <c:pt idx="292">
                  <c:v>-0.51522699999999999</c:v>
                </c:pt>
                <c:pt idx="293">
                  <c:v>-0.45660800000000001</c:v>
                </c:pt>
                <c:pt idx="294">
                  <c:v>-0.39624300000000001</c:v>
                </c:pt>
                <c:pt idx="295">
                  <c:v>-0.33436300000000002</c:v>
                </c:pt>
                <c:pt idx="296">
                  <c:v>-0.271206</c:v>
                </c:pt>
                <c:pt idx="297">
                  <c:v>-0.207014</c:v>
                </c:pt>
                <c:pt idx="298">
                  <c:v>-0.14203299999999999</c:v>
                </c:pt>
                <c:pt idx="299">
                  <c:v>-7.6513999999999999E-2</c:v>
                </c:pt>
                <c:pt idx="300">
                  <c:v>-1.0709700000000001E-2</c:v>
                </c:pt>
                <c:pt idx="301">
                  <c:v>5.5124399999999997E-2</c:v>
                </c:pt>
                <c:pt idx="302">
                  <c:v>0.12073200000000001</c:v>
                </c:pt>
                <c:pt idx="303">
                  <c:v>0.18585599999999999</c:v>
                </c:pt>
                <c:pt idx="304">
                  <c:v>0.25024200000000002</c:v>
                </c:pt>
                <c:pt idx="305">
                  <c:v>0.313635</c:v>
                </c:pt>
                <c:pt idx="306">
                  <c:v>0.37578499999999998</c:v>
                </c:pt>
                <c:pt idx="307">
                  <c:v>0.436442</c:v>
                </c:pt>
                <c:pt idx="308">
                  <c:v>0.49536400000000003</c:v>
                </c:pt>
                <c:pt idx="309">
                  <c:v>0.55231300000000005</c:v>
                </c:pt>
                <c:pt idx="310">
                  <c:v>0.60705600000000004</c:v>
                </c:pt>
                <c:pt idx="311">
                  <c:v>0.65936799999999995</c:v>
                </c:pt>
                <c:pt idx="312">
                  <c:v>0.70903400000000005</c:v>
                </c:pt>
                <c:pt idx="313">
                  <c:v>0.75584700000000005</c:v>
                </c:pt>
                <c:pt idx="314">
                  <c:v>0.79961099999999996</c:v>
                </c:pt>
                <c:pt idx="315">
                  <c:v>0.84014299999999997</c:v>
                </c:pt>
                <c:pt idx="316">
                  <c:v>0.87727299999999997</c:v>
                </c:pt>
                <c:pt idx="317">
                  <c:v>0.91084399999999999</c:v>
                </c:pt>
                <c:pt idx="318">
                  <c:v>0.94071499999999997</c:v>
                </c:pt>
                <c:pt idx="319">
                  <c:v>0.96676300000000004</c:v>
                </c:pt>
                <c:pt idx="320">
                  <c:v>0.98887700000000001</c:v>
                </c:pt>
                <c:pt idx="321">
                  <c:v>1.0069699999999999</c:v>
                </c:pt>
                <c:pt idx="322">
                  <c:v>1.0209699999999999</c:v>
                </c:pt>
                <c:pt idx="323">
                  <c:v>1.03081</c:v>
                </c:pt>
                <c:pt idx="324">
                  <c:v>1.0364800000000001</c:v>
                </c:pt>
                <c:pt idx="325">
                  <c:v>1.0379400000000001</c:v>
                </c:pt>
                <c:pt idx="326">
                  <c:v>1.0351999999999999</c:v>
                </c:pt>
                <c:pt idx="327">
                  <c:v>1.02827</c:v>
                </c:pt>
                <c:pt idx="328">
                  <c:v>1.0172000000000001</c:v>
                </c:pt>
                <c:pt idx="329">
                  <c:v>1.00203</c:v>
                </c:pt>
                <c:pt idx="330">
                  <c:v>0.982823</c:v>
                </c:pt>
                <c:pt idx="331">
                  <c:v>0.95967100000000005</c:v>
                </c:pt>
                <c:pt idx="332">
                  <c:v>0.93266899999999997</c:v>
                </c:pt>
                <c:pt idx="333">
                  <c:v>0.90192700000000003</c:v>
                </c:pt>
                <c:pt idx="334">
                  <c:v>0.86757300000000004</c:v>
                </c:pt>
                <c:pt idx="335">
                  <c:v>0.82974499999999995</c:v>
                </c:pt>
                <c:pt idx="336">
                  <c:v>0.78859400000000002</c:v>
                </c:pt>
                <c:pt idx="337">
                  <c:v>0.74428399999999995</c:v>
                </c:pt>
                <c:pt idx="338">
                  <c:v>0.69699199999999994</c:v>
                </c:pt>
                <c:pt idx="339">
                  <c:v>0.64690300000000001</c:v>
                </c:pt>
                <c:pt idx="340">
                  <c:v>0.59421500000000005</c:v>
                </c:pt>
                <c:pt idx="341">
                  <c:v>0.539134</c:v>
                </c:pt>
                <c:pt idx="342">
                  <c:v>0.481877</c:v>
                </c:pt>
                <c:pt idx="343">
                  <c:v>0.42266700000000001</c:v>
                </c:pt>
                <c:pt idx="344">
                  <c:v>0.36173499999999997</c:v>
                </c:pt>
                <c:pt idx="345">
                  <c:v>0.29931999999999997</c:v>
                </c:pt>
                <c:pt idx="346">
                  <c:v>0.23566400000000001</c:v>
                </c:pt>
                <c:pt idx="347">
                  <c:v>0.171016</c:v>
                </c:pt>
                <c:pt idx="348">
                  <c:v>0.105628</c:v>
                </c:pt>
                <c:pt idx="349">
                  <c:v>3.97531E-2</c:v>
                </c:pt>
                <c:pt idx="350">
                  <c:v>-2.6351099999999999E-2</c:v>
                </c:pt>
                <c:pt idx="351">
                  <c:v>-9.2427800000000004E-2</c:v>
                </c:pt>
                <c:pt idx="352">
                  <c:v>-0.158219</c:v>
                </c:pt>
                <c:pt idx="353">
                  <c:v>-0.223469</c:v>
                </c:pt>
                <c:pt idx="354">
                  <c:v>-0.28792299999999998</c:v>
                </c:pt>
                <c:pt idx="355">
                  <c:v>-0.351327</c:v>
                </c:pt>
                <c:pt idx="356">
                  <c:v>-0.41343400000000002</c:v>
                </c:pt>
                <c:pt idx="357">
                  <c:v>-0.473999</c:v>
                </c:pt>
                <c:pt idx="358">
                  <c:v>-0.53278300000000001</c:v>
                </c:pt>
                <c:pt idx="359">
                  <c:v>-0.58955100000000005</c:v>
                </c:pt>
                <c:pt idx="360">
                  <c:v>-0.64407700000000001</c:v>
                </c:pt>
                <c:pt idx="361">
                  <c:v>-0.69614299999999996</c:v>
                </c:pt>
                <c:pt idx="362">
                  <c:v>-0.74553800000000003</c:v>
                </c:pt>
                <c:pt idx="363">
                  <c:v>-0.79206100000000002</c:v>
                </c:pt>
                <c:pt idx="364">
                  <c:v>-0.83552599999999999</c:v>
                </c:pt>
                <c:pt idx="365">
                  <c:v>-0.87575599999999998</c:v>
                </c:pt>
                <c:pt idx="366">
                  <c:v>-0.91258899999999998</c:v>
                </c:pt>
                <c:pt idx="367">
                  <c:v>-0.94587500000000002</c:v>
                </c:pt>
                <c:pt idx="368">
                  <c:v>-0.97548199999999996</c:v>
                </c:pt>
                <c:pt idx="369">
                  <c:v>-1.00129</c:v>
                </c:pt>
                <c:pt idx="370">
                  <c:v>-1.0232000000000001</c:v>
                </c:pt>
                <c:pt idx="371">
                  <c:v>-1.0411300000000001</c:v>
                </c:pt>
                <c:pt idx="372">
                  <c:v>-1.05501</c:v>
                </c:pt>
                <c:pt idx="373">
                  <c:v>-1.0647899999999999</c:v>
                </c:pt>
                <c:pt idx="374">
                  <c:v>-1.0704400000000001</c:v>
                </c:pt>
                <c:pt idx="375">
                  <c:v>-1.07195</c:v>
                </c:pt>
                <c:pt idx="376">
                  <c:v>-1.06931</c:v>
                </c:pt>
                <c:pt idx="377">
                  <c:v>-1.0625599999999999</c:v>
                </c:pt>
                <c:pt idx="378">
                  <c:v>-1.05172</c:v>
                </c:pt>
                <c:pt idx="379">
                  <c:v>-1.03684</c:v>
                </c:pt>
                <c:pt idx="380">
                  <c:v>-1.018</c:v>
                </c:pt>
                <c:pt idx="381">
                  <c:v>-0.99526000000000003</c:v>
                </c:pt>
                <c:pt idx="382">
                  <c:v>-0.96872800000000003</c:v>
                </c:pt>
                <c:pt idx="383">
                  <c:v>-0.93850900000000004</c:v>
                </c:pt>
                <c:pt idx="384">
                  <c:v>-0.90472300000000005</c:v>
                </c:pt>
                <c:pt idx="385">
                  <c:v>-0.86750300000000002</c:v>
                </c:pt>
                <c:pt idx="386">
                  <c:v>-0.82699400000000001</c:v>
                </c:pt>
                <c:pt idx="387">
                  <c:v>-0.78335399999999999</c:v>
                </c:pt>
                <c:pt idx="388">
                  <c:v>-0.73674899999999999</c:v>
                </c:pt>
                <c:pt idx="389">
                  <c:v>-0.68735900000000005</c:v>
                </c:pt>
                <c:pt idx="390">
                  <c:v>-0.63537200000000005</c:v>
                </c:pt>
                <c:pt idx="391">
                  <c:v>-0.580986</c:v>
                </c:pt>
                <c:pt idx="392">
                  <c:v>-0.52441000000000004</c:v>
                </c:pt>
                <c:pt idx="393">
                  <c:v>-0.46585700000000002</c:v>
                </c:pt>
                <c:pt idx="394">
                  <c:v>-0.40555200000000002</c:v>
                </c:pt>
                <c:pt idx="395">
                  <c:v>-0.34372599999999998</c:v>
                </c:pt>
                <c:pt idx="396">
                  <c:v>-0.28061399999999997</c:v>
                </c:pt>
                <c:pt idx="397">
                  <c:v>-0.21645900000000001</c:v>
                </c:pt>
                <c:pt idx="398">
                  <c:v>-0.151508</c:v>
                </c:pt>
                <c:pt idx="399">
                  <c:v>-8.60099E-2</c:v>
                </c:pt>
                <c:pt idx="400">
                  <c:v>-2.02192E-2</c:v>
                </c:pt>
                <c:pt idx="401">
                  <c:v>4.5608999999999997E-2</c:v>
                </c:pt>
                <c:pt idx="402">
                  <c:v>0.111218</c:v>
                </c:pt>
                <c:pt idx="403">
                  <c:v>0.17635200000000001</c:v>
                </c:pt>
                <c:pt idx="404">
                  <c:v>0.240755</c:v>
                </c:pt>
                <c:pt idx="405">
                  <c:v>0.304172</c:v>
                </c:pt>
                <c:pt idx="406">
                  <c:v>0.36635299999999998</c:v>
                </c:pt>
                <c:pt idx="407">
                  <c:v>0.42704900000000001</c:v>
                </c:pt>
                <c:pt idx="408">
                  <c:v>0.486016</c:v>
                </c:pt>
                <c:pt idx="409">
                  <c:v>0.54301600000000005</c:v>
                </c:pt>
                <c:pt idx="410">
                  <c:v>0.59781700000000004</c:v>
                </c:pt>
                <c:pt idx="411">
                  <c:v>0.65019499999999997</c:v>
                </c:pt>
                <c:pt idx="412">
                  <c:v>0.699932</c:v>
                </c:pt>
                <c:pt idx="413">
                  <c:v>0.74682300000000001</c:v>
                </c:pt>
                <c:pt idx="414">
                  <c:v>0.79067100000000001</c:v>
                </c:pt>
                <c:pt idx="415">
                  <c:v>0.83129299999999995</c:v>
                </c:pt>
                <c:pt idx="416">
                  <c:v>0.86851800000000001</c:v>
                </c:pt>
                <c:pt idx="417">
                  <c:v>0.90219199999999999</c:v>
                </c:pt>
                <c:pt idx="418">
                  <c:v>0.93217099999999997</c:v>
                </c:pt>
                <c:pt idx="419">
                  <c:v>0.95833199999999996</c:v>
                </c:pt>
                <c:pt idx="420">
                  <c:v>0.98056600000000005</c:v>
                </c:pt>
                <c:pt idx="421">
                  <c:v>0.99878199999999995</c:v>
                </c:pt>
                <c:pt idx="422">
                  <c:v>1.01291</c:v>
                </c:pt>
                <c:pt idx="423">
                  <c:v>1.0228999999999999</c:v>
                </c:pt>
                <c:pt idx="424">
                  <c:v>1.0286999999999999</c:v>
                </c:pt>
                <c:pt idx="425">
                  <c:v>1.0303100000000001</c:v>
                </c:pt>
                <c:pt idx="426">
                  <c:v>1.02773</c:v>
                </c:pt>
                <c:pt idx="427">
                  <c:v>1.0209699999999999</c:v>
                </c:pt>
                <c:pt idx="428">
                  <c:v>1.01006</c:v>
                </c:pt>
                <c:pt idx="429">
                  <c:v>0.99506099999999997</c:v>
                </c:pt>
                <c:pt idx="430">
                  <c:v>0.97603799999999996</c:v>
                </c:pt>
                <c:pt idx="431">
                  <c:v>0.95307299999999995</c:v>
                </c:pt>
                <c:pt idx="432">
                  <c:v>0.92626299999999995</c:v>
                </c:pt>
                <c:pt idx="433">
                  <c:v>0.89571999999999996</c:v>
                </c:pt>
                <c:pt idx="434">
                  <c:v>0.86156900000000003</c:v>
                </c:pt>
                <c:pt idx="435">
                  <c:v>0.82394900000000004</c:v>
                </c:pt>
                <c:pt idx="436">
                  <c:v>0.78301200000000004</c:v>
                </c:pt>
                <c:pt idx="437">
                  <c:v>0.73892100000000005</c:v>
                </c:pt>
                <c:pt idx="438">
                  <c:v>0.69184999999999997</c:v>
                </c:pt>
                <c:pt idx="439">
                  <c:v>0.641988</c:v>
                </c:pt>
                <c:pt idx="440">
                  <c:v>0.58952899999999997</c:v>
                </c:pt>
                <c:pt idx="441">
                  <c:v>0.53468000000000004</c:v>
                </c:pt>
                <c:pt idx="442">
                  <c:v>0.47765600000000003</c:v>
                </c:pt>
                <c:pt idx="443">
                  <c:v>0.41868</c:v>
                </c:pt>
                <c:pt idx="444">
                  <c:v>0.35798400000000002</c:v>
                </c:pt>
                <c:pt idx="445">
                  <c:v>0.29580499999999998</c:v>
                </c:pt>
                <c:pt idx="446">
                  <c:v>0.23238500000000001</c:v>
                </c:pt>
                <c:pt idx="447">
                  <c:v>0.16797200000000001</c:v>
                </c:pt>
                <c:pt idx="448">
                  <c:v>0.10281800000000001</c:v>
                </c:pt>
                <c:pt idx="449">
                  <c:v>3.71762E-2</c:v>
                </c:pt>
                <c:pt idx="450">
                  <c:v>-2.8696599999999999E-2</c:v>
                </c:pt>
                <c:pt idx="451">
                  <c:v>-9.4543500000000003E-2</c:v>
                </c:pt>
                <c:pt idx="452">
                  <c:v>-0.160107</c:v>
                </c:pt>
                <c:pt idx="453">
                  <c:v>-0.225131</c:v>
                </c:pt>
                <c:pt idx="454">
                  <c:v>-0.28935899999999998</c:v>
                </c:pt>
                <c:pt idx="455">
                  <c:v>-0.35254000000000002</c:v>
                </c:pt>
                <c:pt idx="456">
                  <c:v>-0.41442499999999999</c:v>
                </c:pt>
                <c:pt idx="457">
                  <c:v>-0.47477000000000003</c:v>
                </c:pt>
                <c:pt idx="458">
                  <c:v>-0.53333399999999997</c:v>
                </c:pt>
                <c:pt idx="459">
                  <c:v>-0.58988300000000005</c:v>
                </c:pt>
                <c:pt idx="460">
                  <c:v>-0.64419199999999999</c:v>
                </c:pt>
                <c:pt idx="461">
                  <c:v>-0.69604200000000005</c:v>
                </c:pt>
                <c:pt idx="462">
                  <c:v>-0.74522100000000002</c:v>
                </c:pt>
                <c:pt idx="463">
                  <c:v>-0.79153200000000001</c:v>
                </c:pt>
                <c:pt idx="464">
                  <c:v>-0.834785</c:v>
                </c:pt>
                <c:pt idx="465">
                  <c:v>-0.87480599999999997</c:v>
                </c:pt>
                <c:pt idx="466">
                  <c:v>-0.91143200000000002</c:v>
                </c:pt>
                <c:pt idx="467">
                  <c:v>-0.94451600000000002</c:v>
                </c:pt>
                <c:pt idx="468">
                  <c:v>-0.97392299999999998</c:v>
                </c:pt>
                <c:pt idx="469">
                  <c:v>-0.99953800000000004</c:v>
                </c:pt>
                <c:pt idx="470">
                  <c:v>-1.0212600000000001</c:v>
                </c:pt>
                <c:pt idx="471">
                  <c:v>-1.0389999999999999</c:v>
                </c:pt>
                <c:pt idx="472">
                  <c:v>-1.05271</c:v>
                </c:pt>
                <c:pt idx="473">
                  <c:v>-1.0623199999999999</c:v>
                </c:pt>
                <c:pt idx="474">
                  <c:v>-1.0678099999999999</c:v>
                </c:pt>
                <c:pt idx="475">
                  <c:v>-1.0691600000000001</c:v>
                </c:pt>
                <c:pt idx="476">
                  <c:v>-1.0663899999999999</c:v>
                </c:pt>
                <c:pt idx="477">
                  <c:v>-1.0595000000000001</c:v>
                </c:pt>
                <c:pt idx="478">
                  <c:v>-1.04853</c:v>
                </c:pt>
                <c:pt idx="479">
                  <c:v>-1.0335399999999999</c:v>
                </c:pt>
                <c:pt idx="480">
                  <c:v>-1.0145900000000001</c:v>
                </c:pt>
                <c:pt idx="481">
                  <c:v>-0.99176500000000001</c:v>
                </c:pt>
                <c:pt idx="482">
                  <c:v>-0.96515300000000004</c:v>
                </c:pt>
                <c:pt idx="483">
                  <c:v>-0.93486400000000003</c:v>
                </c:pt>
                <c:pt idx="484">
                  <c:v>-0.90101900000000001</c:v>
                </c:pt>
                <c:pt idx="485">
                  <c:v>-0.86375199999999996</c:v>
                </c:pt>
                <c:pt idx="486">
                  <c:v>-0.82320599999999999</c:v>
                </c:pt>
                <c:pt idx="487">
                  <c:v>-0.77954000000000001</c:v>
                </c:pt>
                <c:pt idx="488">
                  <c:v>-0.73292000000000002</c:v>
                </c:pt>
                <c:pt idx="489">
                  <c:v>-0.68352500000000005</c:v>
                </c:pt>
                <c:pt idx="490">
                  <c:v>-0.63154399999999999</c:v>
                </c:pt>
                <c:pt idx="491">
                  <c:v>-0.57717200000000002</c:v>
                </c:pt>
                <c:pt idx="492">
                  <c:v>-0.52061900000000005</c:v>
                </c:pt>
                <c:pt idx="493">
                  <c:v>-0.46209699999999998</c:v>
                </c:pt>
                <c:pt idx="494">
                  <c:v>-0.40183000000000002</c:v>
                </c:pt>
                <c:pt idx="495">
                  <c:v>-0.34004699999999999</c:v>
                </c:pt>
                <c:pt idx="496">
                  <c:v>-0.27698400000000001</c:v>
                </c:pt>
                <c:pt idx="497">
                  <c:v>-0.21288099999999999</c:v>
                </c:pt>
                <c:pt idx="498">
                  <c:v>-0.147984</c:v>
                </c:pt>
                <c:pt idx="499">
                  <c:v>-8.2540699999999995E-2</c:v>
                </c:pt>
              </c:numCache>
            </c:numRef>
          </c:yVal>
          <c:smooth val="0"/>
          <c:extLst xmlns:c16r2="http://schemas.microsoft.com/office/drawing/2015/06/chart">
            <c:ext xmlns:c16="http://schemas.microsoft.com/office/drawing/2014/chart" uri="{C3380CC4-5D6E-409C-BE32-E72D297353CC}">
              <c16:uniqueId val="{00000000-4B8B-4BC6-9A6A-B48731640849}"/>
            </c:ext>
          </c:extLst>
        </c:ser>
        <c:ser>
          <c:idx val="1"/>
          <c:order val="1"/>
          <c:tx>
            <c:v>50 mils</c:v>
          </c:tx>
          <c:spPr>
            <a:ln w="19050" cap="rnd">
              <a:solidFill>
                <a:srgbClr val="FF0000"/>
              </a:solidFill>
              <a:prstDash val="sysDash"/>
              <a:round/>
            </a:ln>
            <a:effectLst/>
          </c:spPr>
          <c:marker>
            <c:symbol val="none"/>
          </c:marker>
          <c:xVal>
            <c:numRef>
              <c:f>'4'!$D$5:$D$181</c:f>
              <c:numCache>
                <c:formatCode>General</c:formatCode>
                <c:ptCount val="177"/>
                <c:pt idx="0">
                  <c:v>6.3796999999999882</c:v>
                </c:pt>
                <c:pt idx="1">
                  <c:v>5.9404999999999939</c:v>
                </c:pt>
                <c:pt idx="2">
                  <c:v>5.4862999999999928</c:v>
                </c:pt>
                <c:pt idx="3">
                  <c:v>5.2637999999999909</c:v>
                </c:pt>
                <c:pt idx="4">
                  <c:v>4.9640999999999913</c:v>
                </c:pt>
                <c:pt idx="5">
                  <c:v>4.6407999999999872</c:v>
                </c:pt>
                <c:pt idx="6">
                  <c:v>4.2098999999999958</c:v>
                </c:pt>
                <c:pt idx="7">
                  <c:v>3.8344999999999914</c:v>
                </c:pt>
                <c:pt idx="8">
                  <c:v>3.154899999999988</c:v>
                </c:pt>
                <c:pt idx="9">
                  <c:v>2.6926999999999857</c:v>
                </c:pt>
                <c:pt idx="10">
                  <c:v>2.2925999999999918</c:v>
                </c:pt>
                <c:pt idx="11">
                  <c:v>1.8770999999999929</c:v>
                </c:pt>
                <c:pt idx="12">
                  <c:v>1.6158999999999897</c:v>
                </c:pt>
                <c:pt idx="13">
                  <c:v>1.8486999999999947</c:v>
                </c:pt>
                <c:pt idx="14">
                  <c:v>1.8243999999999896</c:v>
                </c:pt>
                <c:pt idx="15">
                  <c:v>2.0786999999999893</c:v>
                </c:pt>
                <c:pt idx="16">
                  <c:v>1.6441999999999917</c:v>
                </c:pt>
                <c:pt idx="17">
                  <c:v>3.4799999999994391E-2</c:v>
                </c:pt>
                <c:pt idx="18">
                  <c:v>-0.98000000000000875</c:v>
                </c:pt>
                <c:pt idx="19">
                  <c:v>-1.0956000000000021</c:v>
                </c:pt>
                <c:pt idx="20">
                  <c:v>-0.72700000000000564</c:v>
                </c:pt>
                <c:pt idx="21">
                  <c:v>-1.4024000000000119</c:v>
                </c:pt>
                <c:pt idx="22">
                  <c:v>-2.3003000000000053</c:v>
                </c:pt>
                <c:pt idx="23">
                  <c:v>-2.8000000000000105</c:v>
                </c:pt>
                <c:pt idx="24">
                  <c:v>-2.7172000000000169</c:v>
                </c:pt>
                <c:pt idx="25">
                  <c:v>-3.0326000000000102</c:v>
                </c:pt>
                <c:pt idx="26">
                  <c:v>-3.1540000000000177</c:v>
                </c:pt>
                <c:pt idx="27">
                  <c:v>-3.3589000000000109</c:v>
                </c:pt>
                <c:pt idx="28">
                  <c:v>-3.2681000000000093</c:v>
                </c:pt>
                <c:pt idx="29">
                  <c:v>-3.0878000000000023</c:v>
                </c:pt>
                <c:pt idx="30">
                  <c:v>-3.2654000000000156</c:v>
                </c:pt>
                <c:pt idx="31">
                  <c:v>-3.3422000000000169</c:v>
                </c:pt>
                <c:pt idx="32">
                  <c:v>-3.6824000000000163</c:v>
                </c:pt>
                <c:pt idx="33">
                  <c:v>-3.6965000000000048</c:v>
                </c:pt>
                <c:pt idx="34">
                  <c:v>-3.4863000000000124</c:v>
                </c:pt>
                <c:pt idx="35">
                  <c:v>-3.6792000000000069</c:v>
                </c:pt>
                <c:pt idx="36">
                  <c:v>-3.5689000000000144</c:v>
                </c:pt>
                <c:pt idx="37">
                  <c:v>-3.4755000000000065</c:v>
                </c:pt>
                <c:pt idx="38">
                  <c:v>-3.7784000000000013</c:v>
                </c:pt>
                <c:pt idx="39">
                  <c:v>-3.6603000000000199</c:v>
                </c:pt>
                <c:pt idx="40">
                  <c:v>-3.7378</c:v>
                </c:pt>
                <c:pt idx="41">
                  <c:v>-3.6835000000000209</c:v>
                </c:pt>
                <c:pt idx="42">
                  <c:v>-3.7480000000000153</c:v>
                </c:pt>
                <c:pt idx="43">
                  <c:v>-3.68700000000001</c:v>
                </c:pt>
                <c:pt idx="44">
                  <c:v>-3.609000000000016</c:v>
                </c:pt>
                <c:pt idx="45">
                  <c:v>-3.322500000000006</c:v>
                </c:pt>
                <c:pt idx="46">
                  <c:v>-3.5724000000000027</c:v>
                </c:pt>
                <c:pt idx="47">
                  <c:v>-3.4816000000000153</c:v>
                </c:pt>
                <c:pt idx="48">
                  <c:v>-3.3597000000000072</c:v>
                </c:pt>
                <c:pt idx="49">
                  <c:v>-3.3308000000000089</c:v>
                </c:pt>
                <c:pt idx="50">
                  <c:v>-3.1096000000000172</c:v>
                </c:pt>
                <c:pt idx="51">
                  <c:v>-3.2452000000000041</c:v>
                </c:pt>
                <c:pt idx="52">
                  <c:v>-2.992000000000008</c:v>
                </c:pt>
                <c:pt idx="53">
                  <c:v>-2.8471000000000051</c:v>
                </c:pt>
                <c:pt idx="54">
                  <c:v>-2.6401000000000061</c:v>
                </c:pt>
                <c:pt idx="55">
                  <c:v>-2.1623000000000054</c:v>
                </c:pt>
                <c:pt idx="56">
                  <c:v>-2.1504999999999992</c:v>
                </c:pt>
                <c:pt idx="57">
                  <c:v>-1.377300000000012</c:v>
                </c:pt>
                <c:pt idx="58">
                  <c:v>-0.79130000000000855</c:v>
                </c:pt>
                <c:pt idx="59">
                  <c:v>-0.83500000000000241</c:v>
                </c:pt>
                <c:pt idx="60">
                  <c:v>-0.35740000000000771</c:v>
                </c:pt>
                <c:pt idx="61">
                  <c:v>0.24529999999999685</c:v>
                </c:pt>
                <c:pt idx="62">
                  <c:v>0.18149999999998734</c:v>
                </c:pt>
                <c:pt idx="63">
                  <c:v>0.42119999999998248</c:v>
                </c:pt>
                <c:pt idx="64">
                  <c:v>0.60599999999998166</c:v>
                </c:pt>
                <c:pt idx="65">
                  <c:v>0.91469999999999763</c:v>
                </c:pt>
                <c:pt idx="66">
                  <c:v>0.61869999999998582</c:v>
                </c:pt>
                <c:pt idx="67">
                  <c:v>1.2770999999999892</c:v>
                </c:pt>
                <c:pt idx="68">
                  <c:v>2.5699999999999887</c:v>
                </c:pt>
                <c:pt idx="69">
                  <c:v>2.9277999999999946</c:v>
                </c:pt>
                <c:pt idx="70">
                  <c:v>3.1159999999999872</c:v>
                </c:pt>
                <c:pt idx="71">
                  <c:v>3.2045999999999957</c:v>
                </c:pt>
                <c:pt idx="72">
                  <c:v>3.405499999999992</c:v>
                </c:pt>
                <c:pt idx="73">
                  <c:v>4.5443999999999889</c:v>
                </c:pt>
                <c:pt idx="74">
                  <c:v>5.8508999999999931</c:v>
                </c:pt>
                <c:pt idx="75">
                  <c:v>5.7912999999999926</c:v>
                </c:pt>
                <c:pt idx="76">
                  <c:v>5.9890999999999908</c:v>
                </c:pt>
                <c:pt idx="77">
                  <c:v>6.0937999999999954</c:v>
                </c:pt>
                <c:pt idx="78">
                  <c:v>6.4709999999999912</c:v>
                </c:pt>
                <c:pt idx="79">
                  <c:v>6.8254999999999928</c:v>
                </c:pt>
                <c:pt idx="80">
                  <c:v>6.6842999999999897</c:v>
                </c:pt>
                <c:pt idx="81">
                  <c:v>6.9323999999999906</c:v>
                </c:pt>
                <c:pt idx="82">
                  <c:v>7.1322999999999954</c:v>
                </c:pt>
                <c:pt idx="83">
                  <c:v>7.2158999999999907</c:v>
                </c:pt>
                <c:pt idx="84">
                  <c:v>7.3464999999999918</c:v>
                </c:pt>
                <c:pt idx="85">
                  <c:v>7.2766999999999893</c:v>
                </c:pt>
                <c:pt idx="86">
                  <c:v>7.3068999999999935</c:v>
                </c:pt>
                <c:pt idx="87">
                  <c:v>7.5379999999999896</c:v>
                </c:pt>
                <c:pt idx="88">
                  <c:v>7.1402999999999874</c:v>
                </c:pt>
                <c:pt idx="89">
                  <c:v>7.3039999999999896</c:v>
                </c:pt>
                <c:pt idx="90">
                  <c:v>7.700599999999989</c:v>
                </c:pt>
                <c:pt idx="91">
                  <c:v>7.3902999999999945</c:v>
                </c:pt>
                <c:pt idx="92">
                  <c:v>7.4216999999999906</c:v>
                </c:pt>
                <c:pt idx="93">
                  <c:v>7.2130999999999919</c:v>
                </c:pt>
                <c:pt idx="94">
                  <c:v>7.1681999999999917</c:v>
                </c:pt>
                <c:pt idx="95">
                  <c:v>7.1763999999999939</c:v>
                </c:pt>
                <c:pt idx="96">
                  <c:v>6.951999999999984</c:v>
                </c:pt>
                <c:pt idx="97">
                  <c:v>6.891999999999987</c:v>
                </c:pt>
                <c:pt idx="98">
                  <c:v>6.9028999999999883</c:v>
                </c:pt>
                <c:pt idx="99">
                  <c:v>6.5568999999999908</c:v>
                </c:pt>
                <c:pt idx="100">
                  <c:v>6.4737999999999873</c:v>
                </c:pt>
                <c:pt idx="101">
                  <c:v>5.8243999999999874</c:v>
                </c:pt>
                <c:pt idx="102">
                  <c:v>5.4941999999999913</c:v>
                </c:pt>
                <c:pt idx="103">
                  <c:v>5.4117999999999871</c:v>
                </c:pt>
                <c:pt idx="104">
                  <c:v>4.9328999999999894</c:v>
                </c:pt>
                <c:pt idx="105">
                  <c:v>4.6178999999999881</c:v>
                </c:pt>
                <c:pt idx="106">
                  <c:v>4.2104999999999926</c:v>
                </c:pt>
                <c:pt idx="107">
                  <c:v>3.7414999999999949</c:v>
                </c:pt>
                <c:pt idx="108">
                  <c:v>3.3424999999999914</c:v>
                </c:pt>
                <c:pt idx="109">
                  <c:v>2.6465999999999923</c:v>
                </c:pt>
                <c:pt idx="110">
                  <c:v>2.2387999999999919</c:v>
                </c:pt>
                <c:pt idx="111">
                  <c:v>1.8309999999999929</c:v>
                </c:pt>
                <c:pt idx="112">
                  <c:v>1.833299999999989</c:v>
                </c:pt>
                <c:pt idx="113">
                  <c:v>1.7402999999999933</c:v>
                </c:pt>
                <c:pt idx="114">
                  <c:v>1.925099999999992</c:v>
                </c:pt>
                <c:pt idx="115">
                  <c:v>2.0171999999999901</c:v>
                </c:pt>
                <c:pt idx="116">
                  <c:v>1.5667999999999935</c:v>
                </c:pt>
                <c:pt idx="117">
                  <c:v>0.12769999999998749</c:v>
                </c:pt>
                <c:pt idx="118">
                  <c:v>-1.0495000000000019</c:v>
                </c:pt>
                <c:pt idx="119">
                  <c:v>-0.89390000000000991</c:v>
                </c:pt>
                <c:pt idx="120">
                  <c:v>-0.86720000000001241</c:v>
                </c:pt>
                <c:pt idx="121">
                  <c:v>-1.4563000000000148</c:v>
                </c:pt>
                <c:pt idx="122">
                  <c:v>-2.2308000000000048</c:v>
                </c:pt>
                <c:pt idx="123">
                  <c:v>-2.9396000000000009</c:v>
                </c:pt>
                <c:pt idx="124">
                  <c:v>-2.8492000000000104</c:v>
                </c:pt>
                <c:pt idx="125">
                  <c:v>-3.0171000000000086</c:v>
                </c:pt>
                <c:pt idx="126">
                  <c:v>-3.1143000000000143</c:v>
                </c:pt>
                <c:pt idx="127">
                  <c:v>-3.102500000000008</c:v>
                </c:pt>
                <c:pt idx="128">
                  <c:v>-3.2300000000000102</c:v>
                </c:pt>
                <c:pt idx="129">
                  <c:v>-2.9637000000000144</c:v>
                </c:pt>
                <c:pt idx="130">
                  <c:v>-3.3508000000000155</c:v>
                </c:pt>
                <c:pt idx="131">
                  <c:v>-3.6062000000000038</c:v>
                </c:pt>
                <c:pt idx="132">
                  <c:v>-3.5271000000000043</c:v>
                </c:pt>
                <c:pt idx="133">
                  <c:v>-3.6036000000000117</c:v>
                </c:pt>
                <c:pt idx="134">
                  <c:v>-3.680400000000013</c:v>
                </c:pt>
                <c:pt idx="135">
                  <c:v>-3.5240000000000133</c:v>
                </c:pt>
                <c:pt idx="136">
                  <c:v>-3.6777000000000193</c:v>
                </c:pt>
                <c:pt idx="137">
                  <c:v>-3.5218000000000043</c:v>
                </c:pt>
                <c:pt idx="138">
                  <c:v>-3.6156000000000112</c:v>
                </c:pt>
                <c:pt idx="139">
                  <c:v>-3.6758000000000202</c:v>
                </c:pt>
                <c:pt idx="140">
                  <c:v>-3.4732999999999983</c:v>
                </c:pt>
                <c:pt idx="141">
                  <c:v>-3.862100000000007</c:v>
                </c:pt>
                <c:pt idx="142">
                  <c:v>-3.6083000000000078</c:v>
                </c:pt>
                <c:pt idx="143">
                  <c:v>-3.6637000000000057</c:v>
                </c:pt>
                <c:pt idx="144">
                  <c:v>-3.7099000000000162</c:v>
                </c:pt>
                <c:pt idx="145">
                  <c:v>-3.3765000000000036</c:v>
                </c:pt>
                <c:pt idx="146">
                  <c:v>-3.541299999999997</c:v>
                </c:pt>
                <c:pt idx="147">
                  <c:v>-3.4187000000000101</c:v>
                </c:pt>
                <c:pt idx="148">
                  <c:v>-3.3438000000000212</c:v>
                </c:pt>
                <c:pt idx="149">
                  <c:v>-3.2840000000000096</c:v>
                </c:pt>
                <c:pt idx="150">
                  <c:v>-3.1090000000000009</c:v>
                </c:pt>
                <c:pt idx="151">
                  <c:v>-3.1131000000000073</c:v>
                </c:pt>
                <c:pt idx="152">
                  <c:v>-3.0150000000000032</c:v>
                </c:pt>
                <c:pt idx="153">
                  <c:v>-2.8003000000000058</c:v>
                </c:pt>
                <c:pt idx="154">
                  <c:v>-2.6788999999999983</c:v>
                </c:pt>
                <c:pt idx="155">
                  <c:v>-2.2555000000000072</c:v>
                </c:pt>
                <c:pt idx="156">
                  <c:v>-1.9173000000000107</c:v>
                </c:pt>
                <c:pt idx="157">
                  <c:v>-1.6101000000000172</c:v>
                </c:pt>
                <c:pt idx="158">
                  <c:v>-0.85310000000000241</c:v>
                </c:pt>
                <c:pt idx="159">
                  <c:v>-0.57870000000000832</c:v>
                </c:pt>
                <c:pt idx="160">
                  <c:v>-0.43490000000001583</c:v>
                </c:pt>
                <c:pt idx="161">
                  <c:v>0.21459999999999535</c:v>
                </c:pt>
                <c:pt idx="162">
                  <c:v>0.29029999999998635</c:v>
                </c:pt>
                <c:pt idx="163">
                  <c:v>0.34379999999998434</c:v>
                </c:pt>
                <c:pt idx="164">
                  <c:v>0.59809999999999031</c:v>
                </c:pt>
                <c:pt idx="165">
                  <c:v>0.71259999999998702</c:v>
                </c:pt>
                <c:pt idx="166">
                  <c:v>0.53359999999998831</c:v>
                </c:pt>
                <c:pt idx="167">
                  <c:v>1.354299999999989</c:v>
                </c:pt>
                <c:pt idx="168">
                  <c:v>2.3754999999999962</c:v>
                </c:pt>
                <c:pt idx="169">
                  <c:v>3.2540999999999887</c:v>
                </c:pt>
                <c:pt idx="170">
                  <c:v>3.0846999999999891</c:v>
                </c:pt>
                <c:pt idx="171">
                  <c:v>3.1124999999999901</c:v>
                </c:pt>
                <c:pt idx="172">
                  <c:v>3.4831999999999921</c:v>
                </c:pt>
                <c:pt idx="173">
                  <c:v>4.5985999999999869</c:v>
                </c:pt>
                <c:pt idx="174">
                  <c:v>5.7968999999999937</c:v>
                </c:pt>
                <c:pt idx="175">
                  <c:v>5.7445999999999895</c:v>
                </c:pt>
                <c:pt idx="176">
                  <c:v>5.694299999999985</c:v>
                </c:pt>
              </c:numCache>
            </c:numRef>
          </c:xVal>
          <c:yVal>
            <c:numRef>
              <c:f>'4'!$L$5:$L$108</c:f>
              <c:numCache>
                <c:formatCode>General</c:formatCode>
                <c:ptCount val="104"/>
                <c:pt idx="0" formatCode="0.00E+00">
                  <c:v>-9.7404399999999995E-3</c:v>
                </c:pt>
                <c:pt idx="1">
                  <c:v>5.6459099999999998E-2</c:v>
                </c:pt>
                <c:pt idx="2">
                  <c:v>0.12242400000000001</c:v>
                </c:pt>
                <c:pt idx="3">
                  <c:v>0.18789600000000001</c:v>
                </c:pt>
                <c:pt idx="4">
                  <c:v>0.25262000000000001</c:v>
                </c:pt>
                <c:pt idx="5">
                  <c:v>0.31634000000000001</c:v>
                </c:pt>
                <c:pt idx="6">
                  <c:v>0.378805</c:v>
                </c:pt>
                <c:pt idx="7">
                  <c:v>0.43976700000000002</c:v>
                </c:pt>
                <c:pt idx="8">
                  <c:v>0.49898199999999998</c:v>
                </c:pt>
                <c:pt idx="9">
                  <c:v>0.55621100000000001</c:v>
                </c:pt>
                <c:pt idx="10">
                  <c:v>0.61122200000000004</c:v>
                </c:pt>
                <c:pt idx="11">
                  <c:v>0.66379200000000005</c:v>
                </c:pt>
                <c:pt idx="12">
                  <c:v>0.71370299999999998</c:v>
                </c:pt>
                <c:pt idx="13">
                  <c:v>0.76074799999999998</c:v>
                </c:pt>
                <c:pt idx="14">
                  <c:v>0.804732</c:v>
                </c:pt>
                <c:pt idx="15">
                  <c:v>0.84546699999999997</c:v>
                </c:pt>
                <c:pt idx="16">
                  <c:v>0.88278100000000004</c:v>
                </c:pt>
                <c:pt idx="17">
                  <c:v>0.916516</c:v>
                </c:pt>
                <c:pt idx="18">
                  <c:v>0.94652899999999995</c:v>
                </c:pt>
                <c:pt idx="19">
                  <c:v>0.97269399999999995</c:v>
                </c:pt>
                <c:pt idx="20">
                  <c:v>0.99490299999999998</c:v>
                </c:pt>
                <c:pt idx="21">
                  <c:v>1.0130699999999999</c:v>
                </c:pt>
                <c:pt idx="22">
                  <c:v>1.02711</c:v>
                </c:pt>
                <c:pt idx="23">
                  <c:v>1.0369900000000001</c:v>
                </c:pt>
                <c:pt idx="24">
                  <c:v>1.0426599999999999</c:v>
                </c:pt>
                <c:pt idx="25">
                  <c:v>1.0441100000000001</c:v>
                </c:pt>
                <c:pt idx="26">
                  <c:v>1.04135</c:v>
                </c:pt>
                <c:pt idx="27">
                  <c:v>1.0343899999999999</c:v>
                </c:pt>
                <c:pt idx="28">
                  <c:v>1.0232699999999999</c:v>
                </c:pt>
                <c:pt idx="29">
                  <c:v>1.00804</c:v>
                </c:pt>
                <c:pt idx="30">
                  <c:v>0.98878500000000003</c:v>
                </c:pt>
                <c:pt idx="31">
                  <c:v>0.96557899999999997</c:v>
                </c:pt>
                <c:pt idx="32">
                  <c:v>0.93852199999999997</c:v>
                </c:pt>
                <c:pt idx="33">
                  <c:v>0.90772900000000001</c:v>
                </c:pt>
                <c:pt idx="34">
                  <c:v>0.87332500000000002</c:v>
                </c:pt>
                <c:pt idx="35">
                  <c:v>0.83545000000000003</c:v>
                </c:pt>
                <c:pt idx="36">
                  <c:v>0.79425500000000004</c:v>
                </c:pt>
                <c:pt idx="37">
                  <c:v>0.74990500000000004</c:v>
                </c:pt>
                <c:pt idx="38">
                  <c:v>0.70257400000000003</c:v>
                </c:pt>
                <c:pt idx="39">
                  <c:v>0.65244800000000003</c:v>
                </c:pt>
                <c:pt idx="40">
                  <c:v>0.59972300000000001</c:v>
                </c:pt>
                <c:pt idx="41">
                  <c:v>0.54460600000000003</c:v>
                </c:pt>
                <c:pt idx="42">
                  <c:v>0.48731099999999999</c:v>
                </c:pt>
                <c:pt idx="43">
                  <c:v>0.42805900000000002</c:v>
                </c:pt>
                <c:pt idx="44">
                  <c:v>0.36708200000000002</c:v>
                </c:pt>
                <c:pt idx="45">
                  <c:v>0.304614</c:v>
                </c:pt>
                <c:pt idx="46">
                  <c:v>0.240899</c:v>
                </c:pt>
                <c:pt idx="47">
                  <c:v>0.17618200000000001</c:v>
                </c:pt>
                <c:pt idx="48">
                  <c:v>0.11071499999999999</c:v>
                </c:pt>
                <c:pt idx="49">
                  <c:v>4.4750600000000001E-2</c:v>
                </c:pt>
                <c:pt idx="50">
                  <c:v>-2.14553E-2</c:v>
                </c:pt>
                <c:pt idx="51">
                  <c:v>-8.7645799999999996E-2</c:v>
                </c:pt>
                <c:pt idx="52">
                  <c:v>-0.15356400000000001</c:v>
                </c:pt>
                <c:pt idx="53">
                  <c:v>-0.21895400000000001</c:v>
                </c:pt>
                <c:pt idx="54">
                  <c:v>-0.28355999999999998</c:v>
                </c:pt>
                <c:pt idx="55">
                  <c:v>-0.34713100000000002</c:v>
                </c:pt>
                <c:pt idx="56">
                  <c:v>-0.40941699999999998</c:v>
                </c:pt>
                <c:pt idx="57">
                  <c:v>-0.47017199999999998</c:v>
                </c:pt>
                <c:pt idx="58">
                  <c:v>-0.52915599999999996</c:v>
                </c:pt>
                <c:pt idx="59">
                  <c:v>-0.58613300000000002</c:v>
                </c:pt>
                <c:pt idx="60">
                  <c:v>-0.640876</c:v>
                </c:pt>
                <c:pt idx="61">
                  <c:v>-0.69316299999999997</c:v>
                </c:pt>
                <c:pt idx="62">
                  <c:v>-0.74278200000000005</c:v>
                </c:pt>
                <c:pt idx="63">
                  <c:v>-0.78952900000000004</c:v>
                </c:pt>
                <c:pt idx="64">
                  <c:v>-0.83321199999999995</c:v>
                </c:pt>
                <c:pt idx="65">
                  <c:v>-0.87364900000000001</c:v>
                </c:pt>
                <c:pt idx="66">
                  <c:v>-0.91067200000000004</c:v>
                </c:pt>
                <c:pt idx="67">
                  <c:v>-0.94412600000000002</c:v>
                </c:pt>
                <c:pt idx="68">
                  <c:v>-0.97387500000000005</c:v>
                </c:pt>
                <c:pt idx="69">
                  <c:v>-0.99979600000000002</c:v>
                </c:pt>
                <c:pt idx="70">
                  <c:v>-1.02179</c:v>
                </c:pt>
                <c:pt idx="71">
                  <c:v>-1.03976</c:v>
                </c:pt>
                <c:pt idx="72">
                  <c:v>-1.05365</c:v>
                </c:pt>
                <c:pt idx="73">
                  <c:v>-1.0633999999999999</c:v>
                </c:pt>
                <c:pt idx="74">
                  <c:v>-1.0689900000000001</c:v>
                </c:pt>
                <c:pt idx="75">
                  <c:v>-1.0704</c:v>
                </c:pt>
                <c:pt idx="76">
                  <c:v>-1.0676300000000001</c:v>
                </c:pt>
                <c:pt idx="77">
                  <c:v>-1.0607200000000001</c:v>
                </c:pt>
                <c:pt idx="78">
                  <c:v>-1.04969</c:v>
                </c:pt>
                <c:pt idx="79">
                  <c:v>-1.0345899999999999</c:v>
                </c:pt>
                <c:pt idx="80">
                  <c:v>-1.0155099999999999</c:v>
                </c:pt>
                <c:pt idx="81">
                  <c:v>-0.99252300000000004</c:v>
                </c:pt>
                <c:pt idx="82">
                  <c:v>-0.965723</c:v>
                </c:pt>
                <c:pt idx="83">
                  <c:v>-0.93522300000000003</c:v>
                </c:pt>
                <c:pt idx="84">
                  <c:v>-0.90114799999999995</c:v>
                </c:pt>
                <c:pt idx="85">
                  <c:v>-0.86363299999999998</c:v>
                </c:pt>
                <c:pt idx="86">
                  <c:v>-0.82282699999999998</c:v>
                </c:pt>
                <c:pt idx="87">
                  <c:v>-0.77888999999999997</c:v>
                </c:pt>
                <c:pt idx="88">
                  <c:v>-0.73199400000000003</c:v>
                </c:pt>
                <c:pt idx="89">
                  <c:v>-0.68232000000000004</c:v>
                </c:pt>
                <c:pt idx="90">
                  <c:v>-0.63006200000000001</c:v>
                </c:pt>
                <c:pt idx="91">
                  <c:v>-0.57542199999999999</c:v>
                </c:pt>
                <c:pt idx="92">
                  <c:v>-0.51861100000000004</c:v>
                </c:pt>
                <c:pt idx="93">
                  <c:v>-0.45984599999999998</c:v>
                </c:pt>
                <c:pt idx="94">
                  <c:v>-0.39935500000000002</c:v>
                </c:pt>
                <c:pt idx="95">
                  <c:v>-0.33736899999999997</c:v>
                </c:pt>
                <c:pt idx="96">
                  <c:v>-0.27412799999999998</c:v>
                </c:pt>
                <c:pt idx="97">
                  <c:v>-0.209874</c:v>
                </c:pt>
                <c:pt idx="98">
                  <c:v>-0.14485500000000001</c:v>
                </c:pt>
                <c:pt idx="99">
                  <c:v>-7.9319799999999996E-2</c:v>
                </c:pt>
                <c:pt idx="100" formatCode="0.00E+00">
                  <c:v>-1.3522599999999999E-2</c:v>
                </c:pt>
                <c:pt idx="101">
                  <c:v>5.2283400000000001E-2</c:v>
                </c:pt>
                <c:pt idx="102">
                  <c:v>0.117844</c:v>
                </c:pt>
                <c:pt idx="103">
                  <c:v>0.18290500000000001</c:v>
                </c:pt>
              </c:numCache>
            </c:numRef>
          </c:yVal>
          <c:smooth val="0"/>
          <c:extLst xmlns:c16r2="http://schemas.microsoft.com/office/drawing/2015/06/chart">
            <c:ext xmlns:c16="http://schemas.microsoft.com/office/drawing/2014/chart" uri="{C3380CC4-5D6E-409C-BE32-E72D297353CC}">
              <c16:uniqueId val="{00000001-4B8B-4BC6-9A6A-B48731640849}"/>
            </c:ext>
          </c:extLst>
        </c:ser>
        <c:ser>
          <c:idx val="2"/>
          <c:order val="2"/>
          <c:tx>
            <c:v>117 mils</c:v>
          </c:tx>
          <c:spPr>
            <a:ln w="19050" cap="rnd">
              <a:solidFill>
                <a:srgbClr val="0000FF"/>
              </a:solidFill>
              <a:prstDash val="lgDash"/>
              <a:round/>
            </a:ln>
            <a:effectLst/>
          </c:spPr>
          <c:marker>
            <c:symbol val="none"/>
          </c:marker>
          <c:xVal>
            <c:numRef>
              <c:f>'6'!$D$5:$D$305</c:f>
              <c:numCache>
                <c:formatCode>General</c:formatCode>
                <c:ptCount val="301"/>
                <c:pt idx="0">
                  <c:v>7.5953999999999944</c:v>
                </c:pt>
                <c:pt idx="1">
                  <c:v>7.0863999999999985</c:v>
                </c:pt>
                <c:pt idx="2">
                  <c:v>6.6475000000000009</c:v>
                </c:pt>
                <c:pt idx="3">
                  <c:v>6.0368999999999975</c:v>
                </c:pt>
                <c:pt idx="4">
                  <c:v>5.3958999999999948</c:v>
                </c:pt>
                <c:pt idx="5">
                  <c:v>4.995599999999996</c:v>
                </c:pt>
                <c:pt idx="6">
                  <c:v>4.3399000000000001</c:v>
                </c:pt>
                <c:pt idx="7">
                  <c:v>3.7688999999999981</c:v>
                </c:pt>
                <c:pt idx="8">
                  <c:v>2.7715999999999994</c:v>
                </c:pt>
                <c:pt idx="9">
                  <c:v>1.7819999999999991</c:v>
                </c:pt>
                <c:pt idx="10">
                  <c:v>1.118099999999997</c:v>
                </c:pt>
                <c:pt idx="11">
                  <c:v>0.37689999999999957</c:v>
                </c:pt>
                <c:pt idx="12">
                  <c:v>-0.30990000000000184</c:v>
                </c:pt>
                <c:pt idx="13">
                  <c:v>-0.50930000000000419</c:v>
                </c:pt>
                <c:pt idx="14">
                  <c:v>-0.46159999999999951</c:v>
                </c:pt>
                <c:pt idx="15">
                  <c:v>-0.41570000000000495</c:v>
                </c:pt>
                <c:pt idx="16">
                  <c:v>-1.012899999999997</c:v>
                </c:pt>
                <c:pt idx="17">
                  <c:v>-1.4996000000000036</c:v>
                </c:pt>
                <c:pt idx="18">
                  <c:v>-2.5120000000000005</c:v>
                </c:pt>
                <c:pt idx="19">
                  <c:v>-3.7480000000000016</c:v>
                </c:pt>
                <c:pt idx="20">
                  <c:v>-4.6733000000000056</c:v>
                </c:pt>
                <c:pt idx="21">
                  <c:v>-5.1660000000000039</c:v>
                </c:pt>
                <c:pt idx="22">
                  <c:v>-5.3491000000000026</c:v>
                </c:pt>
                <c:pt idx="23">
                  <c:v>-5.6101000000000063</c:v>
                </c:pt>
                <c:pt idx="24">
                  <c:v>-6.8577999999999966</c:v>
                </c:pt>
                <c:pt idx="25">
                  <c:v>-8.3597999999999928</c:v>
                </c:pt>
                <c:pt idx="26">
                  <c:v>-8.9303999999999988</c:v>
                </c:pt>
                <c:pt idx="27">
                  <c:v>-8.6688999999999989</c:v>
                </c:pt>
                <c:pt idx="28">
                  <c:v>-8.5558000000000014</c:v>
                </c:pt>
                <c:pt idx="29">
                  <c:v>-8.7152000000000065</c:v>
                </c:pt>
                <c:pt idx="30">
                  <c:v>-8.9136999999999951</c:v>
                </c:pt>
                <c:pt idx="31">
                  <c:v>-8.8890999999999973</c:v>
                </c:pt>
                <c:pt idx="32">
                  <c:v>-8.9657999999999962</c:v>
                </c:pt>
                <c:pt idx="33">
                  <c:v>-8.9733000000000054</c:v>
                </c:pt>
                <c:pt idx="34">
                  <c:v>-9.1829000000000072</c:v>
                </c:pt>
                <c:pt idx="35">
                  <c:v>-9.3517000000000046</c:v>
                </c:pt>
                <c:pt idx="36">
                  <c:v>-9.0233999999999988</c:v>
                </c:pt>
                <c:pt idx="37">
                  <c:v>-8.999400000000005</c:v>
                </c:pt>
                <c:pt idx="38">
                  <c:v>-8.9133999999999993</c:v>
                </c:pt>
                <c:pt idx="39">
                  <c:v>-8.9902000000000033</c:v>
                </c:pt>
                <c:pt idx="40">
                  <c:v>-9.2537000000000056</c:v>
                </c:pt>
                <c:pt idx="41">
                  <c:v>-9.1609999999999872</c:v>
                </c:pt>
                <c:pt idx="42">
                  <c:v>-8.9920000000000009</c:v>
                </c:pt>
                <c:pt idx="43">
                  <c:v>-9.2966000000000015</c:v>
                </c:pt>
                <c:pt idx="44">
                  <c:v>-9.0800999999999945</c:v>
                </c:pt>
                <c:pt idx="45">
                  <c:v>-9.1122000000000014</c:v>
                </c:pt>
                <c:pt idx="46">
                  <c:v>-9.0591000000000008</c:v>
                </c:pt>
                <c:pt idx="47">
                  <c:v>-8.7657000000000007</c:v>
                </c:pt>
                <c:pt idx="48">
                  <c:v>-8.7838999999999956</c:v>
                </c:pt>
                <c:pt idx="49">
                  <c:v>-8.7477000000000107</c:v>
                </c:pt>
                <c:pt idx="50">
                  <c:v>-8.5115000000000052</c:v>
                </c:pt>
                <c:pt idx="51">
                  <c:v>-8.4536000000000051</c:v>
                </c:pt>
                <c:pt idx="52">
                  <c:v>-7.7581999999999995</c:v>
                </c:pt>
                <c:pt idx="53">
                  <c:v>-7.2796999999999992</c:v>
                </c:pt>
                <c:pt idx="54">
                  <c:v>-6.5675000000000034</c:v>
                </c:pt>
                <c:pt idx="55">
                  <c:v>-5.7947999999999951</c:v>
                </c:pt>
                <c:pt idx="56">
                  <c:v>-5.3719000000000063</c:v>
                </c:pt>
                <c:pt idx="57">
                  <c:v>-4.8009000000000039</c:v>
                </c:pt>
                <c:pt idx="58">
                  <c:v>-4.2153000000000045</c:v>
                </c:pt>
                <c:pt idx="59">
                  <c:v>-3.5434000000000023</c:v>
                </c:pt>
                <c:pt idx="60">
                  <c:v>-2.7085000000000026</c:v>
                </c:pt>
                <c:pt idx="61">
                  <c:v>-2.3472000000000008</c:v>
                </c:pt>
                <c:pt idx="62">
                  <c:v>-2.3793000000000011</c:v>
                </c:pt>
                <c:pt idx="63">
                  <c:v>-2.2787000000000015</c:v>
                </c:pt>
                <c:pt idx="64">
                  <c:v>-2.7898000000000023</c:v>
                </c:pt>
                <c:pt idx="65">
                  <c:v>-2.4705999999999966</c:v>
                </c:pt>
                <c:pt idx="66">
                  <c:v>-0.83760000000000079</c:v>
                </c:pt>
                <c:pt idx="67">
                  <c:v>0.81670000000000353</c:v>
                </c:pt>
                <c:pt idx="68">
                  <c:v>1.9880999999999998</c:v>
                </c:pt>
                <c:pt idx="69">
                  <c:v>1.9440000000000013</c:v>
                </c:pt>
                <c:pt idx="70">
                  <c:v>2.2136000000000031</c:v>
                </c:pt>
                <c:pt idx="71">
                  <c:v>3.0255999999999963</c:v>
                </c:pt>
                <c:pt idx="72">
                  <c:v>4.2644000000000011</c:v>
                </c:pt>
                <c:pt idx="73">
                  <c:v>5.0368000000000013</c:v>
                </c:pt>
                <c:pt idx="74">
                  <c:v>5.110999999999998</c:v>
                </c:pt>
                <c:pt idx="75">
                  <c:v>6.1694999999999949</c:v>
                </c:pt>
                <c:pt idx="76">
                  <c:v>7.4528999999999996</c:v>
                </c:pt>
                <c:pt idx="77">
                  <c:v>7.9290999999999938</c:v>
                </c:pt>
                <c:pt idx="78">
                  <c:v>7.8879000000000028</c:v>
                </c:pt>
                <c:pt idx="79">
                  <c:v>8.2580999999999971</c:v>
                </c:pt>
                <c:pt idx="80">
                  <c:v>8.9624999999999986</c:v>
                </c:pt>
                <c:pt idx="81">
                  <c:v>9.4035000000000029</c:v>
                </c:pt>
                <c:pt idx="82">
                  <c:v>9.4643000000000015</c:v>
                </c:pt>
                <c:pt idx="83">
                  <c:v>9.4252999999999965</c:v>
                </c:pt>
                <c:pt idx="84">
                  <c:v>9.9361999999999977</c:v>
                </c:pt>
                <c:pt idx="85">
                  <c:v>10.159700000000003</c:v>
                </c:pt>
                <c:pt idx="86">
                  <c:v>10.196700000000003</c:v>
                </c:pt>
                <c:pt idx="87">
                  <c:v>10.319700000000003</c:v>
                </c:pt>
                <c:pt idx="88">
                  <c:v>10.435699999999997</c:v>
                </c:pt>
                <c:pt idx="89">
                  <c:v>10.823399999999996</c:v>
                </c:pt>
                <c:pt idx="90">
                  <c:v>10.458799999999998</c:v>
                </c:pt>
                <c:pt idx="91">
                  <c:v>10.351699999999997</c:v>
                </c:pt>
                <c:pt idx="92">
                  <c:v>10.220700000000001</c:v>
                </c:pt>
                <c:pt idx="93">
                  <c:v>9.8643000000000001</c:v>
                </c:pt>
                <c:pt idx="94">
                  <c:v>9.7725000000000044</c:v>
                </c:pt>
                <c:pt idx="95">
                  <c:v>9.6480999999999995</c:v>
                </c:pt>
                <c:pt idx="96">
                  <c:v>9.3470999999999975</c:v>
                </c:pt>
                <c:pt idx="97">
                  <c:v>9.2170999999999985</c:v>
                </c:pt>
                <c:pt idx="98">
                  <c:v>8.7768999999999977</c:v>
                </c:pt>
                <c:pt idx="99">
                  <c:v>8.1585999999999945</c:v>
                </c:pt>
                <c:pt idx="100">
                  <c:v>7.7738000000000049</c:v>
                </c:pt>
                <c:pt idx="101">
                  <c:v>7.047299999999999</c:v>
                </c:pt>
                <c:pt idx="102">
                  <c:v>6.5776999999999983</c:v>
                </c:pt>
                <c:pt idx="103">
                  <c:v>5.8971999999999989</c:v>
                </c:pt>
                <c:pt idx="104">
                  <c:v>5.2715999999999941</c:v>
                </c:pt>
                <c:pt idx="105">
                  <c:v>5.0112999999999968</c:v>
                </c:pt>
                <c:pt idx="106">
                  <c:v>4.2927999999999997</c:v>
                </c:pt>
                <c:pt idx="107">
                  <c:v>3.6836999999999982</c:v>
                </c:pt>
                <c:pt idx="108">
                  <c:v>2.6320999999999981</c:v>
                </c:pt>
                <c:pt idx="109">
                  <c:v>1.7585000000000028</c:v>
                </c:pt>
                <c:pt idx="110">
                  <c:v>1.2346000000000026</c:v>
                </c:pt>
                <c:pt idx="111">
                  <c:v>0.47780000000000045</c:v>
                </c:pt>
                <c:pt idx="112">
                  <c:v>-0.22509999999999897</c:v>
                </c:pt>
                <c:pt idx="113">
                  <c:v>-0.4316000000000042</c:v>
                </c:pt>
                <c:pt idx="114">
                  <c:v>-0.45440000000000064</c:v>
                </c:pt>
                <c:pt idx="115">
                  <c:v>-0.55519999999999881</c:v>
                </c:pt>
                <c:pt idx="116">
                  <c:v>-0.90330000000000266</c:v>
                </c:pt>
                <c:pt idx="117">
                  <c:v>-1.4686000000000003</c:v>
                </c:pt>
                <c:pt idx="118">
                  <c:v>-2.4575000000000014</c:v>
                </c:pt>
                <c:pt idx="119">
                  <c:v>-3.6704000000000043</c:v>
                </c:pt>
                <c:pt idx="120">
                  <c:v>-4.6655999999999915</c:v>
                </c:pt>
                <c:pt idx="121">
                  <c:v>-4.994900000000003</c:v>
                </c:pt>
                <c:pt idx="122">
                  <c:v>-5.3417000000000048</c:v>
                </c:pt>
                <c:pt idx="123">
                  <c:v>-5.6334000000000106</c:v>
                </c:pt>
                <c:pt idx="124">
                  <c:v>-6.7875000000000032</c:v>
                </c:pt>
                <c:pt idx="125">
                  <c:v>-8.2668999999999997</c:v>
                </c:pt>
                <c:pt idx="126">
                  <c:v>-8.9536000000000051</c:v>
                </c:pt>
                <c:pt idx="127">
                  <c:v>-8.6537000000000006</c:v>
                </c:pt>
                <c:pt idx="128">
                  <c:v>-8.5404000000000053</c:v>
                </c:pt>
                <c:pt idx="129">
                  <c:v>-8.5988000000000042</c:v>
                </c:pt>
                <c:pt idx="130">
                  <c:v>-8.828000000000003</c:v>
                </c:pt>
                <c:pt idx="131">
                  <c:v>-9.0278000000000027</c:v>
                </c:pt>
                <c:pt idx="132">
                  <c:v>-8.9803999999999995</c:v>
                </c:pt>
                <c:pt idx="133">
                  <c:v>-9.1902000000000079</c:v>
                </c:pt>
                <c:pt idx="134">
                  <c:v>-9.1660000000000075</c:v>
                </c:pt>
                <c:pt idx="135">
                  <c:v>-9.1340000000000039</c:v>
                </c:pt>
                <c:pt idx="136">
                  <c:v>-9.2640999999999973</c:v>
                </c:pt>
                <c:pt idx="137">
                  <c:v>-8.827700000000009</c:v>
                </c:pt>
                <c:pt idx="138">
                  <c:v>-8.9981999999999989</c:v>
                </c:pt>
                <c:pt idx="139">
                  <c:v>-9.121299999999998</c:v>
                </c:pt>
                <c:pt idx="140">
                  <c:v>-9.1519000000000048</c:v>
                </c:pt>
                <c:pt idx="141">
                  <c:v>-9.3388999999999989</c:v>
                </c:pt>
                <c:pt idx="142">
                  <c:v>-9.1460000000000026</c:v>
                </c:pt>
                <c:pt idx="143">
                  <c:v>-9.0704999999999956</c:v>
                </c:pt>
                <c:pt idx="144">
                  <c:v>-9.3894999999999946</c:v>
                </c:pt>
                <c:pt idx="145">
                  <c:v>-9.0024000000000086</c:v>
                </c:pt>
                <c:pt idx="146">
                  <c:v>-9.1048000000000098</c:v>
                </c:pt>
                <c:pt idx="147">
                  <c:v>-8.9271999999999956</c:v>
                </c:pt>
                <c:pt idx="148">
                  <c:v>-8.8526000000000025</c:v>
                </c:pt>
                <c:pt idx="149">
                  <c:v>-8.7090999999999976</c:v>
                </c:pt>
                <c:pt idx="150">
                  <c:v>-8.5032000000000032</c:v>
                </c:pt>
                <c:pt idx="151">
                  <c:v>-8.3910999999999927</c:v>
                </c:pt>
                <c:pt idx="152">
                  <c:v>-8.0913999999999984</c:v>
                </c:pt>
                <c:pt idx="153">
                  <c:v>-7.0385000000000035</c:v>
                </c:pt>
                <c:pt idx="154">
                  <c:v>-6.3347999999999942</c:v>
                </c:pt>
                <c:pt idx="155">
                  <c:v>-5.7868999999999975</c:v>
                </c:pt>
                <c:pt idx="156">
                  <c:v>-5.3093999999999992</c:v>
                </c:pt>
                <c:pt idx="157">
                  <c:v>-4.9247000000000041</c:v>
                </c:pt>
                <c:pt idx="158">
                  <c:v>-4.0208000000000048</c:v>
                </c:pt>
                <c:pt idx="159">
                  <c:v>-3.4039000000000019</c:v>
                </c:pt>
                <c:pt idx="160">
                  <c:v>-2.7084999999999955</c:v>
                </c:pt>
                <c:pt idx="161">
                  <c:v>-2.2225999999999981</c:v>
                </c:pt>
                <c:pt idx="162">
                  <c:v>-2.2321000000000009</c:v>
                </c:pt>
                <c:pt idx="163">
                  <c:v>-2.4101000000000052</c:v>
                </c:pt>
                <c:pt idx="164">
                  <c:v>-2.6032999999999955</c:v>
                </c:pt>
                <c:pt idx="165">
                  <c:v>-2.4790000000000019</c:v>
                </c:pt>
                <c:pt idx="166">
                  <c:v>-0.63559999999999994</c:v>
                </c:pt>
                <c:pt idx="167">
                  <c:v>0.87020000000000164</c:v>
                </c:pt>
                <c:pt idx="168">
                  <c:v>1.9877999999999978</c:v>
                </c:pt>
                <c:pt idx="169">
                  <c:v>2.254100000000002</c:v>
                </c:pt>
                <c:pt idx="170">
                  <c:v>2.1508000000000012</c:v>
                </c:pt>
                <c:pt idx="171">
                  <c:v>3.3441000000000032</c:v>
                </c:pt>
                <c:pt idx="172">
                  <c:v>4.4425000000000026</c:v>
                </c:pt>
                <c:pt idx="173">
                  <c:v>4.9043000000000001</c:v>
                </c:pt>
                <c:pt idx="174">
                  <c:v>5.3277999999999937</c:v>
                </c:pt>
                <c:pt idx="175">
                  <c:v>6.0994999999999999</c:v>
                </c:pt>
                <c:pt idx="176">
                  <c:v>7.2434000000000038</c:v>
                </c:pt>
                <c:pt idx="177">
                  <c:v>8.0766999999999989</c:v>
                </c:pt>
                <c:pt idx="178">
                  <c:v>7.9335999999999993</c:v>
                </c:pt>
                <c:pt idx="179">
                  <c:v>8.2893999999999934</c:v>
                </c:pt>
                <c:pt idx="180">
                  <c:v>8.6286999999999967</c:v>
                </c:pt>
                <c:pt idx="181">
                  <c:v>9.3029999999999973</c:v>
                </c:pt>
                <c:pt idx="182">
                  <c:v>9.4026999999999923</c:v>
                </c:pt>
                <c:pt idx="183">
                  <c:v>9.4718000000000018</c:v>
                </c:pt>
                <c:pt idx="184">
                  <c:v>9.7349999999999994</c:v>
                </c:pt>
                <c:pt idx="185">
                  <c:v>10.323299999999994</c:v>
                </c:pt>
                <c:pt idx="186">
                  <c:v>10.112200000000001</c:v>
                </c:pt>
                <c:pt idx="187">
                  <c:v>10.165100000000002</c:v>
                </c:pt>
                <c:pt idx="188">
                  <c:v>10.242299999999995</c:v>
                </c:pt>
                <c:pt idx="189">
                  <c:v>10.513999999999996</c:v>
                </c:pt>
                <c:pt idx="190">
                  <c:v>10.646299999999998</c:v>
                </c:pt>
                <c:pt idx="191">
                  <c:v>10.1427</c:v>
                </c:pt>
                <c:pt idx="192">
                  <c:v>10.019500000000001</c:v>
                </c:pt>
                <c:pt idx="193">
                  <c:v>10.005500000000001</c:v>
                </c:pt>
                <c:pt idx="194">
                  <c:v>9.6098999999999961</c:v>
                </c:pt>
                <c:pt idx="195">
                  <c:v>9.3854999999999986</c:v>
                </c:pt>
                <c:pt idx="196">
                  <c:v>9.2239999999999966</c:v>
                </c:pt>
                <c:pt idx="197">
                  <c:v>8.8452999999999999</c:v>
                </c:pt>
                <c:pt idx="198">
                  <c:v>8.6925999999999952</c:v>
                </c:pt>
                <c:pt idx="199">
                  <c:v>7.9967000000000024</c:v>
                </c:pt>
                <c:pt idx="200">
                  <c:v>7.5032999999999976</c:v>
                </c:pt>
                <c:pt idx="201">
                  <c:v>6.9166000000000016</c:v>
                </c:pt>
                <c:pt idx="202">
                  <c:v>6.3684999999999992</c:v>
                </c:pt>
                <c:pt idx="203">
                  <c:v>5.8901999999999974</c:v>
                </c:pt>
                <c:pt idx="204">
                  <c:v>5.403999999999999</c:v>
                </c:pt>
                <c:pt idx="205">
                  <c:v>4.6628999999999969</c:v>
                </c:pt>
                <c:pt idx="206">
                  <c:v>4.3793999999999986</c:v>
                </c:pt>
                <c:pt idx="207">
                  <c:v>3.4126000000000021</c:v>
                </c:pt>
                <c:pt idx="208">
                  <c:v>2.4694999999999996</c:v>
                </c:pt>
                <c:pt idx="209">
                  <c:v>1.6195999999999988</c:v>
                </c:pt>
                <c:pt idx="210">
                  <c:v>0.84719999999999906</c:v>
                </c:pt>
                <c:pt idx="211">
                  <c:v>0.33889999999999598</c:v>
                </c:pt>
                <c:pt idx="212">
                  <c:v>-0.27869999999999973</c:v>
                </c:pt>
                <c:pt idx="213">
                  <c:v>-0.50870000000000082</c:v>
                </c:pt>
                <c:pt idx="214">
                  <c:v>-0.38380000000000358</c:v>
                </c:pt>
                <c:pt idx="215">
                  <c:v>-0.56330000000000258</c:v>
                </c:pt>
                <c:pt idx="216">
                  <c:v>-1.0819999999999996</c:v>
                </c:pt>
                <c:pt idx="217">
                  <c:v>-1.5612000000000057</c:v>
                </c:pt>
                <c:pt idx="218">
                  <c:v>-2.8671000000000046</c:v>
                </c:pt>
                <c:pt idx="219">
                  <c:v>-3.8939000000000061</c:v>
                </c:pt>
                <c:pt idx="220">
                  <c:v>-4.9828000000000028</c:v>
                </c:pt>
                <c:pt idx="221">
                  <c:v>-5.4208999999999996</c:v>
                </c:pt>
                <c:pt idx="222">
                  <c:v>-5.3794999999999957</c:v>
                </c:pt>
                <c:pt idx="223">
                  <c:v>-6.1533000000000069</c:v>
                </c:pt>
                <c:pt idx="224">
                  <c:v>-7.1432000000000091</c:v>
                </c:pt>
                <c:pt idx="225">
                  <c:v>-8.5374000000000017</c:v>
                </c:pt>
                <c:pt idx="226">
                  <c:v>-9.0445999999999938</c:v>
                </c:pt>
                <c:pt idx="227">
                  <c:v>-8.4416999999999973</c:v>
                </c:pt>
                <c:pt idx="228">
                  <c:v>-8.7877999999999989</c:v>
                </c:pt>
                <c:pt idx="229">
                  <c:v>-8.9308000000000014</c:v>
                </c:pt>
                <c:pt idx="230">
                  <c:v>-8.9745000000000097</c:v>
                </c:pt>
                <c:pt idx="231">
                  <c:v>-9.1354000000000024</c:v>
                </c:pt>
                <c:pt idx="232">
                  <c:v>-8.7853999999999992</c:v>
                </c:pt>
                <c:pt idx="233">
                  <c:v>-9.127200000000002</c:v>
                </c:pt>
                <c:pt idx="234">
                  <c:v>-9.4132999999999996</c:v>
                </c:pt>
                <c:pt idx="235">
                  <c:v>-9.3186000000000107</c:v>
                </c:pt>
                <c:pt idx="236">
                  <c:v>-9.1614000000000004</c:v>
                </c:pt>
                <c:pt idx="237">
                  <c:v>-9.1756999999999938</c:v>
                </c:pt>
                <c:pt idx="238">
                  <c:v>-8.9579000000000057</c:v>
                </c:pt>
                <c:pt idx="239">
                  <c:v>-9.1898999999999997</c:v>
                </c:pt>
                <c:pt idx="240">
                  <c:v>-9.1192000000000082</c:v>
                </c:pt>
                <c:pt idx="241">
                  <c:v>-9.1361000000000079</c:v>
                </c:pt>
                <c:pt idx="242">
                  <c:v>-9.3310999999999957</c:v>
                </c:pt>
                <c:pt idx="243">
                  <c:v>-9.162200000000011</c:v>
                </c:pt>
                <c:pt idx="244">
                  <c:v>-9.2799000000000067</c:v>
                </c:pt>
                <c:pt idx="245">
                  <c:v>-9.0941000000000081</c:v>
                </c:pt>
                <c:pt idx="246">
                  <c:v>-8.909399999999998</c:v>
                </c:pt>
                <c:pt idx="247">
                  <c:v>-9.0278000000000027</c:v>
                </c:pt>
                <c:pt idx="248">
                  <c:v>-8.9450000000000074</c:v>
                </c:pt>
                <c:pt idx="249">
                  <c:v>-8.7937000000000012</c:v>
                </c:pt>
                <c:pt idx="250">
                  <c:v>-8.7819999999999965</c:v>
                </c:pt>
                <c:pt idx="251">
                  <c:v>-8.4522000000000013</c:v>
                </c:pt>
                <c:pt idx="252">
                  <c:v>-8.0520999999999994</c:v>
                </c:pt>
                <c:pt idx="253">
                  <c:v>-7.3401999999999976</c:v>
                </c:pt>
                <c:pt idx="254">
                  <c:v>-6.4502999999999986</c:v>
                </c:pt>
                <c:pt idx="255">
                  <c:v>-6.0346000000000011</c:v>
                </c:pt>
                <c:pt idx="256">
                  <c:v>-5.3395999999999937</c:v>
                </c:pt>
                <c:pt idx="257">
                  <c:v>-4.9325000000000063</c:v>
                </c:pt>
                <c:pt idx="258">
                  <c:v>-4.2453999999999965</c:v>
                </c:pt>
                <c:pt idx="259">
                  <c:v>-3.4187999999999996</c:v>
                </c:pt>
                <c:pt idx="260">
                  <c:v>-2.8089999999999993</c:v>
                </c:pt>
                <c:pt idx="261">
                  <c:v>-2.3538000000000032</c:v>
                </c:pt>
                <c:pt idx="262">
                  <c:v>-2.0536000000000025</c:v>
                </c:pt>
                <c:pt idx="263">
                  <c:v>-2.4886000000000008</c:v>
                </c:pt>
                <c:pt idx="264">
                  <c:v>-2.5264000000000051</c:v>
                </c:pt>
                <c:pt idx="265">
                  <c:v>-2.7346999999999997</c:v>
                </c:pt>
                <c:pt idx="266">
                  <c:v>-1.1779999999999986</c:v>
                </c:pt>
                <c:pt idx="267">
                  <c:v>0.84909999999999841</c:v>
                </c:pt>
                <c:pt idx="268">
                  <c:v>1.8646999999999969</c:v>
                </c:pt>
                <c:pt idx="269">
                  <c:v>1.952700000000001</c:v>
                </c:pt>
                <c:pt idx="270">
                  <c:v>2.2757999999999949</c:v>
                </c:pt>
                <c:pt idx="271">
                  <c:v>2.8553999999999937</c:v>
                </c:pt>
                <c:pt idx="272">
                  <c:v>4.1718000000000028</c:v>
                </c:pt>
                <c:pt idx="273">
                  <c:v>4.9362999999999984</c:v>
                </c:pt>
                <c:pt idx="274">
                  <c:v>5.2200000000000024</c:v>
                </c:pt>
                <c:pt idx="275">
                  <c:v>6.0076999999999972</c:v>
                </c:pt>
                <c:pt idx="276">
                  <c:v>7.0114999999999972</c:v>
                </c:pt>
                <c:pt idx="277">
                  <c:v>7.7909999999999995</c:v>
                </c:pt>
                <c:pt idx="278">
                  <c:v>7.9112999999999953</c:v>
                </c:pt>
                <c:pt idx="279">
                  <c:v>8.1193000000000026</c:v>
                </c:pt>
                <c:pt idx="280">
                  <c:v>8.6297999999999995</c:v>
                </c:pt>
                <c:pt idx="281">
                  <c:v>9.0626999999999995</c:v>
                </c:pt>
                <c:pt idx="282">
                  <c:v>9.1783999999999963</c:v>
                </c:pt>
                <c:pt idx="283">
                  <c:v>9.4258999999999933</c:v>
                </c:pt>
                <c:pt idx="284">
                  <c:v>9.588000000000001</c:v>
                </c:pt>
                <c:pt idx="285">
                  <c:v>10.0448</c:v>
                </c:pt>
                <c:pt idx="286">
                  <c:v>10.120499999999996</c:v>
                </c:pt>
                <c:pt idx="287">
                  <c:v>10.1348</c:v>
                </c:pt>
                <c:pt idx="288">
                  <c:v>10.343699999999995</c:v>
                </c:pt>
                <c:pt idx="289">
                  <c:v>10.280900000000003</c:v>
                </c:pt>
                <c:pt idx="290">
                  <c:v>10.4678</c:v>
                </c:pt>
                <c:pt idx="291">
                  <c:v>10.251099999999999</c:v>
                </c:pt>
                <c:pt idx="292">
                  <c:v>9.9802000000000035</c:v>
                </c:pt>
                <c:pt idx="293">
                  <c:v>9.7257999999999996</c:v>
                </c:pt>
                <c:pt idx="294">
                  <c:v>9.8118000000000016</c:v>
                </c:pt>
                <c:pt idx="295">
                  <c:v>9.3232999999999997</c:v>
                </c:pt>
                <c:pt idx="296">
                  <c:v>9.3552999999999962</c:v>
                </c:pt>
                <c:pt idx="297">
                  <c:v>8.836999999999998</c:v>
                </c:pt>
                <c:pt idx="298">
                  <c:v>8.8008999999999951</c:v>
                </c:pt>
                <c:pt idx="299">
                  <c:v>8.3767000000000014</c:v>
                </c:pt>
                <c:pt idx="300">
                  <c:v>7.6577000000000037</c:v>
                </c:pt>
              </c:numCache>
            </c:numRef>
          </c:xVal>
          <c:yVal>
            <c:numRef>
              <c:f>'6'!$L$5:$L$110</c:f>
              <c:numCache>
                <c:formatCode>General</c:formatCode>
                <c:ptCount val="106"/>
                <c:pt idx="0" formatCode="0.00E+00">
                  <c:v>-1.34585E-2</c:v>
                </c:pt>
                <c:pt idx="1">
                  <c:v>5.2331000000000003E-2</c:v>
                </c:pt>
                <c:pt idx="2">
                  <c:v>0.11793099999999999</c:v>
                </c:pt>
                <c:pt idx="3">
                  <c:v>0.183087</c:v>
                </c:pt>
                <c:pt idx="4">
                  <c:v>0.24754499999999999</c:v>
                </c:pt>
                <c:pt idx="5">
                  <c:v>0.311054</c:v>
                </c:pt>
                <c:pt idx="6">
                  <c:v>0.37336399999999997</c:v>
                </c:pt>
                <c:pt idx="7">
                  <c:v>0.43422899999999998</c:v>
                </c:pt>
                <c:pt idx="8">
                  <c:v>0.49340600000000001</c:v>
                </c:pt>
                <c:pt idx="9">
                  <c:v>0.55065799999999998</c:v>
                </c:pt>
                <c:pt idx="10">
                  <c:v>0.60575400000000001</c:v>
                </c:pt>
                <c:pt idx="11">
                  <c:v>0.65847</c:v>
                </c:pt>
                <c:pt idx="12">
                  <c:v>0.70859099999999997</c:v>
                </c:pt>
                <c:pt idx="13">
                  <c:v>0.75590800000000002</c:v>
                </c:pt>
                <c:pt idx="14">
                  <c:v>0.80022400000000005</c:v>
                </c:pt>
                <c:pt idx="15">
                  <c:v>0.84135199999999999</c:v>
                </c:pt>
                <c:pt idx="16">
                  <c:v>0.87911799999999996</c:v>
                </c:pt>
                <c:pt idx="17">
                  <c:v>0.91335999999999995</c:v>
                </c:pt>
                <c:pt idx="18">
                  <c:v>0.94393300000000002</c:v>
                </c:pt>
                <c:pt idx="19">
                  <c:v>0.97070800000000002</c:v>
                </c:pt>
                <c:pt idx="20">
                  <c:v>0.99356999999999995</c:v>
                </c:pt>
                <c:pt idx="21">
                  <c:v>1.0124299999999999</c:v>
                </c:pt>
                <c:pt idx="22">
                  <c:v>1.0271999999999999</c:v>
                </c:pt>
                <c:pt idx="23">
                  <c:v>1.03783</c:v>
                </c:pt>
                <c:pt idx="24">
                  <c:v>1.04427</c:v>
                </c:pt>
                <c:pt idx="25">
                  <c:v>1.0465100000000001</c:v>
                </c:pt>
                <c:pt idx="26">
                  <c:v>1.0445500000000001</c:v>
                </c:pt>
                <c:pt idx="27">
                  <c:v>1.0383800000000001</c:v>
                </c:pt>
                <c:pt idx="28">
                  <c:v>1.02806</c:v>
                </c:pt>
                <c:pt idx="29">
                  <c:v>1.01362</c:v>
                </c:pt>
                <c:pt idx="30">
                  <c:v>0.99512800000000001</c:v>
                </c:pt>
                <c:pt idx="31">
                  <c:v>0.97266900000000001</c:v>
                </c:pt>
                <c:pt idx="32">
                  <c:v>0.94633699999999998</c:v>
                </c:pt>
                <c:pt idx="33">
                  <c:v>0.91624300000000003</c:v>
                </c:pt>
                <c:pt idx="34">
                  <c:v>0.88251100000000005</c:v>
                </c:pt>
                <c:pt idx="35">
                  <c:v>0.845279</c:v>
                </c:pt>
                <c:pt idx="36">
                  <c:v>0.80469900000000005</c:v>
                </c:pt>
                <c:pt idx="37">
                  <c:v>0.76093299999999997</c:v>
                </c:pt>
                <c:pt idx="38">
                  <c:v>0.71415899999999999</c:v>
                </c:pt>
                <c:pt idx="39">
                  <c:v>0.66456199999999999</c:v>
                </c:pt>
                <c:pt idx="40">
                  <c:v>0.61234299999999997</c:v>
                </c:pt>
                <c:pt idx="41">
                  <c:v>0.55770799999999998</c:v>
                </c:pt>
                <c:pt idx="42">
                  <c:v>0.50087599999999999</c:v>
                </c:pt>
                <c:pt idx="43">
                  <c:v>0.44207200000000002</c:v>
                </c:pt>
                <c:pt idx="44">
                  <c:v>0.38152799999999998</c:v>
                </c:pt>
                <c:pt idx="45">
                  <c:v>0.31948500000000002</c:v>
                </c:pt>
                <c:pt idx="46">
                  <c:v>0.256187</c:v>
                </c:pt>
                <c:pt idx="47">
                  <c:v>0.191885</c:v>
                </c:pt>
                <c:pt idx="48">
                  <c:v>0.12683</c:v>
                </c:pt>
                <c:pt idx="49">
                  <c:v>6.1280899999999999E-2</c:v>
                </c:pt>
                <c:pt idx="50">
                  <c:v>-4.5057300000000003E-3</c:v>
                </c:pt>
                <c:pt idx="51">
                  <c:v>-7.0271E-2</c:v>
                </c:pt>
                <c:pt idx="52">
                  <c:v>-0.13575699999999999</c:v>
                </c:pt>
                <c:pt idx="53">
                  <c:v>-0.200706</c:v>
                </c:pt>
                <c:pt idx="54">
                  <c:v>-0.26486500000000002</c:v>
                </c:pt>
                <c:pt idx="55">
                  <c:v>-0.32798100000000002</c:v>
                </c:pt>
                <c:pt idx="56">
                  <c:v>-0.38980599999999999</c:v>
                </c:pt>
                <c:pt idx="57">
                  <c:v>-0.45009900000000003</c:v>
                </c:pt>
                <c:pt idx="58">
                  <c:v>-0.50861999999999996</c:v>
                </c:pt>
                <c:pt idx="59">
                  <c:v>-0.56513999999999998</c:v>
                </c:pt>
                <c:pt idx="60">
                  <c:v>-0.61943499999999996</c:v>
                </c:pt>
                <c:pt idx="61">
                  <c:v>-0.671288</c:v>
                </c:pt>
                <c:pt idx="62">
                  <c:v>-0.72049200000000002</c:v>
                </c:pt>
                <c:pt idx="63">
                  <c:v>-0.76685099999999995</c:v>
                </c:pt>
                <c:pt idx="64">
                  <c:v>-0.81017700000000004</c:v>
                </c:pt>
                <c:pt idx="65">
                  <c:v>-0.85029500000000002</c:v>
                </c:pt>
                <c:pt idx="66">
                  <c:v>-0.887042</c:v>
                </c:pt>
                <c:pt idx="67">
                  <c:v>-0.92027099999999995</c:v>
                </c:pt>
                <c:pt idx="68">
                  <c:v>-0.94984900000000005</c:v>
                </c:pt>
                <c:pt idx="69">
                  <c:v>-0.975661</c:v>
                </c:pt>
                <c:pt idx="70">
                  <c:v>-0.99760499999999996</c:v>
                </c:pt>
                <c:pt idx="71">
                  <c:v>-1.0156000000000001</c:v>
                </c:pt>
                <c:pt idx="72">
                  <c:v>-1.0295799999999999</c:v>
                </c:pt>
                <c:pt idx="73">
                  <c:v>-1.0395000000000001</c:v>
                </c:pt>
                <c:pt idx="74">
                  <c:v>-1.0453300000000001</c:v>
                </c:pt>
                <c:pt idx="75">
                  <c:v>-1.0470600000000001</c:v>
                </c:pt>
                <c:pt idx="76">
                  <c:v>-1.0446800000000001</c:v>
                </c:pt>
                <c:pt idx="77">
                  <c:v>-1.0382100000000001</c:v>
                </c:pt>
                <c:pt idx="78">
                  <c:v>-1.0277099999999999</c:v>
                </c:pt>
                <c:pt idx="79">
                  <c:v>-1.0132000000000001</c:v>
                </c:pt>
                <c:pt idx="80">
                  <c:v>-0.99476200000000004</c:v>
                </c:pt>
                <c:pt idx="81">
                  <c:v>-0.97247099999999997</c:v>
                </c:pt>
                <c:pt idx="82">
                  <c:v>-0.94641900000000001</c:v>
                </c:pt>
                <c:pt idx="83">
                  <c:v>-0.91671199999999997</c:v>
                </c:pt>
                <c:pt idx="84">
                  <c:v>-0.88346499999999994</c:v>
                </c:pt>
                <c:pt idx="85">
                  <c:v>-0.84681099999999998</c:v>
                </c:pt>
                <c:pt idx="86">
                  <c:v>-0.80689</c:v>
                </c:pt>
                <c:pt idx="87">
                  <c:v>-0.76385700000000001</c:v>
                </c:pt>
                <c:pt idx="88">
                  <c:v>-0.71787500000000004</c:v>
                </c:pt>
                <c:pt idx="89">
                  <c:v>-0.66912199999999999</c:v>
                </c:pt>
                <c:pt idx="90">
                  <c:v>-0.61778200000000005</c:v>
                </c:pt>
                <c:pt idx="91">
                  <c:v>-0.564052</c:v>
                </c:pt>
                <c:pt idx="92">
                  <c:v>-0.508135</c:v>
                </c:pt>
                <c:pt idx="93">
                  <c:v>-0.45024399999999998</c:v>
                </c:pt>
                <c:pt idx="94">
                  <c:v>-0.3906</c:v>
                </c:pt>
                <c:pt idx="95">
                  <c:v>-0.329428</c:v>
                </c:pt>
                <c:pt idx="96">
                  <c:v>-0.26696300000000001</c:v>
                </c:pt>
                <c:pt idx="97">
                  <c:v>-0.20344200000000001</c:v>
                </c:pt>
                <c:pt idx="98">
                  <c:v>-0.13911000000000001</c:v>
                </c:pt>
                <c:pt idx="99">
                  <c:v>-7.4213100000000004E-2</c:v>
                </c:pt>
                <c:pt idx="100" formatCode="0.00E+00">
                  <c:v>-9.0011299999999995E-3</c:v>
                </c:pt>
                <c:pt idx="101">
                  <c:v>5.6274100000000001E-2</c:v>
                </c:pt>
                <c:pt idx="102">
                  <c:v>0.12136</c:v>
                </c:pt>
                <c:pt idx="103">
                  <c:v>0.186004</c:v>
                </c:pt>
                <c:pt idx="104">
                  <c:v>0.24995500000000001</c:v>
                </c:pt>
                <c:pt idx="105">
                  <c:v>0.31296099999999999</c:v>
                </c:pt>
              </c:numCache>
            </c:numRef>
          </c:yVal>
          <c:smooth val="0"/>
          <c:extLst xmlns:c16r2="http://schemas.microsoft.com/office/drawing/2015/06/chart">
            <c:ext xmlns:c16="http://schemas.microsoft.com/office/drawing/2014/chart" uri="{C3380CC4-5D6E-409C-BE32-E72D297353CC}">
              <c16:uniqueId val="{00000002-4B8B-4BC6-9A6A-B48731640849}"/>
            </c:ext>
          </c:extLst>
        </c:ser>
        <c:dLbls>
          <c:showLegendKey val="0"/>
          <c:showVal val="0"/>
          <c:showCatName val="0"/>
          <c:showSerName val="0"/>
          <c:showPercent val="0"/>
          <c:showBubbleSize val="0"/>
        </c:dLbls>
        <c:axId val="192897408"/>
        <c:axId val="192899328"/>
      </c:scatterChart>
      <c:valAx>
        <c:axId val="192897408"/>
        <c:scaling>
          <c:orientation val="minMax"/>
          <c:max val="40"/>
          <c:min val="-40"/>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Differential Displacement (mil)</a:t>
                </a:r>
              </a:p>
            </c:rich>
          </c:tx>
          <c:layout>
            <c:manualLayout>
              <c:xMode val="edge"/>
              <c:yMode val="edge"/>
              <c:x val="0.3734625185740672"/>
              <c:y val="0.9225427350427351"/>
            </c:manualLayout>
          </c:layout>
          <c:overlay val="0"/>
          <c:spPr>
            <a:noFill/>
            <a:ln>
              <a:noFill/>
            </a:ln>
            <a:effectLst/>
          </c:spPr>
        </c:title>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92899328"/>
        <c:crosses val="autoZero"/>
        <c:crossBetween val="midCat"/>
      </c:valAx>
      <c:valAx>
        <c:axId val="192899328"/>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Load (kip)</a:t>
                </a:r>
              </a:p>
            </c:rich>
          </c:tx>
          <c:layout>
            <c:manualLayout>
              <c:xMode val="edge"/>
              <c:yMode val="edge"/>
              <c:x val="1.6634317407508634E-2"/>
              <c:y val="0.30651083282486369"/>
            </c:manualLayout>
          </c:layout>
          <c:overlay val="0"/>
          <c:spPr>
            <a:noFill/>
            <a:ln>
              <a:noFill/>
            </a:ln>
            <a:effectLst/>
          </c:spPr>
        </c:title>
        <c:numFmt formatCode="General" sourceLinked="0"/>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92897408"/>
        <c:crosses val="autoZero"/>
        <c:crossBetween val="midCat"/>
      </c:valAx>
      <c:spPr>
        <a:noFill/>
        <a:ln>
          <a:solidFill>
            <a:schemeClr val="tx1"/>
          </a:solidFill>
        </a:ln>
        <a:effectLst/>
      </c:spPr>
    </c:plotArea>
    <c:legend>
      <c:legendPos val="r"/>
      <c:layout>
        <c:manualLayout>
          <c:xMode val="edge"/>
          <c:yMode val="edge"/>
          <c:x val="0.70858751434212164"/>
          <c:y val="4.7299784021462253E-2"/>
          <c:w val="0.24283287017703531"/>
          <c:h val="0.22035214348206475"/>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5535735024273"/>
          <c:y val="2.9842133109030035E-2"/>
          <c:w val="0.8379906162172206"/>
          <c:h val="0.70050801085724834"/>
        </c:manualLayout>
      </c:layout>
      <c:scatterChart>
        <c:scatterStyle val="lineMarker"/>
        <c:varyColors val="0"/>
        <c:ser>
          <c:idx val="1"/>
          <c:order val="0"/>
          <c:tx>
            <c:strRef>
              <c:f>'Graph-rename'!$P$2</c:f>
              <c:strCache>
                <c:ptCount val="1"/>
                <c:pt idx="0">
                  <c:v>Beam 1</c:v>
                </c:pt>
              </c:strCache>
            </c:strRef>
          </c:tx>
          <c:spPr>
            <a:ln w="25400">
              <a:noFill/>
            </a:ln>
          </c:spPr>
          <c:marker>
            <c:symbol val="triangle"/>
            <c:size val="5"/>
            <c:spPr>
              <a:solidFill>
                <a:schemeClr val="tx1"/>
              </a:solidFill>
              <a:ln>
                <a:solidFill>
                  <a:schemeClr val="tx1"/>
                </a:solidFill>
              </a:ln>
            </c:spPr>
          </c:marker>
          <c:xVal>
            <c:numRef>
              <c:f>'Graph-rename'!$P$6:$P$22</c:f>
              <c:numCache>
                <c:formatCode>General</c:formatCode>
                <c:ptCount val="17"/>
                <c:pt idx="0">
                  <c:v>0.43180000000000002</c:v>
                </c:pt>
                <c:pt idx="1">
                  <c:v>0.50800000000000001</c:v>
                </c:pt>
                <c:pt idx="2">
                  <c:v>0.68579999999999997</c:v>
                </c:pt>
                <c:pt idx="3">
                  <c:v>0.93979999999999986</c:v>
                </c:pt>
                <c:pt idx="4">
                  <c:v>1.1429999999999998</c:v>
                </c:pt>
                <c:pt idx="5">
                  <c:v>1.2192000000000001</c:v>
                </c:pt>
                <c:pt idx="6">
                  <c:v>1.3461999999999998</c:v>
                </c:pt>
                <c:pt idx="7">
                  <c:v>1.778</c:v>
                </c:pt>
                <c:pt idx="8">
                  <c:v>1.9811999999999999</c:v>
                </c:pt>
                <c:pt idx="9">
                  <c:v>2.1590000000000003</c:v>
                </c:pt>
                <c:pt idx="10">
                  <c:v>2.4384000000000001</c:v>
                </c:pt>
                <c:pt idx="11">
                  <c:v>2.9971999999999999</c:v>
                </c:pt>
                <c:pt idx="12">
                  <c:v>3.5813999999999995</c:v>
                </c:pt>
                <c:pt idx="13">
                  <c:v>4.5973999999999995</c:v>
                </c:pt>
                <c:pt idx="14">
                  <c:v>5.5880000000000001</c:v>
                </c:pt>
                <c:pt idx="15">
                  <c:v>7.8993999999999991</c:v>
                </c:pt>
                <c:pt idx="16">
                  <c:v>9.7281999999999993</c:v>
                </c:pt>
              </c:numCache>
            </c:numRef>
          </c:xVal>
          <c:yVal>
            <c:numRef>
              <c:f>'Graph-rename'!$T$6:$T$22</c:f>
              <c:numCache>
                <c:formatCode>General</c:formatCode>
                <c:ptCount val="17"/>
                <c:pt idx="0">
                  <c:v>81.5</c:v>
                </c:pt>
                <c:pt idx="1">
                  <c:v>79.5</c:v>
                </c:pt>
                <c:pt idx="2">
                  <c:v>76.5</c:v>
                </c:pt>
                <c:pt idx="3">
                  <c:v>73.5</c:v>
                </c:pt>
                <c:pt idx="4">
                  <c:v>66.5</c:v>
                </c:pt>
                <c:pt idx="5">
                  <c:v>59.5</c:v>
                </c:pt>
                <c:pt idx="6">
                  <c:v>47.5</c:v>
                </c:pt>
                <c:pt idx="7">
                  <c:v>50</c:v>
                </c:pt>
                <c:pt idx="8">
                  <c:v>50.5</c:v>
                </c:pt>
                <c:pt idx="9">
                  <c:v>49</c:v>
                </c:pt>
                <c:pt idx="10">
                  <c:v>49</c:v>
                </c:pt>
                <c:pt idx="11">
                  <c:v>46.5</c:v>
                </c:pt>
                <c:pt idx="12">
                  <c:v>39</c:v>
                </c:pt>
                <c:pt idx="13">
                  <c:v>36</c:v>
                </c:pt>
                <c:pt idx="14">
                  <c:v>20</c:v>
                </c:pt>
                <c:pt idx="15">
                  <c:v>16.5</c:v>
                </c:pt>
                <c:pt idx="16">
                  <c:v>11</c:v>
                </c:pt>
              </c:numCache>
            </c:numRef>
          </c:yVal>
          <c:smooth val="0"/>
          <c:extLst xmlns:c16r2="http://schemas.microsoft.com/office/drawing/2015/06/chart">
            <c:ext xmlns:c16="http://schemas.microsoft.com/office/drawing/2014/chart" uri="{C3380CC4-5D6E-409C-BE32-E72D297353CC}">
              <c16:uniqueId val="{00000000-FBD0-4779-862F-254FAD256050}"/>
            </c:ext>
          </c:extLst>
        </c:ser>
        <c:ser>
          <c:idx val="0"/>
          <c:order val="1"/>
          <c:tx>
            <c:strRef>
              <c:f>'Graph-rename'!$P$28</c:f>
              <c:strCache>
                <c:ptCount val="1"/>
                <c:pt idx="0">
                  <c:v>Beam 2</c:v>
                </c:pt>
              </c:strCache>
            </c:strRef>
          </c:tx>
          <c:spPr>
            <a:ln w="25400">
              <a:noFill/>
            </a:ln>
          </c:spPr>
          <c:marker>
            <c:symbol val="square"/>
            <c:size val="5"/>
            <c:spPr>
              <a:solidFill>
                <a:schemeClr val="tx1"/>
              </a:solidFill>
              <a:ln>
                <a:solidFill>
                  <a:sysClr val="windowText" lastClr="000000"/>
                </a:solidFill>
              </a:ln>
            </c:spPr>
          </c:marker>
          <c:xVal>
            <c:numRef>
              <c:f>'Graph-rename'!$P$32:$P$51</c:f>
              <c:numCache>
                <c:formatCode>General</c:formatCode>
                <c:ptCount val="20"/>
                <c:pt idx="0">
                  <c:v>0.27939999999999998</c:v>
                </c:pt>
                <c:pt idx="1">
                  <c:v>0.45719999999999994</c:v>
                </c:pt>
                <c:pt idx="2">
                  <c:v>0.86360000000000003</c:v>
                </c:pt>
                <c:pt idx="3">
                  <c:v>0.91439999999999988</c:v>
                </c:pt>
                <c:pt idx="4">
                  <c:v>1.0668</c:v>
                </c:pt>
                <c:pt idx="5">
                  <c:v>1.1175999999999999</c:v>
                </c:pt>
                <c:pt idx="6">
                  <c:v>1.27</c:v>
                </c:pt>
                <c:pt idx="7">
                  <c:v>1.3715999999999999</c:v>
                </c:pt>
                <c:pt idx="8">
                  <c:v>1.8033999999999997</c:v>
                </c:pt>
                <c:pt idx="9">
                  <c:v>2.1082000000000001</c:v>
                </c:pt>
                <c:pt idx="10">
                  <c:v>2.54</c:v>
                </c:pt>
                <c:pt idx="11">
                  <c:v>2.7431999999999999</c:v>
                </c:pt>
                <c:pt idx="12">
                  <c:v>3.4798</c:v>
                </c:pt>
                <c:pt idx="13">
                  <c:v>3.6321999999999997</c:v>
                </c:pt>
                <c:pt idx="14">
                  <c:v>4.0385999999999997</c:v>
                </c:pt>
                <c:pt idx="15">
                  <c:v>4.5211999999999994</c:v>
                </c:pt>
                <c:pt idx="16">
                  <c:v>5.4863999999999997</c:v>
                </c:pt>
                <c:pt idx="17">
                  <c:v>6.3754</c:v>
                </c:pt>
                <c:pt idx="18">
                  <c:v>7.8485999999999994</c:v>
                </c:pt>
                <c:pt idx="19">
                  <c:v>9.0423999999999989</c:v>
                </c:pt>
              </c:numCache>
            </c:numRef>
          </c:xVal>
          <c:yVal>
            <c:numRef>
              <c:f>'Graph-rename'!$T$32:$T$51</c:f>
              <c:numCache>
                <c:formatCode>0</c:formatCode>
                <c:ptCount val="20"/>
                <c:pt idx="0">
                  <c:v>85.5</c:v>
                </c:pt>
                <c:pt idx="1">
                  <c:v>81.5</c:v>
                </c:pt>
                <c:pt idx="2">
                  <c:v>80</c:v>
                </c:pt>
                <c:pt idx="3">
                  <c:v>78</c:v>
                </c:pt>
                <c:pt idx="4">
                  <c:v>73.5</c:v>
                </c:pt>
                <c:pt idx="5">
                  <c:v>66</c:v>
                </c:pt>
                <c:pt idx="6">
                  <c:v>67</c:v>
                </c:pt>
                <c:pt idx="7">
                  <c:v>56</c:v>
                </c:pt>
                <c:pt idx="8">
                  <c:v>60</c:v>
                </c:pt>
                <c:pt idx="9">
                  <c:v>63</c:v>
                </c:pt>
                <c:pt idx="10">
                  <c:v>60.5</c:v>
                </c:pt>
                <c:pt idx="11">
                  <c:v>55</c:v>
                </c:pt>
                <c:pt idx="12">
                  <c:v>55.5</c:v>
                </c:pt>
                <c:pt idx="13">
                  <c:v>44.5</c:v>
                </c:pt>
                <c:pt idx="14">
                  <c:v>46</c:v>
                </c:pt>
                <c:pt idx="15">
                  <c:v>35</c:v>
                </c:pt>
                <c:pt idx="16">
                  <c:v>29.5</c:v>
                </c:pt>
                <c:pt idx="17">
                  <c:v>17.5</c:v>
                </c:pt>
                <c:pt idx="18">
                  <c:v>16</c:v>
                </c:pt>
                <c:pt idx="19">
                  <c:v>9</c:v>
                </c:pt>
              </c:numCache>
            </c:numRef>
          </c:yVal>
          <c:smooth val="0"/>
          <c:extLst xmlns:c16r2="http://schemas.microsoft.com/office/drawing/2015/06/chart">
            <c:ext xmlns:c16="http://schemas.microsoft.com/office/drawing/2014/chart" uri="{C3380CC4-5D6E-409C-BE32-E72D297353CC}">
              <c16:uniqueId val="{00000001-FBD0-4779-862F-254FAD256050}"/>
            </c:ext>
          </c:extLst>
        </c:ser>
        <c:ser>
          <c:idx val="2"/>
          <c:order val="2"/>
          <c:tx>
            <c:strRef>
              <c:f>'Graph-rename'!$P$55</c:f>
              <c:strCache>
                <c:ptCount val="1"/>
                <c:pt idx="0">
                  <c:v>Beam 3</c:v>
                </c:pt>
              </c:strCache>
            </c:strRef>
          </c:tx>
          <c:spPr>
            <a:ln w="28575">
              <a:noFill/>
            </a:ln>
          </c:spPr>
          <c:marker>
            <c:symbol val="circle"/>
            <c:size val="5"/>
            <c:spPr>
              <a:solidFill>
                <a:schemeClr val="tx1"/>
              </a:solidFill>
              <a:ln>
                <a:solidFill>
                  <a:sysClr val="windowText" lastClr="000000"/>
                </a:solidFill>
              </a:ln>
            </c:spPr>
          </c:marker>
          <c:xVal>
            <c:numRef>
              <c:f>'Graph-rename'!$Q$59:$Q$75</c:f>
              <c:numCache>
                <c:formatCode>General</c:formatCode>
                <c:ptCount val="17"/>
                <c:pt idx="0">
                  <c:v>0.35559999999999997</c:v>
                </c:pt>
                <c:pt idx="1">
                  <c:v>0.58419999999999994</c:v>
                </c:pt>
                <c:pt idx="2">
                  <c:v>0.66039999999999999</c:v>
                </c:pt>
                <c:pt idx="3">
                  <c:v>0.78739999999999999</c:v>
                </c:pt>
                <c:pt idx="4">
                  <c:v>0.86360000000000003</c:v>
                </c:pt>
                <c:pt idx="5">
                  <c:v>0.88900000000000001</c:v>
                </c:pt>
                <c:pt idx="6">
                  <c:v>1.0921999999999998</c:v>
                </c:pt>
                <c:pt idx="7">
                  <c:v>1.3461999999999998</c:v>
                </c:pt>
                <c:pt idx="8">
                  <c:v>1.5748</c:v>
                </c:pt>
                <c:pt idx="9">
                  <c:v>2.0573999999999999</c:v>
                </c:pt>
                <c:pt idx="10">
                  <c:v>2.4891999999999999</c:v>
                </c:pt>
                <c:pt idx="11">
                  <c:v>3.2765999999999997</c:v>
                </c:pt>
                <c:pt idx="12">
                  <c:v>3.9115999999999995</c:v>
                </c:pt>
                <c:pt idx="13">
                  <c:v>5.4356</c:v>
                </c:pt>
                <c:pt idx="14">
                  <c:v>6.2229999999999999</c:v>
                </c:pt>
                <c:pt idx="15">
                  <c:v>7.7723999999999993</c:v>
                </c:pt>
                <c:pt idx="16">
                  <c:v>9.0423999999999989</c:v>
                </c:pt>
              </c:numCache>
            </c:numRef>
          </c:xVal>
          <c:yVal>
            <c:numRef>
              <c:f>'Graph-rename'!$U$59:$U$75</c:f>
              <c:numCache>
                <c:formatCode>0</c:formatCode>
                <c:ptCount val="17"/>
                <c:pt idx="0">
                  <c:v>81.5</c:v>
                </c:pt>
                <c:pt idx="1">
                  <c:v>76.5</c:v>
                </c:pt>
                <c:pt idx="2">
                  <c:v>77</c:v>
                </c:pt>
                <c:pt idx="3">
                  <c:v>68</c:v>
                </c:pt>
                <c:pt idx="4">
                  <c:v>66.5</c:v>
                </c:pt>
                <c:pt idx="5">
                  <c:v>63.5</c:v>
                </c:pt>
                <c:pt idx="6">
                  <c:v>63</c:v>
                </c:pt>
                <c:pt idx="7">
                  <c:v>61</c:v>
                </c:pt>
                <c:pt idx="8">
                  <c:v>55</c:v>
                </c:pt>
                <c:pt idx="9">
                  <c:v>55.5</c:v>
                </c:pt>
                <c:pt idx="10">
                  <c:v>46</c:v>
                </c:pt>
                <c:pt idx="11">
                  <c:v>44.5</c:v>
                </c:pt>
                <c:pt idx="12">
                  <c:v>36</c:v>
                </c:pt>
                <c:pt idx="13">
                  <c:v>26</c:v>
                </c:pt>
                <c:pt idx="14">
                  <c:v>19.5</c:v>
                </c:pt>
                <c:pt idx="15">
                  <c:v>10.5</c:v>
                </c:pt>
                <c:pt idx="16">
                  <c:v>9.5</c:v>
                </c:pt>
              </c:numCache>
            </c:numRef>
          </c:yVal>
          <c:smooth val="0"/>
          <c:extLst xmlns:c16r2="http://schemas.microsoft.com/office/drawing/2015/06/chart">
            <c:ext xmlns:c16="http://schemas.microsoft.com/office/drawing/2014/chart" uri="{C3380CC4-5D6E-409C-BE32-E72D297353CC}">
              <c16:uniqueId val="{00000002-FBD0-4779-862F-254FAD256050}"/>
            </c:ext>
          </c:extLst>
        </c:ser>
        <c:ser>
          <c:idx val="4"/>
          <c:order val="3"/>
          <c:tx>
            <c:strRef>
              <c:f>'Graph-rename'!$Q$81</c:f>
              <c:strCache>
                <c:ptCount val="1"/>
                <c:pt idx="0">
                  <c:v>Beam 4</c:v>
                </c:pt>
              </c:strCache>
            </c:strRef>
          </c:tx>
          <c:spPr>
            <a:ln w="25400">
              <a:noFill/>
            </a:ln>
          </c:spPr>
          <c:marker>
            <c:symbol val="diamond"/>
            <c:size val="5"/>
            <c:spPr>
              <a:solidFill>
                <a:schemeClr val="tx1"/>
              </a:solidFill>
              <a:ln>
                <a:solidFill>
                  <a:srgbClr val="000000"/>
                </a:solidFill>
              </a:ln>
            </c:spPr>
          </c:marker>
          <c:xVal>
            <c:numRef>
              <c:f>'Graph-rename'!$Q$85:$Q$103</c:f>
              <c:numCache>
                <c:formatCode>General</c:formatCode>
                <c:ptCount val="19"/>
                <c:pt idx="0">
                  <c:v>0.40639999999999998</c:v>
                </c:pt>
                <c:pt idx="1">
                  <c:v>0.48259999999999997</c:v>
                </c:pt>
                <c:pt idx="2">
                  <c:v>0.58419999999999994</c:v>
                </c:pt>
                <c:pt idx="3">
                  <c:v>0.73660000000000003</c:v>
                </c:pt>
                <c:pt idx="4">
                  <c:v>0.86360000000000003</c:v>
                </c:pt>
                <c:pt idx="5">
                  <c:v>0.93979999999999986</c:v>
                </c:pt>
                <c:pt idx="6">
                  <c:v>1.3208</c:v>
                </c:pt>
                <c:pt idx="7">
                  <c:v>1.5239999999999998</c:v>
                </c:pt>
                <c:pt idx="8">
                  <c:v>1.8795999999999997</c:v>
                </c:pt>
                <c:pt idx="9">
                  <c:v>2.2097999999999995</c:v>
                </c:pt>
                <c:pt idx="10">
                  <c:v>2.5907999999999998</c:v>
                </c:pt>
                <c:pt idx="11">
                  <c:v>2.7431999999999999</c:v>
                </c:pt>
                <c:pt idx="12">
                  <c:v>3.302</c:v>
                </c:pt>
                <c:pt idx="13">
                  <c:v>4.1402000000000001</c:v>
                </c:pt>
                <c:pt idx="14">
                  <c:v>4.6227999999999998</c:v>
                </c:pt>
                <c:pt idx="15">
                  <c:v>5.8419999999999996</c:v>
                </c:pt>
                <c:pt idx="16">
                  <c:v>7.4675999999999991</c:v>
                </c:pt>
                <c:pt idx="17">
                  <c:v>8.7629999999999981</c:v>
                </c:pt>
                <c:pt idx="18">
                  <c:v>10.744199999999999</c:v>
                </c:pt>
              </c:numCache>
            </c:numRef>
          </c:xVal>
          <c:yVal>
            <c:numRef>
              <c:f>'Graph-rename'!$U$85:$U$103</c:f>
              <c:numCache>
                <c:formatCode>0</c:formatCode>
                <c:ptCount val="19"/>
                <c:pt idx="0">
                  <c:v>83</c:v>
                </c:pt>
                <c:pt idx="1">
                  <c:v>82</c:v>
                </c:pt>
                <c:pt idx="2">
                  <c:v>80.5</c:v>
                </c:pt>
                <c:pt idx="3">
                  <c:v>80.5</c:v>
                </c:pt>
                <c:pt idx="4">
                  <c:v>77</c:v>
                </c:pt>
                <c:pt idx="5">
                  <c:v>70</c:v>
                </c:pt>
                <c:pt idx="6">
                  <c:v>73</c:v>
                </c:pt>
                <c:pt idx="7">
                  <c:v>73</c:v>
                </c:pt>
                <c:pt idx="8">
                  <c:v>62</c:v>
                </c:pt>
                <c:pt idx="9">
                  <c:v>62</c:v>
                </c:pt>
                <c:pt idx="10">
                  <c:v>54</c:v>
                </c:pt>
                <c:pt idx="11">
                  <c:v>53</c:v>
                </c:pt>
                <c:pt idx="12">
                  <c:v>48.5</c:v>
                </c:pt>
                <c:pt idx="13">
                  <c:v>51.5</c:v>
                </c:pt>
                <c:pt idx="14">
                  <c:v>40.5</c:v>
                </c:pt>
                <c:pt idx="15">
                  <c:v>36.5</c:v>
                </c:pt>
                <c:pt idx="16">
                  <c:v>19</c:v>
                </c:pt>
                <c:pt idx="17">
                  <c:v>16.5</c:v>
                </c:pt>
                <c:pt idx="18">
                  <c:v>8</c:v>
                </c:pt>
              </c:numCache>
            </c:numRef>
          </c:yVal>
          <c:smooth val="0"/>
          <c:extLst xmlns:c16r2="http://schemas.microsoft.com/office/drawing/2015/06/chart">
            <c:ext xmlns:c16="http://schemas.microsoft.com/office/drawing/2014/chart" uri="{C3380CC4-5D6E-409C-BE32-E72D297353CC}">
              <c16:uniqueId val="{00000003-FBD0-4779-862F-254FAD256050}"/>
            </c:ext>
          </c:extLst>
        </c:ser>
        <c:ser>
          <c:idx val="3"/>
          <c:order val="4"/>
          <c:tx>
            <c:strRef>
              <c:f>'Graph-rename'!$Q$106</c:f>
              <c:strCache>
                <c:ptCount val="1"/>
                <c:pt idx="0">
                  <c:v>Beam 5</c:v>
                </c:pt>
              </c:strCache>
            </c:strRef>
          </c:tx>
          <c:spPr>
            <a:ln w="28575">
              <a:noFill/>
            </a:ln>
          </c:spPr>
          <c:marker>
            <c:symbol val="plus"/>
            <c:size val="5"/>
            <c:spPr>
              <a:ln>
                <a:solidFill>
                  <a:schemeClr val="tx1"/>
                </a:solidFill>
              </a:ln>
            </c:spPr>
          </c:marker>
          <c:xVal>
            <c:numRef>
              <c:f>'Graph-rename'!$P$110:$P$123</c:f>
              <c:numCache>
                <c:formatCode>General</c:formatCode>
                <c:ptCount val="14"/>
                <c:pt idx="0">
                  <c:v>0.254</c:v>
                </c:pt>
                <c:pt idx="1">
                  <c:v>0.33019999999999999</c:v>
                </c:pt>
                <c:pt idx="2">
                  <c:v>0.50800000000000001</c:v>
                </c:pt>
                <c:pt idx="3">
                  <c:v>0.7619999999999999</c:v>
                </c:pt>
                <c:pt idx="4">
                  <c:v>0.91439999999999988</c:v>
                </c:pt>
                <c:pt idx="5">
                  <c:v>1.0413999999999999</c:v>
                </c:pt>
                <c:pt idx="6">
                  <c:v>1.3461999999999998</c:v>
                </c:pt>
                <c:pt idx="7">
                  <c:v>1.6763999999999999</c:v>
                </c:pt>
                <c:pt idx="8">
                  <c:v>2.3367999999999998</c:v>
                </c:pt>
                <c:pt idx="9">
                  <c:v>3.1241999999999996</c:v>
                </c:pt>
                <c:pt idx="10">
                  <c:v>3.8099999999999996</c:v>
                </c:pt>
                <c:pt idx="11">
                  <c:v>4.5973999999999995</c:v>
                </c:pt>
                <c:pt idx="12">
                  <c:v>6.4516</c:v>
                </c:pt>
                <c:pt idx="13">
                  <c:v>7.5183999999999989</c:v>
                </c:pt>
              </c:numCache>
            </c:numRef>
          </c:xVal>
          <c:yVal>
            <c:numRef>
              <c:f>'Graph-rename'!$T$110:$T$123</c:f>
              <c:numCache>
                <c:formatCode>0</c:formatCode>
                <c:ptCount val="14"/>
                <c:pt idx="0">
                  <c:v>79</c:v>
                </c:pt>
                <c:pt idx="1">
                  <c:v>87</c:v>
                </c:pt>
                <c:pt idx="2">
                  <c:v>80</c:v>
                </c:pt>
                <c:pt idx="3">
                  <c:v>69</c:v>
                </c:pt>
                <c:pt idx="4">
                  <c:v>63.5</c:v>
                </c:pt>
                <c:pt idx="5">
                  <c:v>60</c:v>
                </c:pt>
                <c:pt idx="6">
                  <c:v>54.5</c:v>
                </c:pt>
                <c:pt idx="7">
                  <c:v>44.5</c:v>
                </c:pt>
                <c:pt idx="8">
                  <c:v>42</c:v>
                </c:pt>
                <c:pt idx="9">
                  <c:v>28</c:v>
                </c:pt>
                <c:pt idx="10">
                  <c:v>24.5</c:v>
                </c:pt>
                <c:pt idx="11">
                  <c:v>17.5</c:v>
                </c:pt>
                <c:pt idx="12">
                  <c:v>8</c:v>
                </c:pt>
                <c:pt idx="13">
                  <c:v>6</c:v>
                </c:pt>
              </c:numCache>
            </c:numRef>
          </c:yVal>
          <c:smooth val="0"/>
          <c:extLst xmlns:c16r2="http://schemas.microsoft.com/office/drawing/2015/06/chart">
            <c:ext xmlns:c16="http://schemas.microsoft.com/office/drawing/2014/chart" uri="{C3380CC4-5D6E-409C-BE32-E72D297353CC}">
              <c16:uniqueId val="{00000004-FBD0-4779-862F-254FAD256050}"/>
            </c:ext>
          </c:extLst>
        </c:ser>
        <c:ser>
          <c:idx val="5"/>
          <c:order val="5"/>
          <c:tx>
            <c:strRef>
              <c:f>'Graph-rename'!$D$37</c:f>
              <c:strCache>
                <c:ptCount val="1"/>
                <c:pt idx="0">
                  <c:v>Slab</c:v>
                </c:pt>
              </c:strCache>
            </c:strRef>
          </c:tx>
          <c:spPr>
            <a:ln w="28575">
              <a:noFill/>
            </a:ln>
          </c:spPr>
          <c:marker>
            <c:symbol val="circle"/>
            <c:size val="10"/>
            <c:spPr>
              <a:noFill/>
              <a:ln>
                <a:solidFill>
                  <a:prstClr val="black"/>
                </a:solidFill>
              </a:ln>
            </c:spPr>
          </c:marker>
          <c:xVal>
            <c:numRef>
              <c:f>'Graph-rename'!$C$40:$C$58</c:f>
              <c:numCache>
                <c:formatCode>General</c:formatCode>
                <c:ptCount val="19"/>
                <c:pt idx="0">
                  <c:v>0.20319999999999999</c:v>
                </c:pt>
                <c:pt idx="1">
                  <c:v>0.38099999999999995</c:v>
                </c:pt>
                <c:pt idx="2">
                  <c:v>0.68579999999999997</c:v>
                </c:pt>
                <c:pt idx="3">
                  <c:v>0.83819999999999995</c:v>
                </c:pt>
                <c:pt idx="4">
                  <c:v>0.99059999999999993</c:v>
                </c:pt>
                <c:pt idx="5">
                  <c:v>1.2192000000000001</c:v>
                </c:pt>
                <c:pt idx="6">
                  <c:v>1.27</c:v>
                </c:pt>
                <c:pt idx="7">
                  <c:v>1.6001999999999998</c:v>
                </c:pt>
                <c:pt idx="8">
                  <c:v>1.8033999999999997</c:v>
                </c:pt>
                <c:pt idx="9">
                  <c:v>2.2351999999999999</c:v>
                </c:pt>
                <c:pt idx="10">
                  <c:v>2.4891999999999999</c:v>
                </c:pt>
                <c:pt idx="11">
                  <c:v>2.696633333333335</c:v>
                </c:pt>
                <c:pt idx="12">
                  <c:v>3.2258</c:v>
                </c:pt>
                <c:pt idx="13">
                  <c:v>3.6829999999999994</c:v>
                </c:pt>
                <c:pt idx="14">
                  <c:v>4.6227999999999998</c:v>
                </c:pt>
                <c:pt idx="15">
                  <c:v>4.9530000000000003</c:v>
                </c:pt>
                <c:pt idx="16">
                  <c:v>5.8419999999999996</c:v>
                </c:pt>
                <c:pt idx="17">
                  <c:v>6.8326000000000002</c:v>
                </c:pt>
                <c:pt idx="18">
                  <c:v>7.7723999999999993</c:v>
                </c:pt>
              </c:numCache>
            </c:numRef>
          </c:xVal>
          <c:yVal>
            <c:numRef>
              <c:f>'Graph-rename'!$G$40:$G$58</c:f>
              <c:numCache>
                <c:formatCode>0</c:formatCode>
                <c:ptCount val="19"/>
                <c:pt idx="0">
                  <c:v>95.115557812976391</c:v>
                </c:pt>
                <c:pt idx="1">
                  <c:v>91.764518001011837</c:v>
                </c:pt>
                <c:pt idx="2">
                  <c:v>83.295099020390111</c:v>
                </c:pt>
                <c:pt idx="3">
                  <c:v>77.968181601563117</c:v>
                </c:pt>
                <c:pt idx="4">
                  <c:v>74.391282779496549</c:v>
                </c:pt>
                <c:pt idx="5">
                  <c:v>69.306434016461367</c:v>
                </c:pt>
                <c:pt idx="6">
                  <c:v>60.464475924015659</c:v>
                </c:pt>
                <c:pt idx="7">
                  <c:v>56.025787801280032</c:v>
                </c:pt>
                <c:pt idx="8">
                  <c:v>53.941213585773816</c:v>
                </c:pt>
                <c:pt idx="9">
                  <c:v>45.433888940031501</c:v>
                </c:pt>
                <c:pt idx="10">
                  <c:v>41.218213986100679</c:v>
                </c:pt>
                <c:pt idx="11">
                  <c:v>26.672146811095992</c:v>
                </c:pt>
                <c:pt idx="12">
                  <c:v>24.868034408648022</c:v>
                </c:pt>
                <c:pt idx="13">
                  <c:v>20.310931921404801</c:v>
                </c:pt>
                <c:pt idx="14">
                  <c:v>18.306244861516351</c:v>
                </c:pt>
                <c:pt idx="15">
                  <c:v>16.110245220282625</c:v>
                </c:pt>
                <c:pt idx="16">
                  <c:v>15.339850993152918</c:v>
                </c:pt>
                <c:pt idx="17">
                  <c:v>16.028300559602339</c:v>
                </c:pt>
                <c:pt idx="18">
                  <c:v>12.281705774762839</c:v>
                </c:pt>
              </c:numCache>
            </c:numRef>
          </c:yVal>
          <c:smooth val="0"/>
          <c:extLst xmlns:c16r2="http://schemas.microsoft.com/office/drawing/2015/06/chart">
            <c:ext xmlns:c16="http://schemas.microsoft.com/office/drawing/2014/chart" uri="{C3380CC4-5D6E-409C-BE32-E72D297353CC}">
              <c16:uniqueId val="{00000005-FBD0-4779-862F-254FAD256050}"/>
            </c:ext>
          </c:extLst>
        </c:ser>
        <c:dLbls>
          <c:showLegendKey val="0"/>
          <c:showVal val="0"/>
          <c:showCatName val="0"/>
          <c:showSerName val="0"/>
          <c:showPercent val="0"/>
          <c:showBubbleSize val="0"/>
        </c:dLbls>
        <c:axId val="193230720"/>
        <c:axId val="193245568"/>
      </c:scatterChart>
      <c:valAx>
        <c:axId val="193230720"/>
        <c:scaling>
          <c:orientation val="minMax"/>
          <c:max val="3"/>
        </c:scaling>
        <c:delete val="0"/>
        <c:axPos val="b"/>
        <c:majorGridlines/>
        <c:title>
          <c:tx>
            <c:rich>
              <a:bodyPr/>
              <a:lstStyle/>
              <a:p>
                <a:pPr>
                  <a:defRPr/>
                </a:pPr>
                <a:r>
                  <a:rPr lang="en-US"/>
                  <a:t>Crack width (mm)</a:t>
                </a:r>
              </a:p>
            </c:rich>
          </c:tx>
          <c:layout>
            <c:manualLayout>
              <c:xMode val="edge"/>
              <c:yMode val="edge"/>
              <c:x val="0.44218436637727976"/>
              <c:y val="0.80854429438161524"/>
            </c:manualLayout>
          </c:layout>
          <c:overlay val="0"/>
        </c:title>
        <c:numFmt formatCode="General" sourceLinked="1"/>
        <c:majorTickMark val="none"/>
        <c:minorTickMark val="out"/>
        <c:tickLblPos val="nextTo"/>
        <c:spPr>
          <a:ln>
            <a:solidFill>
              <a:prstClr val="black"/>
            </a:solidFill>
          </a:ln>
        </c:spPr>
        <c:crossAx val="193245568"/>
        <c:crosses val="autoZero"/>
        <c:crossBetween val="midCat"/>
      </c:valAx>
      <c:valAx>
        <c:axId val="193245568"/>
        <c:scaling>
          <c:orientation val="minMax"/>
          <c:max val="100"/>
        </c:scaling>
        <c:delete val="0"/>
        <c:axPos val="l"/>
        <c:majorGridlines/>
        <c:title>
          <c:tx>
            <c:rich>
              <a:bodyPr/>
              <a:lstStyle/>
              <a:p>
                <a:pPr>
                  <a:defRPr/>
                </a:pPr>
                <a:r>
                  <a:rPr lang="en-US"/>
                  <a:t>LTE (percentage)</a:t>
                </a:r>
              </a:p>
            </c:rich>
          </c:tx>
          <c:layout>
            <c:manualLayout>
              <c:xMode val="edge"/>
              <c:yMode val="edge"/>
              <c:x val="5.3376071353912621E-4"/>
              <c:y val="0.22312246986075893"/>
            </c:manualLayout>
          </c:layout>
          <c:overlay val="0"/>
        </c:title>
        <c:numFmt formatCode="General" sourceLinked="1"/>
        <c:majorTickMark val="out"/>
        <c:minorTickMark val="out"/>
        <c:tickLblPos val="nextTo"/>
        <c:spPr>
          <a:ln>
            <a:solidFill>
              <a:prstClr val="black"/>
            </a:solidFill>
          </a:ln>
        </c:spPr>
        <c:crossAx val="193230720"/>
        <c:crosses val="autoZero"/>
        <c:crossBetween val="midCat"/>
        <c:majorUnit val="20"/>
      </c:valAx>
      <c:spPr>
        <a:ln>
          <a:solidFill>
            <a:prstClr val="black"/>
          </a:solidFill>
        </a:ln>
      </c:spPr>
    </c:plotArea>
    <c:legend>
      <c:legendPos val="b"/>
      <c:layout>
        <c:manualLayout>
          <c:xMode val="edge"/>
          <c:yMode val="edge"/>
          <c:x val="7.5744928096128414E-2"/>
          <c:y val="0.83843897000999568"/>
          <c:w val="0.82146603440833599"/>
          <c:h val="0.16156100184550054"/>
        </c:manualLayout>
      </c:layout>
      <c:overlay val="0"/>
    </c:legend>
    <c:plotVisOnly val="1"/>
    <c:dispBlanksAs val="gap"/>
    <c:showDLblsOverMax val="0"/>
  </c:chart>
  <c:spPr>
    <a:solidFill>
      <a:schemeClr val="bg1"/>
    </a:solidFill>
    <a:ln>
      <a:noFill/>
    </a:ln>
  </c:spPr>
  <c:txPr>
    <a:bodyPr/>
    <a:lstStyle/>
    <a:p>
      <a:pPr>
        <a:defRPr sz="2000" b="0">
          <a:latin typeface="Times New Roman" pitchFamily="18" charset="0"/>
          <a:cs typeface="Times New Roman" pitchFamily="18"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284491612461482E-2"/>
          <c:y val="3.8002547475683185E-2"/>
          <c:w val="0.8642071062703065"/>
          <c:h val="0.78394974525243166"/>
        </c:manualLayout>
      </c:layout>
      <c:scatterChart>
        <c:scatterStyle val="lineMarker"/>
        <c:varyColors val="0"/>
        <c:ser>
          <c:idx val="0"/>
          <c:order val="0"/>
          <c:tx>
            <c:v>Plain Concrete 1</c:v>
          </c:tx>
          <c:spPr>
            <a:ln w="25400" cap="rnd">
              <a:noFill/>
              <a:round/>
            </a:ln>
            <a:effectLst/>
          </c:spPr>
          <c:marker>
            <c:symbol val="none"/>
          </c:marker>
          <c:xVal>
            <c:numRef>
              <c:f>QC!$C$4:$C$18</c:f>
              <c:numCache>
                <c:formatCode>0</c:formatCode>
                <c:ptCount val="15"/>
                <c:pt idx="0">
                  <c:v>11.166666666666694</c:v>
                </c:pt>
                <c:pt idx="1">
                  <c:v>12.833333333333327</c:v>
                </c:pt>
                <c:pt idx="2">
                  <c:v>16.666666666666607</c:v>
                </c:pt>
                <c:pt idx="3">
                  <c:v>26.666666666666544</c:v>
                </c:pt>
                <c:pt idx="4">
                  <c:v>36.999999999999773</c:v>
                </c:pt>
                <c:pt idx="5">
                  <c:v>43.333333333333151</c:v>
                </c:pt>
                <c:pt idx="6">
                  <c:v>46.666666666666707</c:v>
                </c:pt>
                <c:pt idx="7">
                  <c:v>47.500000000000021</c:v>
                </c:pt>
                <c:pt idx="8">
                  <c:v>47.833333333333172</c:v>
                </c:pt>
                <c:pt idx="9" formatCode="0.0000">
                  <c:v>58.333333333333421</c:v>
                </c:pt>
                <c:pt idx="10">
                  <c:v>58.500000000000142</c:v>
                </c:pt>
                <c:pt idx="11">
                  <c:v>58.666666666666721</c:v>
                </c:pt>
                <c:pt idx="12">
                  <c:v>59.499999999999886</c:v>
                </c:pt>
                <c:pt idx="13">
                  <c:v>74.833333333333456</c:v>
                </c:pt>
                <c:pt idx="14">
                  <c:v>76.333333333333513</c:v>
                </c:pt>
              </c:numCache>
            </c:numRef>
          </c:xVal>
          <c:yVal>
            <c:numRef>
              <c:f>QC!$G$4:$G$19</c:f>
              <c:numCache>
                <c:formatCode>0.00</c:formatCode>
                <c:ptCount val="16"/>
                <c:pt idx="0">
                  <c:v>86.224709222151361</c:v>
                </c:pt>
                <c:pt idx="1">
                  <c:v>78.688249094855308</c:v>
                </c:pt>
                <c:pt idx="2">
                  <c:v>87.422283779067641</c:v>
                </c:pt>
                <c:pt idx="3">
                  <c:v>76.620790092647951</c:v>
                </c:pt>
                <c:pt idx="4">
                  <c:v>47.227096519617334</c:v>
                </c:pt>
                <c:pt idx="5">
                  <c:v>40.172718398379629</c:v>
                </c:pt>
                <c:pt idx="6">
                  <c:v>33.23893610167034</c:v>
                </c:pt>
                <c:pt idx="7">
                  <c:v>64.637521930127377</c:v>
                </c:pt>
                <c:pt idx="8">
                  <c:v>42.590578064022239</c:v>
                </c:pt>
                <c:pt idx="9">
                  <c:v>55.543273358664052</c:v>
                </c:pt>
                <c:pt idx="10">
                  <c:v>39.00015922494304</c:v>
                </c:pt>
                <c:pt idx="11">
                  <c:v>31.583572431437229</c:v>
                </c:pt>
                <c:pt idx="12">
                  <c:v>22.607716685132502</c:v>
                </c:pt>
                <c:pt idx="13">
                  <c:v>30.603732611415701</c:v>
                </c:pt>
                <c:pt idx="14">
                  <c:v>35.661922048715844</c:v>
                </c:pt>
                <c:pt idx="15">
                  <c:v>16.106373415823306</c:v>
                </c:pt>
              </c:numCache>
            </c:numRef>
          </c:yVal>
          <c:smooth val="0"/>
          <c:extLst xmlns:c16r2="http://schemas.microsoft.com/office/drawing/2015/06/chart">
            <c:ext xmlns:c16="http://schemas.microsoft.com/office/drawing/2014/chart" uri="{C3380CC4-5D6E-409C-BE32-E72D297353CC}">
              <c16:uniqueId val="{00000001-CDF6-42C8-8DA1-B79E999B2358}"/>
            </c:ext>
          </c:extLst>
        </c:ser>
        <c:ser>
          <c:idx val="1"/>
          <c:order val="1"/>
          <c:tx>
            <c:v>Plain Concrete 2</c:v>
          </c:tx>
          <c:spPr>
            <a:ln w="25400" cap="rnd">
              <a:noFill/>
              <a:round/>
            </a:ln>
            <a:effectLst/>
          </c:spPr>
          <c:marker>
            <c:symbol val="none"/>
          </c:marker>
          <c:xVal>
            <c:numRef>
              <c:f>QC!$C$18:$C$23</c:f>
              <c:numCache>
                <c:formatCode>0</c:formatCode>
                <c:ptCount val="6"/>
                <c:pt idx="0">
                  <c:v>76.333333333333513</c:v>
                </c:pt>
                <c:pt idx="1">
                  <c:v>79.999999999999773</c:v>
                </c:pt>
                <c:pt idx="2">
                  <c:v>94.333333333333158</c:v>
                </c:pt>
                <c:pt idx="3">
                  <c:v>96.666666666666529</c:v>
                </c:pt>
                <c:pt idx="4">
                  <c:v>109.1666666666667</c:v>
                </c:pt>
                <c:pt idx="5">
                  <c:v>126.16666666666661</c:v>
                </c:pt>
              </c:numCache>
            </c:numRef>
          </c:xVal>
          <c:yVal>
            <c:numRef>
              <c:f>QC!$G$18:$G$23</c:f>
              <c:numCache>
                <c:formatCode>0.00</c:formatCode>
                <c:ptCount val="6"/>
                <c:pt idx="0">
                  <c:v>35.661922048715844</c:v>
                </c:pt>
                <c:pt idx="1">
                  <c:v>16.106373415823306</c:v>
                </c:pt>
                <c:pt idx="2">
                  <c:v>10.398622953431087</c:v>
                </c:pt>
                <c:pt idx="3">
                  <c:v>16.364988720640845</c:v>
                </c:pt>
                <c:pt idx="4">
                  <c:v>15.531895852643091</c:v>
                </c:pt>
                <c:pt idx="5">
                  <c:v>10.120376173809131</c:v>
                </c:pt>
              </c:numCache>
            </c:numRef>
          </c:yVal>
          <c:smooth val="0"/>
          <c:extLst xmlns:c16r2="http://schemas.microsoft.com/office/drawing/2015/06/chart">
            <c:ext xmlns:c16="http://schemas.microsoft.com/office/drawing/2014/chart" uri="{C3380CC4-5D6E-409C-BE32-E72D297353CC}">
              <c16:uniqueId val="{00000003-CDF6-42C8-8DA1-B79E999B2358}"/>
            </c:ext>
          </c:extLst>
        </c:ser>
        <c:ser>
          <c:idx val="2"/>
          <c:order val="2"/>
          <c:tx>
            <c:v>S.S.4</c:v>
          </c:tx>
          <c:spPr>
            <a:ln w="25400" cap="rnd">
              <a:noFill/>
              <a:round/>
            </a:ln>
            <a:effectLst/>
          </c:spPr>
          <c:marker>
            <c:symbol val="none"/>
          </c:marker>
          <c:trendline>
            <c:name>S.S.4</c:name>
            <c:spPr>
              <a:ln w="19050" cap="rnd">
                <a:solidFill>
                  <a:srgbClr val="FF0000"/>
                </a:solidFill>
                <a:prstDash val="sysDot"/>
              </a:ln>
              <a:effectLst/>
            </c:spPr>
            <c:trendlineType val="linear"/>
            <c:dispRSqr val="0"/>
            <c:dispEq val="0"/>
          </c:trendline>
          <c:xVal>
            <c:numRef>
              <c:f>S.S.4.5!$C$4:$C$29</c:f>
              <c:numCache>
                <c:formatCode>0</c:formatCode>
                <c:ptCount val="26"/>
                <c:pt idx="0" formatCode="0.0000">
                  <c:v>1.3333333333330384</c:v>
                </c:pt>
                <c:pt idx="1">
                  <c:v>1.8333333333335016</c:v>
                </c:pt>
                <c:pt idx="2">
                  <c:v>6.0000000000002274</c:v>
                </c:pt>
                <c:pt idx="3">
                  <c:v>6.3333333333333757</c:v>
                </c:pt>
                <c:pt idx="4" formatCode="0.0000">
                  <c:v>13.333333333333345</c:v>
                </c:pt>
                <c:pt idx="5">
                  <c:v>24.333333333333542</c:v>
                </c:pt>
                <c:pt idx="6" formatCode="0.0000">
                  <c:v>29.99999999999951</c:v>
                </c:pt>
                <c:pt idx="7" formatCode="0.0000">
                  <c:v>31.333333333333581</c:v>
                </c:pt>
                <c:pt idx="8">
                  <c:v>47.333333333333002</c:v>
                </c:pt>
                <c:pt idx="9" formatCode="0.0000">
                  <c:v>50.166666666666693</c:v>
                </c:pt>
                <c:pt idx="10">
                  <c:v>51.500000000000028</c:v>
                </c:pt>
                <c:pt idx="11">
                  <c:v>60.500000000000071</c:v>
                </c:pt>
                <c:pt idx="12">
                  <c:v>69.499999999999829</c:v>
                </c:pt>
                <c:pt idx="13">
                  <c:v>72.499999999999943</c:v>
                </c:pt>
                <c:pt idx="14">
                  <c:v>87.500000000000199</c:v>
                </c:pt>
                <c:pt idx="15">
                  <c:v>94.333333333333002</c:v>
                </c:pt>
                <c:pt idx="16">
                  <c:v>103.50000000000021</c:v>
                </c:pt>
                <c:pt idx="17">
                  <c:v>117.33333333333358</c:v>
                </c:pt>
                <c:pt idx="18">
                  <c:v>117.49999999999956</c:v>
                </c:pt>
                <c:pt idx="19">
                  <c:v>139.66666666666697</c:v>
                </c:pt>
                <c:pt idx="20">
                  <c:v>152.49999999999986</c:v>
                </c:pt>
                <c:pt idx="21">
                  <c:v>163.16666666666623</c:v>
                </c:pt>
                <c:pt idx="22" formatCode="0.0000">
                  <c:v>187.50000000000014</c:v>
                </c:pt>
                <c:pt idx="23">
                  <c:v>191.83333333333343</c:v>
                </c:pt>
                <c:pt idx="24">
                  <c:v>202.33333333333326</c:v>
                </c:pt>
              </c:numCache>
            </c:numRef>
          </c:xVal>
          <c:yVal>
            <c:numRef>
              <c:f>S.S.4.5!$G$4:$G$46</c:f>
              <c:numCache>
                <c:formatCode>0.00</c:formatCode>
                <c:ptCount val="43"/>
                <c:pt idx="0">
                  <c:v>81.527659582732952</c:v>
                </c:pt>
                <c:pt idx="1">
                  <c:v>87.81074461384091</c:v>
                </c:pt>
                <c:pt idx="2">
                  <c:v>83.338181519016103</c:v>
                </c:pt>
                <c:pt idx="3">
                  <c:v>88.764131086844174</c:v>
                </c:pt>
                <c:pt idx="4">
                  <c:v>78.196058348682783</c:v>
                </c:pt>
                <c:pt idx="5">
                  <c:v>69.622916950722043</c:v>
                </c:pt>
                <c:pt idx="6">
                  <c:v>69.990164319919586</c:v>
                </c:pt>
                <c:pt idx="7">
                  <c:v>87.280851897699051</c:v>
                </c:pt>
                <c:pt idx="8">
                  <c:v>62.749227404654974</c:v>
                </c:pt>
                <c:pt idx="9">
                  <c:v>63.466886238885905</c:v>
                </c:pt>
                <c:pt idx="10" formatCode="0.0">
                  <c:v>86.766343939310872</c:v>
                </c:pt>
                <c:pt idx="11">
                  <c:v>63.965973668811856</c:v>
                </c:pt>
                <c:pt idx="12">
                  <c:v>57.167199228267492</c:v>
                </c:pt>
                <c:pt idx="13">
                  <c:v>55.311121790574958</c:v>
                </c:pt>
                <c:pt idx="14">
                  <c:v>71.219195862195846</c:v>
                </c:pt>
                <c:pt idx="15">
                  <c:v>51.498812761614417</c:v>
                </c:pt>
                <c:pt idx="16">
                  <c:v>65.236553415454694</c:v>
                </c:pt>
                <c:pt idx="17">
                  <c:v>43.749340541732025</c:v>
                </c:pt>
                <c:pt idx="18">
                  <c:v>45.525078324733897</c:v>
                </c:pt>
                <c:pt idx="19">
                  <c:v>51.014517199304443</c:v>
                </c:pt>
                <c:pt idx="20">
                  <c:v>41.209635929779658</c:v>
                </c:pt>
                <c:pt idx="21">
                  <c:v>34.971517526766348</c:v>
                </c:pt>
                <c:pt idx="22">
                  <c:v>31.47023408624613</c:v>
                </c:pt>
                <c:pt idx="23" formatCode="0.0">
                  <c:v>37.177499351464263</c:v>
                </c:pt>
                <c:pt idx="24">
                  <c:v>28.373787902091191</c:v>
                </c:pt>
              </c:numCache>
            </c:numRef>
          </c:yVal>
          <c:smooth val="0"/>
          <c:extLst xmlns:c16r2="http://schemas.microsoft.com/office/drawing/2015/06/chart">
            <c:ext xmlns:c16="http://schemas.microsoft.com/office/drawing/2014/chart" uri="{C3380CC4-5D6E-409C-BE32-E72D297353CC}">
              <c16:uniqueId val="{00000005-CDF6-42C8-8DA1-B79E999B2358}"/>
            </c:ext>
          </c:extLst>
        </c:ser>
        <c:ser>
          <c:idx val="4"/>
          <c:order val="3"/>
          <c:tx>
            <c:v>S.T.5</c:v>
          </c:tx>
          <c:spPr>
            <a:ln w="25400" cap="rnd">
              <a:noFill/>
              <a:round/>
            </a:ln>
            <a:effectLst/>
          </c:spPr>
          <c:marker>
            <c:symbol val="none"/>
          </c:marker>
          <c:trendline>
            <c:name>S.T.5</c:name>
            <c:spPr>
              <a:ln w="19050" cap="rnd">
                <a:solidFill>
                  <a:schemeClr val="tx1"/>
                </a:solidFill>
                <a:prstDash val="dash"/>
              </a:ln>
              <a:effectLst/>
            </c:spPr>
            <c:trendlineType val="linear"/>
            <c:dispRSqr val="0"/>
            <c:dispEq val="0"/>
          </c:trendline>
          <c:xVal>
            <c:numRef>
              <c:f>S.T.5.5!$C$4:$C$30</c:f>
              <c:numCache>
                <c:formatCode>0</c:formatCode>
                <c:ptCount val="27"/>
                <c:pt idx="0">
                  <c:v>1</c:v>
                </c:pt>
                <c:pt idx="1">
                  <c:v>1.5</c:v>
                </c:pt>
                <c:pt idx="2">
                  <c:v>5</c:v>
                </c:pt>
                <c:pt idx="3">
                  <c:v>14</c:v>
                </c:pt>
                <c:pt idx="4">
                  <c:v>22</c:v>
                </c:pt>
                <c:pt idx="5">
                  <c:v>30</c:v>
                </c:pt>
                <c:pt idx="6">
                  <c:v>32</c:v>
                </c:pt>
                <c:pt idx="7">
                  <c:v>32</c:v>
                </c:pt>
                <c:pt idx="8">
                  <c:v>38</c:v>
                </c:pt>
                <c:pt idx="9">
                  <c:v>45</c:v>
                </c:pt>
                <c:pt idx="10">
                  <c:v>50</c:v>
                </c:pt>
                <c:pt idx="11">
                  <c:v>61</c:v>
                </c:pt>
                <c:pt idx="12">
                  <c:v>73</c:v>
                </c:pt>
                <c:pt idx="13">
                  <c:v>81</c:v>
                </c:pt>
                <c:pt idx="14">
                  <c:v>90</c:v>
                </c:pt>
                <c:pt idx="15">
                  <c:v>102</c:v>
                </c:pt>
                <c:pt idx="16">
                  <c:v>104</c:v>
                </c:pt>
                <c:pt idx="17">
                  <c:v>123</c:v>
                </c:pt>
                <c:pt idx="18">
                  <c:v>150</c:v>
                </c:pt>
                <c:pt idx="19">
                  <c:v>151</c:v>
                </c:pt>
                <c:pt idx="20">
                  <c:v>157</c:v>
                </c:pt>
                <c:pt idx="21">
                  <c:v>196</c:v>
                </c:pt>
                <c:pt idx="22">
                  <c:v>200</c:v>
                </c:pt>
                <c:pt idx="23">
                  <c:v>210</c:v>
                </c:pt>
                <c:pt idx="24">
                  <c:v>210</c:v>
                </c:pt>
                <c:pt idx="25">
                  <c:v>241</c:v>
                </c:pt>
                <c:pt idx="26">
                  <c:v>258</c:v>
                </c:pt>
              </c:numCache>
            </c:numRef>
          </c:xVal>
          <c:yVal>
            <c:numRef>
              <c:f>S.T.5.5!$G$4:$G$30</c:f>
              <c:numCache>
                <c:formatCode>0.00</c:formatCode>
                <c:ptCount val="27"/>
                <c:pt idx="0">
                  <c:v>81.527659582732952</c:v>
                </c:pt>
                <c:pt idx="1">
                  <c:v>78.807748808393129</c:v>
                </c:pt>
                <c:pt idx="2">
                  <c:v>82.230795877365182</c:v>
                </c:pt>
                <c:pt idx="3">
                  <c:v>78.429800345298645</c:v>
                </c:pt>
                <c:pt idx="4">
                  <c:v>77.801240854727098</c:v>
                </c:pt>
                <c:pt idx="5">
                  <c:v>75.634887885714463</c:v>
                </c:pt>
                <c:pt idx="6" formatCode="0.0">
                  <c:v>75.053043679684592</c:v>
                </c:pt>
                <c:pt idx="7">
                  <c:v>69.990164319919586</c:v>
                </c:pt>
                <c:pt idx="8">
                  <c:v>72.74550336519178</c:v>
                </c:pt>
                <c:pt idx="9">
                  <c:v>73.648689259403625</c:v>
                </c:pt>
                <c:pt idx="10">
                  <c:v>70.104970503904752</c:v>
                </c:pt>
                <c:pt idx="11">
                  <c:v>70.566603075863839</c:v>
                </c:pt>
                <c:pt idx="12">
                  <c:v>64.866863006968487</c:v>
                </c:pt>
                <c:pt idx="13">
                  <c:v>62.749227404654974</c:v>
                </c:pt>
                <c:pt idx="14">
                  <c:v>68.646723085675831</c:v>
                </c:pt>
                <c:pt idx="15">
                  <c:v>57.790958972798393</c:v>
                </c:pt>
                <c:pt idx="16">
                  <c:v>53.85871233735201</c:v>
                </c:pt>
                <c:pt idx="17">
                  <c:v>51.498812761614417</c:v>
                </c:pt>
                <c:pt idx="18">
                  <c:v>39.920254874716107</c:v>
                </c:pt>
                <c:pt idx="19">
                  <c:v>45.525078324733897</c:v>
                </c:pt>
                <c:pt idx="20">
                  <c:v>42.989139086486958</c:v>
                </c:pt>
                <c:pt idx="21">
                  <c:v>32.864757588882142</c:v>
                </c:pt>
                <c:pt idx="22">
                  <c:v>34.971517526766348</c:v>
                </c:pt>
                <c:pt idx="23" formatCode="0.0">
                  <c:v>27.185367247397032</c:v>
                </c:pt>
                <c:pt idx="24">
                  <c:v>28.373787902091191</c:v>
                </c:pt>
                <c:pt idx="25">
                  <c:v>24.002655416136761</c:v>
                </c:pt>
                <c:pt idx="26">
                  <c:v>19.60231085807677</c:v>
                </c:pt>
              </c:numCache>
            </c:numRef>
          </c:yVal>
          <c:smooth val="0"/>
          <c:extLst xmlns:c16r2="http://schemas.microsoft.com/office/drawing/2015/06/chart">
            <c:ext xmlns:c16="http://schemas.microsoft.com/office/drawing/2014/chart" uri="{C3380CC4-5D6E-409C-BE32-E72D297353CC}">
              <c16:uniqueId val="{00000007-CDF6-42C8-8DA1-B79E999B2358}"/>
            </c:ext>
          </c:extLst>
        </c:ser>
        <c:ser>
          <c:idx val="5"/>
          <c:order val="4"/>
          <c:tx>
            <c:v>S.C.6</c:v>
          </c:tx>
          <c:spPr>
            <a:ln w="25400" cap="rnd">
              <a:noFill/>
              <a:round/>
            </a:ln>
            <a:effectLst/>
          </c:spPr>
          <c:marker>
            <c:symbol val="none"/>
          </c:marker>
          <c:trendline>
            <c:name>S.C.6</c:name>
            <c:spPr>
              <a:ln w="19050" cap="rnd">
                <a:solidFill>
                  <a:schemeClr val="tx1"/>
                </a:solidFill>
                <a:prstDash val="lgDashDotDot"/>
              </a:ln>
              <a:effectLst/>
            </c:spPr>
            <c:trendlineType val="linear"/>
            <c:dispRSqr val="0"/>
            <c:dispEq val="0"/>
          </c:trendline>
          <c:xVal>
            <c:numRef>
              <c:f>S.C.6.5!$C$4:$C$51</c:f>
              <c:numCache>
                <c:formatCode>0</c:formatCode>
                <c:ptCount val="48"/>
                <c:pt idx="0">
                  <c:v>2.2999999999999998</c:v>
                </c:pt>
                <c:pt idx="1">
                  <c:v>10</c:v>
                </c:pt>
                <c:pt idx="2">
                  <c:v>20</c:v>
                </c:pt>
                <c:pt idx="3">
                  <c:v>31</c:v>
                </c:pt>
                <c:pt idx="4">
                  <c:v>47</c:v>
                </c:pt>
                <c:pt idx="5">
                  <c:v>50</c:v>
                </c:pt>
                <c:pt idx="6">
                  <c:v>76</c:v>
                </c:pt>
                <c:pt idx="7">
                  <c:v>114</c:v>
                </c:pt>
                <c:pt idx="8">
                  <c:v>188</c:v>
                </c:pt>
                <c:pt idx="9">
                  <c:v>216</c:v>
                </c:pt>
                <c:pt idx="10">
                  <c:v>0.6666666666666673</c:v>
                </c:pt>
                <c:pt idx="11">
                  <c:v>13</c:v>
                </c:pt>
                <c:pt idx="12">
                  <c:v>20</c:v>
                </c:pt>
                <c:pt idx="13">
                  <c:v>38</c:v>
                </c:pt>
                <c:pt idx="14">
                  <c:v>58</c:v>
                </c:pt>
                <c:pt idx="15">
                  <c:v>84</c:v>
                </c:pt>
                <c:pt idx="16">
                  <c:v>112</c:v>
                </c:pt>
                <c:pt idx="17">
                  <c:v>184</c:v>
                </c:pt>
                <c:pt idx="18">
                  <c:v>212</c:v>
                </c:pt>
                <c:pt idx="19">
                  <c:v>250</c:v>
                </c:pt>
                <c:pt idx="20">
                  <c:v>3.2</c:v>
                </c:pt>
                <c:pt idx="21">
                  <c:v>27</c:v>
                </c:pt>
                <c:pt idx="22">
                  <c:v>34</c:v>
                </c:pt>
                <c:pt idx="23">
                  <c:v>41</c:v>
                </c:pt>
                <c:pt idx="24">
                  <c:v>52</c:v>
                </c:pt>
                <c:pt idx="25">
                  <c:v>66</c:v>
                </c:pt>
                <c:pt idx="26">
                  <c:v>81</c:v>
                </c:pt>
                <c:pt idx="27">
                  <c:v>101</c:v>
                </c:pt>
                <c:pt idx="28">
                  <c:v>151</c:v>
                </c:pt>
                <c:pt idx="29">
                  <c:v>224</c:v>
                </c:pt>
                <c:pt idx="30" formatCode="0.0000">
                  <c:v>250</c:v>
                </c:pt>
              </c:numCache>
            </c:numRef>
          </c:xVal>
          <c:yVal>
            <c:numRef>
              <c:f>S.C.6.5!$G$4:$G$51</c:f>
              <c:numCache>
                <c:formatCode>0.00</c:formatCode>
                <c:ptCount val="48"/>
                <c:pt idx="0">
                  <c:v>75.463030511052352</c:v>
                </c:pt>
                <c:pt idx="1">
                  <c:v>75.958405737993928</c:v>
                </c:pt>
                <c:pt idx="2">
                  <c:v>68.961599877192086</c:v>
                </c:pt>
                <c:pt idx="3">
                  <c:v>65.342937414318399</c:v>
                </c:pt>
                <c:pt idx="4" formatCode="0.0">
                  <c:v>58.875232943159887</c:v>
                </c:pt>
                <c:pt idx="5">
                  <c:v>54.341965236922547</c:v>
                </c:pt>
                <c:pt idx="6">
                  <c:v>44.089529404410499</c:v>
                </c:pt>
                <c:pt idx="7">
                  <c:v>38.023155135841826</c:v>
                </c:pt>
                <c:pt idx="8">
                  <c:v>21.724057975963568</c:v>
                </c:pt>
                <c:pt idx="9">
                  <c:v>20.343786545332939</c:v>
                </c:pt>
                <c:pt idx="10">
                  <c:v>82.166591647472274</c:v>
                </c:pt>
                <c:pt idx="11">
                  <c:v>83.133321669150192</c:v>
                </c:pt>
                <c:pt idx="12">
                  <c:v>84.549301391461867</c:v>
                </c:pt>
                <c:pt idx="13">
                  <c:v>79.909537301740755</c:v>
                </c:pt>
                <c:pt idx="14">
                  <c:v>74.822352432000542</c:v>
                </c:pt>
                <c:pt idx="15">
                  <c:v>67.64959280081203</c:v>
                </c:pt>
                <c:pt idx="16">
                  <c:v>58.368818285411756</c:v>
                </c:pt>
                <c:pt idx="17">
                  <c:v>35.3488045441011</c:v>
                </c:pt>
                <c:pt idx="18">
                  <c:v>26.450795439649845</c:v>
                </c:pt>
                <c:pt idx="19">
                  <c:v>19.789534168514727</c:v>
                </c:pt>
                <c:pt idx="20">
                  <c:v>80.570992872829393</c:v>
                </c:pt>
                <c:pt idx="21">
                  <c:v>77.925570601177995</c:v>
                </c:pt>
                <c:pt idx="22" formatCode="0.0">
                  <c:v>77.130261582319534</c:v>
                </c:pt>
                <c:pt idx="23">
                  <c:v>77.613222956847295</c:v>
                </c:pt>
                <c:pt idx="24">
                  <c:v>73.963144274966965</c:v>
                </c:pt>
                <c:pt idx="25">
                  <c:v>72.623873985551484</c:v>
                </c:pt>
                <c:pt idx="26">
                  <c:v>69.120846249722064</c:v>
                </c:pt>
                <c:pt idx="27">
                  <c:v>62.594606805969107</c:v>
                </c:pt>
                <c:pt idx="28">
                  <c:v>49.011921818531533</c:v>
                </c:pt>
                <c:pt idx="29">
                  <c:v>30.013920061399666</c:v>
                </c:pt>
                <c:pt idx="30">
                  <c:v>19.27573879323495</c:v>
                </c:pt>
              </c:numCache>
            </c:numRef>
          </c:yVal>
          <c:smooth val="0"/>
          <c:extLst xmlns:c16r2="http://schemas.microsoft.com/office/drawing/2015/06/chart">
            <c:ext xmlns:c16="http://schemas.microsoft.com/office/drawing/2014/chart" uri="{C3380CC4-5D6E-409C-BE32-E72D297353CC}">
              <c16:uniqueId val="{00000009-CDF6-42C8-8DA1-B79E999B2358}"/>
            </c:ext>
          </c:extLst>
        </c:ser>
        <c:ser>
          <c:idx val="6"/>
          <c:order val="5"/>
          <c:tx>
            <c:v>S.E.9</c:v>
          </c:tx>
          <c:spPr>
            <a:ln w="25400" cap="rnd">
              <a:noFill/>
              <a:round/>
            </a:ln>
            <a:effectLst/>
          </c:spPr>
          <c:marker>
            <c:symbol val="none"/>
          </c:marker>
          <c:trendline>
            <c:name>S.E.9</c:name>
            <c:spPr>
              <a:ln w="19050" cap="rnd">
                <a:solidFill>
                  <a:schemeClr val="tx1"/>
                </a:solidFill>
                <a:prstDash val="lgDash"/>
              </a:ln>
              <a:effectLst/>
            </c:spPr>
            <c:trendlineType val="linear"/>
            <c:dispRSqr val="0"/>
            <c:dispEq val="0"/>
          </c:trendline>
          <c:xVal>
            <c:numRef>
              <c:f>S.E.9.5!$C$4:$C$29</c:f>
              <c:numCache>
                <c:formatCode>0.0000</c:formatCode>
                <c:ptCount val="26"/>
                <c:pt idx="0" formatCode="0">
                  <c:v>1.3333333333333346</c:v>
                </c:pt>
                <c:pt idx="1">
                  <c:v>2.8333333333333912</c:v>
                </c:pt>
                <c:pt idx="2" formatCode="0">
                  <c:v>2.8333333333333912</c:v>
                </c:pt>
                <c:pt idx="3" formatCode="0">
                  <c:v>22.833333333333556</c:v>
                </c:pt>
                <c:pt idx="4" formatCode="0">
                  <c:v>28.499999999999897</c:v>
                </c:pt>
                <c:pt idx="5" formatCode="0">
                  <c:v>29.833333333333378</c:v>
                </c:pt>
                <c:pt idx="6" formatCode="0">
                  <c:v>36.666666666666629</c:v>
                </c:pt>
                <c:pt idx="7" formatCode="0">
                  <c:v>39.999999999999886</c:v>
                </c:pt>
                <c:pt idx="8" formatCode="0">
                  <c:v>44.000000000000185</c:v>
                </c:pt>
                <c:pt idx="9" formatCode="0">
                  <c:v>50.666666666666856</c:v>
                </c:pt>
                <c:pt idx="10" formatCode="0">
                  <c:v>55.500000000000178</c:v>
                </c:pt>
                <c:pt idx="11" formatCode="0">
                  <c:v>57.166666666666664</c:v>
                </c:pt>
                <c:pt idx="12" formatCode="0">
                  <c:v>68.666666666666799</c:v>
                </c:pt>
                <c:pt idx="13" formatCode="0">
                  <c:v>69.50000000000027</c:v>
                </c:pt>
                <c:pt idx="14" formatCode="0">
                  <c:v>73.6666666666667</c:v>
                </c:pt>
                <c:pt idx="15" formatCode="0">
                  <c:v>88.833333333333385</c:v>
                </c:pt>
                <c:pt idx="16" formatCode="0">
                  <c:v>97.499999999999986</c:v>
                </c:pt>
                <c:pt idx="17" formatCode="0">
                  <c:v>103.16666666666679</c:v>
                </c:pt>
                <c:pt idx="18" formatCode="0">
                  <c:v>123.83333333333324</c:v>
                </c:pt>
                <c:pt idx="19" formatCode="0">
                  <c:v>146.33333333333334</c:v>
                </c:pt>
                <c:pt idx="20" formatCode="0">
                  <c:v>184.16666666666674</c:v>
                </c:pt>
                <c:pt idx="21" formatCode="0">
                  <c:v>189.16666666666691</c:v>
                </c:pt>
                <c:pt idx="22" formatCode="0">
                  <c:v>189.49999999999977</c:v>
                </c:pt>
                <c:pt idx="23" formatCode="0">
                  <c:v>226.33333333333329</c:v>
                </c:pt>
                <c:pt idx="24" formatCode="0">
                  <c:v>238.83333333333346</c:v>
                </c:pt>
                <c:pt idx="25" formatCode="0">
                  <c:v>239.83333333333348</c:v>
                </c:pt>
              </c:numCache>
            </c:numRef>
          </c:xVal>
          <c:yVal>
            <c:numRef>
              <c:f>S.E.9.5!$G$4:$G$29</c:f>
              <c:numCache>
                <c:formatCode>0.00</c:formatCode>
                <c:ptCount val="26"/>
                <c:pt idx="0">
                  <c:v>85.184571512650891</c:v>
                </c:pt>
                <c:pt idx="1">
                  <c:v>85.139342265743224</c:v>
                </c:pt>
                <c:pt idx="2">
                  <c:v>89.918544807913662</c:v>
                </c:pt>
                <c:pt idx="3">
                  <c:v>77.796482261086709</c:v>
                </c:pt>
                <c:pt idx="4" formatCode="0.0">
                  <c:v>83.114174568988645</c:v>
                </c:pt>
                <c:pt idx="5">
                  <c:v>87.10771939881954</c:v>
                </c:pt>
                <c:pt idx="6">
                  <c:v>72.325106026110134</c:v>
                </c:pt>
                <c:pt idx="7">
                  <c:v>81.333762793947557</c:v>
                </c:pt>
                <c:pt idx="8">
                  <c:v>86.439562020903907</c:v>
                </c:pt>
                <c:pt idx="9" formatCode="0.0">
                  <c:v>66.282897642677298</c:v>
                </c:pt>
                <c:pt idx="10">
                  <c:v>85.65123525166625</c:v>
                </c:pt>
                <c:pt idx="11">
                  <c:v>75.536612964858193</c:v>
                </c:pt>
                <c:pt idx="12">
                  <c:v>86.014073344263664</c:v>
                </c:pt>
                <c:pt idx="13">
                  <c:v>62.400039656346522</c:v>
                </c:pt>
                <c:pt idx="14">
                  <c:v>58.408434143009821</c:v>
                </c:pt>
                <c:pt idx="15">
                  <c:v>56.698719332808736</c:v>
                </c:pt>
                <c:pt idx="16">
                  <c:v>75.688786112895457</c:v>
                </c:pt>
                <c:pt idx="17">
                  <c:v>46.30103096340882</c:v>
                </c:pt>
                <c:pt idx="18">
                  <c:v>49.586577310930352</c:v>
                </c:pt>
                <c:pt idx="19">
                  <c:v>35.501034887354187</c:v>
                </c:pt>
                <c:pt idx="20">
                  <c:v>24.943045437614522</c:v>
                </c:pt>
                <c:pt idx="21">
                  <c:v>36.873743153724405</c:v>
                </c:pt>
                <c:pt idx="22">
                  <c:v>28.522612236090733</c:v>
                </c:pt>
                <c:pt idx="23">
                  <c:v>29.05669028679312</c:v>
                </c:pt>
                <c:pt idx="24" formatCode="0.0">
                  <c:v>25.870442205536218</c:v>
                </c:pt>
                <c:pt idx="25">
                  <c:v>16.913977004844966</c:v>
                </c:pt>
              </c:numCache>
            </c:numRef>
          </c:yVal>
          <c:smooth val="0"/>
          <c:extLst xmlns:c16r2="http://schemas.microsoft.com/office/drawing/2015/06/chart">
            <c:ext xmlns:c16="http://schemas.microsoft.com/office/drawing/2014/chart" uri="{C3380CC4-5D6E-409C-BE32-E72D297353CC}">
              <c16:uniqueId val="{0000000B-CDF6-42C8-8DA1-B79E999B2358}"/>
            </c:ext>
          </c:extLst>
        </c:ser>
        <c:ser>
          <c:idx val="7"/>
          <c:order val="6"/>
          <c:tx>
            <c:v>S.T.11 1</c:v>
          </c:tx>
          <c:spPr>
            <a:ln w="25400" cap="rnd">
              <a:noFill/>
              <a:round/>
            </a:ln>
            <a:effectLst/>
          </c:spPr>
          <c:marker>
            <c:symbol val="none"/>
          </c:marker>
          <c:trendline>
            <c:name>S.T.11</c:name>
            <c:spPr>
              <a:ln w="19050" cap="rnd">
                <a:solidFill>
                  <a:srgbClr val="0070C0"/>
                </a:solidFill>
                <a:prstDash val="sysDash"/>
              </a:ln>
              <a:effectLst/>
            </c:spPr>
            <c:trendlineType val="linear"/>
            <c:dispRSqr val="0"/>
            <c:dispEq val="0"/>
          </c:trendline>
          <c:xVal>
            <c:numRef>
              <c:f>S.T.11.5!$C$4:$C$17</c:f>
              <c:numCache>
                <c:formatCode>0</c:formatCode>
                <c:ptCount val="14"/>
                <c:pt idx="0">
                  <c:v>1</c:v>
                </c:pt>
                <c:pt idx="1">
                  <c:v>2</c:v>
                </c:pt>
                <c:pt idx="2">
                  <c:v>2.6666666666666665</c:v>
                </c:pt>
                <c:pt idx="3">
                  <c:v>13.166666666666666</c:v>
                </c:pt>
                <c:pt idx="4" formatCode="0.0000">
                  <c:v>21.499999999999996</c:v>
                </c:pt>
                <c:pt idx="5">
                  <c:v>26</c:v>
                </c:pt>
                <c:pt idx="6">
                  <c:v>29.833333333333332</c:v>
                </c:pt>
                <c:pt idx="7" formatCode="0.0000">
                  <c:v>35.5</c:v>
                </c:pt>
                <c:pt idx="8">
                  <c:v>41.166666666666671</c:v>
                </c:pt>
                <c:pt idx="9">
                  <c:v>44.499999999999993</c:v>
                </c:pt>
                <c:pt idx="10">
                  <c:v>52.666666666666657</c:v>
                </c:pt>
                <c:pt idx="11">
                  <c:v>52.666666666666664</c:v>
                </c:pt>
                <c:pt idx="12" formatCode="0.0000">
                  <c:v>53.5</c:v>
                </c:pt>
                <c:pt idx="13" formatCode="0.0000">
                  <c:v>66.833333333333343</c:v>
                </c:pt>
              </c:numCache>
            </c:numRef>
          </c:xVal>
          <c:yVal>
            <c:numRef>
              <c:f>S.T.11.5!$G$4:$G$17</c:f>
              <c:numCache>
                <c:formatCode>0.0</c:formatCode>
                <c:ptCount val="14"/>
                <c:pt idx="0" formatCode="0.00">
                  <c:v>80.057375886545856</c:v>
                </c:pt>
                <c:pt idx="1">
                  <c:v>75.217698171761214</c:v>
                </c:pt>
                <c:pt idx="2" formatCode="0.00">
                  <c:v>77.305160597311627</c:v>
                </c:pt>
                <c:pt idx="3" formatCode="0.00">
                  <c:v>79.936819077841307</c:v>
                </c:pt>
                <c:pt idx="4" formatCode="0.00">
                  <c:v>80.698445492645391</c:v>
                </c:pt>
                <c:pt idx="5" formatCode="0.00">
                  <c:v>79.829068945718404</c:v>
                </c:pt>
                <c:pt idx="6" formatCode="0.00">
                  <c:v>79.66404206450278</c:v>
                </c:pt>
                <c:pt idx="7" formatCode="0.00">
                  <c:v>77.393656757988339</c:v>
                </c:pt>
                <c:pt idx="8" formatCode="0.00">
                  <c:v>78.843826872995692</c:v>
                </c:pt>
                <c:pt idx="9">
                  <c:v>78.18942886617107</c:v>
                </c:pt>
                <c:pt idx="10" formatCode="0.00">
                  <c:v>73.546802025974145</c:v>
                </c:pt>
                <c:pt idx="11" formatCode="0.00">
                  <c:v>76.256874408835756</c:v>
                </c:pt>
                <c:pt idx="12" formatCode="0.00">
                  <c:v>74.864573662016937</c:v>
                </c:pt>
                <c:pt idx="13" formatCode="0.00">
                  <c:v>72.133451984896737</c:v>
                </c:pt>
              </c:numCache>
            </c:numRef>
          </c:yVal>
          <c:smooth val="0"/>
          <c:extLst xmlns:c16r2="http://schemas.microsoft.com/office/drawing/2015/06/chart">
            <c:ext xmlns:c16="http://schemas.microsoft.com/office/drawing/2014/chart" uri="{C3380CC4-5D6E-409C-BE32-E72D297353CC}">
              <c16:uniqueId val="{0000000D-CDF6-42C8-8DA1-B79E999B2358}"/>
            </c:ext>
          </c:extLst>
        </c:ser>
        <c:ser>
          <c:idx val="9"/>
          <c:order val="7"/>
          <c:tx>
            <c:v>S.T.11 2</c:v>
          </c:tx>
          <c:spPr>
            <a:ln w="25400" cap="rnd">
              <a:noFill/>
              <a:round/>
            </a:ln>
            <a:effectLst/>
          </c:spPr>
          <c:marker>
            <c:symbol val="none"/>
          </c:marker>
          <c:trendline>
            <c:spPr>
              <a:ln w="19050" cap="rnd">
                <a:solidFill>
                  <a:srgbClr val="0070C0"/>
                </a:solidFill>
                <a:prstDash val="sysDash"/>
              </a:ln>
              <a:effectLst/>
            </c:spPr>
            <c:trendlineType val="linear"/>
            <c:dispRSqr val="0"/>
            <c:dispEq val="0"/>
          </c:trendline>
          <c:xVal>
            <c:numRef>
              <c:f>S.T.11.5!$C$15:$C$33</c:f>
              <c:numCache>
                <c:formatCode>0.0000</c:formatCode>
                <c:ptCount val="19"/>
                <c:pt idx="0" formatCode="0">
                  <c:v>52.666666666666664</c:v>
                </c:pt>
                <c:pt idx="1">
                  <c:v>53.5</c:v>
                </c:pt>
                <c:pt idx="2">
                  <c:v>66.833333333333343</c:v>
                </c:pt>
                <c:pt idx="3" formatCode="0">
                  <c:v>74.166666666666671</c:v>
                </c:pt>
                <c:pt idx="4" formatCode="0">
                  <c:v>86.499999999999986</c:v>
                </c:pt>
                <c:pt idx="5" formatCode="0">
                  <c:v>102.83333333333333</c:v>
                </c:pt>
                <c:pt idx="6" formatCode="0">
                  <c:v>104.16666666666667</c:v>
                </c:pt>
                <c:pt idx="7" formatCode="0">
                  <c:v>113.83333333333333</c:v>
                </c:pt>
                <c:pt idx="8" formatCode="0">
                  <c:v>133.83333333333334</c:v>
                </c:pt>
                <c:pt idx="9" formatCode="0">
                  <c:v>154.33333333333334</c:v>
                </c:pt>
                <c:pt idx="10" formatCode="0">
                  <c:v>165.16666666666669</c:v>
                </c:pt>
                <c:pt idx="11" formatCode="0">
                  <c:v>171.5</c:v>
                </c:pt>
                <c:pt idx="12" formatCode="0">
                  <c:v>194.5</c:v>
                </c:pt>
                <c:pt idx="13" formatCode="0">
                  <c:v>201.49999999999997</c:v>
                </c:pt>
              </c:numCache>
            </c:numRef>
          </c:xVal>
          <c:yVal>
            <c:numRef>
              <c:f>S.T.11.5!$G$15:$G$34</c:f>
              <c:numCache>
                <c:formatCode>0.00</c:formatCode>
                <c:ptCount val="20"/>
                <c:pt idx="0">
                  <c:v>76.256874408835756</c:v>
                </c:pt>
                <c:pt idx="1">
                  <c:v>74.864573662016937</c:v>
                </c:pt>
                <c:pt idx="2">
                  <c:v>72.133451984896737</c:v>
                </c:pt>
                <c:pt idx="3">
                  <c:v>70.366866902862171</c:v>
                </c:pt>
                <c:pt idx="4">
                  <c:v>66.427420965195481</c:v>
                </c:pt>
                <c:pt idx="5">
                  <c:v>58.727179441273805</c:v>
                </c:pt>
                <c:pt idx="6">
                  <c:v>68.918806448275703</c:v>
                </c:pt>
                <c:pt idx="7">
                  <c:v>53.678561595196769</c:v>
                </c:pt>
                <c:pt idx="8">
                  <c:v>42.355570940717698</c:v>
                </c:pt>
                <c:pt idx="9">
                  <c:v>23.083462504562064</c:v>
                </c:pt>
                <c:pt idx="10">
                  <c:v>42.116254852384529</c:v>
                </c:pt>
                <c:pt idx="11">
                  <c:v>26.512418352197827</c:v>
                </c:pt>
                <c:pt idx="12" formatCode="0.0">
                  <c:v>17.356379263642154</c:v>
                </c:pt>
                <c:pt idx="13" formatCode="0.0">
                  <c:v>26.026166087481219</c:v>
                </c:pt>
              </c:numCache>
            </c:numRef>
          </c:yVal>
          <c:smooth val="0"/>
          <c:extLst xmlns:c16r2="http://schemas.microsoft.com/office/drawing/2015/06/chart">
            <c:ext xmlns:c16="http://schemas.microsoft.com/office/drawing/2014/chart" uri="{C3380CC4-5D6E-409C-BE32-E72D297353CC}">
              <c16:uniqueId val="{0000000F-CDF6-42C8-8DA1-B79E999B2358}"/>
            </c:ext>
          </c:extLst>
        </c:ser>
        <c:dLbls>
          <c:showLegendKey val="0"/>
          <c:showVal val="0"/>
          <c:showCatName val="0"/>
          <c:showSerName val="0"/>
          <c:showPercent val="0"/>
          <c:showBubbleSize val="0"/>
        </c:dLbls>
        <c:axId val="193170432"/>
        <c:axId val="193176704"/>
      </c:scatterChart>
      <c:valAx>
        <c:axId val="193170432"/>
        <c:scaling>
          <c:orientation val="minMax"/>
          <c:max val="300"/>
        </c:scaling>
        <c:delete val="0"/>
        <c:axPos val="b"/>
        <c:title>
          <c:tx>
            <c:rich>
              <a:bodyPr rot="0" vert="horz"/>
              <a:lstStyle/>
              <a:p>
                <a:pPr>
                  <a:defRPr/>
                </a:pPr>
                <a:r>
                  <a:rPr lang="en-US"/>
                  <a:t>Crack Width (mil)</a:t>
                </a:r>
              </a:p>
            </c:rich>
          </c:tx>
          <c:layout>
            <c:manualLayout>
              <c:xMode val="edge"/>
              <c:yMode val="edge"/>
              <c:x val="0.4208958119365514"/>
              <c:y val="0.71029411764705885"/>
            </c:manualLayout>
          </c:layout>
          <c:overlay val="0"/>
          <c:spPr>
            <a:noFill/>
            <a:ln>
              <a:noFill/>
            </a:ln>
            <a:effectLst/>
          </c:spPr>
        </c:title>
        <c:numFmt formatCode="0" sourceLinked="0"/>
        <c:majorTickMark val="out"/>
        <c:minorTickMark val="out"/>
        <c:tickLblPos val="nextTo"/>
        <c:spPr>
          <a:noFill/>
          <a:ln w="9525" cap="flat" cmpd="sng" algn="ctr">
            <a:solidFill>
              <a:schemeClr val="tx1"/>
            </a:solidFill>
            <a:round/>
          </a:ln>
          <a:effectLst/>
        </c:spPr>
        <c:txPr>
          <a:bodyPr rot="-60000000" vert="horz"/>
          <a:lstStyle/>
          <a:p>
            <a:pPr>
              <a:defRPr/>
            </a:pPr>
            <a:endParaRPr lang="en-US"/>
          </a:p>
        </c:txPr>
        <c:crossAx val="193176704"/>
        <c:crosses val="autoZero"/>
        <c:crossBetween val="midCat"/>
      </c:valAx>
      <c:valAx>
        <c:axId val="193176704"/>
        <c:scaling>
          <c:orientation val="minMax"/>
        </c:scaling>
        <c:delete val="0"/>
        <c:axPos val="l"/>
        <c:title>
          <c:tx>
            <c:rich>
              <a:bodyPr rot="-5400000" vert="horz"/>
              <a:lstStyle/>
              <a:p>
                <a:pPr>
                  <a:defRPr/>
                </a:pPr>
                <a:r>
                  <a:rPr lang="en-US"/>
                  <a:t>LTE (%)</a:t>
                </a:r>
              </a:p>
            </c:rich>
          </c:tx>
          <c:layout>
            <c:manualLayout>
              <c:xMode val="edge"/>
              <c:yMode val="edge"/>
              <c:x val="0"/>
              <c:y val="0.29555349698934691"/>
            </c:manualLayout>
          </c:layout>
          <c:overlay val="0"/>
          <c:spPr>
            <a:noFill/>
            <a:ln>
              <a:noFill/>
            </a:ln>
            <a:effectLst/>
          </c:spPr>
        </c:title>
        <c:numFmt formatCode="0" sourceLinked="0"/>
        <c:majorTickMark val="out"/>
        <c:minorTickMark val="out"/>
        <c:tickLblPos val="nextTo"/>
        <c:spPr>
          <a:noFill/>
          <a:ln w="9525" cap="flat" cmpd="sng" algn="ctr">
            <a:solidFill>
              <a:schemeClr val="tx1"/>
            </a:solidFill>
            <a:round/>
          </a:ln>
          <a:effectLst/>
        </c:spPr>
        <c:txPr>
          <a:bodyPr rot="-60000000" vert="horz"/>
          <a:lstStyle/>
          <a:p>
            <a:pPr>
              <a:defRPr/>
            </a:pPr>
            <a:endParaRPr lang="en-US"/>
          </a:p>
        </c:txPr>
        <c:crossAx val="193170432"/>
        <c:crosses val="autoZero"/>
        <c:crossBetween val="midCat"/>
        <c:majorUnit val="20"/>
      </c:valAx>
      <c:spPr>
        <a:noFill/>
        <a:ln>
          <a:solidFill>
            <a:schemeClr val="tx1"/>
          </a:solid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13"/>
        <c:delete val="1"/>
      </c:legendEntry>
      <c:layout>
        <c:manualLayout>
          <c:xMode val="edge"/>
          <c:yMode val="edge"/>
          <c:x val="0.50069173418540069"/>
          <c:y val="6.3474216458236837E-2"/>
          <c:w val="0.40250979497128075"/>
          <c:h val="0.14308707735062529"/>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74347184704103E-2"/>
          <c:y val="4.1383889513810772E-2"/>
          <c:w val="0.86954077820564402"/>
          <c:h val="0.8136726176780642"/>
        </c:manualLayout>
      </c:layout>
      <c:scatterChart>
        <c:scatterStyle val="lineMarker"/>
        <c:varyColors val="0"/>
        <c:ser>
          <c:idx val="0"/>
          <c:order val="0"/>
          <c:tx>
            <c:v>S.S.4.5</c:v>
          </c:tx>
          <c:spPr>
            <a:ln w="28575">
              <a:noFill/>
            </a:ln>
          </c:spPr>
          <c:marker>
            <c:symbol val="none"/>
          </c:marker>
          <c:trendline>
            <c:name>S.S.4.5</c:name>
            <c:spPr>
              <a:ln w="19050">
                <a:solidFill>
                  <a:srgbClr val="FF0000"/>
                </a:solidFill>
                <a:prstDash val="sysDot"/>
              </a:ln>
            </c:spPr>
            <c:trendlineType val="linear"/>
            <c:dispRSqr val="0"/>
            <c:dispEq val="0"/>
          </c:trendline>
          <c:xVal>
            <c:numRef>
              <c:f>S.S.4.25!$Q$5:$Q$22</c:f>
              <c:numCache>
                <c:formatCode>General</c:formatCode>
                <c:ptCount val="18"/>
                <c:pt idx="0">
                  <c:v>3.8333333333334294</c:v>
                </c:pt>
                <c:pt idx="1">
                  <c:v>5.1666666666666154</c:v>
                </c:pt>
                <c:pt idx="2">
                  <c:v>9.3333333333330462</c:v>
                </c:pt>
                <c:pt idx="3">
                  <c:v>28.833333333333488</c:v>
                </c:pt>
                <c:pt idx="4">
                  <c:v>32.666666666666622</c:v>
                </c:pt>
                <c:pt idx="5">
                  <c:v>34.999999999999993</c:v>
                </c:pt>
                <c:pt idx="6">
                  <c:v>50.666666666666714</c:v>
                </c:pt>
                <c:pt idx="7">
                  <c:v>52.666666666666345</c:v>
                </c:pt>
                <c:pt idx="8">
                  <c:v>60.166666666666629</c:v>
                </c:pt>
                <c:pt idx="9">
                  <c:v>67.333333333333314</c:v>
                </c:pt>
                <c:pt idx="10">
                  <c:v>74.999999999999886</c:v>
                </c:pt>
                <c:pt idx="11">
                  <c:v>92.333333333333229</c:v>
                </c:pt>
                <c:pt idx="12">
                  <c:v>101.16666666666626</c:v>
                </c:pt>
                <c:pt idx="13">
                  <c:v>103.16666666666679</c:v>
                </c:pt>
                <c:pt idx="14">
                  <c:v>124.33333333333326</c:v>
                </c:pt>
                <c:pt idx="15">
                  <c:v>154.50000000000023</c:v>
                </c:pt>
                <c:pt idx="16">
                  <c:v>165.83333333333306</c:v>
                </c:pt>
                <c:pt idx="17">
                  <c:v>166.49999999999994</c:v>
                </c:pt>
              </c:numCache>
            </c:numRef>
          </c:xVal>
          <c:yVal>
            <c:numRef>
              <c:f>S.S.4.25!$T$5:$T$22</c:f>
              <c:numCache>
                <c:formatCode>General</c:formatCode>
                <c:ptCount val="18"/>
                <c:pt idx="0">
                  <c:v>8.08</c:v>
                </c:pt>
                <c:pt idx="1">
                  <c:v>9.625</c:v>
                </c:pt>
                <c:pt idx="2">
                  <c:v>11.379999999999999</c:v>
                </c:pt>
                <c:pt idx="3">
                  <c:v>11.14</c:v>
                </c:pt>
                <c:pt idx="4">
                  <c:v>14.64</c:v>
                </c:pt>
                <c:pt idx="5">
                  <c:v>13.375</c:v>
                </c:pt>
                <c:pt idx="6">
                  <c:v>12.77</c:v>
                </c:pt>
                <c:pt idx="7">
                  <c:v>15.76</c:v>
                </c:pt>
                <c:pt idx="8">
                  <c:v>16.64</c:v>
                </c:pt>
                <c:pt idx="9">
                  <c:v>14.234999999999999</c:v>
                </c:pt>
                <c:pt idx="10">
                  <c:v>17.3</c:v>
                </c:pt>
                <c:pt idx="11">
                  <c:v>19.744999999999997</c:v>
                </c:pt>
                <c:pt idx="12">
                  <c:v>19.200000000000003</c:v>
                </c:pt>
                <c:pt idx="13">
                  <c:v>16.564999999999998</c:v>
                </c:pt>
                <c:pt idx="14">
                  <c:v>23.93</c:v>
                </c:pt>
                <c:pt idx="15">
                  <c:v>21.3</c:v>
                </c:pt>
                <c:pt idx="16">
                  <c:v>24.729999999999997</c:v>
                </c:pt>
                <c:pt idx="17">
                  <c:v>28.08</c:v>
                </c:pt>
              </c:numCache>
            </c:numRef>
          </c:yVal>
          <c:smooth val="0"/>
          <c:extLst xmlns:c16r2="http://schemas.microsoft.com/office/drawing/2015/06/chart">
            <c:ext xmlns:c16="http://schemas.microsoft.com/office/drawing/2014/chart" uri="{C3380CC4-5D6E-409C-BE32-E72D297353CC}">
              <c16:uniqueId val="{00000001-5033-4B24-90FA-67383F028679}"/>
            </c:ext>
          </c:extLst>
        </c:ser>
        <c:ser>
          <c:idx val="1"/>
          <c:order val="1"/>
          <c:tx>
            <c:v>S.T.5.5</c:v>
          </c:tx>
          <c:spPr>
            <a:ln w="28575">
              <a:noFill/>
            </a:ln>
          </c:spPr>
          <c:marker>
            <c:symbol val="none"/>
          </c:marker>
          <c:trendline>
            <c:name>S.T.5.5</c:name>
            <c:spPr>
              <a:ln w="19050">
                <a:prstDash val="dash"/>
              </a:ln>
            </c:spPr>
            <c:trendlineType val="linear"/>
            <c:dispRSqr val="0"/>
            <c:dispEq val="0"/>
          </c:trendline>
          <c:xVal>
            <c:numRef>
              <c:f>S.T.5.5!$Q$5:$Q$31</c:f>
              <c:numCache>
                <c:formatCode>General</c:formatCode>
                <c:ptCount val="27"/>
                <c:pt idx="0">
                  <c:v>1</c:v>
                </c:pt>
                <c:pt idx="1">
                  <c:v>2</c:v>
                </c:pt>
                <c:pt idx="2">
                  <c:v>5</c:v>
                </c:pt>
                <c:pt idx="3">
                  <c:v>14</c:v>
                </c:pt>
                <c:pt idx="4">
                  <c:v>22</c:v>
                </c:pt>
                <c:pt idx="5">
                  <c:v>30</c:v>
                </c:pt>
                <c:pt idx="6">
                  <c:v>32</c:v>
                </c:pt>
                <c:pt idx="7">
                  <c:v>32</c:v>
                </c:pt>
                <c:pt idx="8">
                  <c:v>38</c:v>
                </c:pt>
                <c:pt idx="9">
                  <c:v>45</c:v>
                </c:pt>
                <c:pt idx="10">
                  <c:v>50</c:v>
                </c:pt>
                <c:pt idx="11">
                  <c:v>61</c:v>
                </c:pt>
                <c:pt idx="12">
                  <c:v>73</c:v>
                </c:pt>
                <c:pt idx="13">
                  <c:v>81</c:v>
                </c:pt>
                <c:pt idx="14">
                  <c:v>90</c:v>
                </c:pt>
                <c:pt idx="15">
                  <c:v>102</c:v>
                </c:pt>
                <c:pt idx="16">
                  <c:v>104</c:v>
                </c:pt>
                <c:pt idx="17">
                  <c:v>123</c:v>
                </c:pt>
                <c:pt idx="18">
                  <c:v>150</c:v>
                </c:pt>
                <c:pt idx="19">
                  <c:v>151</c:v>
                </c:pt>
                <c:pt idx="20">
                  <c:v>157</c:v>
                </c:pt>
                <c:pt idx="21">
                  <c:v>196</c:v>
                </c:pt>
                <c:pt idx="22">
                  <c:v>200</c:v>
                </c:pt>
                <c:pt idx="23">
                  <c:v>210</c:v>
                </c:pt>
                <c:pt idx="24">
                  <c:v>210</c:v>
                </c:pt>
                <c:pt idx="25">
                  <c:v>241</c:v>
                </c:pt>
                <c:pt idx="26">
                  <c:v>258</c:v>
                </c:pt>
              </c:numCache>
            </c:numRef>
          </c:xVal>
          <c:yVal>
            <c:numRef>
              <c:f>S.T.5.5!$T$5:$T$31</c:f>
              <c:numCache>
                <c:formatCode>General</c:formatCode>
                <c:ptCount val="27"/>
                <c:pt idx="0">
                  <c:v>9.8449999999999989</c:v>
                </c:pt>
                <c:pt idx="1">
                  <c:v>12.33</c:v>
                </c:pt>
                <c:pt idx="2">
                  <c:v>10.77</c:v>
                </c:pt>
                <c:pt idx="3">
                  <c:v>12.83</c:v>
                </c:pt>
                <c:pt idx="4">
                  <c:v>13.094999999999999</c:v>
                </c:pt>
                <c:pt idx="5">
                  <c:v>11.434999999999999</c:v>
                </c:pt>
                <c:pt idx="6">
                  <c:v>13.805</c:v>
                </c:pt>
                <c:pt idx="7">
                  <c:v>12.105</c:v>
                </c:pt>
                <c:pt idx="8">
                  <c:v>13.205</c:v>
                </c:pt>
                <c:pt idx="9">
                  <c:v>14.145</c:v>
                </c:pt>
                <c:pt idx="10">
                  <c:v>13.245000000000001</c:v>
                </c:pt>
                <c:pt idx="11">
                  <c:v>14.795</c:v>
                </c:pt>
                <c:pt idx="12">
                  <c:v>14.105</c:v>
                </c:pt>
                <c:pt idx="13">
                  <c:v>13.29</c:v>
                </c:pt>
                <c:pt idx="14">
                  <c:v>15.754999999999999</c:v>
                </c:pt>
                <c:pt idx="15">
                  <c:v>14.085000000000001</c:v>
                </c:pt>
                <c:pt idx="16">
                  <c:v>15.55</c:v>
                </c:pt>
                <c:pt idx="17">
                  <c:v>15.154999999999999</c:v>
                </c:pt>
                <c:pt idx="18">
                  <c:v>17.79</c:v>
                </c:pt>
                <c:pt idx="19">
                  <c:v>17.349999999999998</c:v>
                </c:pt>
                <c:pt idx="20">
                  <c:v>19.055</c:v>
                </c:pt>
                <c:pt idx="21">
                  <c:v>19.835000000000001</c:v>
                </c:pt>
                <c:pt idx="22">
                  <c:v>20.37</c:v>
                </c:pt>
                <c:pt idx="23">
                  <c:v>22.695</c:v>
                </c:pt>
                <c:pt idx="24">
                  <c:v>22.094999999999999</c:v>
                </c:pt>
                <c:pt idx="25">
                  <c:v>22.36</c:v>
                </c:pt>
                <c:pt idx="26">
                  <c:v>25.245000000000001</c:v>
                </c:pt>
              </c:numCache>
            </c:numRef>
          </c:yVal>
          <c:smooth val="0"/>
          <c:extLst xmlns:c16r2="http://schemas.microsoft.com/office/drawing/2015/06/chart">
            <c:ext xmlns:c16="http://schemas.microsoft.com/office/drawing/2014/chart" uri="{C3380CC4-5D6E-409C-BE32-E72D297353CC}">
              <c16:uniqueId val="{00000003-5033-4B24-90FA-67383F028679}"/>
            </c:ext>
          </c:extLst>
        </c:ser>
        <c:ser>
          <c:idx val="2"/>
          <c:order val="2"/>
          <c:tx>
            <c:v>S.C.6.5</c:v>
          </c:tx>
          <c:spPr>
            <a:ln w="28575">
              <a:noFill/>
            </a:ln>
          </c:spPr>
          <c:marker>
            <c:symbol val="none"/>
          </c:marker>
          <c:trendline>
            <c:name>S.C.6.5</c:name>
            <c:spPr>
              <a:ln w="19050">
                <a:prstDash val="lgDashDotDot"/>
              </a:ln>
            </c:spPr>
            <c:trendlineType val="linear"/>
            <c:dispRSqr val="0"/>
            <c:dispEq val="0"/>
          </c:trendline>
          <c:xVal>
            <c:numRef>
              <c:f>S.C.6.5!$Q$5:$Q$35</c:f>
              <c:numCache>
                <c:formatCode>General</c:formatCode>
                <c:ptCount val="31"/>
                <c:pt idx="0">
                  <c:v>1</c:v>
                </c:pt>
                <c:pt idx="1">
                  <c:v>2</c:v>
                </c:pt>
                <c:pt idx="2">
                  <c:v>3</c:v>
                </c:pt>
                <c:pt idx="3">
                  <c:v>10</c:v>
                </c:pt>
                <c:pt idx="4">
                  <c:v>13</c:v>
                </c:pt>
                <c:pt idx="5">
                  <c:v>20</c:v>
                </c:pt>
                <c:pt idx="6">
                  <c:v>20</c:v>
                </c:pt>
                <c:pt idx="7">
                  <c:v>27</c:v>
                </c:pt>
                <c:pt idx="8">
                  <c:v>31</c:v>
                </c:pt>
                <c:pt idx="9">
                  <c:v>34</c:v>
                </c:pt>
                <c:pt idx="10">
                  <c:v>38</c:v>
                </c:pt>
                <c:pt idx="11">
                  <c:v>41</c:v>
                </c:pt>
                <c:pt idx="12">
                  <c:v>47</c:v>
                </c:pt>
                <c:pt idx="13">
                  <c:v>50</c:v>
                </c:pt>
                <c:pt idx="14">
                  <c:v>52</c:v>
                </c:pt>
                <c:pt idx="15">
                  <c:v>58</c:v>
                </c:pt>
                <c:pt idx="16">
                  <c:v>66</c:v>
                </c:pt>
                <c:pt idx="17">
                  <c:v>76</c:v>
                </c:pt>
                <c:pt idx="18">
                  <c:v>81</c:v>
                </c:pt>
                <c:pt idx="19">
                  <c:v>84</c:v>
                </c:pt>
                <c:pt idx="20">
                  <c:v>101</c:v>
                </c:pt>
                <c:pt idx="21">
                  <c:v>112</c:v>
                </c:pt>
                <c:pt idx="22">
                  <c:v>114</c:v>
                </c:pt>
                <c:pt idx="23">
                  <c:v>151</c:v>
                </c:pt>
                <c:pt idx="24">
                  <c:v>184</c:v>
                </c:pt>
                <c:pt idx="25">
                  <c:v>188</c:v>
                </c:pt>
                <c:pt idx="26">
                  <c:v>212</c:v>
                </c:pt>
                <c:pt idx="27">
                  <c:v>216</c:v>
                </c:pt>
                <c:pt idx="28">
                  <c:v>224</c:v>
                </c:pt>
                <c:pt idx="29">
                  <c:v>250</c:v>
                </c:pt>
                <c:pt idx="30">
                  <c:v>250</c:v>
                </c:pt>
              </c:numCache>
            </c:numRef>
          </c:xVal>
          <c:yVal>
            <c:numRef>
              <c:f>S.C.6.5!$T$5:$T$35</c:f>
              <c:numCache>
                <c:formatCode>General</c:formatCode>
                <c:ptCount val="31"/>
                <c:pt idx="0">
                  <c:v>10.940000000000001</c:v>
                </c:pt>
                <c:pt idx="1">
                  <c:v>9.9600000000000009</c:v>
                </c:pt>
                <c:pt idx="2">
                  <c:v>10.615</c:v>
                </c:pt>
                <c:pt idx="3">
                  <c:v>11.120000000000001</c:v>
                </c:pt>
                <c:pt idx="4">
                  <c:v>11.989999999999998</c:v>
                </c:pt>
                <c:pt idx="5">
                  <c:v>11.614999999999998</c:v>
                </c:pt>
                <c:pt idx="6">
                  <c:v>12.305</c:v>
                </c:pt>
                <c:pt idx="7">
                  <c:v>11.620000000000001</c:v>
                </c:pt>
                <c:pt idx="8">
                  <c:v>12.274999999999999</c:v>
                </c:pt>
                <c:pt idx="9">
                  <c:v>11.605</c:v>
                </c:pt>
                <c:pt idx="10">
                  <c:v>12.864999999999998</c:v>
                </c:pt>
                <c:pt idx="11">
                  <c:v>11.77</c:v>
                </c:pt>
                <c:pt idx="12">
                  <c:v>13.175000000000001</c:v>
                </c:pt>
                <c:pt idx="13">
                  <c:v>13.715</c:v>
                </c:pt>
                <c:pt idx="14">
                  <c:v>12.09</c:v>
                </c:pt>
                <c:pt idx="15">
                  <c:v>13.125</c:v>
                </c:pt>
                <c:pt idx="16">
                  <c:v>12.28</c:v>
                </c:pt>
                <c:pt idx="17">
                  <c:v>14.815</c:v>
                </c:pt>
                <c:pt idx="18">
                  <c:v>12.420000000000002</c:v>
                </c:pt>
                <c:pt idx="19">
                  <c:v>14.75</c:v>
                </c:pt>
                <c:pt idx="20">
                  <c:v>13.309999999999999</c:v>
                </c:pt>
                <c:pt idx="21">
                  <c:v>16.024999999999999</c:v>
                </c:pt>
                <c:pt idx="22">
                  <c:v>16.48</c:v>
                </c:pt>
                <c:pt idx="23">
                  <c:v>15.55</c:v>
                </c:pt>
                <c:pt idx="24">
                  <c:v>19.66</c:v>
                </c:pt>
                <c:pt idx="25">
                  <c:v>20.414999999999999</c:v>
                </c:pt>
                <c:pt idx="26">
                  <c:v>21.450000000000003</c:v>
                </c:pt>
                <c:pt idx="27">
                  <c:v>20.664999999999999</c:v>
                </c:pt>
                <c:pt idx="28">
                  <c:v>20.119999999999997</c:v>
                </c:pt>
                <c:pt idx="29">
                  <c:v>23.335000000000001</c:v>
                </c:pt>
                <c:pt idx="30">
                  <c:v>22.15</c:v>
                </c:pt>
              </c:numCache>
            </c:numRef>
          </c:yVal>
          <c:smooth val="0"/>
          <c:extLst xmlns:c16r2="http://schemas.microsoft.com/office/drawing/2015/06/chart">
            <c:ext xmlns:c16="http://schemas.microsoft.com/office/drawing/2014/chart" uri="{C3380CC4-5D6E-409C-BE32-E72D297353CC}">
              <c16:uniqueId val="{00000005-5033-4B24-90FA-67383F028679}"/>
            </c:ext>
          </c:extLst>
        </c:ser>
        <c:ser>
          <c:idx val="3"/>
          <c:order val="3"/>
          <c:tx>
            <c:v>S.E.9.5</c:v>
          </c:tx>
          <c:spPr>
            <a:ln w="28575">
              <a:noFill/>
            </a:ln>
          </c:spPr>
          <c:marker>
            <c:symbol val="none"/>
          </c:marker>
          <c:trendline>
            <c:name>S.E.9.5</c:name>
            <c:spPr>
              <a:ln w="19050">
                <a:prstDash val="lgDash"/>
              </a:ln>
            </c:spPr>
            <c:trendlineType val="linear"/>
            <c:dispRSqr val="0"/>
            <c:dispEq val="0"/>
          </c:trendline>
          <c:xVal>
            <c:numRef>
              <c:f>S.E.9.5!$Q$5:$Q$30</c:f>
              <c:numCache>
                <c:formatCode>General</c:formatCode>
                <c:ptCount val="26"/>
                <c:pt idx="0">
                  <c:v>1</c:v>
                </c:pt>
                <c:pt idx="1">
                  <c:v>2.8333333333333912</c:v>
                </c:pt>
                <c:pt idx="2">
                  <c:v>2.8333333333333912</c:v>
                </c:pt>
                <c:pt idx="3">
                  <c:v>22.833333333333556</c:v>
                </c:pt>
                <c:pt idx="4">
                  <c:v>28</c:v>
                </c:pt>
                <c:pt idx="5">
                  <c:v>29.833333333333378</c:v>
                </c:pt>
                <c:pt idx="6">
                  <c:v>36.666666666666629</c:v>
                </c:pt>
                <c:pt idx="7">
                  <c:v>40</c:v>
                </c:pt>
                <c:pt idx="8">
                  <c:v>44.000000000000185</c:v>
                </c:pt>
                <c:pt idx="9">
                  <c:v>50.666666666666856</c:v>
                </c:pt>
                <c:pt idx="10">
                  <c:v>55.500000000000178</c:v>
                </c:pt>
                <c:pt idx="11">
                  <c:v>57</c:v>
                </c:pt>
                <c:pt idx="12">
                  <c:v>68.666666666666799</c:v>
                </c:pt>
                <c:pt idx="13">
                  <c:v>70</c:v>
                </c:pt>
                <c:pt idx="14">
                  <c:v>73.6666666666667</c:v>
                </c:pt>
                <c:pt idx="15">
                  <c:v>89</c:v>
                </c:pt>
                <c:pt idx="16">
                  <c:v>97.499999999999986</c:v>
                </c:pt>
                <c:pt idx="17">
                  <c:v>103.16666666666679</c:v>
                </c:pt>
                <c:pt idx="18">
                  <c:v>124</c:v>
                </c:pt>
                <c:pt idx="19">
                  <c:v>146.33333333333334</c:v>
                </c:pt>
                <c:pt idx="20">
                  <c:v>184.16666666666674</c:v>
                </c:pt>
                <c:pt idx="21">
                  <c:v>189.16666666666691</c:v>
                </c:pt>
                <c:pt idx="22">
                  <c:v>190</c:v>
                </c:pt>
                <c:pt idx="23">
                  <c:v>226</c:v>
                </c:pt>
                <c:pt idx="24">
                  <c:v>238.83333333333346</c:v>
                </c:pt>
                <c:pt idx="25">
                  <c:v>239.83333333333348</c:v>
                </c:pt>
              </c:numCache>
            </c:numRef>
          </c:xVal>
          <c:yVal>
            <c:numRef>
              <c:f>S.E.9.5!$T$5:$T$30</c:f>
              <c:numCache>
                <c:formatCode>General</c:formatCode>
                <c:ptCount val="26"/>
                <c:pt idx="0">
                  <c:v>11.15</c:v>
                </c:pt>
                <c:pt idx="1">
                  <c:v>9.495000000000001</c:v>
                </c:pt>
                <c:pt idx="2">
                  <c:v>12.120000000000001</c:v>
                </c:pt>
                <c:pt idx="3">
                  <c:v>11.125</c:v>
                </c:pt>
                <c:pt idx="4">
                  <c:v>13.25</c:v>
                </c:pt>
                <c:pt idx="5">
                  <c:v>13.135000000000002</c:v>
                </c:pt>
                <c:pt idx="6">
                  <c:v>11.79</c:v>
                </c:pt>
                <c:pt idx="7">
                  <c:v>13.395</c:v>
                </c:pt>
                <c:pt idx="8">
                  <c:v>13.175000000000001</c:v>
                </c:pt>
                <c:pt idx="9">
                  <c:v>12.5</c:v>
                </c:pt>
                <c:pt idx="10">
                  <c:v>13.66</c:v>
                </c:pt>
                <c:pt idx="11">
                  <c:v>13.995000000000001</c:v>
                </c:pt>
                <c:pt idx="12">
                  <c:v>14.044999999999998</c:v>
                </c:pt>
                <c:pt idx="13">
                  <c:v>14.92</c:v>
                </c:pt>
                <c:pt idx="14">
                  <c:v>13.260000000000002</c:v>
                </c:pt>
                <c:pt idx="15">
                  <c:v>15.190000000000001</c:v>
                </c:pt>
                <c:pt idx="16">
                  <c:v>15.274999999999999</c:v>
                </c:pt>
                <c:pt idx="17">
                  <c:v>14.99</c:v>
                </c:pt>
                <c:pt idx="18">
                  <c:v>17.365000000000002</c:v>
                </c:pt>
                <c:pt idx="19">
                  <c:v>16.684999999999999</c:v>
                </c:pt>
                <c:pt idx="20">
                  <c:v>19.115000000000002</c:v>
                </c:pt>
                <c:pt idx="21">
                  <c:v>20.32</c:v>
                </c:pt>
                <c:pt idx="22">
                  <c:v>24.134999999999998</c:v>
                </c:pt>
                <c:pt idx="23">
                  <c:v>25.54</c:v>
                </c:pt>
                <c:pt idx="24">
                  <c:v>20.295000000000002</c:v>
                </c:pt>
                <c:pt idx="25">
                  <c:v>24.380000000000003</c:v>
                </c:pt>
              </c:numCache>
            </c:numRef>
          </c:yVal>
          <c:smooth val="0"/>
          <c:extLst xmlns:c16r2="http://schemas.microsoft.com/office/drawing/2015/06/chart">
            <c:ext xmlns:c16="http://schemas.microsoft.com/office/drawing/2014/chart" uri="{C3380CC4-5D6E-409C-BE32-E72D297353CC}">
              <c16:uniqueId val="{00000007-5033-4B24-90FA-67383F028679}"/>
            </c:ext>
          </c:extLst>
        </c:ser>
        <c:ser>
          <c:idx val="4"/>
          <c:order val="4"/>
          <c:tx>
            <c:v>S.T.11.5</c:v>
          </c:tx>
          <c:spPr>
            <a:ln w="28575">
              <a:noFill/>
            </a:ln>
          </c:spPr>
          <c:marker>
            <c:symbol val="none"/>
          </c:marker>
          <c:trendline>
            <c:name>S.T.11.5</c:name>
            <c:spPr>
              <a:ln w="19050">
                <a:solidFill>
                  <a:srgbClr val="0070C0"/>
                </a:solidFill>
                <a:prstDash val="sysDash"/>
              </a:ln>
            </c:spPr>
            <c:trendlineType val="linear"/>
            <c:dispRSqr val="0"/>
            <c:dispEq val="0"/>
          </c:trendline>
          <c:xVal>
            <c:numRef>
              <c:f>S.T.11.5!$Q$5:$Q$29</c:f>
              <c:numCache>
                <c:formatCode>General</c:formatCode>
                <c:ptCount val="25"/>
                <c:pt idx="0">
                  <c:v>2</c:v>
                </c:pt>
                <c:pt idx="1">
                  <c:v>35.5</c:v>
                </c:pt>
                <c:pt idx="2">
                  <c:v>53.5</c:v>
                </c:pt>
                <c:pt idx="3">
                  <c:v>2.6666666666666665</c:v>
                </c:pt>
                <c:pt idx="4">
                  <c:v>1</c:v>
                </c:pt>
                <c:pt idx="5">
                  <c:v>29.833333333333332</c:v>
                </c:pt>
                <c:pt idx="6">
                  <c:v>66.833333333333343</c:v>
                </c:pt>
                <c:pt idx="7">
                  <c:v>21.499999999999996</c:v>
                </c:pt>
                <c:pt idx="8">
                  <c:v>13.166666666666666</c:v>
                </c:pt>
                <c:pt idx="9">
                  <c:v>26</c:v>
                </c:pt>
                <c:pt idx="10">
                  <c:v>41.166666666666671</c:v>
                </c:pt>
                <c:pt idx="11">
                  <c:v>44.499999999999993</c:v>
                </c:pt>
                <c:pt idx="12">
                  <c:v>52.666666666666657</c:v>
                </c:pt>
                <c:pt idx="13">
                  <c:v>52.666666666666664</c:v>
                </c:pt>
                <c:pt idx="14">
                  <c:v>102.83333333333333</c:v>
                </c:pt>
                <c:pt idx="15">
                  <c:v>86.499999999999986</c:v>
                </c:pt>
                <c:pt idx="16">
                  <c:v>104.16666666666667</c:v>
                </c:pt>
                <c:pt idx="17">
                  <c:v>74.166666666666671</c:v>
                </c:pt>
                <c:pt idx="18">
                  <c:v>113.83333333333333</c:v>
                </c:pt>
                <c:pt idx="19">
                  <c:v>165.16666666666669</c:v>
                </c:pt>
                <c:pt idx="20">
                  <c:v>133.83333333333334</c:v>
                </c:pt>
                <c:pt idx="21">
                  <c:v>201.49999999999997</c:v>
                </c:pt>
                <c:pt idx="22">
                  <c:v>171.5</c:v>
                </c:pt>
                <c:pt idx="23">
                  <c:v>154.33333333333334</c:v>
                </c:pt>
                <c:pt idx="24">
                  <c:v>194.5</c:v>
                </c:pt>
              </c:numCache>
            </c:numRef>
          </c:xVal>
          <c:yVal>
            <c:numRef>
              <c:f>S.T.11.5!$T$5:$T$29</c:f>
              <c:numCache>
                <c:formatCode>General</c:formatCode>
                <c:ptCount val="25"/>
                <c:pt idx="0">
                  <c:v>10.005000000000001</c:v>
                </c:pt>
                <c:pt idx="1">
                  <c:v>10.805</c:v>
                </c:pt>
                <c:pt idx="2">
                  <c:v>11.055</c:v>
                </c:pt>
                <c:pt idx="3">
                  <c:v>11.14</c:v>
                </c:pt>
                <c:pt idx="4">
                  <c:v>11.175000000000001</c:v>
                </c:pt>
                <c:pt idx="5">
                  <c:v>11.440000000000001</c:v>
                </c:pt>
                <c:pt idx="6">
                  <c:v>11.510000000000002</c:v>
                </c:pt>
                <c:pt idx="7">
                  <c:v>11.559999999999999</c:v>
                </c:pt>
                <c:pt idx="8">
                  <c:v>11.57</c:v>
                </c:pt>
                <c:pt idx="9">
                  <c:v>11.66</c:v>
                </c:pt>
                <c:pt idx="10">
                  <c:v>11.754999999999999</c:v>
                </c:pt>
                <c:pt idx="11">
                  <c:v>12.100000000000001</c:v>
                </c:pt>
                <c:pt idx="12">
                  <c:v>12.164999999999999</c:v>
                </c:pt>
                <c:pt idx="13">
                  <c:v>12.565</c:v>
                </c:pt>
                <c:pt idx="14">
                  <c:v>13.260000000000002</c:v>
                </c:pt>
                <c:pt idx="15">
                  <c:v>13.995000000000001</c:v>
                </c:pt>
                <c:pt idx="16">
                  <c:v>14.03</c:v>
                </c:pt>
                <c:pt idx="17">
                  <c:v>14.030000000000001</c:v>
                </c:pt>
                <c:pt idx="18">
                  <c:v>16.66</c:v>
                </c:pt>
                <c:pt idx="19">
                  <c:v>17.05</c:v>
                </c:pt>
                <c:pt idx="20">
                  <c:v>18.869999999999997</c:v>
                </c:pt>
                <c:pt idx="21">
                  <c:v>19.760000000000002</c:v>
                </c:pt>
                <c:pt idx="22">
                  <c:v>21.840000000000003</c:v>
                </c:pt>
                <c:pt idx="23">
                  <c:v>24.259999999999998</c:v>
                </c:pt>
                <c:pt idx="24">
                  <c:v>24.545000000000002</c:v>
                </c:pt>
              </c:numCache>
            </c:numRef>
          </c:yVal>
          <c:smooth val="0"/>
          <c:extLst xmlns:c16r2="http://schemas.microsoft.com/office/drawing/2015/06/chart">
            <c:ext xmlns:c16="http://schemas.microsoft.com/office/drawing/2014/chart" uri="{C3380CC4-5D6E-409C-BE32-E72D297353CC}">
              <c16:uniqueId val="{00000009-5033-4B24-90FA-67383F028679}"/>
            </c:ext>
          </c:extLst>
        </c:ser>
        <c:dLbls>
          <c:showLegendKey val="0"/>
          <c:showVal val="0"/>
          <c:showCatName val="0"/>
          <c:showSerName val="0"/>
          <c:showPercent val="0"/>
          <c:showBubbleSize val="0"/>
        </c:dLbls>
        <c:axId val="193378560"/>
        <c:axId val="193393024"/>
      </c:scatterChart>
      <c:valAx>
        <c:axId val="193378560"/>
        <c:scaling>
          <c:orientation val="minMax"/>
          <c:max val="300"/>
          <c:min val="0"/>
        </c:scaling>
        <c:delete val="0"/>
        <c:axPos val="b"/>
        <c:title>
          <c:tx>
            <c:rich>
              <a:bodyPr rot="0" vert="horz"/>
              <a:lstStyle/>
              <a:p>
                <a:pPr>
                  <a:defRPr/>
                </a:pPr>
                <a:r>
                  <a:rPr lang="en-US"/>
                  <a:t>Crack Width (mil)</a:t>
                </a:r>
              </a:p>
            </c:rich>
          </c:tx>
          <c:layout>
            <c:manualLayout>
              <c:xMode val="edge"/>
              <c:yMode val="edge"/>
              <c:x val="0.45372310669195548"/>
              <c:y val="0.74238095238095236"/>
            </c:manualLayout>
          </c:layout>
          <c:overlay val="0"/>
          <c:spPr>
            <a:noFill/>
            <a:ln>
              <a:noFill/>
            </a:ln>
            <a:effectLst/>
          </c:spPr>
        </c:title>
        <c:numFmt formatCode="General" sourceLinked="1"/>
        <c:majorTickMark val="out"/>
        <c:minorTickMark val="out"/>
        <c:tickLblPos val="nextTo"/>
        <c:spPr>
          <a:noFill/>
          <a:ln w="9525" cap="flat" cmpd="sng" algn="ctr">
            <a:solidFill>
              <a:sysClr val="windowText" lastClr="000000"/>
            </a:solidFill>
            <a:round/>
          </a:ln>
          <a:effectLst/>
        </c:spPr>
        <c:txPr>
          <a:bodyPr rot="-60000000" vert="horz"/>
          <a:lstStyle/>
          <a:p>
            <a:pPr>
              <a:defRPr/>
            </a:pPr>
            <a:endParaRPr lang="en-US"/>
          </a:p>
        </c:txPr>
        <c:crossAx val="193393024"/>
        <c:crosses val="autoZero"/>
        <c:crossBetween val="midCat"/>
      </c:valAx>
      <c:valAx>
        <c:axId val="193393024"/>
        <c:scaling>
          <c:orientation val="minMax"/>
          <c:max val="30"/>
          <c:min val="0"/>
        </c:scaling>
        <c:delete val="0"/>
        <c:axPos val="l"/>
        <c:title>
          <c:tx>
            <c:rich>
              <a:bodyPr rot="-5400000" vert="horz"/>
              <a:lstStyle/>
              <a:p>
                <a:pPr>
                  <a:defRPr/>
                </a:pPr>
                <a:r>
                  <a:rPr lang="en-US" dirty="0"/>
                  <a:t>Loaded Slab Displacement (mil)</a:t>
                </a:r>
              </a:p>
            </c:rich>
          </c:tx>
          <c:layout>
            <c:manualLayout>
              <c:xMode val="edge"/>
              <c:yMode val="edge"/>
              <c:x val="2.1168841121137214E-3"/>
              <c:y val="5.4514810648668914E-2"/>
            </c:manualLayout>
          </c:layout>
          <c:overlay val="0"/>
          <c:spPr>
            <a:noFill/>
            <a:ln>
              <a:noFill/>
            </a:ln>
            <a:effectLst/>
          </c:spPr>
        </c:title>
        <c:numFmt formatCode="0" sourceLinked="0"/>
        <c:majorTickMark val="out"/>
        <c:minorTickMark val="out"/>
        <c:tickLblPos val="nextTo"/>
        <c:spPr>
          <a:noFill/>
          <a:ln w="9525" cap="flat" cmpd="sng" algn="ctr">
            <a:solidFill>
              <a:sysClr val="windowText" lastClr="000000"/>
            </a:solidFill>
            <a:round/>
          </a:ln>
          <a:effectLst/>
        </c:spPr>
        <c:txPr>
          <a:bodyPr rot="-60000000" vert="horz"/>
          <a:lstStyle/>
          <a:p>
            <a:pPr>
              <a:defRPr/>
            </a:pPr>
            <a:endParaRPr lang="en-US"/>
          </a:p>
        </c:txPr>
        <c:crossAx val="193378560"/>
        <c:crosses val="autoZero"/>
        <c:crossBetween val="midCat"/>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400"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508568781843455E-2"/>
          <c:y val="5.0925925925925923E-2"/>
          <c:w val="0.90607486104678092"/>
          <c:h val="0.7670755413385828"/>
        </c:manualLayout>
      </c:layout>
      <c:scatterChart>
        <c:scatterStyle val="lineMarker"/>
        <c:varyColors val="0"/>
        <c:ser>
          <c:idx val="0"/>
          <c:order val="0"/>
          <c:tx>
            <c:v>0.5% Vf</c:v>
          </c:tx>
          <c:spPr>
            <a:ln w="25400" cap="rnd">
              <a:noFill/>
              <a:round/>
            </a:ln>
            <a:effectLst/>
          </c:spPr>
          <c:marker>
            <c:symbol val="none"/>
          </c:marker>
          <c:trendline>
            <c:name>0.5% Vf</c:name>
            <c:spPr>
              <a:ln w="19050" cap="rnd">
                <a:solidFill>
                  <a:schemeClr val="tx1"/>
                </a:solidFill>
                <a:prstDash val="solid"/>
              </a:ln>
              <a:effectLst/>
            </c:spPr>
            <c:trendlineType val="linear"/>
            <c:dispRSqr val="1"/>
            <c:dispEq val="1"/>
            <c:trendlineLbl>
              <c:layout>
                <c:manualLayout>
                  <c:x val="3.9861195235210908E-2"/>
                  <c:y val="-0.13461340769903768"/>
                </c:manualLayout>
              </c:layout>
              <c:numFmt formatCode="General" sourceLinked="0"/>
              <c:spPr>
                <a:noFill/>
                <a:ln>
                  <a:noFill/>
                </a:ln>
                <a:effectLst/>
              </c:spPr>
              <c:txPr>
                <a:bodyPr rot="0" vert="horz"/>
                <a:lstStyle/>
                <a:p>
                  <a:pPr>
                    <a:defRPr/>
                  </a:pPr>
                  <a:endParaRPr lang="en-US"/>
                </a:p>
              </c:txPr>
            </c:trendlineLbl>
          </c:trendline>
          <c:xVal>
            <c:numRef>
              <c:f>'0.5% Fiber DATA PTS'!$B$3:$B$171</c:f>
              <c:numCache>
                <c:formatCode>0</c:formatCode>
                <c:ptCount val="169"/>
                <c:pt idx="0">
                  <c:v>0.6666666666666673</c:v>
                </c:pt>
                <c:pt idx="1">
                  <c:v>1</c:v>
                </c:pt>
                <c:pt idx="2">
                  <c:v>1.3333333333330384</c:v>
                </c:pt>
                <c:pt idx="3">
                  <c:v>1.3333333333333346</c:v>
                </c:pt>
                <c:pt idx="4">
                  <c:v>1.5</c:v>
                </c:pt>
                <c:pt idx="5">
                  <c:v>1.8333333333335016</c:v>
                </c:pt>
                <c:pt idx="6">
                  <c:v>2.2999999999999998</c:v>
                </c:pt>
                <c:pt idx="7" formatCode="0.0000">
                  <c:v>2.8333333333333912</c:v>
                </c:pt>
                <c:pt idx="8">
                  <c:v>2.8333333333333912</c:v>
                </c:pt>
                <c:pt idx="9">
                  <c:v>3.2</c:v>
                </c:pt>
                <c:pt idx="10">
                  <c:v>5</c:v>
                </c:pt>
                <c:pt idx="11">
                  <c:v>6.0000000000002274</c:v>
                </c:pt>
                <c:pt idx="12" formatCode="0.0000">
                  <c:v>6.3333333333333757</c:v>
                </c:pt>
                <c:pt idx="13">
                  <c:v>10</c:v>
                </c:pt>
                <c:pt idx="14">
                  <c:v>13</c:v>
                </c:pt>
                <c:pt idx="15">
                  <c:v>13.333333333333345</c:v>
                </c:pt>
                <c:pt idx="16">
                  <c:v>14</c:v>
                </c:pt>
                <c:pt idx="17">
                  <c:v>20</c:v>
                </c:pt>
                <c:pt idx="18">
                  <c:v>20</c:v>
                </c:pt>
                <c:pt idx="19">
                  <c:v>22</c:v>
                </c:pt>
                <c:pt idx="20">
                  <c:v>22.833333333333556</c:v>
                </c:pt>
                <c:pt idx="21">
                  <c:v>24.333333333333542</c:v>
                </c:pt>
                <c:pt idx="22">
                  <c:v>27</c:v>
                </c:pt>
                <c:pt idx="23">
                  <c:v>28.499999999999897</c:v>
                </c:pt>
                <c:pt idx="24">
                  <c:v>29.833333333333378</c:v>
                </c:pt>
                <c:pt idx="25">
                  <c:v>29.99999999999951</c:v>
                </c:pt>
                <c:pt idx="26">
                  <c:v>30</c:v>
                </c:pt>
                <c:pt idx="27">
                  <c:v>31</c:v>
                </c:pt>
                <c:pt idx="28">
                  <c:v>31.333333333333581</c:v>
                </c:pt>
                <c:pt idx="29">
                  <c:v>32</c:v>
                </c:pt>
                <c:pt idx="30">
                  <c:v>32</c:v>
                </c:pt>
                <c:pt idx="31">
                  <c:v>34</c:v>
                </c:pt>
                <c:pt idx="32">
                  <c:v>36.666666666666629</c:v>
                </c:pt>
                <c:pt idx="33">
                  <c:v>38</c:v>
                </c:pt>
                <c:pt idx="34">
                  <c:v>38</c:v>
                </c:pt>
                <c:pt idx="35">
                  <c:v>39.999999999999886</c:v>
                </c:pt>
                <c:pt idx="36">
                  <c:v>41</c:v>
                </c:pt>
                <c:pt idx="37">
                  <c:v>44.000000000000185</c:v>
                </c:pt>
                <c:pt idx="38">
                  <c:v>45</c:v>
                </c:pt>
                <c:pt idx="39">
                  <c:v>47</c:v>
                </c:pt>
                <c:pt idx="40">
                  <c:v>47.333333333333002</c:v>
                </c:pt>
                <c:pt idx="41">
                  <c:v>50</c:v>
                </c:pt>
                <c:pt idx="42">
                  <c:v>50</c:v>
                </c:pt>
                <c:pt idx="43">
                  <c:v>50.166666666666693</c:v>
                </c:pt>
                <c:pt idx="44">
                  <c:v>50.666666666666856</c:v>
                </c:pt>
                <c:pt idx="45">
                  <c:v>51.500000000000028</c:v>
                </c:pt>
                <c:pt idx="46">
                  <c:v>52</c:v>
                </c:pt>
                <c:pt idx="47">
                  <c:v>55.500000000000178</c:v>
                </c:pt>
                <c:pt idx="48">
                  <c:v>57.166666666666664</c:v>
                </c:pt>
                <c:pt idx="49">
                  <c:v>58</c:v>
                </c:pt>
                <c:pt idx="50">
                  <c:v>60.500000000000071</c:v>
                </c:pt>
                <c:pt idx="51">
                  <c:v>61</c:v>
                </c:pt>
                <c:pt idx="52">
                  <c:v>66</c:v>
                </c:pt>
                <c:pt idx="53">
                  <c:v>68.666666666666799</c:v>
                </c:pt>
                <c:pt idx="54">
                  <c:v>69.499999999999829</c:v>
                </c:pt>
                <c:pt idx="55">
                  <c:v>69.50000000000027</c:v>
                </c:pt>
                <c:pt idx="56">
                  <c:v>72.499999999999943</c:v>
                </c:pt>
                <c:pt idx="57">
                  <c:v>73</c:v>
                </c:pt>
                <c:pt idx="58">
                  <c:v>73.6666666666667</c:v>
                </c:pt>
                <c:pt idx="59">
                  <c:v>76</c:v>
                </c:pt>
                <c:pt idx="60">
                  <c:v>81</c:v>
                </c:pt>
                <c:pt idx="61">
                  <c:v>81</c:v>
                </c:pt>
                <c:pt idx="62">
                  <c:v>84</c:v>
                </c:pt>
                <c:pt idx="63">
                  <c:v>87.500000000000199</c:v>
                </c:pt>
                <c:pt idx="64">
                  <c:v>88.833333333333385</c:v>
                </c:pt>
                <c:pt idx="65">
                  <c:v>90</c:v>
                </c:pt>
                <c:pt idx="66">
                  <c:v>94.333333333333002</c:v>
                </c:pt>
                <c:pt idx="67">
                  <c:v>97.499999999999986</c:v>
                </c:pt>
                <c:pt idx="68">
                  <c:v>101</c:v>
                </c:pt>
                <c:pt idx="69">
                  <c:v>102</c:v>
                </c:pt>
                <c:pt idx="70">
                  <c:v>103.16666666666679</c:v>
                </c:pt>
                <c:pt idx="71">
                  <c:v>103.50000000000021</c:v>
                </c:pt>
                <c:pt idx="72">
                  <c:v>104</c:v>
                </c:pt>
                <c:pt idx="73">
                  <c:v>112</c:v>
                </c:pt>
                <c:pt idx="74">
                  <c:v>114</c:v>
                </c:pt>
                <c:pt idx="75">
                  <c:v>117.33333333333358</c:v>
                </c:pt>
                <c:pt idx="76">
                  <c:v>117.49999999999956</c:v>
                </c:pt>
                <c:pt idx="77">
                  <c:v>123</c:v>
                </c:pt>
                <c:pt idx="78">
                  <c:v>123.83333333333324</c:v>
                </c:pt>
                <c:pt idx="79">
                  <c:v>139.66666666666697</c:v>
                </c:pt>
                <c:pt idx="80">
                  <c:v>146.33333333333334</c:v>
                </c:pt>
                <c:pt idx="81">
                  <c:v>150</c:v>
                </c:pt>
                <c:pt idx="82">
                  <c:v>151</c:v>
                </c:pt>
                <c:pt idx="83">
                  <c:v>151</c:v>
                </c:pt>
                <c:pt idx="84">
                  <c:v>152.49999999999986</c:v>
                </c:pt>
                <c:pt idx="85">
                  <c:v>157</c:v>
                </c:pt>
                <c:pt idx="86">
                  <c:v>163.16666666666623</c:v>
                </c:pt>
                <c:pt idx="87">
                  <c:v>184</c:v>
                </c:pt>
                <c:pt idx="88">
                  <c:v>184.16666666666674</c:v>
                </c:pt>
                <c:pt idx="89">
                  <c:v>187.50000000000014</c:v>
                </c:pt>
                <c:pt idx="90">
                  <c:v>188</c:v>
                </c:pt>
                <c:pt idx="91">
                  <c:v>189.16666666666691</c:v>
                </c:pt>
                <c:pt idx="92">
                  <c:v>189.49999999999977</c:v>
                </c:pt>
                <c:pt idx="93">
                  <c:v>191.83333333333343</c:v>
                </c:pt>
                <c:pt idx="94">
                  <c:v>196</c:v>
                </c:pt>
                <c:pt idx="95">
                  <c:v>200</c:v>
                </c:pt>
                <c:pt idx="96">
                  <c:v>202.33333333333326</c:v>
                </c:pt>
                <c:pt idx="97">
                  <c:v>210</c:v>
                </c:pt>
                <c:pt idx="98">
                  <c:v>210</c:v>
                </c:pt>
                <c:pt idx="99">
                  <c:v>212</c:v>
                </c:pt>
                <c:pt idx="100">
                  <c:v>216</c:v>
                </c:pt>
                <c:pt idx="101">
                  <c:v>224</c:v>
                </c:pt>
                <c:pt idx="102">
                  <c:v>226.33333333333329</c:v>
                </c:pt>
                <c:pt idx="103">
                  <c:v>238.83333333333346</c:v>
                </c:pt>
                <c:pt idx="104">
                  <c:v>239.83333333333348</c:v>
                </c:pt>
                <c:pt idx="105">
                  <c:v>241</c:v>
                </c:pt>
                <c:pt idx="106">
                  <c:v>250</c:v>
                </c:pt>
                <c:pt idx="107" formatCode="0.0000">
                  <c:v>250</c:v>
                </c:pt>
                <c:pt idx="108">
                  <c:v>258</c:v>
                </c:pt>
              </c:numCache>
            </c:numRef>
          </c:xVal>
          <c:yVal>
            <c:numRef>
              <c:f>'0.5% Fiber DATA PTS'!$F$3:$F$187</c:f>
              <c:numCache>
                <c:formatCode>0.00</c:formatCode>
                <c:ptCount val="185"/>
                <c:pt idx="0">
                  <c:v>82.166591647472274</c:v>
                </c:pt>
                <c:pt idx="1">
                  <c:v>81.527659582732952</c:v>
                </c:pt>
                <c:pt idx="2">
                  <c:v>81.527659582732952</c:v>
                </c:pt>
                <c:pt idx="3">
                  <c:v>85.184571512650891</c:v>
                </c:pt>
                <c:pt idx="4">
                  <c:v>78.807748808393129</c:v>
                </c:pt>
                <c:pt idx="5">
                  <c:v>87.81074461384091</c:v>
                </c:pt>
                <c:pt idx="6">
                  <c:v>75.463030511052352</c:v>
                </c:pt>
                <c:pt idx="7">
                  <c:v>85.139342265743224</c:v>
                </c:pt>
                <c:pt idx="8">
                  <c:v>89.918544807913662</c:v>
                </c:pt>
                <c:pt idx="9">
                  <c:v>80.570992872829393</c:v>
                </c:pt>
                <c:pt idx="10" formatCode="0.0">
                  <c:v>82.230795877365182</c:v>
                </c:pt>
                <c:pt idx="11" formatCode="0.0">
                  <c:v>83.338181519016103</c:v>
                </c:pt>
                <c:pt idx="12">
                  <c:v>88.764131086844174</c:v>
                </c:pt>
                <c:pt idx="13">
                  <c:v>75.958405737993928</c:v>
                </c:pt>
                <c:pt idx="14">
                  <c:v>83.133321669150192</c:v>
                </c:pt>
                <c:pt idx="15">
                  <c:v>78.196058348682783</c:v>
                </c:pt>
                <c:pt idx="16">
                  <c:v>78.429800345298645</c:v>
                </c:pt>
                <c:pt idx="17">
                  <c:v>68.961599877192086</c:v>
                </c:pt>
                <c:pt idx="18">
                  <c:v>84.549301391461867</c:v>
                </c:pt>
                <c:pt idx="19">
                  <c:v>77.801240854727098</c:v>
                </c:pt>
                <c:pt idx="20">
                  <c:v>77.796482261086709</c:v>
                </c:pt>
                <c:pt idx="21" formatCode="0.0">
                  <c:v>69.622916950722043</c:v>
                </c:pt>
                <c:pt idx="22">
                  <c:v>77.925570601177995</c:v>
                </c:pt>
                <c:pt idx="23" formatCode="0.0">
                  <c:v>83.114174568988645</c:v>
                </c:pt>
                <c:pt idx="24">
                  <c:v>87.10771939881954</c:v>
                </c:pt>
                <c:pt idx="25">
                  <c:v>69.990164319919586</c:v>
                </c:pt>
                <c:pt idx="26">
                  <c:v>75.634887885714463</c:v>
                </c:pt>
                <c:pt idx="27">
                  <c:v>65.342937414318399</c:v>
                </c:pt>
                <c:pt idx="28">
                  <c:v>87.280851897699051</c:v>
                </c:pt>
                <c:pt idx="29">
                  <c:v>75.053043679684592</c:v>
                </c:pt>
                <c:pt idx="30" formatCode="0.0">
                  <c:v>69.990164319919586</c:v>
                </c:pt>
                <c:pt idx="31" formatCode="0.0">
                  <c:v>77.130261582319534</c:v>
                </c:pt>
                <c:pt idx="32">
                  <c:v>72.325106026110134</c:v>
                </c:pt>
                <c:pt idx="33">
                  <c:v>72.74550336519178</c:v>
                </c:pt>
                <c:pt idx="34">
                  <c:v>79.909537301740755</c:v>
                </c:pt>
                <c:pt idx="35">
                  <c:v>81.333762793947557</c:v>
                </c:pt>
                <c:pt idx="36">
                  <c:v>77.613222956847295</c:v>
                </c:pt>
                <c:pt idx="37">
                  <c:v>86.439562020903907</c:v>
                </c:pt>
                <c:pt idx="38">
                  <c:v>73.648689259403625</c:v>
                </c:pt>
                <c:pt idx="39" formatCode="0.0">
                  <c:v>58.875232943159887</c:v>
                </c:pt>
                <c:pt idx="40">
                  <c:v>62.749227404654974</c:v>
                </c:pt>
                <c:pt idx="41">
                  <c:v>70.104970503904752</c:v>
                </c:pt>
                <c:pt idx="42">
                  <c:v>54.341965236922547</c:v>
                </c:pt>
                <c:pt idx="43">
                  <c:v>63.466886238885905</c:v>
                </c:pt>
                <c:pt idx="44" formatCode="0.0">
                  <c:v>66.282897642677298</c:v>
                </c:pt>
                <c:pt idx="45">
                  <c:v>86.766343939310872</c:v>
                </c:pt>
                <c:pt idx="46">
                  <c:v>73.963144274966965</c:v>
                </c:pt>
                <c:pt idx="47">
                  <c:v>85.65123525166625</c:v>
                </c:pt>
                <c:pt idx="48">
                  <c:v>75.536612964858193</c:v>
                </c:pt>
                <c:pt idx="49">
                  <c:v>74.822352432000542</c:v>
                </c:pt>
                <c:pt idx="50" formatCode="0.0">
                  <c:v>63.965973668811856</c:v>
                </c:pt>
                <c:pt idx="51">
                  <c:v>70.566603075863839</c:v>
                </c:pt>
                <c:pt idx="52">
                  <c:v>72.623873985551484</c:v>
                </c:pt>
                <c:pt idx="53">
                  <c:v>86.014073344263664</c:v>
                </c:pt>
                <c:pt idx="54">
                  <c:v>57.167199228267492</c:v>
                </c:pt>
                <c:pt idx="55">
                  <c:v>62.400039656346522</c:v>
                </c:pt>
                <c:pt idx="56" formatCode="0.0">
                  <c:v>55.311121790574958</c:v>
                </c:pt>
                <c:pt idx="57">
                  <c:v>64.866863006968487</c:v>
                </c:pt>
                <c:pt idx="58">
                  <c:v>58.408434143009821</c:v>
                </c:pt>
                <c:pt idx="59">
                  <c:v>44.089529404410499</c:v>
                </c:pt>
                <c:pt idx="60">
                  <c:v>62.749227404654974</c:v>
                </c:pt>
                <c:pt idx="61">
                  <c:v>69.120846249722064</c:v>
                </c:pt>
                <c:pt idx="62">
                  <c:v>67.64959280081203</c:v>
                </c:pt>
                <c:pt idx="63">
                  <c:v>71.219195862195846</c:v>
                </c:pt>
                <c:pt idx="64">
                  <c:v>56.698719332808736</c:v>
                </c:pt>
                <c:pt idx="65">
                  <c:v>68.646723085675831</c:v>
                </c:pt>
                <c:pt idx="66">
                  <c:v>51.498812761614417</c:v>
                </c:pt>
                <c:pt idx="67">
                  <c:v>75.688786112895457</c:v>
                </c:pt>
                <c:pt idx="68">
                  <c:v>62.594606805969107</c:v>
                </c:pt>
                <c:pt idx="69">
                  <c:v>57.790958972798393</c:v>
                </c:pt>
                <c:pt idx="70">
                  <c:v>46.30103096340882</c:v>
                </c:pt>
                <c:pt idx="71" formatCode="0.0">
                  <c:v>65.236553415454694</c:v>
                </c:pt>
                <c:pt idx="72">
                  <c:v>53.85871233735201</c:v>
                </c:pt>
                <c:pt idx="73">
                  <c:v>58.368818285411756</c:v>
                </c:pt>
                <c:pt idx="74">
                  <c:v>38.023155135841826</c:v>
                </c:pt>
                <c:pt idx="75" formatCode="0.0">
                  <c:v>43.749340541732025</c:v>
                </c:pt>
                <c:pt idx="76">
                  <c:v>45.525078324733897</c:v>
                </c:pt>
                <c:pt idx="77">
                  <c:v>51.498812761614417</c:v>
                </c:pt>
                <c:pt idx="78">
                  <c:v>49.586577310930352</c:v>
                </c:pt>
                <c:pt idx="79" formatCode="0.0">
                  <c:v>51.014517199304443</c:v>
                </c:pt>
                <c:pt idx="80">
                  <c:v>35.501034887354187</c:v>
                </c:pt>
                <c:pt idx="81">
                  <c:v>39.920254874716107</c:v>
                </c:pt>
                <c:pt idx="82">
                  <c:v>45.525078324733897</c:v>
                </c:pt>
                <c:pt idx="83">
                  <c:v>49.011921818531533</c:v>
                </c:pt>
                <c:pt idx="84">
                  <c:v>41.209635929779658</c:v>
                </c:pt>
                <c:pt idx="85">
                  <c:v>42.989139086486958</c:v>
                </c:pt>
                <c:pt idx="86">
                  <c:v>34.971517526766348</c:v>
                </c:pt>
                <c:pt idx="87">
                  <c:v>35.3488045441011</c:v>
                </c:pt>
                <c:pt idx="88">
                  <c:v>24.943045437614522</c:v>
                </c:pt>
                <c:pt idx="89">
                  <c:v>31.47023408624613</c:v>
                </c:pt>
                <c:pt idx="90">
                  <c:v>21.724057975963568</c:v>
                </c:pt>
                <c:pt idx="91">
                  <c:v>36.873743153724405</c:v>
                </c:pt>
                <c:pt idx="92">
                  <c:v>28.522612236090733</c:v>
                </c:pt>
                <c:pt idx="93">
                  <c:v>37.177499351464263</c:v>
                </c:pt>
                <c:pt idx="94">
                  <c:v>32.864757588882142</c:v>
                </c:pt>
                <c:pt idx="95">
                  <c:v>34.971517526766348</c:v>
                </c:pt>
                <c:pt idx="96">
                  <c:v>28.373787902091191</c:v>
                </c:pt>
                <c:pt idx="97">
                  <c:v>27.185367247397032</c:v>
                </c:pt>
                <c:pt idx="98">
                  <c:v>28.373787902091191</c:v>
                </c:pt>
                <c:pt idx="99">
                  <c:v>26.450795439649845</c:v>
                </c:pt>
                <c:pt idx="100">
                  <c:v>20.343786545332939</c:v>
                </c:pt>
                <c:pt idx="101">
                  <c:v>30.013920061399666</c:v>
                </c:pt>
                <c:pt idx="102">
                  <c:v>29.05669028679312</c:v>
                </c:pt>
                <c:pt idx="103" formatCode="0.0">
                  <c:v>25.870442205536218</c:v>
                </c:pt>
                <c:pt idx="104">
                  <c:v>16.913977004844966</c:v>
                </c:pt>
                <c:pt idx="105">
                  <c:v>24.002655416136761</c:v>
                </c:pt>
                <c:pt idx="106">
                  <c:v>19.789534168514727</c:v>
                </c:pt>
                <c:pt idx="107">
                  <c:v>19.27573879323495</c:v>
                </c:pt>
                <c:pt idx="108">
                  <c:v>19.60231085807677</c:v>
                </c:pt>
              </c:numCache>
            </c:numRef>
          </c:yVal>
          <c:smooth val="0"/>
          <c:extLst xmlns:c16r2="http://schemas.microsoft.com/office/drawing/2015/06/chart">
            <c:ext xmlns:c16="http://schemas.microsoft.com/office/drawing/2014/chart" uri="{C3380CC4-5D6E-409C-BE32-E72D297353CC}">
              <c16:uniqueId val="{00000001-C85A-431F-B40A-F4EF9D119A3D}"/>
            </c:ext>
          </c:extLst>
        </c:ser>
        <c:ser>
          <c:idx val="1"/>
          <c:order val="1"/>
          <c:tx>
            <c:v>Plain Concrete</c:v>
          </c:tx>
          <c:spPr>
            <a:ln w="25400" cap="rnd">
              <a:noFill/>
              <a:round/>
            </a:ln>
            <a:effectLst/>
          </c:spPr>
          <c:marker>
            <c:symbol val="none"/>
          </c:marker>
          <c:trendline>
            <c:name>No Fibers</c:name>
            <c:spPr>
              <a:ln w="19050" cap="rnd">
                <a:solidFill>
                  <a:schemeClr val="tx1"/>
                </a:solidFill>
                <a:prstDash val="lgDashDot"/>
              </a:ln>
              <a:effectLst/>
            </c:spPr>
            <c:trendlineType val="linear"/>
            <c:dispRSqr val="1"/>
            <c:dispEq val="1"/>
            <c:trendlineLbl>
              <c:layout>
                <c:manualLayout>
                  <c:x val="-4.122124440327312E-2"/>
                  <c:y val="-3.9680118110236223E-2"/>
                </c:manualLayout>
              </c:layout>
              <c:numFmt formatCode="General" sourceLinked="0"/>
              <c:spPr>
                <a:noFill/>
                <a:ln>
                  <a:noFill/>
                </a:ln>
                <a:effectLst/>
              </c:spPr>
              <c:txPr>
                <a:bodyPr rot="0" vert="horz"/>
                <a:lstStyle/>
                <a:p>
                  <a:pPr>
                    <a:defRPr/>
                  </a:pPr>
                  <a:endParaRPr lang="en-US"/>
                </a:p>
              </c:txPr>
            </c:trendlineLbl>
          </c:trendline>
          <c:xVal>
            <c:numRef>
              <c:f>QC!$C$4:$C$17</c:f>
              <c:numCache>
                <c:formatCode>0</c:formatCode>
                <c:ptCount val="14"/>
                <c:pt idx="0">
                  <c:v>11.166666666666694</c:v>
                </c:pt>
                <c:pt idx="1">
                  <c:v>12.833333333333327</c:v>
                </c:pt>
                <c:pt idx="2">
                  <c:v>16.666666666666607</c:v>
                </c:pt>
                <c:pt idx="3">
                  <c:v>26.666666666666544</c:v>
                </c:pt>
                <c:pt idx="4">
                  <c:v>36.999999999999773</c:v>
                </c:pt>
                <c:pt idx="5">
                  <c:v>43.333333333333151</c:v>
                </c:pt>
                <c:pt idx="6">
                  <c:v>46.666666666666707</c:v>
                </c:pt>
                <c:pt idx="7">
                  <c:v>47.500000000000021</c:v>
                </c:pt>
                <c:pt idx="8">
                  <c:v>47.833333333333172</c:v>
                </c:pt>
                <c:pt idx="9" formatCode="0.0000">
                  <c:v>58.333333333333421</c:v>
                </c:pt>
                <c:pt idx="10">
                  <c:v>58.500000000000142</c:v>
                </c:pt>
                <c:pt idx="11">
                  <c:v>58.666666666666721</c:v>
                </c:pt>
                <c:pt idx="12">
                  <c:v>59.499999999999886</c:v>
                </c:pt>
                <c:pt idx="13">
                  <c:v>74.833333333333456</c:v>
                </c:pt>
              </c:numCache>
            </c:numRef>
          </c:xVal>
          <c:yVal>
            <c:numRef>
              <c:f>QC!$G$4:$G$23</c:f>
              <c:numCache>
                <c:formatCode>0.00</c:formatCode>
                <c:ptCount val="20"/>
                <c:pt idx="0">
                  <c:v>86.224709222151361</c:v>
                </c:pt>
                <c:pt idx="1">
                  <c:v>78.688249094855308</c:v>
                </c:pt>
                <c:pt idx="2">
                  <c:v>87.422283779067641</c:v>
                </c:pt>
                <c:pt idx="3">
                  <c:v>76.620790092647951</c:v>
                </c:pt>
                <c:pt idx="4">
                  <c:v>47.227096519617334</c:v>
                </c:pt>
                <c:pt idx="5">
                  <c:v>40.172718398379629</c:v>
                </c:pt>
                <c:pt idx="6">
                  <c:v>33.23893610167034</c:v>
                </c:pt>
                <c:pt idx="7">
                  <c:v>64.637521930127377</c:v>
                </c:pt>
                <c:pt idx="8">
                  <c:v>42.590578064022239</c:v>
                </c:pt>
                <c:pt idx="9">
                  <c:v>55.543273358664052</c:v>
                </c:pt>
                <c:pt idx="10">
                  <c:v>39.00015922494304</c:v>
                </c:pt>
                <c:pt idx="11">
                  <c:v>31.583572431437229</c:v>
                </c:pt>
                <c:pt idx="12">
                  <c:v>22.607716685132502</c:v>
                </c:pt>
                <c:pt idx="13">
                  <c:v>30.603732611415701</c:v>
                </c:pt>
                <c:pt idx="14">
                  <c:v>35.661922048715844</c:v>
                </c:pt>
                <c:pt idx="15">
                  <c:v>16.106373415823306</c:v>
                </c:pt>
                <c:pt idx="16">
                  <c:v>10.398622953431087</c:v>
                </c:pt>
                <c:pt idx="17">
                  <c:v>16.364988720640845</c:v>
                </c:pt>
                <c:pt idx="18">
                  <c:v>15.531895852643091</c:v>
                </c:pt>
                <c:pt idx="19">
                  <c:v>10.120376173809131</c:v>
                </c:pt>
              </c:numCache>
            </c:numRef>
          </c:yVal>
          <c:smooth val="0"/>
          <c:extLst xmlns:c16r2="http://schemas.microsoft.com/office/drawing/2015/06/chart">
            <c:ext xmlns:c16="http://schemas.microsoft.com/office/drawing/2014/chart" uri="{C3380CC4-5D6E-409C-BE32-E72D297353CC}">
              <c16:uniqueId val="{00000003-C85A-431F-B40A-F4EF9D119A3D}"/>
            </c:ext>
          </c:extLst>
        </c:ser>
        <c:ser>
          <c:idx val="2"/>
          <c:order val="2"/>
          <c:tx>
            <c:v>Plain concrete 2</c:v>
          </c:tx>
          <c:spPr>
            <a:ln w="25400" cap="rnd">
              <a:noFill/>
              <a:round/>
            </a:ln>
            <a:effectLst/>
          </c:spPr>
          <c:marker>
            <c:symbol val="none"/>
          </c:marker>
          <c:trendline>
            <c:name>No Fibers</c:name>
            <c:spPr>
              <a:ln w="19050" cap="rnd">
                <a:solidFill>
                  <a:schemeClr val="tx1"/>
                </a:solidFill>
                <a:prstDash val="lgDashDot"/>
              </a:ln>
              <a:effectLst/>
            </c:spPr>
            <c:trendlineType val="linear"/>
            <c:dispRSqr val="1"/>
            <c:dispEq val="1"/>
            <c:trendlineLbl>
              <c:layout>
                <c:manualLayout>
                  <c:x val="-4.3074436467500386E-2"/>
                  <c:y val="2.8873441601049869E-2"/>
                </c:manualLayout>
              </c:layout>
              <c:numFmt formatCode="General" sourceLinked="0"/>
              <c:spPr>
                <a:noFill/>
                <a:ln>
                  <a:noFill/>
                </a:ln>
                <a:effectLst/>
              </c:spPr>
              <c:txPr>
                <a:bodyPr rot="0" vert="horz"/>
                <a:lstStyle/>
                <a:p>
                  <a:pPr>
                    <a:defRPr/>
                  </a:pPr>
                  <a:endParaRPr lang="en-US"/>
                </a:p>
              </c:txPr>
            </c:trendlineLbl>
          </c:trendline>
          <c:xVal>
            <c:numRef>
              <c:f>QC!$C$18:$C$23</c:f>
              <c:numCache>
                <c:formatCode>0</c:formatCode>
                <c:ptCount val="6"/>
                <c:pt idx="0">
                  <c:v>76.333333333333513</c:v>
                </c:pt>
                <c:pt idx="1">
                  <c:v>79.999999999999773</c:v>
                </c:pt>
                <c:pt idx="2">
                  <c:v>94.333333333333158</c:v>
                </c:pt>
                <c:pt idx="3">
                  <c:v>96.666666666666529</c:v>
                </c:pt>
                <c:pt idx="4">
                  <c:v>109.1666666666667</c:v>
                </c:pt>
                <c:pt idx="5">
                  <c:v>126.16666666666661</c:v>
                </c:pt>
              </c:numCache>
            </c:numRef>
          </c:xVal>
          <c:yVal>
            <c:numRef>
              <c:f>QC!$G$18:$G$23</c:f>
              <c:numCache>
                <c:formatCode>0.00</c:formatCode>
                <c:ptCount val="6"/>
                <c:pt idx="0">
                  <c:v>35.661922048715844</c:v>
                </c:pt>
                <c:pt idx="1">
                  <c:v>16.106373415823306</c:v>
                </c:pt>
                <c:pt idx="2">
                  <c:v>10.398622953431087</c:v>
                </c:pt>
                <c:pt idx="3">
                  <c:v>16.364988720640845</c:v>
                </c:pt>
                <c:pt idx="4">
                  <c:v>15.531895852643091</c:v>
                </c:pt>
                <c:pt idx="5">
                  <c:v>10.120376173809131</c:v>
                </c:pt>
              </c:numCache>
            </c:numRef>
          </c:yVal>
          <c:smooth val="0"/>
          <c:extLst xmlns:c16r2="http://schemas.microsoft.com/office/drawing/2015/06/chart">
            <c:ext xmlns:c16="http://schemas.microsoft.com/office/drawing/2014/chart" uri="{C3380CC4-5D6E-409C-BE32-E72D297353CC}">
              <c16:uniqueId val="{00000005-C85A-431F-B40A-F4EF9D119A3D}"/>
            </c:ext>
          </c:extLst>
        </c:ser>
        <c:ser>
          <c:idx val="3"/>
          <c:order val="3"/>
          <c:tx>
            <c:v>0.25% Vf</c:v>
          </c:tx>
          <c:spPr>
            <a:ln w="25400" cap="rnd">
              <a:noFill/>
              <a:round/>
            </a:ln>
            <a:effectLst/>
          </c:spPr>
          <c:marker>
            <c:symbol val="none"/>
          </c:marker>
          <c:trendline>
            <c:name>0.25% Vf</c:name>
            <c:spPr>
              <a:ln w="19050" cap="rnd">
                <a:solidFill>
                  <a:schemeClr val="tx2"/>
                </a:solidFill>
                <a:prstDash val="dash"/>
              </a:ln>
              <a:effectLst/>
            </c:spPr>
            <c:trendlineType val="linear"/>
            <c:dispRSqr val="1"/>
            <c:dispEq val="1"/>
            <c:trendlineLbl>
              <c:layout>
                <c:manualLayout>
                  <c:x val="0.13657943492357574"/>
                  <c:y val="1.2613188976377953E-2"/>
                </c:manualLayout>
              </c:layout>
              <c:numFmt formatCode="General" sourceLinked="0"/>
              <c:spPr>
                <a:noFill/>
                <a:ln>
                  <a:noFill/>
                </a:ln>
                <a:effectLst/>
              </c:spPr>
              <c:txPr>
                <a:bodyPr rot="0" vert="horz"/>
                <a:lstStyle/>
                <a:p>
                  <a:pPr>
                    <a:defRPr/>
                  </a:pPr>
                  <a:endParaRPr lang="en-US"/>
                </a:p>
              </c:txPr>
            </c:trendlineLbl>
          </c:trendline>
          <c:xVal>
            <c:numRef>
              <c:f>'0.25% Fiber DATA PTS'!$B$3:$B$40</c:f>
              <c:numCache>
                <c:formatCode>0</c:formatCode>
                <c:ptCount val="38"/>
                <c:pt idx="0">
                  <c:v>2.6666666666665209</c:v>
                </c:pt>
                <c:pt idx="1">
                  <c:v>3.8333333333334294</c:v>
                </c:pt>
                <c:pt idx="2">
                  <c:v>5.1666666666666154</c:v>
                </c:pt>
                <c:pt idx="3">
                  <c:v>6.5000000000000986</c:v>
                </c:pt>
                <c:pt idx="4">
                  <c:v>7.5000000000001359</c:v>
                </c:pt>
                <c:pt idx="5">
                  <c:v>9.3333333333330462</c:v>
                </c:pt>
                <c:pt idx="6">
                  <c:v>24.000000000000171</c:v>
                </c:pt>
                <c:pt idx="7">
                  <c:v>28.833333333333488</c:v>
                </c:pt>
                <c:pt idx="8">
                  <c:v>31.50000000000016</c:v>
                </c:pt>
                <c:pt idx="9">
                  <c:v>32.666666666666472</c:v>
                </c:pt>
                <c:pt idx="10">
                  <c:v>32.666666666666622</c:v>
                </c:pt>
                <c:pt idx="11">
                  <c:v>34.999999999999993</c:v>
                </c:pt>
                <c:pt idx="12">
                  <c:v>49.83333333333325</c:v>
                </c:pt>
                <c:pt idx="13">
                  <c:v>50.666666666666714</c:v>
                </c:pt>
                <c:pt idx="14">
                  <c:v>52.666666666666345</c:v>
                </c:pt>
                <c:pt idx="15">
                  <c:v>55.666666666666757</c:v>
                </c:pt>
                <c:pt idx="16">
                  <c:v>57.166666666666814</c:v>
                </c:pt>
                <c:pt idx="17">
                  <c:v>60.166666666666629</c:v>
                </c:pt>
                <c:pt idx="18">
                  <c:v>67.333333333333314</c:v>
                </c:pt>
                <c:pt idx="19">
                  <c:v>74.999999999999886</c:v>
                </c:pt>
                <c:pt idx="20">
                  <c:v>75.833333333333044</c:v>
                </c:pt>
                <c:pt idx="21">
                  <c:v>78.833333333333456</c:v>
                </c:pt>
                <c:pt idx="22">
                  <c:v>81.333333333333258</c:v>
                </c:pt>
                <c:pt idx="23">
                  <c:v>85.500000000000284</c:v>
                </c:pt>
                <c:pt idx="24">
                  <c:v>92.333333333333229</c:v>
                </c:pt>
                <c:pt idx="25">
                  <c:v>94.49999999999973</c:v>
                </c:pt>
                <c:pt idx="26">
                  <c:v>101.16666666666626</c:v>
                </c:pt>
                <c:pt idx="27">
                  <c:v>103.16666666666679</c:v>
                </c:pt>
                <c:pt idx="28">
                  <c:v>110.33333333333333</c:v>
                </c:pt>
                <c:pt idx="29">
                  <c:v>124.33333333333326</c:v>
                </c:pt>
                <c:pt idx="30">
                  <c:v>137.33333333333317</c:v>
                </c:pt>
                <c:pt idx="31">
                  <c:v>150.83333333333323</c:v>
                </c:pt>
                <c:pt idx="32">
                  <c:v>154.50000000000023</c:v>
                </c:pt>
                <c:pt idx="33">
                  <c:v>162.66666666666666</c:v>
                </c:pt>
                <c:pt idx="34">
                  <c:v>165.83333333333306</c:v>
                </c:pt>
                <c:pt idx="35">
                  <c:v>166.49999999999994</c:v>
                </c:pt>
              </c:numCache>
            </c:numRef>
          </c:xVal>
          <c:yVal>
            <c:numRef>
              <c:f>'0.25% Fiber DATA PTS'!$F$3:$F$40</c:f>
              <c:numCache>
                <c:formatCode>0.00</c:formatCode>
                <c:ptCount val="38"/>
                <c:pt idx="0">
                  <c:v>87.704042215383083</c:v>
                </c:pt>
                <c:pt idx="1">
                  <c:v>84.861146359595878</c:v>
                </c:pt>
                <c:pt idx="2">
                  <c:v>88.351606621165359</c:v>
                </c:pt>
                <c:pt idx="3">
                  <c:v>90.143249577439832</c:v>
                </c:pt>
                <c:pt idx="4">
                  <c:v>84.268724805778888</c:v>
                </c:pt>
                <c:pt idx="5">
                  <c:v>84.524122169072655</c:v>
                </c:pt>
                <c:pt idx="6">
                  <c:v>73.849739375160368</c:v>
                </c:pt>
                <c:pt idx="7">
                  <c:v>74.360873324037613</c:v>
                </c:pt>
                <c:pt idx="8">
                  <c:v>71.371653106954142</c:v>
                </c:pt>
                <c:pt idx="9">
                  <c:v>67.560078910109581</c:v>
                </c:pt>
                <c:pt idx="10">
                  <c:v>64.549184087672714</c:v>
                </c:pt>
                <c:pt idx="11">
                  <c:v>68.322890021205779</c:v>
                </c:pt>
                <c:pt idx="12">
                  <c:v>57.921023257963824</c:v>
                </c:pt>
                <c:pt idx="13">
                  <c:v>63.235875611041095</c:v>
                </c:pt>
                <c:pt idx="14">
                  <c:v>57.62973530288869</c:v>
                </c:pt>
                <c:pt idx="15">
                  <c:v>74.982312330888917</c:v>
                </c:pt>
                <c:pt idx="16">
                  <c:v>47.076744888643461</c:v>
                </c:pt>
                <c:pt idx="17">
                  <c:v>51.666608110113422</c:v>
                </c:pt>
                <c:pt idx="18">
                  <c:v>51.473645445364461</c:v>
                </c:pt>
                <c:pt idx="19">
                  <c:v>48.390273159967663</c:v>
                </c:pt>
                <c:pt idx="20">
                  <c:v>51.327283089620835</c:v>
                </c:pt>
                <c:pt idx="21">
                  <c:v>67.840189298546775</c:v>
                </c:pt>
                <c:pt idx="22">
                  <c:v>35.734875621724079</c:v>
                </c:pt>
                <c:pt idx="23">
                  <c:v>63.086875775066588</c:v>
                </c:pt>
                <c:pt idx="24">
                  <c:v>37.170461150561927</c:v>
                </c:pt>
                <c:pt idx="25">
                  <c:v>44.894341763249365</c:v>
                </c:pt>
                <c:pt idx="26">
                  <c:v>37.518596894198282</c:v>
                </c:pt>
                <c:pt idx="27">
                  <c:v>37.845992374904824</c:v>
                </c:pt>
                <c:pt idx="28">
                  <c:v>49.894061725687259</c:v>
                </c:pt>
                <c:pt idx="29">
                  <c:v>23.239518540756002</c:v>
                </c:pt>
                <c:pt idx="30">
                  <c:v>18.833513506030343</c:v>
                </c:pt>
                <c:pt idx="31">
                  <c:v>29.550352876148089</c:v>
                </c:pt>
                <c:pt idx="32">
                  <c:v>17.17647525076136</c:v>
                </c:pt>
                <c:pt idx="33">
                  <c:v>11.301982617918208</c:v>
                </c:pt>
                <c:pt idx="34">
                  <c:v>12.555443577386203</c:v>
                </c:pt>
                <c:pt idx="35">
                  <c:v>13.4436455114122</c:v>
                </c:pt>
              </c:numCache>
            </c:numRef>
          </c:yVal>
          <c:smooth val="0"/>
          <c:extLst xmlns:c16r2="http://schemas.microsoft.com/office/drawing/2015/06/chart">
            <c:ext xmlns:c16="http://schemas.microsoft.com/office/drawing/2014/chart" uri="{C3380CC4-5D6E-409C-BE32-E72D297353CC}">
              <c16:uniqueId val="{00000007-C85A-431F-B40A-F4EF9D119A3D}"/>
            </c:ext>
          </c:extLst>
        </c:ser>
        <c:dLbls>
          <c:showLegendKey val="0"/>
          <c:showVal val="0"/>
          <c:showCatName val="0"/>
          <c:showSerName val="0"/>
          <c:showPercent val="0"/>
          <c:showBubbleSize val="0"/>
        </c:dLbls>
        <c:axId val="193616896"/>
        <c:axId val="193635456"/>
      </c:scatterChart>
      <c:valAx>
        <c:axId val="193616896"/>
        <c:scaling>
          <c:orientation val="minMax"/>
          <c:max val="250"/>
        </c:scaling>
        <c:delete val="0"/>
        <c:axPos val="b"/>
        <c:title>
          <c:tx>
            <c:rich>
              <a:bodyPr rot="0" vert="horz"/>
              <a:lstStyle/>
              <a:p>
                <a:pPr>
                  <a:defRPr/>
                </a:pPr>
                <a:r>
                  <a:rPr lang="en-US"/>
                  <a:t>Crack Width (mil)</a:t>
                </a:r>
              </a:p>
            </c:rich>
          </c:tx>
          <c:layout/>
          <c:overlay val="0"/>
          <c:spPr>
            <a:noFill/>
            <a:ln>
              <a:noFill/>
            </a:ln>
            <a:effectLst/>
          </c:spPr>
        </c:title>
        <c:numFmt formatCode="0" sourceLinked="1"/>
        <c:majorTickMark val="out"/>
        <c:minorTickMark val="out"/>
        <c:tickLblPos val="nextTo"/>
        <c:spPr>
          <a:noFill/>
          <a:ln w="9525" cap="flat" cmpd="sng" algn="ctr">
            <a:solidFill>
              <a:schemeClr val="tx1"/>
            </a:solidFill>
            <a:round/>
          </a:ln>
          <a:effectLst/>
        </c:spPr>
        <c:txPr>
          <a:bodyPr rot="-60000000" vert="horz"/>
          <a:lstStyle/>
          <a:p>
            <a:pPr>
              <a:defRPr/>
            </a:pPr>
            <a:endParaRPr lang="en-US"/>
          </a:p>
        </c:txPr>
        <c:crossAx val="193635456"/>
        <c:crosses val="autoZero"/>
        <c:crossBetween val="midCat"/>
      </c:valAx>
      <c:valAx>
        <c:axId val="193635456"/>
        <c:scaling>
          <c:orientation val="minMax"/>
        </c:scaling>
        <c:delete val="0"/>
        <c:axPos val="l"/>
        <c:title>
          <c:tx>
            <c:rich>
              <a:bodyPr rot="-5400000" vert="horz"/>
              <a:lstStyle/>
              <a:p>
                <a:pPr>
                  <a:defRPr/>
                </a:pPr>
                <a:r>
                  <a:rPr lang="en-US"/>
                  <a:t>LTE (%)</a:t>
                </a:r>
              </a:p>
            </c:rich>
          </c:tx>
          <c:layout/>
          <c:overlay val="0"/>
          <c:spPr>
            <a:noFill/>
            <a:ln>
              <a:noFill/>
            </a:ln>
            <a:effectLst/>
          </c:spPr>
        </c:title>
        <c:numFmt formatCode="0" sourceLinked="0"/>
        <c:majorTickMark val="out"/>
        <c:minorTickMark val="out"/>
        <c:tickLblPos val="nextTo"/>
        <c:spPr>
          <a:noFill/>
          <a:ln w="9525" cap="flat" cmpd="sng" algn="ctr">
            <a:solidFill>
              <a:schemeClr val="tx1"/>
            </a:solidFill>
            <a:round/>
          </a:ln>
          <a:effectLst/>
        </c:spPr>
        <c:txPr>
          <a:bodyPr rot="-60000000" vert="horz"/>
          <a:lstStyle/>
          <a:p>
            <a:pPr>
              <a:defRPr/>
            </a:pPr>
            <a:endParaRPr lang="en-US"/>
          </a:p>
        </c:txPr>
        <c:crossAx val="193616896"/>
        <c:crosses val="autoZero"/>
        <c:crossBetween val="midCat"/>
        <c:majorUnit val="20"/>
      </c:valAx>
      <c:spPr>
        <a:noFill/>
        <a:ln>
          <a:solidFill>
            <a:schemeClr val="tx1"/>
          </a:solidFill>
        </a:ln>
        <a:effectLst/>
      </c:spPr>
    </c:plotArea>
    <c:legend>
      <c:legendPos val="r"/>
      <c:legendEntry>
        <c:idx val="0"/>
        <c:delete val="1"/>
      </c:legendEntry>
      <c:legendEntry>
        <c:idx val="1"/>
        <c:delete val="1"/>
      </c:legendEntry>
      <c:legendEntry>
        <c:idx val="2"/>
        <c:delete val="1"/>
      </c:legendEntry>
      <c:legendEntry>
        <c:idx val="3"/>
        <c:delete val="1"/>
      </c:legendEntry>
      <c:legendEntry>
        <c:idx val="6"/>
        <c:delete val="1"/>
      </c:legendEntry>
      <c:layout>
        <c:manualLayout>
          <c:xMode val="edge"/>
          <c:yMode val="edge"/>
          <c:x val="0.31574069785394476"/>
          <c:y val="6.254470144356955E-2"/>
          <c:w val="0.47758510884668826"/>
          <c:h val="0.1548474409448819"/>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25250415126683"/>
          <c:y val="5.5555555555555552E-2"/>
          <c:w val="0.64583828807113397"/>
          <c:h val="0.62685558034723332"/>
        </c:manualLayout>
      </c:layout>
      <c:lineChart>
        <c:grouping val="standard"/>
        <c:varyColors val="0"/>
        <c:ser>
          <c:idx val="0"/>
          <c:order val="0"/>
          <c:tx>
            <c:v>Flexural Strength</c:v>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Sheet1!$C$3:$C$7</c:f>
              <c:numCache>
                <c:formatCode>0.00%</c:formatCode>
                <c:ptCount val="5"/>
                <c:pt idx="0" formatCode="0%">
                  <c:v>0</c:v>
                </c:pt>
                <c:pt idx="1">
                  <c:v>2.5000000000000001E-3</c:v>
                </c:pt>
                <c:pt idx="2">
                  <c:v>5.0000000000000001E-3</c:v>
                </c:pt>
                <c:pt idx="3">
                  <c:v>7.4999999999999997E-3</c:v>
                </c:pt>
                <c:pt idx="4" formatCode="0%">
                  <c:v>0.01</c:v>
                </c:pt>
              </c:numCache>
            </c:numRef>
          </c:cat>
          <c:val>
            <c:numRef>
              <c:f>Sheet1!$E$3:$E$7</c:f>
              <c:numCache>
                <c:formatCode>General</c:formatCode>
                <c:ptCount val="5"/>
                <c:pt idx="0">
                  <c:v>670</c:v>
                </c:pt>
                <c:pt idx="1">
                  <c:v>857</c:v>
                </c:pt>
                <c:pt idx="2">
                  <c:v>931</c:v>
                </c:pt>
                <c:pt idx="3">
                  <c:v>960</c:v>
                </c:pt>
                <c:pt idx="4">
                  <c:v>899</c:v>
                </c:pt>
              </c:numCache>
            </c:numRef>
          </c:val>
          <c:smooth val="0"/>
          <c:extLst xmlns:c16r2="http://schemas.microsoft.com/office/drawing/2015/06/chart">
            <c:ext xmlns:c16="http://schemas.microsoft.com/office/drawing/2014/chart" uri="{C3380CC4-5D6E-409C-BE32-E72D297353CC}">
              <c16:uniqueId val="{00000000-9BC5-4F8B-8A27-236B9351AB99}"/>
            </c:ext>
          </c:extLst>
        </c:ser>
        <c:dLbls>
          <c:showLegendKey val="0"/>
          <c:showVal val="0"/>
          <c:showCatName val="0"/>
          <c:showSerName val="0"/>
          <c:showPercent val="0"/>
          <c:showBubbleSize val="0"/>
        </c:dLbls>
        <c:marker val="1"/>
        <c:smooth val="0"/>
        <c:axId val="138431488"/>
        <c:axId val="138434048"/>
      </c:lineChart>
      <c:catAx>
        <c:axId val="138431488"/>
        <c:scaling>
          <c:orientation val="minMax"/>
        </c:scaling>
        <c:delete val="0"/>
        <c:axPos val="b"/>
        <c:title>
          <c:tx>
            <c:rich>
              <a:bodyPr rot="0" vert="horz"/>
              <a:lstStyle/>
              <a:p>
                <a:pPr algn="ctr" rtl="0">
                  <a:defRPr/>
                </a:pPr>
                <a:r>
                  <a:rPr lang="en-US"/>
                  <a:t>Vol. fraction</a:t>
                </a:r>
              </a:p>
            </c:rich>
          </c:tx>
          <c:layout>
            <c:manualLayout>
              <c:xMode val="edge"/>
              <c:yMode val="edge"/>
              <c:x val="0.494116717553163"/>
              <c:y val="0.8980188398481368"/>
            </c:manualLayout>
          </c:layout>
          <c:overlay val="0"/>
          <c:spPr>
            <a:noFill/>
            <a:ln>
              <a:noFill/>
            </a:ln>
            <a:effectLst/>
          </c:spPr>
        </c:title>
        <c:numFmt formatCode="0%" sourceLinked="1"/>
        <c:majorTickMark val="out"/>
        <c:minorTickMark val="out"/>
        <c:tickLblPos val="nextTo"/>
        <c:spPr>
          <a:noFill/>
          <a:ln w="9525" cap="flat" cmpd="sng" algn="ctr">
            <a:solidFill>
              <a:schemeClr val="tx1"/>
            </a:solidFill>
            <a:round/>
          </a:ln>
          <a:effectLst/>
        </c:spPr>
        <c:txPr>
          <a:bodyPr rot="-60000000" vert="horz"/>
          <a:lstStyle/>
          <a:p>
            <a:pPr>
              <a:defRPr/>
            </a:pPr>
            <a:endParaRPr lang="en-US"/>
          </a:p>
        </c:txPr>
        <c:crossAx val="138434048"/>
        <c:crosses val="autoZero"/>
        <c:auto val="1"/>
        <c:lblAlgn val="ctr"/>
        <c:lblOffset val="100"/>
        <c:tickMarkSkip val="2"/>
        <c:noMultiLvlLbl val="0"/>
      </c:catAx>
      <c:valAx>
        <c:axId val="138434048"/>
        <c:scaling>
          <c:orientation val="minMax"/>
          <c:min val="600"/>
        </c:scaling>
        <c:delete val="0"/>
        <c:axPos val="l"/>
        <c:title>
          <c:tx>
            <c:rich>
              <a:bodyPr rot="-5400000" vert="horz"/>
              <a:lstStyle/>
              <a:p>
                <a:pPr>
                  <a:defRPr/>
                </a:pPr>
                <a:r>
                  <a:rPr lang="en-US"/>
                  <a:t>Flexural strength (psi)</a:t>
                </a:r>
              </a:p>
            </c:rich>
          </c:tx>
          <c:layout>
            <c:manualLayout>
              <c:xMode val="edge"/>
              <c:yMode val="edge"/>
              <c:x val="8.3644008784616204E-3"/>
              <c:y val="8.6108530547749917E-2"/>
            </c:manualLayout>
          </c:layout>
          <c:overlay val="0"/>
          <c:spPr>
            <a:noFill/>
            <a:ln>
              <a:noFill/>
            </a:ln>
            <a:effectLst/>
          </c:spPr>
        </c:title>
        <c:numFmt formatCode="#,##0" sourceLinked="0"/>
        <c:majorTickMark val="none"/>
        <c:minorTickMark val="none"/>
        <c:tickLblPos val="nextTo"/>
        <c:spPr>
          <a:noFill/>
          <a:ln>
            <a:noFill/>
          </a:ln>
          <a:effectLst/>
        </c:spPr>
        <c:txPr>
          <a:bodyPr rot="-60000000" vert="horz"/>
          <a:lstStyle/>
          <a:p>
            <a:pPr>
              <a:defRPr/>
            </a:pPr>
            <a:endParaRPr lang="en-US"/>
          </a:p>
        </c:txPr>
        <c:crossAx val="138431488"/>
        <c:crosses val="autoZero"/>
        <c:crossBetween val="between"/>
        <c:majorUnit val="100"/>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600" b="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562936557234301E-2"/>
          <c:y val="4.1383889513810772E-2"/>
          <c:w val="0.89922255132116602"/>
          <c:h val="0.8136726176780642"/>
        </c:manualLayout>
      </c:layout>
      <c:scatterChart>
        <c:scatterStyle val="lineMarker"/>
        <c:varyColors val="0"/>
        <c:ser>
          <c:idx val="0"/>
          <c:order val="0"/>
          <c:tx>
            <c:v>plain 1</c:v>
          </c:tx>
          <c:spPr>
            <a:ln w="28575">
              <a:noFill/>
            </a:ln>
          </c:spPr>
          <c:marker>
            <c:symbol val="none"/>
          </c:marker>
          <c:trendline>
            <c:spPr>
              <a:ln w="19050">
                <a:prstDash val="lgDashDot"/>
              </a:ln>
            </c:spPr>
            <c:trendlineType val="linear"/>
            <c:forward val="3"/>
            <c:dispRSqr val="1"/>
            <c:dispEq val="1"/>
            <c:trendlineLbl>
              <c:layout/>
              <c:numFmt formatCode="General" sourceLinked="0"/>
            </c:trendlineLbl>
          </c:trendline>
          <c:xVal>
            <c:numRef>
              <c:f>Plain!$Q$5:$Q$18</c:f>
              <c:numCache>
                <c:formatCode>0</c:formatCode>
                <c:ptCount val="14"/>
                <c:pt idx="0" formatCode="General">
                  <c:v>11.166666666666694</c:v>
                </c:pt>
                <c:pt idx="1">
                  <c:v>12.833333333333327</c:v>
                </c:pt>
                <c:pt idx="2" formatCode="General">
                  <c:v>16.666666666666607</c:v>
                </c:pt>
                <c:pt idx="3" formatCode="General">
                  <c:v>26.666666666666544</c:v>
                </c:pt>
                <c:pt idx="4" formatCode="General">
                  <c:v>36.999999999999773</c:v>
                </c:pt>
                <c:pt idx="5">
                  <c:v>43.333333333333151</c:v>
                </c:pt>
                <c:pt idx="6" formatCode="General">
                  <c:v>46.666666666666707</c:v>
                </c:pt>
                <c:pt idx="7" formatCode="General">
                  <c:v>47.500000000000021</c:v>
                </c:pt>
                <c:pt idx="8" formatCode="General">
                  <c:v>58.333333333333421</c:v>
                </c:pt>
                <c:pt idx="9" formatCode="General">
                  <c:v>58.666666666666721</c:v>
                </c:pt>
                <c:pt idx="10">
                  <c:v>59.499999999999886</c:v>
                </c:pt>
                <c:pt idx="11" formatCode="General">
                  <c:v>74.833333333333456</c:v>
                </c:pt>
                <c:pt idx="12" formatCode="General">
                  <c:v>76.333333333333513</c:v>
                </c:pt>
                <c:pt idx="13">
                  <c:v>79.999999999999773</c:v>
                </c:pt>
              </c:numCache>
            </c:numRef>
          </c:xVal>
          <c:yVal>
            <c:numRef>
              <c:f>Plain!$T$5:$T$18</c:f>
              <c:numCache>
                <c:formatCode>General</c:formatCode>
                <c:ptCount val="14"/>
                <c:pt idx="0">
                  <c:v>10.775</c:v>
                </c:pt>
                <c:pt idx="1">
                  <c:v>13.73</c:v>
                </c:pt>
                <c:pt idx="2">
                  <c:v>11.404999999999999</c:v>
                </c:pt>
                <c:pt idx="3">
                  <c:v>15.879999999999999</c:v>
                </c:pt>
                <c:pt idx="4">
                  <c:v>21.58</c:v>
                </c:pt>
                <c:pt idx="5">
                  <c:v>20.725000000000001</c:v>
                </c:pt>
                <c:pt idx="6">
                  <c:v>22.92</c:v>
                </c:pt>
                <c:pt idx="7">
                  <c:v>17.125</c:v>
                </c:pt>
                <c:pt idx="8">
                  <c:v>18.174999999999997</c:v>
                </c:pt>
                <c:pt idx="9">
                  <c:v>25.814999999999998</c:v>
                </c:pt>
                <c:pt idx="10">
                  <c:v>24.39</c:v>
                </c:pt>
                <c:pt idx="11">
                  <c:v>26.73</c:v>
                </c:pt>
                <c:pt idx="12">
                  <c:v>20.494999999999997</c:v>
                </c:pt>
                <c:pt idx="13">
                  <c:v>28.475000000000001</c:v>
                </c:pt>
              </c:numCache>
            </c:numRef>
          </c:yVal>
          <c:smooth val="0"/>
          <c:extLst xmlns:c16r2="http://schemas.microsoft.com/office/drawing/2015/06/chart">
            <c:ext xmlns:c16="http://schemas.microsoft.com/office/drawing/2014/chart" uri="{C3380CC4-5D6E-409C-BE32-E72D297353CC}">
              <c16:uniqueId val="{00000001-62C4-4EB1-8245-199DBAC365A3}"/>
            </c:ext>
          </c:extLst>
        </c:ser>
        <c:ser>
          <c:idx val="1"/>
          <c:order val="1"/>
          <c:tx>
            <c:v>plain 2</c:v>
          </c:tx>
          <c:spPr>
            <a:ln w="28575">
              <a:noFill/>
            </a:ln>
          </c:spPr>
          <c:marker>
            <c:symbol val="none"/>
          </c:marker>
          <c:trendline>
            <c:name>No Fibers</c:name>
            <c:spPr>
              <a:ln w="19050">
                <a:prstDash val="lgDashDot"/>
              </a:ln>
            </c:spPr>
            <c:trendlineType val="linear"/>
            <c:backward val="14"/>
            <c:dispRSqr val="1"/>
            <c:dispEq val="1"/>
            <c:trendlineLbl>
              <c:layout>
                <c:manualLayout>
                  <c:x val="2.4628171478565178E-3"/>
                  <c:y val="-2.204578594342374E-2"/>
                </c:manualLayout>
              </c:layout>
              <c:numFmt formatCode="General" sourceLinked="0"/>
            </c:trendlineLbl>
          </c:trendline>
          <c:xVal>
            <c:numRef>
              <c:f>Plain!$Q$19:$Q$23</c:f>
              <c:numCache>
                <c:formatCode>General</c:formatCode>
                <c:ptCount val="5"/>
                <c:pt idx="0" formatCode="0">
                  <c:v>94.333333333333158</c:v>
                </c:pt>
                <c:pt idx="1">
                  <c:v>109.1666666666667</c:v>
                </c:pt>
                <c:pt idx="2">
                  <c:v>126.16666666666661</c:v>
                </c:pt>
                <c:pt idx="3">
                  <c:v>161.33333333333346</c:v>
                </c:pt>
                <c:pt idx="4">
                  <c:v>165.1666666666666</c:v>
                </c:pt>
              </c:numCache>
            </c:numRef>
          </c:xVal>
          <c:yVal>
            <c:numRef>
              <c:f>Plain!$T$19:$T$23</c:f>
              <c:numCache>
                <c:formatCode>General</c:formatCode>
                <c:ptCount val="5"/>
                <c:pt idx="0">
                  <c:v>29.880000000000003</c:v>
                </c:pt>
                <c:pt idx="1">
                  <c:v>25.274999999999999</c:v>
                </c:pt>
                <c:pt idx="2">
                  <c:v>32.900000000000006</c:v>
                </c:pt>
                <c:pt idx="3">
                  <c:v>33.284999999999997</c:v>
                </c:pt>
                <c:pt idx="4">
                  <c:v>32.134999999999998</c:v>
                </c:pt>
              </c:numCache>
            </c:numRef>
          </c:yVal>
          <c:smooth val="0"/>
          <c:extLst xmlns:c16r2="http://schemas.microsoft.com/office/drawing/2015/06/chart">
            <c:ext xmlns:c16="http://schemas.microsoft.com/office/drawing/2014/chart" uri="{C3380CC4-5D6E-409C-BE32-E72D297353CC}">
              <c16:uniqueId val="{00000003-62C4-4EB1-8245-199DBAC365A3}"/>
            </c:ext>
          </c:extLst>
        </c:ser>
        <c:ser>
          <c:idx val="2"/>
          <c:order val="2"/>
          <c:tx>
            <c:v>0.25% Vf</c:v>
          </c:tx>
          <c:spPr>
            <a:ln w="28575">
              <a:noFill/>
            </a:ln>
          </c:spPr>
          <c:marker>
            <c:symbol val="none"/>
          </c:marker>
          <c:trendline>
            <c:name>0.25% Vf</c:name>
            <c:spPr>
              <a:ln w="19050">
                <a:solidFill>
                  <a:srgbClr val="8064A2"/>
                </a:solidFill>
                <a:prstDash val="dash"/>
              </a:ln>
            </c:spPr>
            <c:trendlineType val="linear"/>
            <c:dispRSqr val="1"/>
            <c:dispEq val="1"/>
            <c:trendlineLbl>
              <c:layout>
                <c:manualLayout>
                  <c:x val="0.22002449693788276"/>
                  <c:y val="-3.3299795858850977E-2"/>
                </c:manualLayout>
              </c:layout>
              <c:numFmt formatCode="General" sourceLinked="0"/>
            </c:trendlineLbl>
          </c:trendline>
          <c:xVal>
            <c:numRef>
              <c:f>'Combination Plots'!$G$4:$G$39</c:f>
              <c:numCache>
                <c:formatCode>General</c:formatCode>
                <c:ptCount val="36"/>
                <c:pt idx="0">
                  <c:v>2.6666666666665209</c:v>
                </c:pt>
                <c:pt idx="1">
                  <c:v>3.8333333333334294</c:v>
                </c:pt>
                <c:pt idx="2">
                  <c:v>5.1666666666666154</c:v>
                </c:pt>
                <c:pt idx="3">
                  <c:v>6.5000000000000986</c:v>
                </c:pt>
                <c:pt idx="4">
                  <c:v>7.5000000000001359</c:v>
                </c:pt>
                <c:pt idx="5">
                  <c:v>9.3333333333330462</c:v>
                </c:pt>
                <c:pt idx="6">
                  <c:v>24.000000000000171</c:v>
                </c:pt>
                <c:pt idx="7">
                  <c:v>28.833333333333488</c:v>
                </c:pt>
                <c:pt idx="8">
                  <c:v>31.50000000000016</c:v>
                </c:pt>
                <c:pt idx="9">
                  <c:v>32.666666666666472</c:v>
                </c:pt>
                <c:pt idx="10">
                  <c:v>32.666666666666622</c:v>
                </c:pt>
                <c:pt idx="11">
                  <c:v>34.999999999999993</c:v>
                </c:pt>
                <c:pt idx="12">
                  <c:v>49.83333333333325</c:v>
                </c:pt>
                <c:pt idx="13">
                  <c:v>50.666666666666714</c:v>
                </c:pt>
                <c:pt idx="14">
                  <c:v>52.666666666666345</c:v>
                </c:pt>
                <c:pt idx="15">
                  <c:v>55.666666666666757</c:v>
                </c:pt>
                <c:pt idx="16">
                  <c:v>57.166666666666814</c:v>
                </c:pt>
                <c:pt idx="17">
                  <c:v>60.166666666666629</c:v>
                </c:pt>
                <c:pt idx="18">
                  <c:v>67.333333333333314</c:v>
                </c:pt>
                <c:pt idx="19">
                  <c:v>74.999999999999886</c:v>
                </c:pt>
                <c:pt idx="20">
                  <c:v>75.833333333333044</c:v>
                </c:pt>
                <c:pt idx="21">
                  <c:v>78.833333333333456</c:v>
                </c:pt>
                <c:pt idx="22">
                  <c:v>81.333333333333258</c:v>
                </c:pt>
                <c:pt idx="23">
                  <c:v>85.500000000000284</c:v>
                </c:pt>
                <c:pt idx="24">
                  <c:v>92.333333333333229</c:v>
                </c:pt>
                <c:pt idx="25">
                  <c:v>94.49999999999973</c:v>
                </c:pt>
                <c:pt idx="26">
                  <c:v>101.16666666666626</c:v>
                </c:pt>
                <c:pt idx="27">
                  <c:v>103.16666666666679</c:v>
                </c:pt>
                <c:pt idx="28">
                  <c:v>110.33333333333333</c:v>
                </c:pt>
                <c:pt idx="29">
                  <c:v>124.33333333333326</c:v>
                </c:pt>
                <c:pt idx="30">
                  <c:v>137.33333333333317</c:v>
                </c:pt>
                <c:pt idx="31">
                  <c:v>150.83333333333323</c:v>
                </c:pt>
                <c:pt idx="32">
                  <c:v>154.50000000000023</c:v>
                </c:pt>
                <c:pt idx="33">
                  <c:v>162.66666666666666</c:v>
                </c:pt>
                <c:pt idx="34">
                  <c:v>165.83333333333306</c:v>
                </c:pt>
                <c:pt idx="35">
                  <c:v>166.49999999999994</c:v>
                </c:pt>
              </c:numCache>
            </c:numRef>
          </c:xVal>
          <c:yVal>
            <c:numRef>
              <c:f>'Combination Plots'!$J$4:$J$39</c:f>
              <c:numCache>
                <c:formatCode>General</c:formatCode>
                <c:ptCount val="36"/>
                <c:pt idx="0">
                  <c:v>7.46</c:v>
                </c:pt>
                <c:pt idx="1">
                  <c:v>8.08</c:v>
                </c:pt>
                <c:pt idx="2">
                  <c:v>9.625</c:v>
                </c:pt>
                <c:pt idx="3">
                  <c:v>8.9849999999999994</c:v>
                </c:pt>
                <c:pt idx="4">
                  <c:v>11.785</c:v>
                </c:pt>
                <c:pt idx="5">
                  <c:v>11.379999999999999</c:v>
                </c:pt>
                <c:pt idx="6">
                  <c:v>14.059999999999999</c:v>
                </c:pt>
                <c:pt idx="7">
                  <c:v>11.14</c:v>
                </c:pt>
                <c:pt idx="8">
                  <c:v>10.17</c:v>
                </c:pt>
                <c:pt idx="9">
                  <c:v>15.82</c:v>
                </c:pt>
                <c:pt idx="10">
                  <c:v>14.64</c:v>
                </c:pt>
                <c:pt idx="11">
                  <c:v>13.375</c:v>
                </c:pt>
                <c:pt idx="12">
                  <c:v>11.9</c:v>
                </c:pt>
                <c:pt idx="13">
                  <c:v>12.77</c:v>
                </c:pt>
                <c:pt idx="14">
                  <c:v>15.76</c:v>
                </c:pt>
                <c:pt idx="15">
                  <c:v>13.04</c:v>
                </c:pt>
                <c:pt idx="16">
                  <c:v>19.324999999999999</c:v>
                </c:pt>
                <c:pt idx="17">
                  <c:v>16.64</c:v>
                </c:pt>
                <c:pt idx="18">
                  <c:v>14.234999999999999</c:v>
                </c:pt>
                <c:pt idx="19">
                  <c:v>17.3</c:v>
                </c:pt>
                <c:pt idx="20">
                  <c:v>12.95</c:v>
                </c:pt>
                <c:pt idx="21">
                  <c:v>14.3</c:v>
                </c:pt>
                <c:pt idx="22">
                  <c:v>22.715</c:v>
                </c:pt>
                <c:pt idx="23">
                  <c:v>15.335000000000001</c:v>
                </c:pt>
                <c:pt idx="24">
                  <c:v>19.744999999999997</c:v>
                </c:pt>
                <c:pt idx="25">
                  <c:v>13.99</c:v>
                </c:pt>
                <c:pt idx="26">
                  <c:v>19.200000000000003</c:v>
                </c:pt>
                <c:pt idx="27">
                  <c:v>16.564999999999998</c:v>
                </c:pt>
                <c:pt idx="28">
                  <c:v>17.815000000000001</c:v>
                </c:pt>
                <c:pt idx="29">
                  <c:v>23.93</c:v>
                </c:pt>
                <c:pt idx="30">
                  <c:v>27.954999999999998</c:v>
                </c:pt>
                <c:pt idx="31">
                  <c:v>24.125</c:v>
                </c:pt>
                <c:pt idx="32">
                  <c:v>21.3</c:v>
                </c:pt>
                <c:pt idx="33">
                  <c:v>21.535</c:v>
                </c:pt>
                <c:pt idx="34">
                  <c:v>24.729999999999997</c:v>
                </c:pt>
                <c:pt idx="35">
                  <c:v>28.08</c:v>
                </c:pt>
              </c:numCache>
            </c:numRef>
          </c:yVal>
          <c:smooth val="0"/>
          <c:extLst xmlns:c16r2="http://schemas.microsoft.com/office/drawing/2015/06/chart">
            <c:ext xmlns:c16="http://schemas.microsoft.com/office/drawing/2014/chart" uri="{C3380CC4-5D6E-409C-BE32-E72D297353CC}">
              <c16:uniqueId val="{00000005-62C4-4EB1-8245-199DBAC365A3}"/>
            </c:ext>
          </c:extLst>
        </c:ser>
        <c:ser>
          <c:idx val="3"/>
          <c:order val="3"/>
          <c:tx>
            <c:v>0.5% Vf</c:v>
          </c:tx>
          <c:spPr>
            <a:ln w="28575">
              <a:noFill/>
            </a:ln>
          </c:spPr>
          <c:marker>
            <c:symbol val="none"/>
          </c:marker>
          <c:trendline>
            <c:name>0.5% Vf</c:name>
            <c:spPr>
              <a:ln w="19050"/>
            </c:spPr>
            <c:trendlineType val="linear"/>
            <c:dispRSqr val="1"/>
            <c:dispEq val="1"/>
            <c:trendlineLbl>
              <c:layout>
                <c:manualLayout>
                  <c:x val="-4.2931051887744799E-2"/>
                  <c:y val="0.1273190069991251"/>
                </c:manualLayout>
              </c:layout>
              <c:numFmt formatCode="General" sourceLinked="0"/>
            </c:trendlineLbl>
          </c:trendline>
          <c:xVal>
            <c:numRef>
              <c:f>'Combination Plots'!$B$4:$B$135</c:f>
              <c:numCache>
                <c:formatCode>General</c:formatCode>
                <c:ptCount val="132"/>
                <c:pt idx="0">
                  <c:v>2.8333333333333912</c:v>
                </c:pt>
                <c:pt idx="1">
                  <c:v>6.33</c:v>
                </c:pt>
                <c:pt idx="2">
                  <c:v>1.8</c:v>
                </c:pt>
                <c:pt idx="3">
                  <c:v>1</c:v>
                </c:pt>
                <c:pt idx="4">
                  <c:v>1.3</c:v>
                </c:pt>
                <c:pt idx="5">
                  <c:v>2</c:v>
                </c:pt>
                <c:pt idx="6">
                  <c:v>2</c:v>
                </c:pt>
                <c:pt idx="7">
                  <c:v>3</c:v>
                </c:pt>
                <c:pt idx="8">
                  <c:v>31.3</c:v>
                </c:pt>
                <c:pt idx="9">
                  <c:v>5</c:v>
                </c:pt>
                <c:pt idx="10">
                  <c:v>35.5</c:v>
                </c:pt>
                <c:pt idx="11">
                  <c:v>1</c:v>
                </c:pt>
                <c:pt idx="12">
                  <c:v>53.5</c:v>
                </c:pt>
                <c:pt idx="13">
                  <c:v>10</c:v>
                </c:pt>
                <c:pt idx="14">
                  <c:v>22.833333333333556</c:v>
                </c:pt>
                <c:pt idx="15">
                  <c:v>2.6666666666666665</c:v>
                </c:pt>
                <c:pt idx="16">
                  <c:v>1</c:v>
                </c:pt>
                <c:pt idx="17">
                  <c:v>1</c:v>
                </c:pt>
                <c:pt idx="18">
                  <c:v>51.5</c:v>
                </c:pt>
                <c:pt idx="19">
                  <c:v>30</c:v>
                </c:pt>
                <c:pt idx="20">
                  <c:v>29.833333333333332</c:v>
                </c:pt>
                <c:pt idx="21">
                  <c:v>66.833333333333343</c:v>
                </c:pt>
                <c:pt idx="22">
                  <c:v>21.499999999999996</c:v>
                </c:pt>
                <c:pt idx="23">
                  <c:v>13.166666666666666</c:v>
                </c:pt>
                <c:pt idx="24">
                  <c:v>34</c:v>
                </c:pt>
                <c:pt idx="25">
                  <c:v>20</c:v>
                </c:pt>
                <c:pt idx="26">
                  <c:v>27</c:v>
                </c:pt>
                <c:pt idx="27">
                  <c:v>26</c:v>
                </c:pt>
                <c:pt idx="28">
                  <c:v>41.166666666666671</c:v>
                </c:pt>
                <c:pt idx="29">
                  <c:v>41</c:v>
                </c:pt>
                <c:pt idx="30">
                  <c:v>36.666666666666629</c:v>
                </c:pt>
                <c:pt idx="31">
                  <c:v>50</c:v>
                </c:pt>
                <c:pt idx="32">
                  <c:v>6</c:v>
                </c:pt>
                <c:pt idx="33">
                  <c:v>13</c:v>
                </c:pt>
                <c:pt idx="34">
                  <c:v>52</c:v>
                </c:pt>
                <c:pt idx="35">
                  <c:v>44.499999999999993</c:v>
                </c:pt>
                <c:pt idx="36">
                  <c:v>30</c:v>
                </c:pt>
                <c:pt idx="37">
                  <c:v>32</c:v>
                </c:pt>
                <c:pt idx="38">
                  <c:v>2.8333333333333912</c:v>
                </c:pt>
                <c:pt idx="39">
                  <c:v>52.666666666666657</c:v>
                </c:pt>
                <c:pt idx="40">
                  <c:v>31</c:v>
                </c:pt>
                <c:pt idx="41">
                  <c:v>66</c:v>
                </c:pt>
                <c:pt idx="42">
                  <c:v>20</c:v>
                </c:pt>
                <c:pt idx="43">
                  <c:v>2</c:v>
                </c:pt>
                <c:pt idx="44">
                  <c:v>13</c:v>
                </c:pt>
                <c:pt idx="45">
                  <c:v>81</c:v>
                </c:pt>
                <c:pt idx="46">
                  <c:v>50.666666666666856</c:v>
                </c:pt>
                <c:pt idx="47">
                  <c:v>52.666666666666664</c:v>
                </c:pt>
                <c:pt idx="48">
                  <c:v>14</c:v>
                </c:pt>
                <c:pt idx="49">
                  <c:v>38</c:v>
                </c:pt>
                <c:pt idx="50">
                  <c:v>22</c:v>
                </c:pt>
                <c:pt idx="51">
                  <c:v>58</c:v>
                </c:pt>
                <c:pt idx="52">
                  <c:v>29.833333333333378</c:v>
                </c:pt>
                <c:pt idx="53">
                  <c:v>44.000000000000185</c:v>
                </c:pt>
                <c:pt idx="54">
                  <c:v>47</c:v>
                </c:pt>
                <c:pt idx="55">
                  <c:v>38</c:v>
                </c:pt>
                <c:pt idx="56">
                  <c:v>50</c:v>
                </c:pt>
                <c:pt idx="57">
                  <c:v>28</c:v>
                </c:pt>
                <c:pt idx="58">
                  <c:v>73.6666666666667</c:v>
                </c:pt>
                <c:pt idx="59">
                  <c:v>102.83333333333333</c:v>
                </c:pt>
                <c:pt idx="60">
                  <c:v>47.33</c:v>
                </c:pt>
                <c:pt idx="61">
                  <c:v>81</c:v>
                </c:pt>
                <c:pt idx="62">
                  <c:v>101</c:v>
                </c:pt>
                <c:pt idx="63">
                  <c:v>40</c:v>
                </c:pt>
                <c:pt idx="64">
                  <c:v>87.5</c:v>
                </c:pt>
                <c:pt idx="65">
                  <c:v>55.500000000000178</c:v>
                </c:pt>
                <c:pt idx="66">
                  <c:v>50</c:v>
                </c:pt>
                <c:pt idx="67">
                  <c:v>32</c:v>
                </c:pt>
                <c:pt idx="68">
                  <c:v>57</c:v>
                </c:pt>
                <c:pt idx="69">
                  <c:v>86.499999999999986</c:v>
                </c:pt>
                <c:pt idx="70">
                  <c:v>104.16666666666667</c:v>
                </c:pt>
                <c:pt idx="71">
                  <c:v>74.166666666666671</c:v>
                </c:pt>
                <c:pt idx="72">
                  <c:v>68.666666666666799</c:v>
                </c:pt>
                <c:pt idx="73">
                  <c:v>69.5</c:v>
                </c:pt>
                <c:pt idx="74">
                  <c:v>102</c:v>
                </c:pt>
                <c:pt idx="75">
                  <c:v>73</c:v>
                </c:pt>
                <c:pt idx="76">
                  <c:v>45</c:v>
                </c:pt>
                <c:pt idx="77">
                  <c:v>84</c:v>
                </c:pt>
                <c:pt idx="78">
                  <c:v>61</c:v>
                </c:pt>
                <c:pt idx="79">
                  <c:v>76</c:v>
                </c:pt>
                <c:pt idx="80">
                  <c:v>103.5</c:v>
                </c:pt>
                <c:pt idx="81">
                  <c:v>70</c:v>
                </c:pt>
                <c:pt idx="82">
                  <c:v>103.16666666666679</c:v>
                </c:pt>
                <c:pt idx="83">
                  <c:v>94.3</c:v>
                </c:pt>
                <c:pt idx="84">
                  <c:v>123</c:v>
                </c:pt>
                <c:pt idx="85">
                  <c:v>89</c:v>
                </c:pt>
                <c:pt idx="86">
                  <c:v>97.499999999999986</c:v>
                </c:pt>
                <c:pt idx="87">
                  <c:v>104</c:v>
                </c:pt>
                <c:pt idx="88">
                  <c:v>151</c:v>
                </c:pt>
                <c:pt idx="89">
                  <c:v>72</c:v>
                </c:pt>
                <c:pt idx="90">
                  <c:v>90</c:v>
                </c:pt>
                <c:pt idx="91">
                  <c:v>112</c:v>
                </c:pt>
                <c:pt idx="92">
                  <c:v>139.66999999999999</c:v>
                </c:pt>
                <c:pt idx="93">
                  <c:v>114</c:v>
                </c:pt>
                <c:pt idx="94">
                  <c:v>113.83333333333333</c:v>
                </c:pt>
                <c:pt idx="95">
                  <c:v>146.33333333333334</c:v>
                </c:pt>
                <c:pt idx="96">
                  <c:v>165.16666666666669</c:v>
                </c:pt>
                <c:pt idx="97">
                  <c:v>117.5</c:v>
                </c:pt>
                <c:pt idx="98">
                  <c:v>151</c:v>
                </c:pt>
                <c:pt idx="99">
                  <c:v>124</c:v>
                </c:pt>
                <c:pt idx="100">
                  <c:v>117</c:v>
                </c:pt>
                <c:pt idx="101">
                  <c:v>150</c:v>
                </c:pt>
                <c:pt idx="102">
                  <c:v>153</c:v>
                </c:pt>
                <c:pt idx="103">
                  <c:v>133.83333333333334</c:v>
                </c:pt>
                <c:pt idx="104">
                  <c:v>157</c:v>
                </c:pt>
                <c:pt idx="105">
                  <c:v>184.16666666666674</c:v>
                </c:pt>
                <c:pt idx="106">
                  <c:v>191.83</c:v>
                </c:pt>
                <c:pt idx="107">
                  <c:v>184</c:v>
                </c:pt>
                <c:pt idx="108">
                  <c:v>201.49999999999997</c:v>
                </c:pt>
                <c:pt idx="109">
                  <c:v>196</c:v>
                </c:pt>
                <c:pt idx="110">
                  <c:v>224</c:v>
                </c:pt>
                <c:pt idx="111">
                  <c:v>238.83333333333346</c:v>
                </c:pt>
                <c:pt idx="112">
                  <c:v>189.16666666666691</c:v>
                </c:pt>
                <c:pt idx="113">
                  <c:v>163.16999999999999</c:v>
                </c:pt>
                <c:pt idx="114">
                  <c:v>200</c:v>
                </c:pt>
                <c:pt idx="115">
                  <c:v>188</c:v>
                </c:pt>
                <c:pt idx="116">
                  <c:v>188</c:v>
                </c:pt>
                <c:pt idx="117">
                  <c:v>216</c:v>
                </c:pt>
                <c:pt idx="118">
                  <c:v>212</c:v>
                </c:pt>
                <c:pt idx="119">
                  <c:v>171.5</c:v>
                </c:pt>
                <c:pt idx="120">
                  <c:v>202.3</c:v>
                </c:pt>
                <c:pt idx="121">
                  <c:v>210</c:v>
                </c:pt>
                <c:pt idx="122">
                  <c:v>250</c:v>
                </c:pt>
                <c:pt idx="123">
                  <c:v>241</c:v>
                </c:pt>
                <c:pt idx="124">
                  <c:v>210</c:v>
                </c:pt>
                <c:pt idx="125">
                  <c:v>250</c:v>
                </c:pt>
                <c:pt idx="126">
                  <c:v>190</c:v>
                </c:pt>
                <c:pt idx="127">
                  <c:v>154.33333333333334</c:v>
                </c:pt>
                <c:pt idx="128">
                  <c:v>239.83333333333348</c:v>
                </c:pt>
                <c:pt idx="129">
                  <c:v>194.5</c:v>
                </c:pt>
                <c:pt idx="130">
                  <c:v>258</c:v>
                </c:pt>
                <c:pt idx="131">
                  <c:v>226</c:v>
                </c:pt>
              </c:numCache>
            </c:numRef>
          </c:xVal>
          <c:yVal>
            <c:numRef>
              <c:f>'Combination Plots'!$E$4:$E$135</c:f>
              <c:numCache>
                <c:formatCode>General</c:formatCode>
                <c:ptCount val="132"/>
                <c:pt idx="0">
                  <c:v>9.495000000000001</c:v>
                </c:pt>
                <c:pt idx="1">
                  <c:v>9.7899999999999991</c:v>
                </c:pt>
                <c:pt idx="2">
                  <c:v>9.8049999999999997</c:v>
                </c:pt>
                <c:pt idx="3">
                  <c:v>9.8449999999999989</c:v>
                </c:pt>
                <c:pt idx="4">
                  <c:v>9.8449999999999989</c:v>
                </c:pt>
                <c:pt idx="5">
                  <c:v>9.9600000000000009</c:v>
                </c:pt>
                <c:pt idx="6">
                  <c:v>10.005000000000001</c:v>
                </c:pt>
                <c:pt idx="7">
                  <c:v>10.615</c:v>
                </c:pt>
                <c:pt idx="8">
                  <c:v>10.65</c:v>
                </c:pt>
                <c:pt idx="9">
                  <c:v>10.77</c:v>
                </c:pt>
                <c:pt idx="10">
                  <c:v>10.805</c:v>
                </c:pt>
                <c:pt idx="11">
                  <c:v>10.940000000000001</c:v>
                </c:pt>
                <c:pt idx="12">
                  <c:v>11.055</c:v>
                </c:pt>
                <c:pt idx="13">
                  <c:v>11.120000000000001</c:v>
                </c:pt>
                <c:pt idx="14">
                  <c:v>11.125</c:v>
                </c:pt>
                <c:pt idx="15">
                  <c:v>11.14</c:v>
                </c:pt>
                <c:pt idx="16">
                  <c:v>11.15</c:v>
                </c:pt>
                <c:pt idx="17">
                  <c:v>11.175000000000001</c:v>
                </c:pt>
                <c:pt idx="18">
                  <c:v>11.350000000000001</c:v>
                </c:pt>
                <c:pt idx="19">
                  <c:v>11.434999999999999</c:v>
                </c:pt>
                <c:pt idx="20">
                  <c:v>11.440000000000001</c:v>
                </c:pt>
                <c:pt idx="21">
                  <c:v>11.510000000000002</c:v>
                </c:pt>
                <c:pt idx="22">
                  <c:v>11.559999999999999</c:v>
                </c:pt>
                <c:pt idx="23">
                  <c:v>11.57</c:v>
                </c:pt>
                <c:pt idx="24">
                  <c:v>11.605</c:v>
                </c:pt>
                <c:pt idx="25">
                  <c:v>11.614999999999998</c:v>
                </c:pt>
                <c:pt idx="26">
                  <c:v>11.620000000000001</c:v>
                </c:pt>
                <c:pt idx="27">
                  <c:v>11.66</c:v>
                </c:pt>
                <c:pt idx="28">
                  <c:v>11.754999999999999</c:v>
                </c:pt>
                <c:pt idx="29">
                  <c:v>11.77</c:v>
                </c:pt>
                <c:pt idx="30">
                  <c:v>11.79</c:v>
                </c:pt>
                <c:pt idx="31">
                  <c:v>11.875</c:v>
                </c:pt>
                <c:pt idx="32">
                  <c:v>11.945</c:v>
                </c:pt>
                <c:pt idx="33">
                  <c:v>11.989999999999998</c:v>
                </c:pt>
                <c:pt idx="34">
                  <c:v>12.09</c:v>
                </c:pt>
                <c:pt idx="35">
                  <c:v>12.100000000000001</c:v>
                </c:pt>
                <c:pt idx="36">
                  <c:v>12.105</c:v>
                </c:pt>
                <c:pt idx="37">
                  <c:v>12.105</c:v>
                </c:pt>
                <c:pt idx="38">
                  <c:v>12.120000000000001</c:v>
                </c:pt>
                <c:pt idx="39">
                  <c:v>12.164999999999999</c:v>
                </c:pt>
                <c:pt idx="40">
                  <c:v>12.274999999999999</c:v>
                </c:pt>
                <c:pt idx="41">
                  <c:v>12.28</c:v>
                </c:pt>
                <c:pt idx="42">
                  <c:v>12.305</c:v>
                </c:pt>
                <c:pt idx="43">
                  <c:v>12.33</c:v>
                </c:pt>
                <c:pt idx="44">
                  <c:v>12.39</c:v>
                </c:pt>
                <c:pt idx="45">
                  <c:v>12.420000000000002</c:v>
                </c:pt>
                <c:pt idx="46">
                  <c:v>12.5</c:v>
                </c:pt>
                <c:pt idx="47">
                  <c:v>12.565</c:v>
                </c:pt>
                <c:pt idx="48">
                  <c:v>12.83</c:v>
                </c:pt>
                <c:pt idx="49">
                  <c:v>12.864999999999998</c:v>
                </c:pt>
                <c:pt idx="50">
                  <c:v>13.094999999999999</c:v>
                </c:pt>
                <c:pt idx="51">
                  <c:v>13.125</c:v>
                </c:pt>
                <c:pt idx="52">
                  <c:v>13.135000000000002</c:v>
                </c:pt>
                <c:pt idx="53">
                  <c:v>13.175000000000001</c:v>
                </c:pt>
                <c:pt idx="54">
                  <c:v>13.175000000000001</c:v>
                </c:pt>
                <c:pt idx="55">
                  <c:v>13.205</c:v>
                </c:pt>
                <c:pt idx="56">
                  <c:v>13.245000000000001</c:v>
                </c:pt>
                <c:pt idx="57">
                  <c:v>13.25</c:v>
                </c:pt>
                <c:pt idx="58">
                  <c:v>13.260000000000002</c:v>
                </c:pt>
                <c:pt idx="59">
                  <c:v>13.260000000000002</c:v>
                </c:pt>
                <c:pt idx="60">
                  <c:v>13.29</c:v>
                </c:pt>
                <c:pt idx="61">
                  <c:v>13.29</c:v>
                </c:pt>
                <c:pt idx="62">
                  <c:v>13.309999999999999</c:v>
                </c:pt>
                <c:pt idx="63">
                  <c:v>13.395</c:v>
                </c:pt>
                <c:pt idx="64">
                  <c:v>13.535</c:v>
                </c:pt>
                <c:pt idx="65">
                  <c:v>13.66</c:v>
                </c:pt>
                <c:pt idx="66">
                  <c:v>13.715</c:v>
                </c:pt>
                <c:pt idx="67">
                  <c:v>13.805</c:v>
                </c:pt>
                <c:pt idx="68">
                  <c:v>13.995000000000001</c:v>
                </c:pt>
                <c:pt idx="69">
                  <c:v>13.995000000000001</c:v>
                </c:pt>
                <c:pt idx="70">
                  <c:v>14.03</c:v>
                </c:pt>
                <c:pt idx="71">
                  <c:v>14.030000000000001</c:v>
                </c:pt>
                <c:pt idx="72">
                  <c:v>14.044999999999998</c:v>
                </c:pt>
                <c:pt idx="73">
                  <c:v>14.085000000000001</c:v>
                </c:pt>
                <c:pt idx="74">
                  <c:v>14.085000000000001</c:v>
                </c:pt>
                <c:pt idx="75">
                  <c:v>14.105</c:v>
                </c:pt>
                <c:pt idx="76">
                  <c:v>14.145</c:v>
                </c:pt>
                <c:pt idx="77">
                  <c:v>14.75</c:v>
                </c:pt>
                <c:pt idx="78">
                  <c:v>14.795</c:v>
                </c:pt>
                <c:pt idx="79">
                  <c:v>14.815</c:v>
                </c:pt>
                <c:pt idx="80">
                  <c:v>14.91</c:v>
                </c:pt>
                <c:pt idx="81">
                  <c:v>14.92</c:v>
                </c:pt>
                <c:pt idx="82">
                  <c:v>14.99</c:v>
                </c:pt>
                <c:pt idx="83">
                  <c:v>15.154999999999999</c:v>
                </c:pt>
                <c:pt idx="84">
                  <c:v>15.154999999999999</c:v>
                </c:pt>
                <c:pt idx="85">
                  <c:v>15.190000000000001</c:v>
                </c:pt>
                <c:pt idx="86">
                  <c:v>15.274999999999999</c:v>
                </c:pt>
                <c:pt idx="87">
                  <c:v>15.55</c:v>
                </c:pt>
                <c:pt idx="88">
                  <c:v>15.55</c:v>
                </c:pt>
                <c:pt idx="89">
                  <c:v>15.64</c:v>
                </c:pt>
                <c:pt idx="90">
                  <c:v>15.754999999999999</c:v>
                </c:pt>
                <c:pt idx="91">
                  <c:v>16.024999999999999</c:v>
                </c:pt>
                <c:pt idx="92">
                  <c:v>16.395</c:v>
                </c:pt>
                <c:pt idx="93">
                  <c:v>16.48</c:v>
                </c:pt>
                <c:pt idx="94">
                  <c:v>16.66</c:v>
                </c:pt>
                <c:pt idx="95">
                  <c:v>16.684999999999999</c:v>
                </c:pt>
                <c:pt idx="96">
                  <c:v>17.05</c:v>
                </c:pt>
                <c:pt idx="97">
                  <c:v>17.349999999999998</c:v>
                </c:pt>
                <c:pt idx="98">
                  <c:v>17.349999999999998</c:v>
                </c:pt>
                <c:pt idx="99">
                  <c:v>17.365000000000002</c:v>
                </c:pt>
                <c:pt idx="100">
                  <c:v>17.440000000000001</c:v>
                </c:pt>
                <c:pt idx="101">
                  <c:v>17.79</c:v>
                </c:pt>
                <c:pt idx="102">
                  <c:v>18.46</c:v>
                </c:pt>
                <c:pt idx="103">
                  <c:v>18.869999999999997</c:v>
                </c:pt>
                <c:pt idx="104">
                  <c:v>19.055</c:v>
                </c:pt>
                <c:pt idx="105">
                  <c:v>19.115000000000002</c:v>
                </c:pt>
                <c:pt idx="106">
                  <c:v>19.195</c:v>
                </c:pt>
                <c:pt idx="107">
                  <c:v>19.66</c:v>
                </c:pt>
                <c:pt idx="108">
                  <c:v>19.760000000000002</c:v>
                </c:pt>
                <c:pt idx="109">
                  <c:v>19.835000000000001</c:v>
                </c:pt>
                <c:pt idx="110">
                  <c:v>20.119999999999997</c:v>
                </c:pt>
                <c:pt idx="111">
                  <c:v>20.295000000000002</c:v>
                </c:pt>
                <c:pt idx="112">
                  <c:v>20.32</c:v>
                </c:pt>
                <c:pt idx="113">
                  <c:v>20.37</c:v>
                </c:pt>
                <c:pt idx="114">
                  <c:v>20.37</c:v>
                </c:pt>
                <c:pt idx="115">
                  <c:v>20.414999999999999</c:v>
                </c:pt>
                <c:pt idx="116">
                  <c:v>20.619999999999997</c:v>
                </c:pt>
                <c:pt idx="117">
                  <c:v>20.664999999999999</c:v>
                </c:pt>
                <c:pt idx="118">
                  <c:v>21.450000000000003</c:v>
                </c:pt>
                <c:pt idx="119">
                  <c:v>21.840000000000003</c:v>
                </c:pt>
                <c:pt idx="120">
                  <c:v>22.094999999999999</c:v>
                </c:pt>
                <c:pt idx="121">
                  <c:v>22.094999999999999</c:v>
                </c:pt>
                <c:pt idx="122">
                  <c:v>22.15</c:v>
                </c:pt>
                <c:pt idx="123">
                  <c:v>22.36</c:v>
                </c:pt>
                <c:pt idx="124">
                  <c:v>22.695</c:v>
                </c:pt>
                <c:pt idx="125">
                  <c:v>23.335000000000001</c:v>
                </c:pt>
                <c:pt idx="126">
                  <c:v>24.134999999999998</c:v>
                </c:pt>
                <c:pt idx="127">
                  <c:v>24.259999999999998</c:v>
                </c:pt>
                <c:pt idx="128">
                  <c:v>24.380000000000003</c:v>
                </c:pt>
                <c:pt idx="129">
                  <c:v>24.545000000000002</c:v>
                </c:pt>
                <c:pt idx="130">
                  <c:v>25.245000000000001</c:v>
                </c:pt>
                <c:pt idx="131">
                  <c:v>25.54</c:v>
                </c:pt>
              </c:numCache>
            </c:numRef>
          </c:yVal>
          <c:smooth val="0"/>
          <c:extLst xmlns:c16r2="http://schemas.microsoft.com/office/drawing/2015/06/chart">
            <c:ext xmlns:c16="http://schemas.microsoft.com/office/drawing/2014/chart" uri="{C3380CC4-5D6E-409C-BE32-E72D297353CC}">
              <c16:uniqueId val="{00000007-62C4-4EB1-8245-199DBAC365A3}"/>
            </c:ext>
          </c:extLst>
        </c:ser>
        <c:dLbls>
          <c:showLegendKey val="0"/>
          <c:showVal val="0"/>
          <c:showCatName val="0"/>
          <c:showSerName val="0"/>
          <c:showPercent val="0"/>
          <c:showBubbleSize val="0"/>
        </c:dLbls>
        <c:axId val="193694336"/>
        <c:axId val="193700608"/>
      </c:scatterChart>
      <c:valAx>
        <c:axId val="193694336"/>
        <c:scaling>
          <c:orientation val="minMax"/>
          <c:max val="250"/>
          <c:min val="0"/>
        </c:scaling>
        <c:delete val="0"/>
        <c:axPos val="b"/>
        <c:title>
          <c:tx>
            <c:rich>
              <a:bodyPr rot="0" vert="horz"/>
              <a:lstStyle/>
              <a:p>
                <a:pPr>
                  <a:defRPr/>
                </a:pPr>
                <a:r>
                  <a:rPr lang="en-US"/>
                  <a:t>Crack Width (mil)</a:t>
                </a:r>
              </a:p>
            </c:rich>
          </c:tx>
          <c:layout/>
          <c:overlay val="0"/>
          <c:spPr>
            <a:noFill/>
            <a:ln>
              <a:noFill/>
            </a:ln>
            <a:effectLst/>
          </c:spPr>
        </c:title>
        <c:numFmt formatCode="General" sourceLinked="1"/>
        <c:majorTickMark val="out"/>
        <c:minorTickMark val="out"/>
        <c:tickLblPos val="nextTo"/>
        <c:spPr>
          <a:noFill/>
          <a:ln w="9525" cap="flat" cmpd="sng" algn="ctr">
            <a:solidFill>
              <a:sysClr val="windowText" lastClr="000000"/>
            </a:solidFill>
            <a:round/>
          </a:ln>
          <a:effectLst/>
        </c:spPr>
        <c:txPr>
          <a:bodyPr rot="-60000000" vert="horz"/>
          <a:lstStyle/>
          <a:p>
            <a:pPr>
              <a:defRPr/>
            </a:pPr>
            <a:endParaRPr lang="en-US"/>
          </a:p>
        </c:txPr>
        <c:crossAx val="193700608"/>
        <c:crosses val="autoZero"/>
        <c:crossBetween val="midCat"/>
      </c:valAx>
      <c:valAx>
        <c:axId val="193700608"/>
        <c:scaling>
          <c:orientation val="minMax"/>
          <c:max val="40"/>
          <c:min val="0"/>
        </c:scaling>
        <c:delete val="0"/>
        <c:axPos val="l"/>
        <c:title>
          <c:tx>
            <c:rich>
              <a:bodyPr rot="-5400000" vert="horz"/>
              <a:lstStyle/>
              <a:p>
                <a:pPr>
                  <a:defRPr/>
                </a:pPr>
                <a:r>
                  <a:rPr lang="en-US"/>
                  <a:t>Loaded Side Peak Displacement (mil)</a:t>
                </a:r>
              </a:p>
            </c:rich>
          </c:tx>
          <c:layout/>
          <c:overlay val="0"/>
          <c:spPr>
            <a:noFill/>
            <a:ln>
              <a:noFill/>
            </a:ln>
            <a:effectLst/>
          </c:spPr>
        </c:title>
        <c:numFmt formatCode="0" sourceLinked="0"/>
        <c:majorTickMark val="out"/>
        <c:minorTickMark val="out"/>
        <c:tickLblPos val="nextTo"/>
        <c:spPr>
          <a:noFill/>
          <a:ln w="9525" cap="flat" cmpd="sng" algn="ctr">
            <a:solidFill>
              <a:sysClr val="windowText" lastClr="000000"/>
            </a:solidFill>
            <a:round/>
          </a:ln>
          <a:effectLst/>
        </c:spPr>
        <c:txPr>
          <a:bodyPr rot="-60000000" vert="horz"/>
          <a:lstStyle/>
          <a:p>
            <a:pPr>
              <a:defRPr/>
            </a:pPr>
            <a:endParaRPr lang="en-US"/>
          </a:p>
        </c:txPr>
        <c:crossAx val="193694336"/>
        <c:crosses val="autoZero"/>
        <c:crossBetween val="midCat"/>
        <c:majorUnit val="10"/>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400"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507327209098863"/>
          <c:y val="3.3755270183513174E-2"/>
          <c:w val="0.77589895013123356"/>
          <c:h val="0.82471675415573054"/>
        </c:manualLayout>
      </c:layout>
      <c:scatterChart>
        <c:scatterStyle val="lineMarker"/>
        <c:varyColors val="0"/>
        <c:ser>
          <c:idx val="0"/>
          <c:order val="0"/>
          <c:tx>
            <c:v>LTE - Extension 1</c:v>
          </c:tx>
          <c:spPr>
            <a:ln w="25400" cap="rnd">
              <a:noFill/>
              <a:round/>
            </a:ln>
            <a:effectLst/>
          </c:spPr>
          <c:marker>
            <c:symbol val="circle"/>
            <c:size val="5"/>
            <c:spPr>
              <a:noFill/>
              <a:ln w="9525">
                <a:solidFill>
                  <a:schemeClr val="tx1"/>
                </a:solidFill>
              </a:ln>
              <a:effectLst/>
            </c:spPr>
          </c:marker>
          <c:trendline>
            <c:name>Tension</c:name>
            <c:spPr>
              <a:ln w="19050" cap="rnd">
                <a:solidFill>
                  <a:schemeClr val="tx1"/>
                </a:solidFill>
                <a:prstDash val="lgDashDot"/>
              </a:ln>
              <a:effectLst/>
            </c:spPr>
            <c:trendlineType val="linear"/>
            <c:dispRSqr val="0"/>
            <c:dispEq val="0"/>
          </c:trendline>
          <c:xVal>
            <c:numRef>
              <c:f>Summary!$C$5:$C$9</c:f>
              <c:numCache>
                <c:formatCode>0</c:formatCode>
                <c:ptCount val="5"/>
                <c:pt idx="0">
                  <c:v>2.6666666666665209</c:v>
                </c:pt>
                <c:pt idx="1">
                  <c:v>31.50000000000016</c:v>
                </c:pt>
                <c:pt idx="2">
                  <c:v>49.83333333333325</c:v>
                </c:pt>
                <c:pt idx="3">
                  <c:v>75.833333333333044</c:v>
                </c:pt>
                <c:pt idx="4">
                  <c:v>94.49999999999973</c:v>
                </c:pt>
              </c:numCache>
            </c:numRef>
          </c:xVal>
          <c:yVal>
            <c:numRef>
              <c:f>Summary!$G$5:$G$9</c:f>
              <c:numCache>
                <c:formatCode>0.00</c:formatCode>
                <c:ptCount val="5"/>
                <c:pt idx="0">
                  <c:v>87.704042215383083</c:v>
                </c:pt>
                <c:pt idx="1">
                  <c:v>71.371653106954142</c:v>
                </c:pt>
                <c:pt idx="2">
                  <c:v>57.921023257963824</c:v>
                </c:pt>
                <c:pt idx="3">
                  <c:v>51.327283089620835</c:v>
                </c:pt>
                <c:pt idx="4">
                  <c:v>44.894341763249365</c:v>
                </c:pt>
              </c:numCache>
            </c:numRef>
          </c:yVal>
          <c:smooth val="0"/>
          <c:extLst xmlns:c16r2="http://schemas.microsoft.com/office/drawing/2015/06/chart">
            <c:ext xmlns:c16="http://schemas.microsoft.com/office/drawing/2014/chart" uri="{C3380CC4-5D6E-409C-BE32-E72D297353CC}">
              <c16:uniqueId val="{00000001-3379-4C5A-A2A6-0F30C929AB36}"/>
            </c:ext>
          </c:extLst>
        </c:ser>
        <c:ser>
          <c:idx val="1"/>
          <c:order val="1"/>
          <c:tx>
            <c:v>LTE - Contraction 1</c:v>
          </c:tx>
          <c:spPr>
            <a:ln w="15875" cap="rnd">
              <a:solidFill>
                <a:schemeClr val="tx1"/>
              </a:solidFill>
              <a:prstDash val="sysDash"/>
              <a:round/>
            </a:ln>
            <a:effectLst/>
          </c:spPr>
          <c:marker>
            <c:symbol val="circle"/>
            <c:size val="5"/>
            <c:spPr>
              <a:solidFill>
                <a:schemeClr val="tx1"/>
              </a:solidFill>
              <a:ln w="9525">
                <a:solidFill>
                  <a:schemeClr val="tx1"/>
                </a:solidFill>
              </a:ln>
              <a:effectLst/>
            </c:spPr>
          </c:marker>
          <c:xVal>
            <c:numRef>
              <c:f>Summary!$C$9:$C$11</c:f>
              <c:numCache>
                <c:formatCode>0</c:formatCode>
                <c:ptCount val="3"/>
                <c:pt idx="0">
                  <c:v>94.49999999999973</c:v>
                </c:pt>
                <c:pt idx="1">
                  <c:v>70.333333333333144</c:v>
                </c:pt>
                <c:pt idx="2">
                  <c:v>32.1666666666666</c:v>
                </c:pt>
              </c:numCache>
            </c:numRef>
          </c:xVal>
          <c:yVal>
            <c:numRef>
              <c:f>Summary!$G$9:$G$11</c:f>
              <c:numCache>
                <c:formatCode>0.00</c:formatCode>
                <c:ptCount val="3"/>
                <c:pt idx="0">
                  <c:v>44.894341763249365</c:v>
                </c:pt>
                <c:pt idx="1">
                  <c:v>36.62753400085537</c:v>
                </c:pt>
                <c:pt idx="2">
                  <c:v>86.058024876436548</c:v>
                </c:pt>
              </c:numCache>
            </c:numRef>
          </c:yVal>
          <c:smooth val="0"/>
          <c:extLst xmlns:c16r2="http://schemas.microsoft.com/office/drawing/2015/06/chart">
            <c:ext xmlns:c16="http://schemas.microsoft.com/office/drawing/2014/chart" uri="{C3380CC4-5D6E-409C-BE32-E72D297353CC}">
              <c16:uniqueId val="{00000002-3379-4C5A-A2A6-0F30C929AB36}"/>
            </c:ext>
          </c:extLst>
        </c:ser>
        <c:ser>
          <c:idx val="2"/>
          <c:order val="2"/>
          <c:tx>
            <c:v>LTE - Extension 2</c:v>
          </c:tx>
          <c:spPr>
            <a:ln w="25400" cap="rnd">
              <a:noFill/>
              <a:round/>
            </a:ln>
            <a:effectLst/>
          </c:spPr>
          <c:marker>
            <c:symbol val="circle"/>
            <c:size val="5"/>
            <c:spPr>
              <a:noFill/>
              <a:ln w="9525">
                <a:solidFill>
                  <a:schemeClr val="tx1"/>
                </a:solidFill>
              </a:ln>
              <a:effectLst/>
            </c:spPr>
          </c:marker>
          <c:trendline>
            <c:spPr>
              <a:ln w="19050" cap="rnd">
                <a:solidFill>
                  <a:schemeClr val="tx1"/>
                </a:solidFill>
                <a:prstDash val="lgDashDot"/>
              </a:ln>
              <a:effectLst/>
            </c:spPr>
            <c:trendlineType val="linear"/>
            <c:dispRSqr val="0"/>
            <c:dispEq val="0"/>
          </c:trendline>
          <c:xVal>
            <c:numRef>
              <c:f>Summary!$C$11:$C$12</c:f>
              <c:numCache>
                <c:formatCode>0</c:formatCode>
                <c:ptCount val="2"/>
                <c:pt idx="0">
                  <c:v>32.1666666666666</c:v>
                </c:pt>
                <c:pt idx="1">
                  <c:v>162.66666666666666</c:v>
                </c:pt>
              </c:numCache>
            </c:numRef>
          </c:xVal>
          <c:yVal>
            <c:numRef>
              <c:f>Summary!$G$11:$G$12</c:f>
              <c:numCache>
                <c:formatCode>0.00</c:formatCode>
                <c:ptCount val="2"/>
                <c:pt idx="0">
                  <c:v>86.058024876436548</c:v>
                </c:pt>
                <c:pt idx="1">
                  <c:v>11.301982617918208</c:v>
                </c:pt>
              </c:numCache>
            </c:numRef>
          </c:yVal>
          <c:smooth val="0"/>
          <c:extLst xmlns:c16r2="http://schemas.microsoft.com/office/drawing/2015/06/chart">
            <c:ext xmlns:c16="http://schemas.microsoft.com/office/drawing/2014/chart" uri="{C3380CC4-5D6E-409C-BE32-E72D297353CC}">
              <c16:uniqueId val="{00000004-3379-4C5A-A2A6-0F30C929AB36}"/>
            </c:ext>
          </c:extLst>
        </c:ser>
        <c:ser>
          <c:idx val="3"/>
          <c:order val="3"/>
          <c:tx>
            <c:v>LTE - Contraction 2</c:v>
          </c:tx>
          <c:spPr>
            <a:ln w="22225" cap="rnd">
              <a:solidFill>
                <a:schemeClr val="tx1"/>
              </a:solidFill>
              <a:round/>
            </a:ln>
            <a:effectLst/>
          </c:spPr>
          <c:marker>
            <c:symbol val="circle"/>
            <c:size val="5"/>
            <c:spPr>
              <a:solidFill>
                <a:schemeClr val="tx1"/>
              </a:solidFill>
              <a:ln w="9525">
                <a:solidFill>
                  <a:schemeClr val="tx1"/>
                </a:solidFill>
              </a:ln>
              <a:effectLst/>
            </c:spPr>
          </c:marker>
          <c:xVal>
            <c:numRef>
              <c:f>Summary!$C$12:$C$14</c:f>
              <c:numCache>
                <c:formatCode>0</c:formatCode>
                <c:ptCount val="3"/>
                <c:pt idx="0">
                  <c:v>162.66666666666666</c:v>
                </c:pt>
                <c:pt idx="1">
                  <c:v>120.83333333333327</c:v>
                </c:pt>
                <c:pt idx="2">
                  <c:v>30.999999999999844</c:v>
                </c:pt>
              </c:numCache>
            </c:numRef>
          </c:xVal>
          <c:yVal>
            <c:numRef>
              <c:f>Summary!$G$12:$G$14</c:f>
              <c:numCache>
                <c:formatCode>0.00</c:formatCode>
                <c:ptCount val="3"/>
                <c:pt idx="0">
                  <c:v>11.301982617918208</c:v>
                </c:pt>
                <c:pt idx="1">
                  <c:v>15.289011748293397</c:v>
                </c:pt>
                <c:pt idx="2">
                  <c:v>86.051982889870231</c:v>
                </c:pt>
              </c:numCache>
            </c:numRef>
          </c:yVal>
          <c:smooth val="0"/>
          <c:extLst xmlns:c16r2="http://schemas.microsoft.com/office/drawing/2015/06/chart">
            <c:ext xmlns:c16="http://schemas.microsoft.com/office/drawing/2014/chart" uri="{C3380CC4-5D6E-409C-BE32-E72D297353CC}">
              <c16:uniqueId val="{00000005-3379-4C5A-A2A6-0F30C929AB36}"/>
            </c:ext>
          </c:extLst>
        </c:ser>
        <c:dLbls>
          <c:showLegendKey val="0"/>
          <c:showVal val="0"/>
          <c:showCatName val="0"/>
          <c:showSerName val="0"/>
          <c:showPercent val="0"/>
          <c:showBubbleSize val="0"/>
        </c:dLbls>
        <c:axId val="417284096"/>
        <c:axId val="417286400"/>
      </c:scatterChart>
      <c:valAx>
        <c:axId val="417284096"/>
        <c:scaling>
          <c:orientation val="minMax"/>
          <c:max val="250"/>
          <c:min val="0"/>
        </c:scaling>
        <c:delete val="0"/>
        <c:axPos val="b"/>
        <c:majorGridlines/>
        <c:title>
          <c:tx>
            <c:rich>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Crack Width (mil)</a:t>
                </a:r>
              </a:p>
            </c:rich>
          </c:tx>
          <c:layout/>
          <c:overlay val="0"/>
          <c:spPr>
            <a:noFill/>
            <a:ln>
              <a:noFill/>
            </a:ln>
            <a:effectLst/>
          </c:spPr>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17286400"/>
        <c:crosses val="autoZero"/>
        <c:crossBetween val="midCat"/>
        <c:majorUnit val="50"/>
      </c:valAx>
      <c:valAx>
        <c:axId val="417286400"/>
        <c:scaling>
          <c:orientation val="minMax"/>
          <c:max val="100"/>
          <c:min val="0"/>
        </c:scaling>
        <c:delete val="0"/>
        <c:axPos val="l"/>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LTE (%)</a:t>
                </a:r>
              </a:p>
            </c:rich>
          </c:tx>
          <c:layout/>
          <c:overlay val="0"/>
          <c:spPr>
            <a:noFill/>
            <a:ln>
              <a:noFill/>
            </a:ln>
            <a:effectLst/>
          </c:sp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17284096"/>
        <c:crosses val="autoZero"/>
        <c:crossBetween val="midCat"/>
      </c:valAx>
      <c:spPr>
        <a:noFill/>
        <a:ln>
          <a:solidFill>
            <a:schemeClr val="tx1"/>
          </a:solidFill>
        </a:ln>
        <a:effectLst/>
      </c:spPr>
    </c:plotArea>
    <c:legend>
      <c:legendPos val="b"/>
      <c:legendEntry>
        <c:idx val="4"/>
        <c:delete val="1"/>
      </c:legendEntry>
      <c:legendEntry>
        <c:idx val="5"/>
        <c:delete val="1"/>
      </c:legendEntry>
      <c:layout>
        <c:manualLayout>
          <c:xMode val="edge"/>
          <c:yMode val="edge"/>
          <c:x val="0.3843387284922718"/>
          <c:y val="5.272491980169141E-2"/>
          <c:w val="0.56267842645795396"/>
          <c:h val="0.21090259550889473"/>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581401283172935"/>
          <c:y val="3.3755270183513174E-2"/>
          <c:w val="0.74349154272382623"/>
          <c:h val="0.83860564304461938"/>
        </c:manualLayout>
      </c:layout>
      <c:scatterChart>
        <c:scatterStyle val="lineMarker"/>
        <c:varyColors val="0"/>
        <c:ser>
          <c:idx val="0"/>
          <c:order val="0"/>
          <c:tx>
            <c:v>LTE - Extension 1</c:v>
          </c:tx>
          <c:spPr>
            <a:ln w="25400" cap="rnd">
              <a:noFill/>
              <a:round/>
            </a:ln>
            <a:effectLst/>
          </c:spPr>
          <c:marker>
            <c:symbol val="circle"/>
            <c:size val="5"/>
            <c:spPr>
              <a:noFill/>
              <a:ln w="9525">
                <a:solidFill>
                  <a:schemeClr val="tx1"/>
                </a:solidFill>
              </a:ln>
              <a:effectLst/>
            </c:spPr>
          </c:marker>
          <c:trendline>
            <c:name>Tension</c:name>
            <c:spPr>
              <a:ln w="19050" cap="rnd">
                <a:solidFill>
                  <a:schemeClr val="tx1"/>
                </a:solidFill>
                <a:prstDash val="lgDashDot"/>
              </a:ln>
              <a:effectLst/>
            </c:spPr>
            <c:trendlineType val="linear"/>
            <c:dispRSqr val="0"/>
            <c:dispEq val="0"/>
          </c:trendline>
          <c:xVal>
            <c:numRef>
              <c:f>Summary!$C$5:$C$9</c:f>
              <c:numCache>
                <c:formatCode>0</c:formatCode>
                <c:ptCount val="5"/>
                <c:pt idx="0">
                  <c:v>2.6666666666666692</c:v>
                </c:pt>
                <c:pt idx="1">
                  <c:v>35.499999999999865</c:v>
                </c:pt>
                <c:pt idx="2">
                  <c:v>68.499999999999929</c:v>
                </c:pt>
                <c:pt idx="3">
                  <c:v>86.833333333333172</c:v>
                </c:pt>
                <c:pt idx="4">
                  <c:v>103.83333333333307</c:v>
                </c:pt>
              </c:numCache>
            </c:numRef>
          </c:xVal>
          <c:yVal>
            <c:numRef>
              <c:f>Summary!$G$5:$G$9</c:f>
              <c:numCache>
                <c:formatCode>0.00</c:formatCode>
                <c:ptCount val="5"/>
                <c:pt idx="0">
                  <c:v>83.019360456508508</c:v>
                </c:pt>
                <c:pt idx="1">
                  <c:v>75.41743346479096</c:v>
                </c:pt>
                <c:pt idx="2">
                  <c:v>54.483912404641863</c:v>
                </c:pt>
                <c:pt idx="3">
                  <c:v>42.252138531238202</c:v>
                </c:pt>
                <c:pt idx="4">
                  <c:v>35.685506573535534</c:v>
                </c:pt>
              </c:numCache>
            </c:numRef>
          </c:yVal>
          <c:smooth val="0"/>
          <c:extLst xmlns:c16r2="http://schemas.microsoft.com/office/drawing/2015/06/chart">
            <c:ext xmlns:c16="http://schemas.microsoft.com/office/drawing/2014/chart" uri="{C3380CC4-5D6E-409C-BE32-E72D297353CC}">
              <c16:uniqueId val="{00000001-252B-4367-B5A7-783D69EB58B6}"/>
            </c:ext>
          </c:extLst>
        </c:ser>
        <c:ser>
          <c:idx val="1"/>
          <c:order val="1"/>
          <c:tx>
            <c:v>LTE - Contraction 1</c:v>
          </c:tx>
          <c:spPr>
            <a:ln w="15875" cap="rnd">
              <a:solidFill>
                <a:schemeClr val="tx1"/>
              </a:solidFill>
              <a:prstDash val="sysDash"/>
              <a:round/>
            </a:ln>
            <a:effectLst/>
          </c:spPr>
          <c:marker>
            <c:symbol val="circle"/>
            <c:size val="5"/>
            <c:spPr>
              <a:solidFill>
                <a:schemeClr val="tx1"/>
              </a:solidFill>
              <a:ln w="9525">
                <a:solidFill>
                  <a:schemeClr val="tx1"/>
                </a:solidFill>
              </a:ln>
              <a:effectLst/>
            </c:spPr>
          </c:marker>
          <c:xVal>
            <c:numRef>
              <c:f>Summary!$C$9:$C$11</c:f>
              <c:numCache>
                <c:formatCode>0</c:formatCode>
                <c:ptCount val="3"/>
                <c:pt idx="0">
                  <c:v>103.83333333333307</c:v>
                </c:pt>
                <c:pt idx="1">
                  <c:v>60.999999999999794</c:v>
                </c:pt>
                <c:pt idx="2">
                  <c:v>39.166666666666572</c:v>
                </c:pt>
              </c:numCache>
            </c:numRef>
          </c:xVal>
          <c:yVal>
            <c:numRef>
              <c:f>Summary!$G$9:$G$11</c:f>
              <c:numCache>
                <c:formatCode>0.00</c:formatCode>
                <c:ptCount val="3"/>
                <c:pt idx="0">
                  <c:v>35.685506573535534</c:v>
                </c:pt>
                <c:pt idx="1">
                  <c:v>51.059935897956578</c:v>
                </c:pt>
                <c:pt idx="2">
                  <c:v>83.967490477770383</c:v>
                </c:pt>
              </c:numCache>
            </c:numRef>
          </c:yVal>
          <c:smooth val="0"/>
          <c:extLst xmlns:c16r2="http://schemas.microsoft.com/office/drawing/2015/06/chart">
            <c:ext xmlns:c16="http://schemas.microsoft.com/office/drawing/2014/chart" uri="{C3380CC4-5D6E-409C-BE32-E72D297353CC}">
              <c16:uniqueId val="{00000002-252B-4367-B5A7-783D69EB58B6}"/>
            </c:ext>
          </c:extLst>
        </c:ser>
        <c:ser>
          <c:idx val="2"/>
          <c:order val="2"/>
          <c:tx>
            <c:v>LTE - Extension 2</c:v>
          </c:tx>
          <c:spPr>
            <a:ln w="25400" cap="rnd">
              <a:noFill/>
              <a:round/>
            </a:ln>
            <a:effectLst/>
          </c:spPr>
          <c:marker>
            <c:symbol val="circle"/>
            <c:size val="5"/>
            <c:spPr>
              <a:noFill/>
              <a:ln w="9525">
                <a:solidFill>
                  <a:schemeClr val="tx1"/>
                </a:solidFill>
              </a:ln>
              <a:effectLst/>
            </c:spPr>
          </c:marker>
          <c:trendline>
            <c:spPr>
              <a:ln w="19050" cap="rnd">
                <a:solidFill>
                  <a:schemeClr val="tx1"/>
                </a:solidFill>
                <a:prstDash val="lgDashDot"/>
              </a:ln>
              <a:effectLst/>
            </c:spPr>
            <c:trendlineType val="linear"/>
            <c:dispRSqr val="0"/>
            <c:dispEq val="0"/>
          </c:trendline>
          <c:xVal>
            <c:numRef>
              <c:f>Summary!$C$11:$C$12</c:f>
              <c:numCache>
                <c:formatCode>0</c:formatCode>
                <c:ptCount val="2"/>
                <c:pt idx="0">
                  <c:v>39.166666666666572</c:v>
                </c:pt>
                <c:pt idx="1">
                  <c:v>186.66666666666654</c:v>
                </c:pt>
              </c:numCache>
            </c:numRef>
          </c:xVal>
          <c:yVal>
            <c:numRef>
              <c:f>Summary!$G$11:$G$12</c:f>
              <c:numCache>
                <c:formatCode>0.00</c:formatCode>
                <c:ptCount val="2"/>
                <c:pt idx="0">
                  <c:v>83.967490477770383</c:v>
                </c:pt>
                <c:pt idx="1">
                  <c:v>19.111501377456335</c:v>
                </c:pt>
              </c:numCache>
            </c:numRef>
          </c:yVal>
          <c:smooth val="0"/>
          <c:extLst xmlns:c16r2="http://schemas.microsoft.com/office/drawing/2015/06/chart">
            <c:ext xmlns:c16="http://schemas.microsoft.com/office/drawing/2014/chart" uri="{C3380CC4-5D6E-409C-BE32-E72D297353CC}">
              <c16:uniqueId val="{00000004-252B-4367-B5A7-783D69EB58B6}"/>
            </c:ext>
          </c:extLst>
        </c:ser>
        <c:ser>
          <c:idx val="3"/>
          <c:order val="3"/>
          <c:tx>
            <c:v>LTE - Contraction 2</c:v>
          </c:tx>
          <c:spPr>
            <a:ln w="22225" cap="rnd">
              <a:solidFill>
                <a:schemeClr val="tx1"/>
              </a:solidFill>
              <a:round/>
            </a:ln>
            <a:effectLst/>
          </c:spPr>
          <c:marker>
            <c:symbol val="circle"/>
            <c:size val="5"/>
            <c:spPr>
              <a:solidFill>
                <a:schemeClr val="tx1"/>
              </a:solidFill>
              <a:ln w="9525">
                <a:solidFill>
                  <a:schemeClr val="tx1"/>
                </a:solidFill>
              </a:ln>
              <a:effectLst/>
            </c:spPr>
          </c:marker>
          <c:xVal>
            <c:numRef>
              <c:f>Summary!$C$12:$C$14</c:f>
              <c:numCache>
                <c:formatCode>0</c:formatCode>
                <c:ptCount val="3"/>
                <c:pt idx="0">
                  <c:v>186.66666666666654</c:v>
                </c:pt>
                <c:pt idx="1">
                  <c:v>124.49999999999983</c:v>
                </c:pt>
                <c:pt idx="2">
                  <c:v>60.499999999999922</c:v>
                </c:pt>
              </c:numCache>
            </c:numRef>
          </c:xVal>
          <c:yVal>
            <c:numRef>
              <c:f>Summary!$G$12:$G$14</c:f>
              <c:numCache>
                <c:formatCode>0.00</c:formatCode>
                <c:ptCount val="3"/>
                <c:pt idx="0">
                  <c:v>19.111501377456335</c:v>
                </c:pt>
                <c:pt idx="1">
                  <c:v>15.137866736773054</c:v>
                </c:pt>
                <c:pt idx="2">
                  <c:v>57.592473267423394</c:v>
                </c:pt>
              </c:numCache>
            </c:numRef>
          </c:yVal>
          <c:smooth val="0"/>
          <c:extLst xmlns:c16r2="http://schemas.microsoft.com/office/drawing/2015/06/chart">
            <c:ext xmlns:c16="http://schemas.microsoft.com/office/drawing/2014/chart" uri="{C3380CC4-5D6E-409C-BE32-E72D297353CC}">
              <c16:uniqueId val="{00000005-252B-4367-B5A7-783D69EB58B6}"/>
            </c:ext>
          </c:extLst>
        </c:ser>
        <c:dLbls>
          <c:showLegendKey val="0"/>
          <c:showVal val="0"/>
          <c:showCatName val="0"/>
          <c:showSerName val="0"/>
          <c:showPercent val="0"/>
          <c:showBubbleSize val="0"/>
        </c:dLbls>
        <c:axId val="417325440"/>
        <c:axId val="417327744"/>
      </c:scatterChart>
      <c:valAx>
        <c:axId val="417325440"/>
        <c:scaling>
          <c:orientation val="minMax"/>
          <c:max val="250"/>
          <c:min val="0"/>
        </c:scaling>
        <c:delete val="0"/>
        <c:axPos val="b"/>
        <c:majorGridlines/>
        <c:title>
          <c:tx>
            <c:rich>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Crack Width (mil)</a:t>
                </a:r>
              </a:p>
            </c:rich>
          </c:tx>
          <c:layout/>
          <c:overlay val="0"/>
          <c:spPr>
            <a:noFill/>
            <a:ln>
              <a:noFill/>
            </a:ln>
            <a:effectLst/>
          </c:spPr>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17327744"/>
        <c:crosses val="autoZero"/>
        <c:crossBetween val="midCat"/>
        <c:majorUnit val="50"/>
      </c:valAx>
      <c:valAx>
        <c:axId val="417327744"/>
        <c:scaling>
          <c:orientation val="minMax"/>
          <c:max val="100"/>
          <c:min val="0"/>
        </c:scaling>
        <c:delete val="0"/>
        <c:axPos val="l"/>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LTE (%)</a:t>
                </a:r>
              </a:p>
            </c:rich>
          </c:tx>
          <c:layout>
            <c:manualLayout>
              <c:xMode val="edge"/>
              <c:yMode val="edge"/>
              <c:x val="1.3888888888888888E-2"/>
              <c:y val="0.34745207985365462"/>
            </c:manualLayout>
          </c:layout>
          <c:overlay val="0"/>
          <c:spPr>
            <a:noFill/>
            <a:ln>
              <a:noFill/>
            </a:ln>
            <a:effectLst/>
          </c:sp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17325440"/>
        <c:crosses val="autoZero"/>
        <c:crossBetween val="midCat"/>
      </c:valAx>
      <c:spPr>
        <a:noFill/>
        <a:ln>
          <a:solidFill>
            <a:schemeClr val="tx1"/>
          </a:solidFill>
        </a:ln>
        <a:effectLst/>
      </c:spPr>
    </c:plotArea>
    <c:legend>
      <c:legendPos val="b"/>
      <c:legendEntry>
        <c:idx val="4"/>
        <c:delete val="1"/>
      </c:legendEntry>
      <c:legendEntry>
        <c:idx val="5"/>
        <c:delete val="1"/>
      </c:legendEntry>
      <c:layout>
        <c:manualLayout>
          <c:xMode val="edge"/>
          <c:yMode val="edge"/>
          <c:x val="0.34267206182560517"/>
          <c:y val="5.2724886661894538E-2"/>
          <c:w val="0.56267842645795396"/>
          <c:h val="0.23868037328667249"/>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007105172459504"/>
          <c:y val="3.3447354414823334E-2"/>
          <c:w val="0.78268989103634778"/>
          <c:h val="0.79795421405657629"/>
        </c:manualLayout>
      </c:layout>
      <c:scatterChart>
        <c:scatterStyle val="lineMarker"/>
        <c:varyColors val="0"/>
        <c:ser>
          <c:idx val="0"/>
          <c:order val="0"/>
          <c:tx>
            <c:v>Expansion</c:v>
          </c:tx>
          <c:spPr>
            <a:ln w="25400" cap="rnd">
              <a:noFill/>
              <a:round/>
            </a:ln>
            <a:effectLst/>
          </c:spPr>
          <c:marker>
            <c:symbol val="circle"/>
            <c:size val="5"/>
            <c:spPr>
              <a:noFill/>
              <a:ln w="9525">
                <a:solidFill>
                  <a:schemeClr val="tx1"/>
                </a:solidFill>
              </a:ln>
              <a:effectLst/>
            </c:spPr>
          </c:marker>
          <c:trendline>
            <c:spPr>
              <a:ln w="19050" cap="rnd">
                <a:solidFill>
                  <a:schemeClr val="tx1"/>
                </a:solidFill>
                <a:prstDash val="lgDashDot"/>
              </a:ln>
              <a:effectLst/>
            </c:spPr>
            <c:trendlineType val="poly"/>
            <c:order val="2"/>
            <c:dispRSqr val="0"/>
            <c:dispEq val="0"/>
          </c:trendline>
          <c:xVal>
            <c:numRef>
              <c:f>Summary!$D$5:$D$10</c:f>
              <c:numCache>
                <c:formatCode>0</c:formatCode>
                <c:ptCount val="6"/>
                <c:pt idx="0">
                  <c:v>10.50000000000025</c:v>
                </c:pt>
                <c:pt idx="1">
                  <c:v>27.500000000000153</c:v>
                </c:pt>
                <c:pt idx="2">
                  <c:v>50.166666666666842</c:v>
                </c:pt>
                <c:pt idx="4">
                  <c:v>79.666666666666771</c:v>
                </c:pt>
                <c:pt idx="5">
                  <c:v>107.0000000000002</c:v>
                </c:pt>
              </c:numCache>
            </c:numRef>
          </c:xVal>
          <c:yVal>
            <c:numRef>
              <c:f>Summary!$L$5:$L$10</c:f>
              <c:numCache>
                <c:formatCode>0.00</c:formatCode>
                <c:ptCount val="6"/>
                <c:pt idx="0">
                  <c:v>84.518747340905094</c:v>
                </c:pt>
                <c:pt idx="1">
                  <c:v>77.45818405563972</c:v>
                </c:pt>
                <c:pt idx="2">
                  <c:v>66.181816060154176</c:v>
                </c:pt>
                <c:pt idx="4">
                  <c:v>58.805313450486736</c:v>
                </c:pt>
                <c:pt idx="5">
                  <c:v>26.496373281312394</c:v>
                </c:pt>
              </c:numCache>
            </c:numRef>
          </c:yVal>
          <c:smooth val="0"/>
          <c:extLst xmlns:c16r2="http://schemas.microsoft.com/office/drawing/2015/06/chart">
            <c:ext xmlns:c16="http://schemas.microsoft.com/office/drawing/2014/chart" uri="{C3380CC4-5D6E-409C-BE32-E72D297353CC}">
              <c16:uniqueId val="{00000001-9589-48C9-AF42-581E9CA4D530}"/>
            </c:ext>
          </c:extLst>
        </c:ser>
        <c:ser>
          <c:idx val="2"/>
          <c:order val="1"/>
          <c:tx>
            <c:v>Contraction</c:v>
          </c:tx>
          <c:spPr>
            <a:ln w="22225" cap="rnd">
              <a:solidFill>
                <a:schemeClr val="tx1"/>
              </a:solidFill>
              <a:prstDash val="sysDash"/>
              <a:round/>
            </a:ln>
            <a:effectLst/>
          </c:spPr>
          <c:marker>
            <c:symbol val="circle"/>
            <c:size val="5"/>
            <c:spPr>
              <a:solidFill>
                <a:schemeClr val="tx1"/>
              </a:solidFill>
              <a:ln w="9525">
                <a:solidFill>
                  <a:schemeClr val="tx1"/>
                </a:solidFill>
              </a:ln>
              <a:effectLst/>
            </c:spPr>
          </c:marker>
          <c:xVal>
            <c:numRef>
              <c:f>Summary!$D$10:$D$12</c:f>
              <c:numCache>
                <c:formatCode>0</c:formatCode>
                <c:ptCount val="3"/>
                <c:pt idx="0">
                  <c:v>107.0000000000002</c:v>
                </c:pt>
                <c:pt idx="1">
                  <c:v>52.833333333333513</c:v>
                </c:pt>
                <c:pt idx="2">
                  <c:v>39.500000000000163</c:v>
                </c:pt>
              </c:numCache>
            </c:numRef>
          </c:xVal>
          <c:yVal>
            <c:numRef>
              <c:f>Summary!$L$10:$L$12</c:f>
              <c:numCache>
                <c:formatCode>0.00</c:formatCode>
                <c:ptCount val="3"/>
                <c:pt idx="0">
                  <c:v>26.496373281312394</c:v>
                </c:pt>
                <c:pt idx="1">
                  <c:v>69.32587254330906</c:v>
                </c:pt>
                <c:pt idx="2">
                  <c:v>86.464788145301952</c:v>
                </c:pt>
              </c:numCache>
            </c:numRef>
          </c:yVal>
          <c:smooth val="0"/>
          <c:extLst xmlns:c16r2="http://schemas.microsoft.com/office/drawing/2015/06/chart">
            <c:ext xmlns:c16="http://schemas.microsoft.com/office/drawing/2014/chart" uri="{C3380CC4-5D6E-409C-BE32-E72D297353CC}">
              <c16:uniqueId val="{00000002-9589-48C9-AF42-581E9CA4D530}"/>
            </c:ext>
          </c:extLst>
        </c:ser>
        <c:dLbls>
          <c:showLegendKey val="0"/>
          <c:showVal val="0"/>
          <c:showCatName val="0"/>
          <c:showSerName val="0"/>
          <c:showPercent val="0"/>
          <c:showBubbleSize val="0"/>
        </c:dLbls>
        <c:axId val="418130944"/>
        <c:axId val="418133504"/>
      </c:scatterChart>
      <c:valAx>
        <c:axId val="418130944"/>
        <c:scaling>
          <c:orientation val="minMax"/>
          <c:max val="250"/>
          <c:min val="0"/>
        </c:scaling>
        <c:delete val="0"/>
        <c:axPos val="b"/>
        <c:majorGridlines/>
        <c:title>
          <c:tx>
            <c:rich>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Crack Width (mil)</a:t>
                </a:r>
              </a:p>
            </c:rich>
          </c:tx>
          <c:layout/>
          <c:overlay val="0"/>
          <c:spPr>
            <a:noFill/>
            <a:ln>
              <a:noFill/>
            </a:ln>
            <a:effectLst/>
          </c:sp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18133504"/>
        <c:crosses val="autoZero"/>
        <c:crossBetween val="midCat"/>
        <c:majorUnit val="50"/>
      </c:valAx>
      <c:valAx>
        <c:axId val="418133504"/>
        <c:scaling>
          <c:orientation val="minMax"/>
          <c:max val="100"/>
          <c:min val="0"/>
        </c:scaling>
        <c:delete val="0"/>
        <c:axPos val="l"/>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LTE (%)</a:t>
                </a:r>
              </a:p>
            </c:rich>
          </c:tx>
          <c:layout/>
          <c:overlay val="0"/>
          <c:spPr>
            <a:noFill/>
            <a:ln>
              <a:noFill/>
            </a:ln>
            <a:effectLst/>
          </c:sp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18130944"/>
        <c:crosses val="autoZero"/>
        <c:crossBetween val="midCat"/>
        <c:majorUnit val="20"/>
      </c:valAx>
      <c:spPr>
        <a:noFill/>
        <a:ln>
          <a:solidFill>
            <a:schemeClr val="tx1"/>
          </a:solidFill>
        </a:ln>
        <a:effectLst/>
      </c:spPr>
    </c:plotArea>
    <c:legend>
      <c:legendPos val="b"/>
      <c:legendEntry>
        <c:idx val="2"/>
        <c:delete val="1"/>
      </c:legendEntry>
      <c:layout>
        <c:manualLayout>
          <c:xMode val="edge"/>
          <c:yMode val="edge"/>
          <c:x val="0.57537792624406792"/>
          <c:y val="3.3225065616797902E-2"/>
          <c:w val="0.35237590250713602"/>
          <c:h val="0.16828813065033535"/>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920" b="1" i="0" u="none" strike="noStrike" baseline="0" dirty="0" smtClean="0">
                <a:effectLst/>
              </a:rPr>
              <a:t>9/12/2017, </a:t>
            </a:r>
            <a:r>
              <a:rPr lang="en-US" dirty="0" smtClean="0"/>
              <a:t>Driving Lane,</a:t>
            </a:r>
            <a:r>
              <a:rPr lang="en-US" baseline="0" dirty="0" smtClean="0"/>
              <a:t> </a:t>
            </a:r>
            <a:r>
              <a:rPr lang="en-US" dirty="0" smtClean="0"/>
              <a:t>Average of Approach</a:t>
            </a:r>
            <a:r>
              <a:rPr lang="en-US" baseline="0" dirty="0" smtClean="0"/>
              <a:t> and Leave LTEs</a:t>
            </a:r>
            <a:r>
              <a:rPr lang="en-US" dirty="0" smtClean="0"/>
              <a:t>  </a:t>
            </a:r>
            <a:endParaRPr lang="en-US" dirty="0"/>
          </a:p>
        </c:rich>
      </c:tx>
      <c:layout/>
      <c:overlay val="0"/>
    </c:title>
    <c:autoTitleDeleted val="0"/>
    <c:plotArea>
      <c:layout/>
      <c:barChart>
        <c:barDir val="col"/>
        <c:grouping val="clustered"/>
        <c:varyColors val="0"/>
        <c:ser>
          <c:idx val="0"/>
          <c:order val="0"/>
          <c:tx>
            <c:v>Joint x</c:v>
          </c:tx>
          <c:invertIfNegative val="0"/>
          <c:cat>
            <c:strRef>
              <c:f>Sheet1!$E$4:$H$4</c:f>
              <c:strCache>
                <c:ptCount val="4"/>
                <c:pt idx="0">
                  <c:v>Cell 506</c:v>
                </c:pt>
                <c:pt idx="1">
                  <c:v>Cell 606</c:v>
                </c:pt>
                <c:pt idx="2">
                  <c:v>Cell 706</c:v>
                </c:pt>
                <c:pt idx="3">
                  <c:v>Cell 806</c:v>
                </c:pt>
              </c:strCache>
            </c:strRef>
          </c:cat>
          <c:val>
            <c:numRef>
              <c:f>Sheet1!$E$5:$H$5</c:f>
              <c:numCache>
                <c:formatCode>0</c:formatCode>
                <c:ptCount val="4"/>
                <c:pt idx="0" formatCode="General">
                  <c:v>86</c:v>
                </c:pt>
                <c:pt idx="1">
                  <c:v>92.580515037353408</c:v>
                </c:pt>
                <c:pt idx="2">
                  <c:v>92.591623463542376</c:v>
                </c:pt>
                <c:pt idx="3" formatCode="General">
                  <c:v>94</c:v>
                </c:pt>
              </c:numCache>
            </c:numRef>
          </c:val>
        </c:ser>
        <c:ser>
          <c:idx val="1"/>
          <c:order val="1"/>
          <c:tx>
            <c:v>Joint y</c:v>
          </c:tx>
          <c:invertIfNegative val="0"/>
          <c:cat>
            <c:strRef>
              <c:f>Sheet1!$E$4:$H$4</c:f>
              <c:strCache>
                <c:ptCount val="4"/>
                <c:pt idx="0">
                  <c:v>Cell 506</c:v>
                </c:pt>
                <c:pt idx="1">
                  <c:v>Cell 606</c:v>
                </c:pt>
                <c:pt idx="2">
                  <c:v>Cell 706</c:v>
                </c:pt>
                <c:pt idx="3">
                  <c:v>Cell 806</c:v>
                </c:pt>
              </c:strCache>
            </c:strRef>
          </c:cat>
          <c:val>
            <c:numRef>
              <c:f>Sheet1!$E$6:$H$6</c:f>
              <c:numCache>
                <c:formatCode>0</c:formatCode>
                <c:ptCount val="4"/>
                <c:pt idx="0" formatCode="General">
                  <c:v>76</c:v>
                </c:pt>
                <c:pt idx="1">
                  <c:v>96.07897439109199</c:v>
                </c:pt>
                <c:pt idx="2">
                  <c:v>94.199856997406741</c:v>
                </c:pt>
                <c:pt idx="3" formatCode="General">
                  <c:v>92</c:v>
                </c:pt>
              </c:numCache>
            </c:numRef>
          </c:val>
        </c:ser>
        <c:ser>
          <c:idx val="2"/>
          <c:order val="2"/>
          <c:tx>
            <c:v>Joint z</c:v>
          </c:tx>
          <c:invertIfNegative val="0"/>
          <c:cat>
            <c:strRef>
              <c:f>Sheet1!$E$4:$H$4</c:f>
              <c:strCache>
                <c:ptCount val="4"/>
                <c:pt idx="0">
                  <c:v>Cell 506</c:v>
                </c:pt>
                <c:pt idx="1">
                  <c:v>Cell 606</c:v>
                </c:pt>
                <c:pt idx="2">
                  <c:v>Cell 706</c:v>
                </c:pt>
                <c:pt idx="3">
                  <c:v>Cell 806</c:v>
                </c:pt>
              </c:strCache>
            </c:strRef>
          </c:cat>
          <c:val>
            <c:numRef>
              <c:f>Sheet1!$E$7:$H$7</c:f>
              <c:numCache>
                <c:formatCode>0</c:formatCode>
                <c:ptCount val="4"/>
                <c:pt idx="0" formatCode="General">
                  <c:v>86</c:v>
                </c:pt>
                <c:pt idx="1">
                  <c:v>89.413850162738541</c:v>
                </c:pt>
                <c:pt idx="2">
                  <c:v>93.967893157642251</c:v>
                </c:pt>
                <c:pt idx="3" formatCode="General">
                  <c:v>93</c:v>
                </c:pt>
              </c:numCache>
            </c:numRef>
          </c:val>
        </c:ser>
        <c:ser>
          <c:idx val="3"/>
          <c:order val="3"/>
          <c:tx>
            <c:v>Average</c:v>
          </c:tx>
          <c:spPr>
            <a:pattFill prst="lgConfetti">
              <a:fgClr>
                <a:schemeClr val="accent1"/>
              </a:fgClr>
              <a:bgClr>
                <a:schemeClr val="bg1"/>
              </a:bgClr>
            </a:pattFill>
            <a:ln>
              <a:solidFill>
                <a:schemeClr val="tx1"/>
              </a:solidFill>
            </a:ln>
          </c:spPr>
          <c:invertIfNegative val="0"/>
          <c:cat>
            <c:strRef>
              <c:f>Sheet1!$E$4:$H$4</c:f>
              <c:strCache>
                <c:ptCount val="4"/>
                <c:pt idx="0">
                  <c:v>Cell 506</c:v>
                </c:pt>
                <c:pt idx="1">
                  <c:v>Cell 606</c:v>
                </c:pt>
                <c:pt idx="2">
                  <c:v>Cell 706</c:v>
                </c:pt>
                <c:pt idx="3">
                  <c:v>Cell 806</c:v>
                </c:pt>
              </c:strCache>
            </c:strRef>
          </c:cat>
          <c:val>
            <c:numRef>
              <c:f>Sheet1!$E$8:$H$8</c:f>
              <c:numCache>
                <c:formatCode>0.00</c:formatCode>
                <c:ptCount val="4"/>
                <c:pt idx="0">
                  <c:v>82.666666666666671</c:v>
                </c:pt>
                <c:pt idx="1">
                  <c:v>92.691113197061313</c:v>
                </c:pt>
                <c:pt idx="2">
                  <c:v>93.586457872863789</c:v>
                </c:pt>
                <c:pt idx="3">
                  <c:v>93</c:v>
                </c:pt>
              </c:numCache>
            </c:numRef>
          </c:val>
        </c:ser>
        <c:dLbls>
          <c:showLegendKey val="0"/>
          <c:showVal val="0"/>
          <c:showCatName val="0"/>
          <c:showSerName val="0"/>
          <c:showPercent val="0"/>
          <c:showBubbleSize val="0"/>
        </c:dLbls>
        <c:gapWidth val="150"/>
        <c:axId val="193567360"/>
        <c:axId val="193577344"/>
      </c:barChart>
      <c:catAx>
        <c:axId val="193567360"/>
        <c:scaling>
          <c:orientation val="minMax"/>
        </c:scaling>
        <c:delete val="0"/>
        <c:axPos val="b"/>
        <c:majorTickMark val="none"/>
        <c:minorTickMark val="none"/>
        <c:tickLblPos val="nextTo"/>
        <c:crossAx val="193577344"/>
        <c:crosses val="autoZero"/>
        <c:auto val="1"/>
        <c:lblAlgn val="ctr"/>
        <c:lblOffset val="100"/>
        <c:noMultiLvlLbl val="0"/>
      </c:catAx>
      <c:valAx>
        <c:axId val="193577344"/>
        <c:scaling>
          <c:orientation val="minMax"/>
          <c:max val="100"/>
        </c:scaling>
        <c:delete val="0"/>
        <c:axPos val="l"/>
        <c:majorGridlines/>
        <c:title>
          <c:tx>
            <c:rich>
              <a:bodyPr/>
              <a:lstStyle/>
              <a:p>
                <a:pPr>
                  <a:defRPr/>
                </a:pPr>
                <a:r>
                  <a:rPr lang="en-US"/>
                  <a:t>LTE (%)</a:t>
                </a:r>
              </a:p>
            </c:rich>
          </c:tx>
          <c:layout/>
          <c:overlay val="0"/>
        </c:title>
        <c:numFmt formatCode="General" sourceLinked="1"/>
        <c:majorTickMark val="out"/>
        <c:minorTickMark val="none"/>
        <c:tickLblPos val="nextTo"/>
        <c:crossAx val="193567360"/>
        <c:crosses val="autoZero"/>
        <c:crossBetween val="between"/>
        <c:majorUnit val="20"/>
      </c:valAx>
    </c:plotArea>
    <c:legend>
      <c:legendPos val="r"/>
      <c:layout/>
      <c:overlay val="0"/>
    </c:legend>
    <c:plotVisOnly val="1"/>
    <c:dispBlanksAs val="gap"/>
    <c:showDLblsOverMax val="0"/>
  </c:chart>
  <c:spPr>
    <a:solidFill>
      <a:schemeClr val="bg1"/>
    </a:solidFill>
  </c:spPr>
  <c:txPr>
    <a:bodyPr/>
    <a:lstStyle/>
    <a:p>
      <a:pPr>
        <a:defRPr sz="1600"/>
      </a:pPr>
      <a:endParaRPr lang="en-US"/>
    </a:p>
  </c:txPr>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9/12/2017, Driving Lane, Approach </a:t>
            </a:r>
          </a:p>
        </c:rich>
      </c:tx>
      <c:layout/>
      <c:overlay val="0"/>
    </c:title>
    <c:autoTitleDeleted val="0"/>
    <c:plotArea>
      <c:layout/>
      <c:barChart>
        <c:barDir val="col"/>
        <c:grouping val="clustered"/>
        <c:varyColors val="0"/>
        <c:ser>
          <c:idx val="0"/>
          <c:order val="0"/>
          <c:tx>
            <c:v>Joint x</c:v>
          </c:tx>
          <c:invertIfNegative val="0"/>
          <c:cat>
            <c:strRef>
              <c:f>Sheet1!$E$4:$H$4</c:f>
              <c:strCache>
                <c:ptCount val="4"/>
                <c:pt idx="0">
                  <c:v>Cell 506</c:v>
                </c:pt>
                <c:pt idx="1">
                  <c:v>Cell 606</c:v>
                </c:pt>
                <c:pt idx="2">
                  <c:v>Cell 706</c:v>
                </c:pt>
                <c:pt idx="3">
                  <c:v>Cell 806</c:v>
                </c:pt>
              </c:strCache>
            </c:strRef>
          </c:cat>
          <c:val>
            <c:numRef>
              <c:f>Sheet1!$E$57:$H$57</c:f>
              <c:numCache>
                <c:formatCode>0</c:formatCode>
                <c:ptCount val="4"/>
                <c:pt idx="0" formatCode="General">
                  <c:v>94.54966665918208</c:v>
                </c:pt>
                <c:pt idx="1">
                  <c:v>95.362194660440267</c:v>
                </c:pt>
                <c:pt idx="3" formatCode="General">
                  <c:v>96.637323281829723</c:v>
                </c:pt>
              </c:numCache>
            </c:numRef>
          </c:val>
        </c:ser>
        <c:ser>
          <c:idx val="1"/>
          <c:order val="1"/>
          <c:tx>
            <c:v>Joint y</c:v>
          </c:tx>
          <c:invertIfNegative val="0"/>
          <c:cat>
            <c:strRef>
              <c:f>Sheet1!$E$4:$H$4</c:f>
              <c:strCache>
                <c:ptCount val="4"/>
                <c:pt idx="0">
                  <c:v>Cell 506</c:v>
                </c:pt>
                <c:pt idx="1">
                  <c:v>Cell 606</c:v>
                </c:pt>
                <c:pt idx="2">
                  <c:v>Cell 706</c:v>
                </c:pt>
                <c:pt idx="3">
                  <c:v>Cell 806</c:v>
                </c:pt>
              </c:strCache>
            </c:strRef>
          </c:cat>
          <c:val>
            <c:numRef>
              <c:f>Sheet1!$E$58:$H$58</c:f>
              <c:numCache>
                <c:formatCode>General</c:formatCode>
                <c:ptCount val="4"/>
                <c:pt idx="0">
                  <c:v>58.379264747084868</c:v>
                </c:pt>
                <c:pt idx="2" formatCode="0">
                  <c:v>99.027532390319053</c:v>
                </c:pt>
                <c:pt idx="3">
                  <c:v>92.563188005678057</c:v>
                </c:pt>
              </c:numCache>
            </c:numRef>
          </c:val>
        </c:ser>
        <c:ser>
          <c:idx val="2"/>
          <c:order val="2"/>
          <c:tx>
            <c:v>Joint z</c:v>
          </c:tx>
          <c:invertIfNegative val="0"/>
          <c:cat>
            <c:strRef>
              <c:f>Sheet1!$E$4:$H$4</c:f>
              <c:strCache>
                <c:ptCount val="4"/>
                <c:pt idx="0">
                  <c:v>Cell 506</c:v>
                </c:pt>
                <c:pt idx="1">
                  <c:v>Cell 606</c:v>
                </c:pt>
                <c:pt idx="2">
                  <c:v>Cell 706</c:v>
                </c:pt>
                <c:pt idx="3">
                  <c:v>Cell 806</c:v>
                </c:pt>
              </c:strCache>
            </c:strRef>
          </c:cat>
          <c:val>
            <c:numRef>
              <c:f>Sheet1!$E$59:$H$59</c:f>
              <c:numCache>
                <c:formatCode>0</c:formatCode>
                <c:ptCount val="4"/>
                <c:pt idx="0" formatCode="General">
                  <c:v>81.470917476280647</c:v>
                </c:pt>
                <c:pt idx="1">
                  <c:v>89.405639999488869</c:v>
                </c:pt>
                <c:pt idx="2">
                  <c:v>97.161064208312965</c:v>
                </c:pt>
                <c:pt idx="3" formatCode="General">
                  <c:v>95.703711076711741</c:v>
                </c:pt>
              </c:numCache>
            </c:numRef>
          </c:val>
        </c:ser>
        <c:ser>
          <c:idx val="3"/>
          <c:order val="3"/>
          <c:tx>
            <c:v>Average</c:v>
          </c:tx>
          <c:spPr>
            <a:pattFill prst="lgConfetti">
              <a:fgClr>
                <a:schemeClr val="accent1"/>
              </a:fgClr>
              <a:bgClr>
                <a:schemeClr val="bg1"/>
              </a:bgClr>
            </a:pattFill>
            <a:ln>
              <a:solidFill>
                <a:schemeClr val="tx1"/>
              </a:solidFill>
            </a:ln>
          </c:spPr>
          <c:invertIfNegative val="0"/>
          <c:cat>
            <c:strRef>
              <c:f>Sheet1!$E$4:$H$4</c:f>
              <c:strCache>
                <c:ptCount val="4"/>
                <c:pt idx="0">
                  <c:v>Cell 506</c:v>
                </c:pt>
                <c:pt idx="1">
                  <c:v>Cell 606</c:v>
                </c:pt>
                <c:pt idx="2">
                  <c:v>Cell 706</c:v>
                </c:pt>
                <c:pt idx="3">
                  <c:v>Cell 806</c:v>
                </c:pt>
              </c:strCache>
            </c:strRef>
          </c:cat>
          <c:val>
            <c:numRef>
              <c:f>Sheet1!$E$60:$H$60</c:f>
              <c:numCache>
                <c:formatCode>0.00</c:formatCode>
                <c:ptCount val="4"/>
                <c:pt idx="0">
                  <c:v>78.133282960849201</c:v>
                </c:pt>
                <c:pt idx="1">
                  <c:v>92.383917329964561</c:v>
                </c:pt>
                <c:pt idx="2">
                  <c:v>98.094298299316009</c:v>
                </c:pt>
                <c:pt idx="3">
                  <c:v>94.968074121406502</c:v>
                </c:pt>
              </c:numCache>
            </c:numRef>
          </c:val>
        </c:ser>
        <c:dLbls>
          <c:showLegendKey val="0"/>
          <c:showVal val="0"/>
          <c:showCatName val="0"/>
          <c:showSerName val="0"/>
          <c:showPercent val="0"/>
          <c:showBubbleSize val="0"/>
        </c:dLbls>
        <c:gapWidth val="150"/>
        <c:axId val="193798144"/>
        <c:axId val="193799680"/>
      </c:barChart>
      <c:catAx>
        <c:axId val="193798144"/>
        <c:scaling>
          <c:orientation val="minMax"/>
        </c:scaling>
        <c:delete val="0"/>
        <c:axPos val="b"/>
        <c:majorTickMark val="none"/>
        <c:minorTickMark val="none"/>
        <c:tickLblPos val="nextTo"/>
        <c:crossAx val="193799680"/>
        <c:crosses val="autoZero"/>
        <c:auto val="1"/>
        <c:lblAlgn val="ctr"/>
        <c:lblOffset val="100"/>
        <c:noMultiLvlLbl val="0"/>
      </c:catAx>
      <c:valAx>
        <c:axId val="193799680"/>
        <c:scaling>
          <c:orientation val="minMax"/>
          <c:max val="100"/>
        </c:scaling>
        <c:delete val="0"/>
        <c:axPos val="l"/>
        <c:majorGridlines/>
        <c:title>
          <c:tx>
            <c:rich>
              <a:bodyPr/>
              <a:lstStyle/>
              <a:p>
                <a:pPr>
                  <a:defRPr/>
                </a:pPr>
                <a:r>
                  <a:rPr lang="en-US"/>
                  <a:t>LTE (%)</a:t>
                </a:r>
              </a:p>
            </c:rich>
          </c:tx>
          <c:layout/>
          <c:overlay val="0"/>
        </c:title>
        <c:numFmt formatCode="General" sourceLinked="1"/>
        <c:majorTickMark val="out"/>
        <c:minorTickMark val="none"/>
        <c:tickLblPos val="nextTo"/>
        <c:crossAx val="193798144"/>
        <c:crosses val="autoZero"/>
        <c:crossBetween val="between"/>
        <c:majorUnit val="20"/>
      </c:valAx>
    </c:plotArea>
    <c:legend>
      <c:legendPos val="r"/>
      <c:layout/>
      <c:overlay val="0"/>
    </c:legend>
    <c:plotVisOnly val="1"/>
    <c:dispBlanksAs val="gap"/>
    <c:showDLblsOverMax val="0"/>
  </c:chart>
  <c:spPr>
    <a:solidFill>
      <a:schemeClr val="bg1"/>
    </a:solidFill>
  </c:spPr>
  <c:txPr>
    <a:bodyPr/>
    <a:lstStyle/>
    <a:p>
      <a:pPr>
        <a:defRPr sz="14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9/12/2017, Driving Lane, Leave</a:t>
            </a:r>
          </a:p>
        </c:rich>
      </c:tx>
      <c:layout/>
      <c:overlay val="0"/>
    </c:title>
    <c:autoTitleDeleted val="0"/>
    <c:plotArea>
      <c:layout/>
      <c:barChart>
        <c:barDir val="col"/>
        <c:grouping val="clustered"/>
        <c:varyColors val="0"/>
        <c:ser>
          <c:idx val="0"/>
          <c:order val="0"/>
          <c:tx>
            <c:v>Joint x</c:v>
          </c:tx>
          <c:invertIfNegative val="0"/>
          <c:cat>
            <c:strRef>
              <c:f>Sheet1!$L$4:$O$4</c:f>
              <c:strCache>
                <c:ptCount val="3"/>
                <c:pt idx="0">
                  <c:v>Cell 606</c:v>
                </c:pt>
                <c:pt idx="1">
                  <c:v>Cell 706</c:v>
                </c:pt>
                <c:pt idx="2">
                  <c:v>Cell 806</c:v>
                </c:pt>
              </c:strCache>
            </c:strRef>
          </c:cat>
          <c:val>
            <c:numRef>
              <c:f>Sheet1!$L$57:$O$57</c:f>
              <c:numCache>
                <c:formatCode>General</c:formatCode>
                <c:ptCount val="4"/>
                <c:pt idx="0">
                  <c:v>77.396963448420649</c:v>
                </c:pt>
                <c:pt idx="1">
                  <c:v>89.798835414266549</c:v>
                </c:pt>
                <c:pt idx="2">
                  <c:v>92.591623463542376</c:v>
                </c:pt>
                <c:pt idx="3">
                  <c:v>92.031869077101206</c:v>
                </c:pt>
              </c:numCache>
            </c:numRef>
          </c:val>
        </c:ser>
        <c:ser>
          <c:idx val="1"/>
          <c:order val="1"/>
          <c:tx>
            <c:v>Joint y</c:v>
          </c:tx>
          <c:invertIfNegative val="0"/>
          <c:cat>
            <c:strRef>
              <c:f>Sheet1!$L$4:$O$4</c:f>
              <c:strCache>
                <c:ptCount val="3"/>
                <c:pt idx="0">
                  <c:v>Cell 606</c:v>
                </c:pt>
                <c:pt idx="1">
                  <c:v>Cell 706</c:v>
                </c:pt>
                <c:pt idx="2">
                  <c:v>Cell 806</c:v>
                </c:pt>
              </c:strCache>
            </c:strRef>
          </c:cat>
          <c:val>
            <c:numRef>
              <c:f>Sheet1!$L$58:$O$58</c:f>
              <c:numCache>
                <c:formatCode>General</c:formatCode>
                <c:ptCount val="4"/>
                <c:pt idx="0">
                  <c:v>93.270243075310461</c:v>
                </c:pt>
                <c:pt idx="1">
                  <c:v>96.07897439109199</c:v>
                </c:pt>
                <c:pt idx="2">
                  <c:v>89.372181604494429</c:v>
                </c:pt>
                <c:pt idx="3">
                  <c:v>90.540235868683041</c:v>
                </c:pt>
              </c:numCache>
            </c:numRef>
          </c:val>
        </c:ser>
        <c:ser>
          <c:idx val="2"/>
          <c:order val="2"/>
          <c:tx>
            <c:v>Joint z</c:v>
          </c:tx>
          <c:invertIfNegative val="0"/>
          <c:cat>
            <c:strRef>
              <c:f>Sheet1!$L$4:$O$4</c:f>
              <c:strCache>
                <c:ptCount val="3"/>
                <c:pt idx="0">
                  <c:v>Cell 606</c:v>
                </c:pt>
                <c:pt idx="1">
                  <c:v>Cell 706</c:v>
                </c:pt>
                <c:pt idx="2">
                  <c:v>Cell 806</c:v>
                </c:pt>
              </c:strCache>
            </c:strRef>
          </c:cat>
          <c:val>
            <c:numRef>
              <c:f>Sheet1!$L$59:$O$59</c:f>
              <c:numCache>
                <c:formatCode>General</c:formatCode>
                <c:ptCount val="4"/>
                <c:pt idx="0">
                  <c:v>90.098024572675868</c:v>
                </c:pt>
                <c:pt idx="1">
                  <c:v>89.422060325988241</c:v>
                </c:pt>
                <c:pt idx="2">
                  <c:v>90.774722106971524</c:v>
                </c:pt>
                <c:pt idx="3">
                  <c:v>89.48495656881137</c:v>
                </c:pt>
              </c:numCache>
            </c:numRef>
          </c:val>
        </c:ser>
        <c:ser>
          <c:idx val="3"/>
          <c:order val="3"/>
          <c:tx>
            <c:v>Average</c:v>
          </c:tx>
          <c:spPr>
            <a:pattFill prst="lgConfetti">
              <a:fgClr>
                <a:schemeClr val="accent1"/>
              </a:fgClr>
              <a:bgClr>
                <a:schemeClr val="bg1"/>
              </a:bgClr>
            </a:pattFill>
            <a:ln>
              <a:solidFill>
                <a:schemeClr val="tx1"/>
              </a:solidFill>
            </a:ln>
          </c:spPr>
          <c:invertIfNegative val="0"/>
          <c:cat>
            <c:strRef>
              <c:f>Sheet1!$L$4:$O$4</c:f>
              <c:strCache>
                <c:ptCount val="3"/>
                <c:pt idx="0">
                  <c:v>Cell 606</c:v>
                </c:pt>
                <c:pt idx="1">
                  <c:v>Cell 706</c:v>
                </c:pt>
                <c:pt idx="2">
                  <c:v>Cell 806</c:v>
                </c:pt>
              </c:strCache>
            </c:strRef>
          </c:cat>
          <c:val>
            <c:numRef>
              <c:f>Sheet1!$L$60:$O$60</c:f>
              <c:numCache>
                <c:formatCode>0.00</c:formatCode>
                <c:ptCount val="4"/>
                <c:pt idx="0">
                  <c:v>86.921743698802331</c:v>
                </c:pt>
                <c:pt idx="1">
                  <c:v>91.766623377115593</c:v>
                </c:pt>
                <c:pt idx="2">
                  <c:v>90.912842391669457</c:v>
                </c:pt>
                <c:pt idx="3">
                  <c:v>90.685687171531868</c:v>
                </c:pt>
              </c:numCache>
            </c:numRef>
          </c:val>
        </c:ser>
        <c:dLbls>
          <c:showLegendKey val="0"/>
          <c:showVal val="0"/>
          <c:showCatName val="0"/>
          <c:showSerName val="0"/>
          <c:showPercent val="0"/>
          <c:showBubbleSize val="0"/>
        </c:dLbls>
        <c:gapWidth val="150"/>
        <c:axId val="193831296"/>
        <c:axId val="193832832"/>
      </c:barChart>
      <c:catAx>
        <c:axId val="193831296"/>
        <c:scaling>
          <c:orientation val="minMax"/>
        </c:scaling>
        <c:delete val="0"/>
        <c:axPos val="b"/>
        <c:majorTickMark val="none"/>
        <c:minorTickMark val="none"/>
        <c:tickLblPos val="nextTo"/>
        <c:crossAx val="193832832"/>
        <c:crosses val="autoZero"/>
        <c:auto val="1"/>
        <c:lblAlgn val="ctr"/>
        <c:lblOffset val="100"/>
        <c:noMultiLvlLbl val="0"/>
      </c:catAx>
      <c:valAx>
        <c:axId val="193832832"/>
        <c:scaling>
          <c:orientation val="minMax"/>
          <c:max val="100"/>
        </c:scaling>
        <c:delete val="0"/>
        <c:axPos val="l"/>
        <c:majorGridlines/>
        <c:title>
          <c:tx>
            <c:rich>
              <a:bodyPr/>
              <a:lstStyle/>
              <a:p>
                <a:pPr>
                  <a:defRPr/>
                </a:pPr>
                <a:r>
                  <a:rPr lang="en-US"/>
                  <a:t>LTE (%)</a:t>
                </a:r>
              </a:p>
            </c:rich>
          </c:tx>
          <c:layout/>
          <c:overlay val="0"/>
        </c:title>
        <c:numFmt formatCode="General" sourceLinked="1"/>
        <c:majorTickMark val="out"/>
        <c:minorTickMark val="none"/>
        <c:tickLblPos val="nextTo"/>
        <c:crossAx val="193831296"/>
        <c:crosses val="autoZero"/>
        <c:crossBetween val="between"/>
        <c:majorUnit val="20"/>
      </c:valAx>
    </c:plotArea>
    <c:legend>
      <c:legendPos val="r"/>
      <c:layout/>
      <c:overlay val="0"/>
    </c:legend>
    <c:plotVisOnly val="1"/>
    <c:dispBlanksAs val="gap"/>
    <c:showDLblsOverMax val="0"/>
  </c:chart>
  <c:spPr>
    <a:solidFill>
      <a:schemeClr val="bg1"/>
    </a:solidFill>
  </c:spPr>
  <c:txPr>
    <a:bodyPr/>
    <a:lstStyle/>
    <a:p>
      <a:pPr>
        <a:defRPr sz="14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80" b="1" i="0" u="none" strike="noStrike" kern="1200" baseline="0">
                <a:solidFill>
                  <a:prstClr val="black"/>
                </a:solidFill>
                <a:latin typeface="+mn-lt"/>
                <a:ea typeface="+mn-ea"/>
                <a:cs typeface="+mn-cs"/>
              </a:defRPr>
            </a:pPr>
            <a:r>
              <a:rPr lang="en-US" dirty="0"/>
              <a:t>Driving Lane </a:t>
            </a:r>
            <a:r>
              <a:rPr lang="en-US" dirty="0" smtClean="0"/>
              <a:t>9/12/2017, </a:t>
            </a:r>
            <a:r>
              <a:rPr lang="en-US" sz="1800" b="1" i="0" baseline="0" dirty="0" smtClean="0">
                <a:effectLst/>
              </a:rPr>
              <a:t>Approach slab</a:t>
            </a:r>
            <a:r>
              <a:rPr lang="en-US" dirty="0" smtClean="0"/>
              <a:t> </a:t>
            </a:r>
            <a:endParaRPr lang="en-US" dirty="0"/>
          </a:p>
        </c:rich>
      </c:tx>
      <c:layout/>
      <c:overlay val="0"/>
    </c:title>
    <c:autoTitleDeleted val="0"/>
    <c:plotArea>
      <c:layout>
        <c:manualLayout>
          <c:layoutTarget val="inner"/>
          <c:xMode val="edge"/>
          <c:yMode val="edge"/>
          <c:x val="0.16694802114020282"/>
          <c:y val="0.12991541179917809"/>
          <c:w val="0.73401801270458378"/>
          <c:h val="0.69328330895027002"/>
        </c:manualLayout>
      </c:layout>
      <c:barChart>
        <c:barDir val="col"/>
        <c:grouping val="clustered"/>
        <c:varyColors val="0"/>
        <c:ser>
          <c:idx val="0"/>
          <c:order val="0"/>
          <c:tx>
            <c:v>Joint x</c:v>
          </c:tx>
          <c:invertIfNegative val="0"/>
          <c:cat>
            <c:strRef>
              <c:f>Sheet1!$K$4:$N$4</c:f>
              <c:strCache>
                <c:ptCount val="4"/>
                <c:pt idx="0">
                  <c:v>Cell 506</c:v>
                </c:pt>
                <c:pt idx="1">
                  <c:v>Cell 606</c:v>
                </c:pt>
                <c:pt idx="2">
                  <c:v>Cell 706</c:v>
                </c:pt>
                <c:pt idx="3">
                  <c:v>Cell 806</c:v>
                </c:pt>
              </c:strCache>
            </c:strRef>
          </c:cat>
          <c:val>
            <c:numRef>
              <c:f>Sheet1!$K$5:$N$5</c:f>
              <c:numCache>
                <c:formatCode>General</c:formatCode>
                <c:ptCount val="4"/>
                <c:pt idx="0">
                  <c:v>246.52002519427788</c:v>
                </c:pt>
                <c:pt idx="1">
                  <c:v>133.63387716286752</c:v>
                </c:pt>
                <c:pt idx="2">
                  <c:v>289.57382040251741</c:v>
                </c:pt>
                <c:pt idx="3">
                  <c:v>155.18141044706468</c:v>
                </c:pt>
              </c:numCache>
            </c:numRef>
          </c:val>
        </c:ser>
        <c:ser>
          <c:idx val="1"/>
          <c:order val="1"/>
          <c:tx>
            <c:v>Joint y</c:v>
          </c:tx>
          <c:invertIfNegative val="0"/>
          <c:cat>
            <c:strRef>
              <c:f>Sheet1!$K$4:$N$4</c:f>
              <c:strCache>
                <c:ptCount val="4"/>
                <c:pt idx="0">
                  <c:v>Cell 506</c:v>
                </c:pt>
                <c:pt idx="1">
                  <c:v>Cell 606</c:v>
                </c:pt>
                <c:pt idx="2">
                  <c:v>Cell 706</c:v>
                </c:pt>
                <c:pt idx="3">
                  <c:v>Cell 806</c:v>
                </c:pt>
              </c:strCache>
            </c:strRef>
          </c:cat>
          <c:val>
            <c:numRef>
              <c:f>Sheet1!$K$6:$N$6</c:f>
              <c:numCache>
                <c:formatCode>General</c:formatCode>
                <c:ptCount val="4"/>
                <c:pt idx="0">
                  <c:v>416.93070481720406</c:v>
                </c:pt>
                <c:pt idx="1">
                  <c:v>209.63036408592222</c:v>
                </c:pt>
                <c:pt idx="2">
                  <c:v>254.93829582433747</c:v>
                </c:pt>
                <c:pt idx="3">
                  <c:v>154.16210587341342</c:v>
                </c:pt>
              </c:numCache>
            </c:numRef>
          </c:val>
        </c:ser>
        <c:ser>
          <c:idx val="2"/>
          <c:order val="2"/>
          <c:tx>
            <c:v>Joint z</c:v>
          </c:tx>
          <c:invertIfNegative val="0"/>
          <c:cat>
            <c:strRef>
              <c:f>Sheet1!$K$4:$N$4</c:f>
              <c:strCache>
                <c:ptCount val="4"/>
                <c:pt idx="0">
                  <c:v>Cell 506</c:v>
                </c:pt>
                <c:pt idx="1">
                  <c:v>Cell 606</c:v>
                </c:pt>
                <c:pt idx="2">
                  <c:v>Cell 706</c:v>
                </c:pt>
                <c:pt idx="3">
                  <c:v>Cell 806</c:v>
                </c:pt>
              </c:strCache>
            </c:strRef>
          </c:cat>
          <c:val>
            <c:numRef>
              <c:f>Sheet1!$K$7:$N$7</c:f>
              <c:numCache>
                <c:formatCode>General</c:formatCode>
                <c:ptCount val="4"/>
                <c:pt idx="0">
                  <c:v>251.12921644645988</c:v>
                </c:pt>
                <c:pt idx="1">
                  <c:v>233.42880223742338</c:v>
                </c:pt>
                <c:pt idx="2">
                  <c:v>324.79877169435582</c:v>
                </c:pt>
                <c:pt idx="3">
                  <c:v>151.07248016660103</c:v>
                </c:pt>
              </c:numCache>
            </c:numRef>
          </c:val>
        </c:ser>
        <c:ser>
          <c:idx val="3"/>
          <c:order val="3"/>
          <c:tx>
            <c:v>Average</c:v>
          </c:tx>
          <c:spPr>
            <a:pattFill prst="lgConfetti">
              <a:fgClr>
                <a:schemeClr val="accent1"/>
              </a:fgClr>
              <a:bgClr>
                <a:schemeClr val="bg1"/>
              </a:bgClr>
            </a:pattFill>
            <a:ln>
              <a:solidFill>
                <a:schemeClr val="tx1"/>
              </a:solidFill>
            </a:ln>
          </c:spPr>
          <c:invertIfNegative val="0"/>
          <c:cat>
            <c:strRef>
              <c:f>Sheet1!$K$4:$N$4</c:f>
              <c:strCache>
                <c:ptCount val="4"/>
                <c:pt idx="0">
                  <c:v>Cell 506</c:v>
                </c:pt>
                <c:pt idx="1">
                  <c:v>Cell 606</c:v>
                </c:pt>
                <c:pt idx="2">
                  <c:v>Cell 706</c:v>
                </c:pt>
                <c:pt idx="3">
                  <c:v>Cell 806</c:v>
                </c:pt>
              </c:strCache>
            </c:strRef>
          </c:cat>
          <c:val>
            <c:numRef>
              <c:f>Sheet1!$K$8:$N$8</c:f>
              <c:numCache>
                <c:formatCode>0.00</c:formatCode>
                <c:ptCount val="4"/>
                <c:pt idx="0">
                  <c:v>304.85998215264726</c:v>
                </c:pt>
                <c:pt idx="1">
                  <c:v>192.23101449540437</c:v>
                </c:pt>
                <c:pt idx="2">
                  <c:v>289.77029597373689</c:v>
                </c:pt>
                <c:pt idx="3">
                  <c:v>153.47199882902638</c:v>
                </c:pt>
              </c:numCache>
            </c:numRef>
          </c:val>
        </c:ser>
        <c:dLbls>
          <c:showLegendKey val="0"/>
          <c:showVal val="0"/>
          <c:showCatName val="0"/>
          <c:showSerName val="0"/>
          <c:showPercent val="0"/>
          <c:showBubbleSize val="0"/>
        </c:dLbls>
        <c:gapWidth val="150"/>
        <c:axId val="194224512"/>
        <c:axId val="194226048"/>
      </c:barChart>
      <c:catAx>
        <c:axId val="194224512"/>
        <c:scaling>
          <c:orientation val="minMax"/>
        </c:scaling>
        <c:delete val="0"/>
        <c:axPos val="b"/>
        <c:majorTickMark val="none"/>
        <c:minorTickMark val="none"/>
        <c:tickLblPos val="nextTo"/>
        <c:crossAx val="194226048"/>
        <c:crosses val="autoZero"/>
        <c:auto val="1"/>
        <c:lblAlgn val="ctr"/>
        <c:lblOffset val="100"/>
        <c:noMultiLvlLbl val="0"/>
      </c:catAx>
      <c:valAx>
        <c:axId val="194226048"/>
        <c:scaling>
          <c:orientation val="minMax"/>
          <c:max val="450"/>
          <c:min val="0"/>
        </c:scaling>
        <c:delete val="0"/>
        <c:axPos val="l"/>
        <c:majorGridlines/>
        <c:title>
          <c:tx>
            <c:rich>
              <a:bodyPr/>
              <a:lstStyle/>
              <a:p>
                <a:pPr>
                  <a:defRPr/>
                </a:pPr>
                <a:r>
                  <a:rPr lang="en-US" dirty="0"/>
                  <a:t>Displacement under the load </a:t>
                </a:r>
                <a:r>
                  <a:rPr lang="en-US" dirty="0" smtClean="0"/>
                  <a:t>plate</a:t>
                </a:r>
                <a:endParaRPr lang="en-US" dirty="0"/>
              </a:p>
            </c:rich>
          </c:tx>
          <c:layout>
            <c:manualLayout>
              <c:xMode val="edge"/>
              <c:yMode val="edge"/>
              <c:x val="1.0438118312134064E-3"/>
              <c:y val="0.13469504502544916"/>
            </c:manualLayout>
          </c:layout>
          <c:overlay val="0"/>
        </c:title>
        <c:numFmt formatCode="General" sourceLinked="1"/>
        <c:majorTickMark val="out"/>
        <c:minorTickMark val="none"/>
        <c:tickLblPos val="nextTo"/>
        <c:crossAx val="194224512"/>
        <c:crosses val="autoZero"/>
        <c:crossBetween val="between"/>
        <c:majorUnit val="100"/>
      </c:valAx>
    </c:plotArea>
    <c:legend>
      <c:legendPos val="r"/>
      <c:layout>
        <c:manualLayout>
          <c:xMode val="edge"/>
          <c:yMode val="edge"/>
          <c:x val="0.81169391441808769"/>
          <c:y val="0.15452231962702775"/>
          <c:w val="0.17301966070957497"/>
          <c:h val="0.30351543640817141"/>
        </c:manualLayout>
      </c:layout>
      <c:overlay val="0"/>
    </c:legend>
    <c:plotVisOnly val="1"/>
    <c:dispBlanksAs val="gap"/>
    <c:showDLblsOverMax val="0"/>
  </c:chart>
  <c:spPr>
    <a:solidFill>
      <a:schemeClr val="bg1"/>
    </a:solidFill>
  </c:spPr>
  <c:txPr>
    <a:bodyPr/>
    <a:lstStyle/>
    <a:p>
      <a:pPr>
        <a:defRPr sz="14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Driving Lane 9/12/2017, Leave slab </a:t>
            </a:r>
          </a:p>
        </c:rich>
      </c:tx>
      <c:layout/>
      <c:overlay val="0"/>
    </c:title>
    <c:autoTitleDeleted val="0"/>
    <c:plotArea>
      <c:layout>
        <c:manualLayout>
          <c:layoutTarget val="inner"/>
          <c:xMode val="edge"/>
          <c:yMode val="edge"/>
          <c:x val="0.15220438131508068"/>
          <c:y val="0.12400699912510936"/>
          <c:w val="0.69167979002624669"/>
          <c:h val="0.73823749304064268"/>
        </c:manualLayout>
      </c:layout>
      <c:barChart>
        <c:barDir val="col"/>
        <c:grouping val="clustered"/>
        <c:varyColors val="0"/>
        <c:ser>
          <c:idx val="0"/>
          <c:order val="0"/>
          <c:tx>
            <c:v>Joint x</c:v>
          </c:tx>
          <c:invertIfNegative val="0"/>
          <c:cat>
            <c:strRef>
              <c:f>Sheet1!$R$4:$U$4</c:f>
              <c:strCache>
                <c:ptCount val="4"/>
                <c:pt idx="0">
                  <c:v>Cell 506</c:v>
                </c:pt>
                <c:pt idx="1">
                  <c:v>Cell 606</c:v>
                </c:pt>
                <c:pt idx="2">
                  <c:v>Cell 706</c:v>
                </c:pt>
                <c:pt idx="3">
                  <c:v>Cell 806</c:v>
                </c:pt>
              </c:strCache>
            </c:strRef>
          </c:cat>
          <c:val>
            <c:numRef>
              <c:f>Sheet1!$R$5:$U$5</c:f>
              <c:numCache>
                <c:formatCode>General</c:formatCode>
                <c:ptCount val="4"/>
                <c:pt idx="0">
                  <c:v>273.48121075060715</c:v>
                </c:pt>
                <c:pt idx="1">
                  <c:v>137.04638993651375</c:v>
                </c:pt>
                <c:pt idx="2">
                  <c:v>299.7060761043013</c:v>
                </c:pt>
                <c:pt idx="3">
                  <c:v>155.56648223965226</c:v>
                </c:pt>
              </c:numCache>
            </c:numRef>
          </c:val>
        </c:ser>
        <c:ser>
          <c:idx val="1"/>
          <c:order val="1"/>
          <c:tx>
            <c:v>Joint y</c:v>
          </c:tx>
          <c:invertIfNegative val="0"/>
          <c:cat>
            <c:strRef>
              <c:f>Sheet1!$R$4:$U$4</c:f>
              <c:strCache>
                <c:ptCount val="4"/>
                <c:pt idx="0">
                  <c:v>Cell 506</c:v>
                </c:pt>
                <c:pt idx="1">
                  <c:v>Cell 606</c:v>
                </c:pt>
                <c:pt idx="2">
                  <c:v>Cell 706</c:v>
                </c:pt>
                <c:pt idx="3">
                  <c:v>Cell 806</c:v>
                </c:pt>
              </c:strCache>
            </c:strRef>
          </c:cat>
          <c:val>
            <c:numRef>
              <c:f>Sheet1!$R$6:$U$6</c:f>
              <c:numCache>
                <c:formatCode>General</c:formatCode>
                <c:ptCount val="4"/>
                <c:pt idx="0">
                  <c:v>304.00136811995941</c:v>
                </c:pt>
                <c:pt idx="1">
                  <c:v>209.85544249785428</c:v>
                </c:pt>
                <c:pt idx="2">
                  <c:v>259.48570549863831</c:v>
                </c:pt>
                <c:pt idx="3">
                  <c:v>149.8130409739496</c:v>
                </c:pt>
              </c:numCache>
            </c:numRef>
          </c:val>
        </c:ser>
        <c:ser>
          <c:idx val="2"/>
          <c:order val="2"/>
          <c:tx>
            <c:v>Joint z</c:v>
          </c:tx>
          <c:invertIfNegative val="0"/>
          <c:cat>
            <c:strRef>
              <c:f>Sheet1!$R$4:$U$4</c:f>
              <c:strCache>
                <c:ptCount val="4"/>
                <c:pt idx="0">
                  <c:v>Cell 506</c:v>
                </c:pt>
                <c:pt idx="1">
                  <c:v>Cell 606</c:v>
                </c:pt>
                <c:pt idx="2">
                  <c:v>Cell 706</c:v>
                </c:pt>
                <c:pt idx="3">
                  <c:v>Cell 806</c:v>
                </c:pt>
              </c:strCache>
            </c:strRef>
          </c:cat>
          <c:val>
            <c:numRef>
              <c:f>Sheet1!$R$7:$U$7</c:f>
              <c:numCache>
                <c:formatCode>General</c:formatCode>
                <c:ptCount val="4"/>
                <c:pt idx="0">
                  <c:v>232.14341040384724</c:v>
                </c:pt>
                <c:pt idx="1">
                  <c:v>227.36206251851172</c:v>
                </c:pt>
                <c:pt idx="2">
                  <c:v>331.57695344331847</c:v>
                </c:pt>
                <c:pt idx="3">
                  <c:v>153.32213461814527</c:v>
                </c:pt>
              </c:numCache>
            </c:numRef>
          </c:val>
        </c:ser>
        <c:ser>
          <c:idx val="3"/>
          <c:order val="3"/>
          <c:tx>
            <c:v>Average</c:v>
          </c:tx>
          <c:spPr>
            <a:pattFill prst="lgConfetti">
              <a:fgClr>
                <a:schemeClr val="accent1"/>
              </a:fgClr>
              <a:bgClr>
                <a:schemeClr val="bg1"/>
              </a:bgClr>
            </a:pattFill>
            <a:ln>
              <a:solidFill>
                <a:schemeClr val="tx1"/>
              </a:solidFill>
            </a:ln>
          </c:spPr>
          <c:invertIfNegative val="0"/>
          <c:cat>
            <c:strRef>
              <c:f>Sheet1!$R$4:$U$4</c:f>
              <c:strCache>
                <c:ptCount val="4"/>
                <c:pt idx="0">
                  <c:v>Cell 506</c:v>
                </c:pt>
                <c:pt idx="1">
                  <c:v>Cell 606</c:v>
                </c:pt>
                <c:pt idx="2">
                  <c:v>Cell 706</c:v>
                </c:pt>
                <c:pt idx="3">
                  <c:v>Cell 806</c:v>
                </c:pt>
              </c:strCache>
            </c:strRef>
          </c:cat>
          <c:val>
            <c:numRef>
              <c:f>Sheet1!$R$8:$U$8</c:f>
              <c:numCache>
                <c:formatCode>0.00</c:formatCode>
                <c:ptCount val="4"/>
                <c:pt idx="0">
                  <c:v>269.87532975813798</c:v>
                </c:pt>
                <c:pt idx="1">
                  <c:v>191.42129831762659</c:v>
                </c:pt>
                <c:pt idx="2">
                  <c:v>296.92291168208607</c:v>
                </c:pt>
                <c:pt idx="3">
                  <c:v>152.90055261058237</c:v>
                </c:pt>
              </c:numCache>
            </c:numRef>
          </c:val>
        </c:ser>
        <c:dLbls>
          <c:showLegendKey val="0"/>
          <c:showVal val="0"/>
          <c:showCatName val="0"/>
          <c:showSerName val="0"/>
          <c:showPercent val="0"/>
          <c:showBubbleSize val="0"/>
        </c:dLbls>
        <c:gapWidth val="150"/>
        <c:axId val="193872640"/>
        <c:axId val="193874176"/>
      </c:barChart>
      <c:catAx>
        <c:axId val="193872640"/>
        <c:scaling>
          <c:orientation val="minMax"/>
        </c:scaling>
        <c:delete val="0"/>
        <c:axPos val="b"/>
        <c:majorTickMark val="none"/>
        <c:minorTickMark val="none"/>
        <c:tickLblPos val="nextTo"/>
        <c:crossAx val="193874176"/>
        <c:crosses val="autoZero"/>
        <c:auto val="1"/>
        <c:lblAlgn val="ctr"/>
        <c:lblOffset val="100"/>
        <c:noMultiLvlLbl val="0"/>
      </c:catAx>
      <c:valAx>
        <c:axId val="193874176"/>
        <c:scaling>
          <c:orientation val="minMax"/>
          <c:max val="450"/>
          <c:min val="0"/>
        </c:scaling>
        <c:delete val="0"/>
        <c:axPos val="l"/>
        <c:majorGridlines/>
        <c:title>
          <c:tx>
            <c:rich>
              <a:bodyPr/>
              <a:lstStyle/>
              <a:p>
                <a:pPr>
                  <a:defRPr/>
                </a:pPr>
                <a:r>
                  <a:rPr lang="en-US"/>
                  <a:t>Displacement under the load plate </a:t>
                </a:r>
              </a:p>
            </c:rich>
          </c:tx>
          <c:layout>
            <c:manualLayout>
              <c:xMode val="edge"/>
              <c:yMode val="edge"/>
              <c:x val="1.8184001509615266E-4"/>
              <c:y val="0.155241125162385"/>
            </c:manualLayout>
          </c:layout>
          <c:overlay val="0"/>
        </c:title>
        <c:numFmt formatCode="General" sourceLinked="1"/>
        <c:majorTickMark val="out"/>
        <c:minorTickMark val="none"/>
        <c:tickLblPos val="nextTo"/>
        <c:crossAx val="193872640"/>
        <c:crosses val="autoZero"/>
        <c:crossBetween val="between"/>
        <c:majorUnit val="100"/>
      </c:valAx>
    </c:plotArea>
    <c:legend>
      <c:legendPos val="r"/>
      <c:layout>
        <c:manualLayout>
          <c:xMode val="edge"/>
          <c:yMode val="edge"/>
          <c:x val="0.83679498396033825"/>
          <c:y val="0.12597497282536652"/>
          <c:w val="0.14795447137735235"/>
          <c:h val="0.30867308253135023"/>
        </c:manualLayout>
      </c:layout>
      <c:overlay val="0"/>
    </c:legend>
    <c:plotVisOnly val="1"/>
    <c:dispBlanksAs val="gap"/>
    <c:showDLblsOverMax val="0"/>
  </c:chart>
  <c:spPr>
    <a:solidFill>
      <a:schemeClr val="bg1"/>
    </a:solidFill>
  </c:spPr>
  <c:txPr>
    <a:bodyPr/>
    <a:lstStyle/>
    <a:p>
      <a:pPr>
        <a:defRPr sz="14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2000</a:t>
            </a:r>
          </a:p>
        </c:rich>
      </c:tx>
      <c:layout>
        <c:manualLayout>
          <c:xMode val="edge"/>
          <c:yMode val="edge"/>
          <c:x val="0.16972474594521839"/>
          <c:y val="5.7612173478315244E-2"/>
        </c:manualLayout>
      </c:layout>
      <c:overlay val="0"/>
    </c:title>
    <c:autoTitleDeleted val="0"/>
    <c:plotArea>
      <c:layout>
        <c:manualLayout>
          <c:layoutTarget val="inner"/>
          <c:xMode val="edge"/>
          <c:yMode val="edge"/>
          <c:x val="8.8869579143350683E-2"/>
          <c:y val="6.0069553805774292E-2"/>
          <c:w val="0.8645728946232436"/>
          <c:h val="0.69863698072223734"/>
        </c:manualLayout>
      </c:layout>
      <c:scatterChart>
        <c:scatterStyle val="lineMarker"/>
        <c:varyColors val="0"/>
        <c:ser>
          <c:idx val="1"/>
          <c:order val="0"/>
          <c:tx>
            <c:v>Cell 94</c:v>
          </c:tx>
          <c:spPr>
            <a:ln w="9525">
              <a:noFill/>
              <a:prstDash val="dash"/>
            </a:ln>
          </c:spPr>
          <c:marker>
            <c:symbol val="square"/>
            <c:size val="4"/>
            <c:spPr>
              <a:noFill/>
              <a:ln>
                <a:solidFill>
                  <a:schemeClr val="tx1"/>
                </a:solidFill>
              </a:ln>
            </c:spPr>
          </c:marker>
          <c:trendline>
            <c:spPr>
              <a:ln w="22225">
                <a:solidFill>
                  <a:schemeClr val="tx1"/>
                </a:solidFill>
                <a:prstDash val="dash"/>
              </a:ln>
            </c:spPr>
            <c:trendlineType val="linear"/>
            <c:dispRSqr val="0"/>
            <c:dispEq val="0"/>
          </c:trendline>
          <c:xVal>
            <c:numRef>
              <c:f>'comp all'!$AB$27:$AB$36</c:f>
              <c:numCache>
                <c:formatCode>0.00</c:formatCode>
                <c:ptCount val="10"/>
                <c:pt idx="0">
                  <c:v>28.58</c:v>
                </c:pt>
                <c:pt idx="1">
                  <c:v>77.72</c:v>
                </c:pt>
                <c:pt idx="2">
                  <c:v>109.4</c:v>
                </c:pt>
                <c:pt idx="3">
                  <c:v>82.039999999999992</c:v>
                </c:pt>
                <c:pt idx="4">
                  <c:v>27.68</c:v>
                </c:pt>
                <c:pt idx="5" formatCode="0.0">
                  <c:v>27.86</c:v>
                </c:pt>
                <c:pt idx="6" formatCode="0.0">
                  <c:v>61.339999999999996</c:v>
                </c:pt>
                <c:pt idx="7" formatCode="0.0">
                  <c:v>106.16000000000001</c:v>
                </c:pt>
                <c:pt idx="8" formatCode="0.0">
                  <c:v>88.52</c:v>
                </c:pt>
                <c:pt idx="9" formatCode="0.0">
                  <c:v>26.779999999999987</c:v>
                </c:pt>
              </c:numCache>
            </c:numRef>
          </c:xVal>
          <c:yVal>
            <c:numRef>
              <c:f>'comp all'!$AC$27:$AC$36</c:f>
              <c:numCache>
                <c:formatCode>0%</c:formatCode>
                <c:ptCount val="10"/>
                <c:pt idx="0">
                  <c:v>0.59567090243377285</c:v>
                </c:pt>
                <c:pt idx="1">
                  <c:v>0.83380462866070404</c:v>
                </c:pt>
                <c:pt idx="2">
                  <c:v>0.82570984866841635</c:v>
                </c:pt>
                <c:pt idx="3">
                  <c:v>0.70339650297928702</c:v>
                </c:pt>
                <c:pt idx="4">
                  <c:v>0.66247723527829094</c:v>
                </c:pt>
                <c:pt idx="5">
                  <c:v>0.58019564824954273</c:v>
                </c:pt>
                <c:pt idx="6">
                  <c:v>0.7119765791341377</c:v>
                </c:pt>
                <c:pt idx="7">
                  <c:v>0.75252505239749812</c:v>
                </c:pt>
                <c:pt idx="8">
                  <c:v>0.71822084819808696</c:v>
                </c:pt>
                <c:pt idx="9">
                  <c:v>0.66666285368313061</c:v>
                </c:pt>
              </c:numCache>
            </c:numRef>
          </c:yVal>
          <c:smooth val="0"/>
          <c:extLst xmlns:c16r2="http://schemas.microsoft.com/office/drawing/2015/06/chart">
            <c:ext xmlns:c16="http://schemas.microsoft.com/office/drawing/2014/chart" uri="{C3380CC4-5D6E-409C-BE32-E72D297353CC}">
              <c16:uniqueId val="{00000001-B14F-4D10-B1EA-81F2EB69704E}"/>
            </c:ext>
          </c:extLst>
        </c:ser>
        <c:ser>
          <c:idx val="2"/>
          <c:order val="1"/>
          <c:tx>
            <c:v>Cell 95</c:v>
          </c:tx>
          <c:spPr>
            <a:ln w="28575">
              <a:noFill/>
            </a:ln>
          </c:spPr>
          <c:marker>
            <c:symbol val="triangle"/>
            <c:size val="5"/>
            <c:spPr>
              <a:noFill/>
              <a:ln>
                <a:solidFill>
                  <a:schemeClr val="tx1"/>
                </a:solidFill>
              </a:ln>
            </c:spPr>
          </c:marker>
          <c:trendline>
            <c:spPr>
              <a:ln w="19050">
                <a:solidFill>
                  <a:schemeClr val="tx1"/>
                </a:solidFill>
              </a:ln>
            </c:spPr>
            <c:trendlineType val="linear"/>
            <c:dispRSqr val="0"/>
            <c:dispEq val="0"/>
          </c:trendline>
          <c:xVal>
            <c:numRef>
              <c:f>'comp all'!$AB$50:$AB$59</c:f>
              <c:numCache>
                <c:formatCode>General</c:formatCode>
                <c:ptCount val="10"/>
                <c:pt idx="0">
                  <c:v>26.6</c:v>
                </c:pt>
                <c:pt idx="1">
                  <c:v>53.6</c:v>
                </c:pt>
                <c:pt idx="2">
                  <c:v>104.72</c:v>
                </c:pt>
                <c:pt idx="3">
                  <c:v>85.1</c:v>
                </c:pt>
                <c:pt idx="4">
                  <c:v>25.34</c:v>
                </c:pt>
                <c:pt idx="5">
                  <c:v>26.419999999999987</c:v>
                </c:pt>
                <c:pt idx="6">
                  <c:v>55.760000000000012</c:v>
                </c:pt>
                <c:pt idx="7">
                  <c:v>106.16000000000001</c:v>
                </c:pt>
                <c:pt idx="8">
                  <c:v>86.179999999999978</c:v>
                </c:pt>
                <c:pt idx="9">
                  <c:v>25.16</c:v>
                </c:pt>
              </c:numCache>
            </c:numRef>
          </c:xVal>
          <c:yVal>
            <c:numRef>
              <c:f>'comp all'!$AC$50:$AC$59</c:f>
              <c:numCache>
                <c:formatCode>0%</c:formatCode>
                <c:ptCount val="10"/>
                <c:pt idx="0">
                  <c:v>0.85163940391429582</c:v>
                </c:pt>
                <c:pt idx="1">
                  <c:v>0.80240021132450023</c:v>
                </c:pt>
                <c:pt idx="2">
                  <c:v>0.74357634827241359</c:v>
                </c:pt>
                <c:pt idx="3">
                  <c:v>0.69482037321239765</c:v>
                </c:pt>
                <c:pt idx="4">
                  <c:v>0.74251530328324966</c:v>
                </c:pt>
                <c:pt idx="5">
                  <c:v>0.87414084264647607</c:v>
                </c:pt>
                <c:pt idx="6">
                  <c:v>0.81684157502317389</c:v>
                </c:pt>
                <c:pt idx="7">
                  <c:v>0.77714693697827575</c:v>
                </c:pt>
                <c:pt idx="8">
                  <c:v>0.776123426513744</c:v>
                </c:pt>
                <c:pt idx="9">
                  <c:v>0.68655871972411553</c:v>
                </c:pt>
              </c:numCache>
            </c:numRef>
          </c:yVal>
          <c:smooth val="0"/>
          <c:extLst xmlns:c16r2="http://schemas.microsoft.com/office/drawing/2015/06/chart">
            <c:ext xmlns:c16="http://schemas.microsoft.com/office/drawing/2014/chart" uri="{C3380CC4-5D6E-409C-BE32-E72D297353CC}">
              <c16:uniqueId val="{00000003-B14F-4D10-B1EA-81F2EB69704E}"/>
            </c:ext>
          </c:extLst>
        </c:ser>
        <c:dLbls>
          <c:showLegendKey val="0"/>
          <c:showVal val="0"/>
          <c:showCatName val="0"/>
          <c:showSerName val="0"/>
          <c:showPercent val="0"/>
          <c:showBubbleSize val="0"/>
        </c:dLbls>
        <c:axId val="193948288"/>
        <c:axId val="193962752"/>
      </c:scatterChart>
      <c:valAx>
        <c:axId val="193948288"/>
        <c:scaling>
          <c:orientation val="minMax"/>
        </c:scaling>
        <c:delete val="0"/>
        <c:axPos val="b"/>
        <c:majorGridlines/>
        <c:title>
          <c:tx>
            <c:rich>
              <a:bodyPr/>
              <a:lstStyle/>
              <a:p>
                <a:pPr>
                  <a:defRPr/>
                </a:pPr>
                <a:r>
                  <a:rPr lang="en-US" dirty="0"/>
                  <a:t>Temperature (</a:t>
                </a:r>
                <a:r>
                  <a:rPr lang="en-US" baseline="30000" dirty="0" err="1"/>
                  <a:t>o</a:t>
                </a:r>
                <a:r>
                  <a:rPr lang="en-US" dirty="0" err="1"/>
                  <a:t>F</a:t>
                </a:r>
                <a:r>
                  <a:rPr lang="en-US" dirty="0"/>
                  <a:t>)</a:t>
                </a:r>
              </a:p>
            </c:rich>
          </c:tx>
          <c:layout>
            <c:manualLayout>
              <c:xMode val="edge"/>
              <c:yMode val="edge"/>
              <c:x val="0.46839169648023987"/>
              <c:y val="0.82472395691917821"/>
            </c:manualLayout>
          </c:layout>
          <c:overlay val="0"/>
        </c:title>
        <c:numFmt formatCode="0" sourceLinked="0"/>
        <c:majorTickMark val="out"/>
        <c:minorTickMark val="out"/>
        <c:tickLblPos val="nextTo"/>
        <c:spPr>
          <a:ln>
            <a:solidFill>
              <a:schemeClr val="tx1"/>
            </a:solidFill>
          </a:ln>
        </c:spPr>
        <c:crossAx val="193962752"/>
        <c:crosses val="autoZero"/>
        <c:crossBetween val="midCat"/>
      </c:valAx>
      <c:valAx>
        <c:axId val="193962752"/>
        <c:scaling>
          <c:orientation val="minMax"/>
          <c:min val="0.4"/>
        </c:scaling>
        <c:delete val="0"/>
        <c:axPos val="l"/>
        <c:majorGridlines/>
        <c:title>
          <c:tx>
            <c:rich>
              <a:bodyPr/>
              <a:lstStyle/>
              <a:p>
                <a:pPr>
                  <a:defRPr/>
                </a:pPr>
                <a:r>
                  <a:rPr lang="en-US"/>
                  <a:t>LTE </a:t>
                </a:r>
              </a:p>
            </c:rich>
          </c:tx>
          <c:layout/>
          <c:overlay val="0"/>
        </c:title>
        <c:numFmt formatCode="0%" sourceLinked="1"/>
        <c:majorTickMark val="out"/>
        <c:minorTickMark val="out"/>
        <c:tickLblPos val="nextTo"/>
        <c:spPr>
          <a:ln>
            <a:solidFill>
              <a:schemeClr val="tx1"/>
            </a:solidFill>
          </a:ln>
        </c:spPr>
        <c:crossAx val="193948288"/>
        <c:crosses val="autoZero"/>
        <c:crossBetween val="midCat"/>
        <c:majorUnit val="0.2"/>
      </c:valAx>
      <c:spPr>
        <a:noFill/>
        <a:ln>
          <a:solidFill>
            <a:schemeClr val="tx1"/>
          </a:solidFill>
        </a:ln>
      </c:spPr>
    </c:plotArea>
    <c:legend>
      <c:legendPos val="b"/>
      <c:layout>
        <c:manualLayout>
          <c:xMode val="edge"/>
          <c:yMode val="edge"/>
          <c:x val="9.8373896444762687E-2"/>
          <c:y val="0.87540651168603922"/>
          <c:w val="0.8305555555555556"/>
          <c:h val="0.12272564887722469"/>
        </c:manualLayout>
      </c:layout>
      <c:overlay val="0"/>
    </c:legend>
    <c:plotVisOnly val="1"/>
    <c:dispBlanksAs val="gap"/>
    <c:showDLblsOverMax val="0"/>
  </c:chart>
  <c:spPr>
    <a:solidFill>
      <a:schemeClr val="bg1"/>
    </a:solidFill>
    <a:ln>
      <a:noFill/>
    </a:ln>
  </c:spPr>
  <c:txPr>
    <a:bodyPr/>
    <a:lstStyle/>
    <a:p>
      <a:pPr>
        <a:defRPr sz="1600" b="0">
          <a:latin typeface="Times New Roman" pitchFamily="18" charset="0"/>
          <a:cs typeface="Times New Roman"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46697287839024"/>
          <c:y val="2.0982355746304245E-2"/>
          <c:w val="0.76910793051910176"/>
          <c:h val="0.75103237095363085"/>
        </c:manualLayout>
      </c:layout>
      <c:scatterChart>
        <c:scatterStyle val="lineMarker"/>
        <c:varyColors val="0"/>
        <c:ser>
          <c:idx val="0"/>
          <c:order val="0"/>
          <c:tx>
            <c:v>Synthetic</c:v>
          </c:tx>
          <c:spPr>
            <a:ln w="25400" cap="rnd">
              <a:noFill/>
              <a:round/>
            </a:ln>
            <a:effectLst/>
          </c:spPr>
          <c:marker>
            <c:symbol val="circle"/>
            <c:size val="5"/>
            <c:spPr>
              <a:noFill/>
              <a:ln w="9525">
                <a:solidFill>
                  <a:schemeClr val="tx1"/>
                </a:solidFill>
              </a:ln>
              <a:effectLst/>
            </c:spPr>
          </c:marker>
          <c:dPt>
            <c:idx val="29"/>
            <c:marker>
              <c:spPr>
                <a:solidFill>
                  <a:schemeClr val="accent1"/>
                </a:solidFill>
                <a:ln w="9525">
                  <a:solidFill>
                    <a:schemeClr val="tx1"/>
                  </a:solidFill>
                </a:ln>
                <a:effectLst/>
              </c:spPr>
            </c:marker>
            <c:bubble3D val="0"/>
            <c:extLst xmlns:c16r2="http://schemas.microsoft.com/office/drawing/2015/06/chart">
              <c:ext xmlns:c16="http://schemas.microsoft.com/office/drawing/2014/chart" uri="{C3380CC4-5D6E-409C-BE32-E72D297353CC}">
                <c16:uniqueId val="{00000000-F826-42F7-B31B-C3FAB01C4706}"/>
              </c:ext>
            </c:extLst>
          </c:dPt>
          <c:trendline>
            <c:spPr>
              <a:ln w="19050" cap="rnd">
                <a:solidFill>
                  <a:schemeClr val="tx1"/>
                </a:solidFill>
                <a:prstDash val="lgDashDot"/>
              </a:ln>
              <a:effectLst/>
            </c:spPr>
            <c:trendlineType val="linear"/>
            <c:dispRSqr val="0"/>
            <c:dispEq val="0"/>
          </c:trendline>
          <c:xVal>
            <c:numRef>
              <c:f>('Stage 1 Average Testing Results'!$I$4:$I$19,'Stage 1 Average Testing Results'!$I$23:$I$44)</c:f>
              <c:numCache>
                <c:formatCode>General</c:formatCode>
                <c:ptCount val="38"/>
                <c:pt idx="0">
                  <c:v>52.5</c:v>
                </c:pt>
                <c:pt idx="1">
                  <c:v>35</c:v>
                </c:pt>
                <c:pt idx="2">
                  <c:v>17.5</c:v>
                </c:pt>
                <c:pt idx="4">
                  <c:v>17.5</c:v>
                </c:pt>
                <c:pt idx="5">
                  <c:v>35</c:v>
                </c:pt>
                <c:pt idx="6">
                  <c:v>52.5</c:v>
                </c:pt>
                <c:pt idx="8">
                  <c:v>22.5</c:v>
                </c:pt>
                <c:pt idx="9">
                  <c:v>45</c:v>
                </c:pt>
                <c:pt idx="10">
                  <c:v>67.5</c:v>
                </c:pt>
                <c:pt idx="12">
                  <c:v>16.5</c:v>
                </c:pt>
                <c:pt idx="13">
                  <c:v>33</c:v>
                </c:pt>
                <c:pt idx="14">
                  <c:v>49.5</c:v>
                </c:pt>
                <c:pt idx="17">
                  <c:v>15</c:v>
                </c:pt>
                <c:pt idx="18">
                  <c:v>30</c:v>
                </c:pt>
                <c:pt idx="19">
                  <c:v>45</c:v>
                </c:pt>
                <c:pt idx="21">
                  <c:v>24.125</c:v>
                </c:pt>
                <c:pt idx="22">
                  <c:v>48.25</c:v>
                </c:pt>
                <c:pt idx="23">
                  <c:v>72.375</c:v>
                </c:pt>
                <c:pt idx="25">
                  <c:v>50</c:v>
                </c:pt>
                <c:pt idx="26">
                  <c:v>75</c:v>
                </c:pt>
                <c:pt idx="27">
                  <c:v>25</c:v>
                </c:pt>
                <c:pt idx="29">
                  <c:v>0</c:v>
                </c:pt>
                <c:pt idx="31">
                  <c:v>18.5</c:v>
                </c:pt>
                <c:pt idx="32">
                  <c:v>37</c:v>
                </c:pt>
                <c:pt idx="33">
                  <c:v>55.5</c:v>
                </c:pt>
                <c:pt idx="35">
                  <c:v>23.5</c:v>
                </c:pt>
                <c:pt idx="36">
                  <c:v>47</c:v>
                </c:pt>
                <c:pt idx="37">
                  <c:v>70.5</c:v>
                </c:pt>
              </c:numCache>
            </c:numRef>
          </c:xVal>
          <c:yVal>
            <c:numRef>
              <c:f>('Stage 1 Average Testing Results'!$K$4:$K$19,'Stage 1 Average Testing Results'!$K$23:$K$44)</c:f>
              <c:numCache>
                <c:formatCode>General</c:formatCode>
                <c:ptCount val="38"/>
                <c:pt idx="0">
                  <c:v>6760</c:v>
                </c:pt>
                <c:pt idx="1">
                  <c:v>7060</c:v>
                </c:pt>
                <c:pt idx="2">
                  <c:v>6740</c:v>
                </c:pt>
                <c:pt idx="4">
                  <c:v>7080</c:v>
                </c:pt>
                <c:pt idx="5">
                  <c:v>6840</c:v>
                </c:pt>
                <c:pt idx="6">
                  <c:v>7100</c:v>
                </c:pt>
                <c:pt idx="8">
                  <c:v>6670</c:v>
                </c:pt>
                <c:pt idx="9">
                  <c:v>6860</c:v>
                </c:pt>
                <c:pt idx="10">
                  <c:v>6830</c:v>
                </c:pt>
                <c:pt idx="12">
                  <c:v>6610</c:v>
                </c:pt>
                <c:pt idx="13">
                  <c:v>6380</c:v>
                </c:pt>
                <c:pt idx="14">
                  <c:v>6770</c:v>
                </c:pt>
                <c:pt idx="17">
                  <c:v>6920</c:v>
                </c:pt>
                <c:pt idx="18">
                  <c:v>7790</c:v>
                </c:pt>
                <c:pt idx="19">
                  <c:v>7260</c:v>
                </c:pt>
                <c:pt idx="21">
                  <c:v>6660</c:v>
                </c:pt>
                <c:pt idx="22">
                  <c:v>6670</c:v>
                </c:pt>
                <c:pt idx="23">
                  <c:v>6740</c:v>
                </c:pt>
                <c:pt idx="25">
                  <c:v>6690</c:v>
                </c:pt>
                <c:pt idx="26">
                  <c:v>6290</c:v>
                </c:pt>
                <c:pt idx="27">
                  <c:v>7170</c:v>
                </c:pt>
                <c:pt idx="29">
                  <c:v>6960</c:v>
                </c:pt>
                <c:pt idx="31">
                  <c:v>6960</c:v>
                </c:pt>
                <c:pt idx="32">
                  <c:v>6230</c:v>
                </c:pt>
                <c:pt idx="33">
                  <c:v>6410</c:v>
                </c:pt>
                <c:pt idx="35">
                  <c:v>6570</c:v>
                </c:pt>
                <c:pt idx="36">
                  <c:v>6940</c:v>
                </c:pt>
                <c:pt idx="37">
                  <c:v>6850</c:v>
                </c:pt>
              </c:numCache>
            </c:numRef>
          </c:yVal>
          <c:smooth val="0"/>
          <c:extLst xmlns:c16r2="http://schemas.microsoft.com/office/drawing/2015/06/chart">
            <c:ext xmlns:c16="http://schemas.microsoft.com/office/drawing/2014/chart" uri="{C3380CC4-5D6E-409C-BE32-E72D297353CC}">
              <c16:uniqueId val="{00000002-F826-42F7-B31B-C3FAB01C4706}"/>
            </c:ext>
          </c:extLst>
        </c:ser>
        <c:dLbls>
          <c:showLegendKey val="0"/>
          <c:showVal val="0"/>
          <c:showCatName val="0"/>
          <c:showSerName val="0"/>
          <c:showPercent val="0"/>
          <c:showBubbleSize val="0"/>
        </c:dLbls>
        <c:axId val="185254272"/>
        <c:axId val="185256192"/>
      </c:scatterChart>
      <c:valAx>
        <c:axId val="185254272"/>
        <c:scaling>
          <c:orientation val="minMax"/>
          <c:max val="80"/>
          <c:min val="0"/>
        </c:scaling>
        <c:delete val="0"/>
        <c:axPos val="b"/>
        <c:title>
          <c:tx>
            <c:rich>
              <a:bodyPr rot="0" vert="horz"/>
              <a:lstStyle/>
              <a:p>
                <a:pPr>
                  <a:defRPr/>
                </a:pPr>
                <a:r>
                  <a:rPr lang="en-US" dirty="0"/>
                  <a:t>Reinforcement Index (</a:t>
                </a:r>
                <a:r>
                  <a:rPr lang="en-US" dirty="0" err="1"/>
                  <a:t>V</a:t>
                </a:r>
                <a:r>
                  <a:rPr lang="en-US" baseline="-25000" dirty="0" err="1"/>
                  <a:t>f</a:t>
                </a:r>
                <a:r>
                  <a:rPr lang="en-US" dirty="0"/>
                  <a:t>*AR)</a:t>
                </a:r>
              </a:p>
            </c:rich>
          </c:tx>
          <c:layout>
            <c:manualLayout>
              <c:xMode val="edge"/>
              <c:yMode val="edge"/>
              <c:x val="0.35550041921843101"/>
              <c:y val="0.92222222222222228"/>
            </c:manualLayout>
          </c:layout>
          <c:overlay val="0"/>
          <c:spPr>
            <a:noFill/>
            <a:ln>
              <a:noFill/>
            </a:ln>
            <a:effectLst/>
          </c:spPr>
        </c:title>
        <c:numFmt formatCode="General" sourceLinked="1"/>
        <c:majorTickMark val="in"/>
        <c:minorTickMark val="none"/>
        <c:tickLblPos val="nextTo"/>
        <c:spPr>
          <a:noFill/>
          <a:ln w="9525" cap="flat" cmpd="sng" algn="ctr">
            <a:solidFill>
              <a:schemeClr val="tx1"/>
            </a:solidFill>
            <a:round/>
          </a:ln>
          <a:effectLst/>
        </c:spPr>
        <c:txPr>
          <a:bodyPr rot="-60000000" vert="horz"/>
          <a:lstStyle/>
          <a:p>
            <a:pPr>
              <a:defRPr/>
            </a:pPr>
            <a:endParaRPr lang="en-US"/>
          </a:p>
        </c:txPr>
        <c:crossAx val="185256192"/>
        <c:crosses val="autoZero"/>
        <c:crossBetween val="midCat"/>
      </c:valAx>
      <c:valAx>
        <c:axId val="185256192"/>
        <c:scaling>
          <c:orientation val="minMax"/>
          <c:min val="5000"/>
        </c:scaling>
        <c:delete val="0"/>
        <c:axPos val="l"/>
        <c:title>
          <c:tx>
            <c:rich>
              <a:bodyPr rot="-5400000" vert="horz"/>
              <a:lstStyle/>
              <a:p>
                <a:pPr>
                  <a:defRPr/>
                </a:pPr>
                <a:r>
                  <a:rPr lang="en-US"/>
                  <a:t>Compressive Strength (psi)</a:t>
                </a:r>
              </a:p>
            </c:rich>
          </c:tx>
          <c:layout>
            <c:manualLayout>
              <c:xMode val="edge"/>
              <c:yMode val="edge"/>
              <c:x val="6.8608285943423742E-3"/>
              <c:y val="0.11845982793817439"/>
            </c:manualLayout>
          </c:layout>
          <c:overlay val="0"/>
          <c:spPr>
            <a:noFill/>
            <a:ln>
              <a:noFill/>
            </a:ln>
            <a:effectLst/>
          </c:spPr>
        </c:title>
        <c:numFmt formatCode="#,##0" sourceLinked="0"/>
        <c:majorTickMark val="in"/>
        <c:minorTickMark val="none"/>
        <c:tickLblPos val="nextTo"/>
        <c:spPr>
          <a:noFill/>
          <a:ln w="9525" cap="flat" cmpd="sng" algn="ctr">
            <a:solidFill>
              <a:schemeClr val="tx1"/>
            </a:solidFill>
            <a:round/>
          </a:ln>
          <a:effectLst/>
        </c:spPr>
        <c:txPr>
          <a:bodyPr rot="-60000000" vert="horz"/>
          <a:lstStyle/>
          <a:p>
            <a:pPr>
              <a:defRPr/>
            </a:pPr>
            <a:endParaRPr lang="en-US"/>
          </a:p>
        </c:txPr>
        <c:crossAx val="185254272"/>
        <c:crosses val="autoZero"/>
        <c:crossBetween val="midCat"/>
        <c:majorUnit val="1000"/>
      </c:valAx>
      <c:spPr>
        <a:noFill/>
        <a:ln w="9525">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200" b="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Cell 94</a:t>
            </a:r>
          </a:p>
        </c:rich>
      </c:tx>
      <c:layout>
        <c:manualLayout>
          <c:xMode val="edge"/>
          <c:yMode val="edge"/>
          <c:x val="0.85045228943538453"/>
          <c:y val="4.839288705933002E-4"/>
        </c:manualLayout>
      </c:layout>
      <c:overlay val="0"/>
    </c:title>
    <c:autoTitleDeleted val="0"/>
    <c:plotArea>
      <c:layout>
        <c:manualLayout>
          <c:layoutTarget val="inner"/>
          <c:xMode val="edge"/>
          <c:yMode val="edge"/>
          <c:x val="0.16088722618203527"/>
          <c:y val="7.1152927358592424E-2"/>
          <c:w val="0.82788912938015446"/>
          <c:h val="0.77985210650529979"/>
        </c:manualLayout>
      </c:layout>
      <c:barChart>
        <c:barDir val="col"/>
        <c:grouping val="clustered"/>
        <c:varyColors val="0"/>
        <c:ser>
          <c:idx val="0"/>
          <c:order val="0"/>
          <c:tx>
            <c:strRef>
              <c:f>'Cell 94'!$C$6</c:f>
              <c:strCache>
                <c:ptCount val="1"/>
                <c:pt idx="0">
                  <c:v>10/24/1997</c:v>
                </c:pt>
              </c:strCache>
            </c:strRef>
          </c:tx>
          <c:invertIfNegative val="0"/>
          <c:cat>
            <c:strRef>
              <c:f>'Cell 94'!$C$9:$C$12</c:f>
              <c:strCache>
                <c:ptCount val="4"/>
                <c:pt idx="0">
                  <c:v>Joint 1</c:v>
                </c:pt>
                <c:pt idx="1">
                  <c:v>Joint 2</c:v>
                </c:pt>
                <c:pt idx="2">
                  <c:v>Joint 3</c:v>
                </c:pt>
                <c:pt idx="3">
                  <c:v>Joint 4</c:v>
                </c:pt>
              </c:strCache>
            </c:strRef>
          </c:cat>
          <c:val>
            <c:numRef>
              <c:f>'Cell 94'!$I$9:$I$12</c:f>
              <c:numCache>
                <c:formatCode>General</c:formatCode>
                <c:ptCount val="4"/>
                <c:pt idx="0">
                  <c:v>0</c:v>
                </c:pt>
                <c:pt idx="1">
                  <c:v>0</c:v>
                </c:pt>
                <c:pt idx="2">
                  <c:v>0</c:v>
                </c:pt>
                <c:pt idx="3">
                  <c:v>0</c:v>
                </c:pt>
              </c:numCache>
            </c:numRef>
          </c:val>
          <c:extLst xmlns:c16r2="http://schemas.microsoft.com/office/drawing/2015/06/chart">
            <c:ext xmlns:c16="http://schemas.microsoft.com/office/drawing/2014/chart" uri="{C3380CC4-5D6E-409C-BE32-E72D297353CC}">
              <c16:uniqueId val="{00000000-E80F-4D00-9346-B2D01FA46B3C}"/>
            </c:ext>
          </c:extLst>
        </c:ser>
        <c:ser>
          <c:idx val="1"/>
          <c:order val="1"/>
          <c:tx>
            <c:strRef>
              <c:f>'Cell 94'!$C$15</c:f>
              <c:strCache>
                <c:ptCount val="1"/>
                <c:pt idx="0">
                  <c:v>11/4/1997</c:v>
                </c:pt>
              </c:strCache>
            </c:strRef>
          </c:tx>
          <c:spPr>
            <a:ln>
              <a:solidFill>
                <a:sysClr val="windowText" lastClr="000000"/>
              </a:solidFill>
            </a:ln>
          </c:spPr>
          <c:invertIfNegative val="0"/>
          <c:cat>
            <c:strRef>
              <c:f>'Cell 94'!$C$17:$C$20</c:f>
              <c:strCache>
                <c:ptCount val="4"/>
                <c:pt idx="0">
                  <c:v>Joint 1</c:v>
                </c:pt>
                <c:pt idx="1">
                  <c:v>Joint 2</c:v>
                </c:pt>
                <c:pt idx="2">
                  <c:v>Joint 3</c:v>
                </c:pt>
                <c:pt idx="3">
                  <c:v>Joint 4</c:v>
                </c:pt>
              </c:strCache>
            </c:strRef>
          </c:cat>
          <c:val>
            <c:numRef>
              <c:f>'Cell 94'!$I$17:$I$20</c:f>
              <c:numCache>
                <c:formatCode>General</c:formatCode>
                <c:ptCount val="4"/>
                <c:pt idx="0">
                  <c:v>5.1181102362208445E-3</c:v>
                </c:pt>
                <c:pt idx="1">
                  <c:v>3.3661417322834244E-2</c:v>
                </c:pt>
                <c:pt idx="2">
                  <c:v>3.5433070866137538E-3</c:v>
                </c:pt>
                <c:pt idx="3">
                  <c:v>2.2309711286091385E-3</c:v>
                </c:pt>
              </c:numCache>
            </c:numRef>
          </c:val>
          <c:extLst xmlns:c16r2="http://schemas.microsoft.com/office/drawing/2015/06/chart">
            <c:ext xmlns:c16="http://schemas.microsoft.com/office/drawing/2014/chart" uri="{C3380CC4-5D6E-409C-BE32-E72D297353CC}">
              <c16:uniqueId val="{00000001-E80F-4D00-9346-B2D01FA46B3C}"/>
            </c:ext>
          </c:extLst>
        </c:ser>
        <c:ser>
          <c:idx val="4"/>
          <c:order val="2"/>
          <c:tx>
            <c:strRef>
              <c:f>'Cell 94'!$C$36</c:f>
              <c:strCache>
                <c:ptCount val="1"/>
                <c:pt idx="0">
                  <c:v>2/11/1998</c:v>
                </c:pt>
              </c:strCache>
            </c:strRef>
          </c:tx>
          <c:spPr>
            <a:ln>
              <a:solidFill>
                <a:sysClr val="windowText" lastClr="000000"/>
              </a:solidFill>
            </a:ln>
          </c:spPr>
          <c:invertIfNegative val="0"/>
          <c:cat>
            <c:strRef>
              <c:f>'Cell 94'!$C$38:$C$41</c:f>
              <c:strCache>
                <c:ptCount val="4"/>
                <c:pt idx="0">
                  <c:v>Joint 1</c:v>
                </c:pt>
                <c:pt idx="1">
                  <c:v>Joint 2</c:v>
                </c:pt>
                <c:pt idx="2">
                  <c:v>Joint 3</c:v>
                </c:pt>
                <c:pt idx="3">
                  <c:v>Joint 4</c:v>
                </c:pt>
              </c:strCache>
            </c:strRef>
          </c:cat>
          <c:val>
            <c:numRef>
              <c:f>'Cell 94'!$I$38:$I$41</c:f>
              <c:numCache>
                <c:formatCode>General</c:formatCode>
                <c:ptCount val="4"/>
                <c:pt idx="0">
                  <c:v>5.2493438320212749E-3</c:v>
                </c:pt>
                <c:pt idx="1">
                  <c:v>5.9908136482939418E-2</c:v>
                </c:pt>
                <c:pt idx="2">
                  <c:v>3.937007874012175E-4</c:v>
                </c:pt>
                <c:pt idx="3">
                  <c:v>2.1653543307086506E-2</c:v>
                </c:pt>
              </c:numCache>
            </c:numRef>
          </c:val>
          <c:extLst xmlns:c16r2="http://schemas.microsoft.com/office/drawing/2015/06/chart">
            <c:ext xmlns:c16="http://schemas.microsoft.com/office/drawing/2014/chart" uri="{C3380CC4-5D6E-409C-BE32-E72D297353CC}">
              <c16:uniqueId val="{00000002-E80F-4D00-9346-B2D01FA46B3C}"/>
            </c:ext>
          </c:extLst>
        </c:ser>
        <c:ser>
          <c:idx val="5"/>
          <c:order val="3"/>
          <c:tx>
            <c:strRef>
              <c:f>'Cell 94'!$C$43</c:f>
              <c:strCache>
                <c:ptCount val="1"/>
                <c:pt idx="0">
                  <c:v>3/26/1998</c:v>
                </c:pt>
              </c:strCache>
            </c:strRef>
          </c:tx>
          <c:spPr>
            <a:ln>
              <a:solidFill>
                <a:sysClr val="windowText" lastClr="000000"/>
              </a:solidFill>
            </a:ln>
          </c:spPr>
          <c:invertIfNegative val="0"/>
          <c:cat>
            <c:strRef>
              <c:f>'Cell 94'!$C$45:$C$48</c:f>
              <c:strCache>
                <c:ptCount val="4"/>
                <c:pt idx="0">
                  <c:v>Joint 1</c:v>
                </c:pt>
                <c:pt idx="1">
                  <c:v>Joint 2</c:v>
                </c:pt>
                <c:pt idx="2">
                  <c:v>Joint 3</c:v>
                </c:pt>
                <c:pt idx="3">
                  <c:v>Joint 4</c:v>
                </c:pt>
              </c:strCache>
            </c:strRef>
          </c:cat>
          <c:val>
            <c:numRef>
              <c:f>'Cell 94'!$I$45:$I$48</c:f>
              <c:numCache>
                <c:formatCode>General</c:formatCode>
                <c:ptCount val="4"/>
                <c:pt idx="0">
                  <c:v>2.755905511811322E-3</c:v>
                </c:pt>
                <c:pt idx="1">
                  <c:v>4.4553805774278456E-2</c:v>
                </c:pt>
                <c:pt idx="2">
                  <c:v>5.1181102362202833E-3</c:v>
                </c:pt>
                <c:pt idx="3">
                  <c:v>1.5485564304461871E-2</c:v>
                </c:pt>
              </c:numCache>
            </c:numRef>
          </c:val>
          <c:extLst xmlns:c16r2="http://schemas.microsoft.com/office/drawing/2015/06/chart">
            <c:ext xmlns:c16="http://schemas.microsoft.com/office/drawing/2014/chart" uri="{C3380CC4-5D6E-409C-BE32-E72D297353CC}">
              <c16:uniqueId val="{00000003-E80F-4D00-9346-B2D01FA46B3C}"/>
            </c:ext>
          </c:extLst>
        </c:ser>
        <c:ser>
          <c:idx val="7"/>
          <c:order val="4"/>
          <c:tx>
            <c:strRef>
              <c:f>'Cell 94'!$C$57</c:f>
              <c:strCache>
                <c:ptCount val="1"/>
                <c:pt idx="0">
                  <c:v>6/16/1998</c:v>
                </c:pt>
              </c:strCache>
            </c:strRef>
          </c:tx>
          <c:spPr>
            <a:solidFill>
              <a:schemeClr val="tx1">
                <a:lumMod val="95000"/>
                <a:lumOff val="5000"/>
              </a:schemeClr>
            </a:solidFill>
            <a:ln>
              <a:solidFill>
                <a:sysClr val="windowText" lastClr="000000"/>
              </a:solidFill>
            </a:ln>
          </c:spPr>
          <c:invertIfNegative val="0"/>
          <c:cat>
            <c:strRef>
              <c:f>'Cell 94'!$C$59:$C$62</c:f>
              <c:strCache>
                <c:ptCount val="4"/>
                <c:pt idx="0">
                  <c:v>Joint 1</c:v>
                </c:pt>
                <c:pt idx="1">
                  <c:v>Joint 2</c:v>
                </c:pt>
                <c:pt idx="2">
                  <c:v>Joint 3</c:v>
                </c:pt>
                <c:pt idx="3">
                  <c:v>Joint 4</c:v>
                </c:pt>
              </c:strCache>
            </c:strRef>
          </c:cat>
          <c:val>
            <c:numRef>
              <c:f>'Cell 94'!$I$59:$I$62</c:f>
              <c:numCache>
                <c:formatCode>General</c:formatCode>
                <c:ptCount val="4"/>
                <c:pt idx="0">
                  <c:v>0</c:v>
                </c:pt>
                <c:pt idx="1">
                  <c:v>1.6076115485564233E-2</c:v>
                </c:pt>
                <c:pt idx="2">
                  <c:v>0</c:v>
                </c:pt>
                <c:pt idx="3">
                  <c:v>4.7244094488190771E-3</c:v>
                </c:pt>
              </c:numCache>
            </c:numRef>
          </c:val>
          <c:extLst xmlns:c16r2="http://schemas.microsoft.com/office/drawing/2015/06/chart">
            <c:ext xmlns:c16="http://schemas.microsoft.com/office/drawing/2014/chart" uri="{C3380CC4-5D6E-409C-BE32-E72D297353CC}">
              <c16:uniqueId val="{00000004-E80F-4D00-9346-B2D01FA46B3C}"/>
            </c:ext>
          </c:extLst>
        </c:ser>
        <c:ser>
          <c:idx val="9"/>
          <c:order val="5"/>
          <c:tx>
            <c:strRef>
              <c:f>'Cell 94'!$C$71</c:f>
              <c:strCache>
                <c:ptCount val="1"/>
                <c:pt idx="0">
                  <c:v>10/1/1998</c:v>
                </c:pt>
              </c:strCache>
            </c:strRef>
          </c:tx>
          <c:spPr>
            <a:solidFill>
              <a:schemeClr val="tx1">
                <a:lumMod val="50000"/>
                <a:lumOff val="50000"/>
              </a:schemeClr>
            </a:solidFill>
            <a:ln>
              <a:solidFill>
                <a:sysClr val="windowText" lastClr="000000"/>
              </a:solidFill>
            </a:ln>
          </c:spPr>
          <c:invertIfNegative val="0"/>
          <c:cat>
            <c:strRef>
              <c:f>'Cell 94'!$C$73:$C$76</c:f>
              <c:strCache>
                <c:ptCount val="4"/>
                <c:pt idx="0">
                  <c:v>Joint 1</c:v>
                </c:pt>
                <c:pt idx="1">
                  <c:v>Joint 2</c:v>
                </c:pt>
                <c:pt idx="2">
                  <c:v>Joint 3</c:v>
                </c:pt>
                <c:pt idx="3">
                  <c:v>Joint 4</c:v>
                </c:pt>
              </c:strCache>
            </c:strRef>
          </c:cat>
          <c:val>
            <c:numRef>
              <c:f>'Cell 94'!$I$73:$I$76</c:f>
              <c:numCache>
                <c:formatCode>General</c:formatCode>
                <c:ptCount val="4"/>
                <c:pt idx="0">
                  <c:v>1.9685039370083255E-3</c:v>
                </c:pt>
                <c:pt idx="1">
                  <c:v>6.8175853018372243E-2</c:v>
                </c:pt>
                <c:pt idx="2">
                  <c:v>3.2808398950129481E-3</c:v>
                </c:pt>
                <c:pt idx="3">
                  <c:v>4.2913385826771379E-2</c:v>
                </c:pt>
              </c:numCache>
            </c:numRef>
          </c:val>
          <c:extLst xmlns:c16r2="http://schemas.microsoft.com/office/drawing/2015/06/chart">
            <c:ext xmlns:c16="http://schemas.microsoft.com/office/drawing/2014/chart" uri="{C3380CC4-5D6E-409C-BE32-E72D297353CC}">
              <c16:uniqueId val="{00000005-E80F-4D00-9346-B2D01FA46B3C}"/>
            </c:ext>
          </c:extLst>
        </c:ser>
        <c:ser>
          <c:idx val="11"/>
          <c:order val="6"/>
          <c:tx>
            <c:strRef>
              <c:f>'Cell 94'!$C$87</c:f>
              <c:strCache>
                <c:ptCount val="1"/>
                <c:pt idx="0">
                  <c:v>1/27/1999</c:v>
                </c:pt>
              </c:strCache>
            </c:strRef>
          </c:tx>
          <c:spPr>
            <a:solidFill>
              <a:srgbClr val="FFFF00"/>
            </a:solidFill>
            <a:ln>
              <a:solidFill>
                <a:sysClr val="windowText" lastClr="000000"/>
              </a:solidFill>
            </a:ln>
          </c:spPr>
          <c:invertIfNegative val="0"/>
          <c:cat>
            <c:strRef>
              <c:f>'Cell 94'!$C$89:$C$92</c:f>
              <c:strCache>
                <c:ptCount val="4"/>
                <c:pt idx="0">
                  <c:v>Joint 1</c:v>
                </c:pt>
                <c:pt idx="1">
                  <c:v>Joint 2</c:v>
                </c:pt>
                <c:pt idx="2">
                  <c:v>Joint 3</c:v>
                </c:pt>
                <c:pt idx="3">
                  <c:v>Joint 4</c:v>
                </c:pt>
              </c:strCache>
            </c:strRef>
          </c:cat>
          <c:val>
            <c:numRef>
              <c:f>'Cell 94'!$I$89:$I$92</c:f>
              <c:numCache>
                <c:formatCode>General</c:formatCode>
                <c:ptCount val="4"/>
                <c:pt idx="0">
                  <c:v>0</c:v>
                </c:pt>
                <c:pt idx="1">
                  <c:v>5.8595800524934807E-2</c:v>
                </c:pt>
                <c:pt idx="2">
                  <c:v>1.8372703412073586E-3</c:v>
                </c:pt>
                <c:pt idx="3">
                  <c:v>2.7821522309710602E-2</c:v>
                </c:pt>
              </c:numCache>
            </c:numRef>
          </c:val>
          <c:extLst xmlns:c16r2="http://schemas.microsoft.com/office/drawing/2015/06/chart">
            <c:ext xmlns:c16="http://schemas.microsoft.com/office/drawing/2014/chart" uri="{C3380CC4-5D6E-409C-BE32-E72D297353CC}">
              <c16:uniqueId val="{00000006-E80F-4D00-9346-B2D01FA46B3C}"/>
            </c:ext>
          </c:extLst>
        </c:ser>
        <c:ser>
          <c:idx val="12"/>
          <c:order val="7"/>
          <c:tx>
            <c:strRef>
              <c:f>'Cell 94'!$C$96</c:f>
              <c:strCache>
                <c:ptCount val="1"/>
                <c:pt idx="0">
                  <c:v>7/13/1999</c:v>
                </c:pt>
              </c:strCache>
            </c:strRef>
          </c:tx>
          <c:spPr>
            <a:solidFill>
              <a:srgbClr val="FF0000"/>
            </a:solidFill>
          </c:spPr>
          <c:invertIfNegative val="0"/>
          <c:cat>
            <c:strRef>
              <c:f>'Cell 94'!$C$98:$C$101</c:f>
              <c:strCache>
                <c:ptCount val="4"/>
                <c:pt idx="0">
                  <c:v>Joint 1</c:v>
                </c:pt>
                <c:pt idx="1">
                  <c:v>Joint 2</c:v>
                </c:pt>
                <c:pt idx="2">
                  <c:v>Joint 3</c:v>
                </c:pt>
                <c:pt idx="3">
                  <c:v>Joint 4</c:v>
                </c:pt>
              </c:strCache>
            </c:strRef>
          </c:cat>
          <c:val>
            <c:numRef>
              <c:f>'Cell 94'!$I$98:$I$101</c:f>
              <c:numCache>
                <c:formatCode>General</c:formatCode>
                <c:ptCount val="4"/>
                <c:pt idx="0">
                  <c:v>0</c:v>
                </c:pt>
                <c:pt idx="1">
                  <c:v>0</c:v>
                </c:pt>
                <c:pt idx="2">
                  <c:v>9.9737532808397943E-3</c:v>
                </c:pt>
                <c:pt idx="3">
                  <c:v>1.2335958005249314E-2</c:v>
                </c:pt>
              </c:numCache>
            </c:numRef>
          </c:val>
          <c:extLst xmlns:c16r2="http://schemas.microsoft.com/office/drawing/2015/06/chart">
            <c:ext xmlns:c16="http://schemas.microsoft.com/office/drawing/2014/chart" uri="{C3380CC4-5D6E-409C-BE32-E72D297353CC}">
              <c16:uniqueId val="{00000007-E80F-4D00-9346-B2D01FA46B3C}"/>
            </c:ext>
          </c:extLst>
        </c:ser>
        <c:ser>
          <c:idx val="13"/>
          <c:order val="8"/>
          <c:tx>
            <c:strRef>
              <c:f>'Cell 94'!$C$103</c:f>
              <c:strCache>
                <c:ptCount val="1"/>
                <c:pt idx="0">
                  <c:v>10/19/1999</c:v>
                </c:pt>
              </c:strCache>
            </c:strRef>
          </c:tx>
          <c:spPr>
            <a:solidFill>
              <a:srgbClr val="002060"/>
            </a:solidFill>
            <a:ln>
              <a:solidFill>
                <a:sysClr val="windowText" lastClr="000000"/>
              </a:solidFill>
            </a:ln>
          </c:spPr>
          <c:invertIfNegative val="0"/>
          <c:cat>
            <c:strRef>
              <c:f>'Cell 94'!$C$104:$C$107</c:f>
              <c:strCache>
                <c:ptCount val="4"/>
                <c:pt idx="0">
                  <c:v>Joint 1</c:v>
                </c:pt>
                <c:pt idx="1">
                  <c:v>Joint 2</c:v>
                </c:pt>
                <c:pt idx="2">
                  <c:v>Joint 3</c:v>
                </c:pt>
                <c:pt idx="3">
                  <c:v>Joint 4</c:v>
                </c:pt>
              </c:strCache>
            </c:strRef>
          </c:cat>
          <c:val>
            <c:numRef>
              <c:f>'Cell 94'!$I$104:$I$107</c:f>
              <c:numCache>
                <c:formatCode>General</c:formatCode>
                <c:ptCount val="4"/>
                <c:pt idx="0">
                  <c:v>0</c:v>
                </c:pt>
                <c:pt idx="1">
                  <c:v>6.2532808398950326E-2</c:v>
                </c:pt>
                <c:pt idx="2">
                  <c:v>1.2729658792650545E-2</c:v>
                </c:pt>
                <c:pt idx="3">
                  <c:v>2.8608923884514779E-2</c:v>
                </c:pt>
              </c:numCache>
            </c:numRef>
          </c:val>
          <c:extLst xmlns:c16r2="http://schemas.microsoft.com/office/drawing/2015/06/chart">
            <c:ext xmlns:c16="http://schemas.microsoft.com/office/drawing/2014/chart" uri="{C3380CC4-5D6E-409C-BE32-E72D297353CC}">
              <c16:uniqueId val="{00000008-E80F-4D00-9346-B2D01FA46B3C}"/>
            </c:ext>
          </c:extLst>
        </c:ser>
        <c:ser>
          <c:idx val="14"/>
          <c:order val="9"/>
          <c:tx>
            <c:strRef>
              <c:f>'Cell 94'!$C$110</c:f>
              <c:strCache>
                <c:ptCount val="1"/>
                <c:pt idx="0">
                  <c:v>1/8/2000</c:v>
                </c:pt>
              </c:strCache>
            </c:strRef>
          </c:tx>
          <c:spPr>
            <a:ln>
              <a:solidFill>
                <a:sysClr val="windowText" lastClr="000000"/>
              </a:solidFill>
            </a:ln>
          </c:spPr>
          <c:invertIfNegative val="0"/>
          <c:cat>
            <c:strRef>
              <c:f>'Cell 94'!$C$112:$C$115</c:f>
              <c:strCache>
                <c:ptCount val="4"/>
                <c:pt idx="0">
                  <c:v>Joint 1</c:v>
                </c:pt>
                <c:pt idx="1">
                  <c:v>Joint 2</c:v>
                </c:pt>
                <c:pt idx="2">
                  <c:v>Joint 3</c:v>
                </c:pt>
                <c:pt idx="3">
                  <c:v>Joint 4</c:v>
                </c:pt>
              </c:strCache>
            </c:strRef>
          </c:cat>
          <c:val>
            <c:numRef>
              <c:f>'Cell 94'!$I$112:$I$115</c:f>
              <c:numCache>
                <c:formatCode>General</c:formatCode>
                <c:ptCount val="4"/>
                <c:pt idx="0">
                  <c:v>0</c:v>
                </c:pt>
                <c:pt idx="1">
                  <c:v>4.0748031496062861E-2</c:v>
                </c:pt>
                <c:pt idx="2">
                  <c:v>1.3517060367454085E-2</c:v>
                </c:pt>
                <c:pt idx="3">
                  <c:v>2.6246719160105212E-2</c:v>
                </c:pt>
              </c:numCache>
            </c:numRef>
          </c:val>
          <c:extLst xmlns:c16r2="http://schemas.microsoft.com/office/drawing/2015/06/chart">
            <c:ext xmlns:c16="http://schemas.microsoft.com/office/drawing/2014/chart" uri="{C3380CC4-5D6E-409C-BE32-E72D297353CC}">
              <c16:uniqueId val="{00000009-E80F-4D00-9346-B2D01FA46B3C}"/>
            </c:ext>
          </c:extLst>
        </c:ser>
        <c:ser>
          <c:idx val="15"/>
          <c:order val="10"/>
          <c:tx>
            <c:strRef>
              <c:f>'Cell 94'!$C$119</c:f>
              <c:strCache>
                <c:ptCount val="1"/>
                <c:pt idx="0">
                  <c:v>3/28/2000</c:v>
                </c:pt>
              </c:strCache>
            </c:strRef>
          </c:tx>
          <c:spPr>
            <a:ln>
              <a:solidFill>
                <a:sysClr val="windowText" lastClr="000000"/>
              </a:solidFill>
            </a:ln>
          </c:spPr>
          <c:invertIfNegative val="0"/>
          <c:cat>
            <c:strRef>
              <c:f>'Cell 94'!$C$121:$C$124</c:f>
              <c:strCache>
                <c:ptCount val="4"/>
                <c:pt idx="0">
                  <c:v>Joint 1</c:v>
                </c:pt>
                <c:pt idx="1">
                  <c:v>Joint 2</c:v>
                </c:pt>
                <c:pt idx="2">
                  <c:v>Joint 3</c:v>
                </c:pt>
                <c:pt idx="3">
                  <c:v>Joint 4</c:v>
                </c:pt>
              </c:strCache>
            </c:strRef>
          </c:cat>
          <c:val>
            <c:numRef>
              <c:f>'Cell 94'!$I$121:$I$124</c:f>
              <c:numCache>
                <c:formatCode>General</c:formatCode>
                <c:ptCount val="4"/>
                <c:pt idx="0">
                  <c:v>1.5026246719160427E-2</c:v>
                </c:pt>
                <c:pt idx="1">
                  <c:v>5.3740157480314146E-2</c:v>
                </c:pt>
                <c:pt idx="2">
                  <c:v>1.9028871391075654E-2</c:v>
                </c:pt>
                <c:pt idx="3">
                  <c:v>1.2992125984251342E-2</c:v>
                </c:pt>
              </c:numCache>
            </c:numRef>
          </c:val>
          <c:extLst xmlns:c16r2="http://schemas.microsoft.com/office/drawing/2015/06/chart">
            <c:ext xmlns:c16="http://schemas.microsoft.com/office/drawing/2014/chart" uri="{C3380CC4-5D6E-409C-BE32-E72D297353CC}">
              <c16:uniqueId val="{0000000A-E80F-4D00-9346-B2D01FA46B3C}"/>
            </c:ext>
          </c:extLst>
        </c:ser>
        <c:ser>
          <c:idx val="17"/>
          <c:order val="11"/>
          <c:tx>
            <c:strRef>
              <c:f>'Cell 94'!$C$137</c:f>
              <c:strCache>
                <c:ptCount val="1"/>
                <c:pt idx="0">
                  <c:v>7/13/2000</c:v>
                </c:pt>
              </c:strCache>
            </c:strRef>
          </c:tx>
          <c:spPr>
            <a:ln>
              <a:solidFill>
                <a:sysClr val="windowText" lastClr="000000"/>
              </a:solidFill>
            </a:ln>
          </c:spPr>
          <c:invertIfNegative val="0"/>
          <c:cat>
            <c:strRef>
              <c:f>'Cell 94'!$C$139:$C$142</c:f>
              <c:strCache>
                <c:ptCount val="4"/>
                <c:pt idx="0">
                  <c:v>Joint 1</c:v>
                </c:pt>
                <c:pt idx="1">
                  <c:v>Joint 2</c:v>
                </c:pt>
                <c:pt idx="2">
                  <c:v>Joint 3</c:v>
                </c:pt>
                <c:pt idx="3">
                  <c:v>Joint 4</c:v>
                </c:pt>
              </c:strCache>
            </c:strRef>
          </c:cat>
          <c:val>
            <c:numRef>
              <c:f>'Cell 94'!$I$139:$I$142</c:f>
              <c:numCache>
                <c:formatCode>General</c:formatCode>
                <c:ptCount val="4"/>
                <c:pt idx="0">
                  <c:v>0</c:v>
                </c:pt>
                <c:pt idx="1">
                  <c:v>3.8123359580052509E-2</c:v>
                </c:pt>
                <c:pt idx="2">
                  <c:v>7.0209973753278532E-3</c:v>
                </c:pt>
                <c:pt idx="3">
                  <c:v>7.6115485564302379E-3</c:v>
                </c:pt>
              </c:numCache>
            </c:numRef>
          </c:val>
          <c:extLst xmlns:c16r2="http://schemas.microsoft.com/office/drawing/2015/06/chart">
            <c:ext xmlns:c16="http://schemas.microsoft.com/office/drawing/2014/chart" uri="{C3380CC4-5D6E-409C-BE32-E72D297353CC}">
              <c16:uniqueId val="{0000000B-E80F-4D00-9346-B2D01FA46B3C}"/>
            </c:ext>
          </c:extLst>
        </c:ser>
        <c:ser>
          <c:idx val="19"/>
          <c:order val="12"/>
          <c:tx>
            <c:strRef>
              <c:f>'Cell 94'!$C$155</c:f>
              <c:strCache>
                <c:ptCount val="1"/>
                <c:pt idx="0">
                  <c:v>12/27/2000</c:v>
                </c:pt>
              </c:strCache>
            </c:strRef>
          </c:tx>
          <c:spPr>
            <a:ln>
              <a:solidFill>
                <a:sysClr val="windowText" lastClr="000000"/>
              </a:solidFill>
            </a:ln>
          </c:spPr>
          <c:invertIfNegative val="0"/>
          <c:cat>
            <c:strRef>
              <c:f>'Cell 94'!$C$157:$C$160</c:f>
              <c:strCache>
                <c:ptCount val="4"/>
                <c:pt idx="0">
                  <c:v>Joint 1</c:v>
                </c:pt>
                <c:pt idx="1">
                  <c:v>Joint 2</c:v>
                </c:pt>
                <c:pt idx="2">
                  <c:v>Joint 3</c:v>
                </c:pt>
                <c:pt idx="3">
                  <c:v>Joint 4</c:v>
                </c:pt>
              </c:strCache>
            </c:strRef>
          </c:cat>
          <c:val>
            <c:numRef>
              <c:f>'Cell 94'!$I$157:$I$160</c:f>
              <c:numCache>
                <c:formatCode>General</c:formatCode>
                <c:ptCount val="4"/>
                <c:pt idx="0">
                  <c:v>1.4566929133858451E-2</c:v>
                </c:pt>
                <c:pt idx="1">
                  <c:v>6.1351706036745592E-2</c:v>
                </c:pt>
                <c:pt idx="2">
                  <c:v>7.7427821522300976E-3</c:v>
                </c:pt>
                <c:pt idx="3">
                  <c:v>3.2808398950130491E-2</c:v>
                </c:pt>
              </c:numCache>
            </c:numRef>
          </c:val>
          <c:extLst xmlns:c16r2="http://schemas.microsoft.com/office/drawing/2015/06/chart">
            <c:ext xmlns:c16="http://schemas.microsoft.com/office/drawing/2014/chart" uri="{C3380CC4-5D6E-409C-BE32-E72D297353CC}">
              <c16:uniqueId val="{0000000C-E80F-4D00-9346-B2D01FA46B3C}"/>
            </c:ext>
          </c:extLst>
        </c:ser>
        <c:ser>
          <c:idx val="21"/>
          <c:order val="13"/>
          <c:tx>
            <c:strRef>
              <c:f>'Cell 94'!$C$172</c:f>
              <c:strCache>
                <c:ptCount val="1"/>
                <c:pt idx="0">
                  <c:v>4/20/2001</c:v>
                </c:pt>
              </c:strCache>
            </c:strRef>
          </c:tx>
          <c:spPr>
            <a:ln>
              <a:solidFill>
                <a:sysClr val="windowText" lastClr="000000"/>
              </a:solidFill>
            </a:ln>
          </c:spPr>
          <c:invertIfNegative val="0"/>
          <c:cat>
            <c:strRef>
              <c:f>'Cell 94'!$C$174:$C$177</c:f>
              <c:strCache>
                <c:ptCount val="4"/>
                <c:pt idx="0">
                  <c:v>Joint 1</c:v>
                </c:pt>
                <c:pt idx="1">
                  <c:v>Joint 2</c:v>
                </c:pt>
                <c:pt idx="2">
                  <c:v>Joint 3</c:v>
                </c:pt>
                <c:pt idx="3">
                  <c:v>Joint 4</c:v>
                </c:pt>
              </c:strCache>
            </c:strRef>
          </c:cat>
          <c:val>
            <c:numRef>
              <c:f>'Cell 94'!$I$174:$I$177</c:f>
              <c:numCache>
                <c:formatCode>General</c:formatCode>
                <c:ptCount val="4"/>
                <c:pt idx="0">
                  <c:v>1.1417322834645914E-2</c:v>
                </c:pt>
                <c:pt idx="1">
                  <c:v>3.0380577427821399E-2</c:v>
                </c:pt>
                <c:pt idx="2">
                  <c:v>1.5748031496062138E-2</c:v>
                </c:pt>
                <c:pt idx="3">
                  <c:v>0</c:v>
                </c:pt>
              </c:numCache>
            </c:numRef>
          </c:val>
          <c:extLst xmlns:c16r2="http://schemas.microsoft.com/office/drawing/2015/06/chart">
            <c:ext xmlns:c16="http://schemas.microsoft.com/office/drawing/2014/chart" uri="{C3380CC4-5D6E-409C-BE32-E72D297353CC}">
              <c16:uniqueId val="{0000000D-E80F-4D00-9346-B2D01FA46B3C}"/>
            </c:ext>
          </c:extLst>
        </c:ser>
        <c:dLbls>
          <c:showLegendKey val="0"/>
          <c:showVal val="0"/>
          <c:showCatName val="0"/>
          <c:showSerName val="0"/>
          <c:showPercent val="0"/>
          <c:showBubbleSize val="0"/>
        </c:dLbls>
        <c:gapWidth val="150"/>
        <c:axId val="190669568"/>
        <c:axId val="190671488"/>
      </c:barChart>
      <c:catAx>
        <c:axId val="190669568"/>
        <c:scaling>
          <c:orientation val="minMax"/>
        </c:scaling>
        <c:delete val="0"/>
        <c:axPos val="b"/>
        <c:title>
          <c:tx>
            <c:rich>
              <a:bodyPr/>
              <a:lstStyle/>
              <a:p>
                <a:pPr>
                  <a:defRPr/>
                </a:pPr>
                <a:r>
                  <a:rPr lang="en-US"/>
                  <a:t>Joint number</a:t>
                </a:r>
              </a:p>
            </c:rich>
          </c:tx>
          <c:layout>
            <c:manualLayout>
              <c:xMode val="edge"/>
              <c:yMode val="edge"/>
              <c:x val="0.46343989551373527"/>
              <c:y val="0.93569716639239464"/>
            </c:manualLayout>
          </c:layout>
          <c:overlay val="0"/>
        </c:title>
        <c:numFmt formatCode="General" sourceLinked="1"/>
        <c:majorTickMark val="none"/>
        <c:minorTickMark val="none"/>
        <c:tickLblPos val="nextTo"/>
        <c:spPr>
          <a:ln>
            <a:solidFill>
              <a:prstClr val="black"/>
            </a:solidFill>
          </a:ln>
        </c:spPr>
        <c:crossAx val="190671488"/>
        <c:crosses val="autoZero"/>
        <c:auto val="1"/>
        <c:lblAlgn val="ctr"/>
        <c:lblOffset val="100"/>
        <c:tickMarkSkip val="1"/>
        <c:noMultiLvlLbl val="0"/>
      </c:catAx>
      <c:valAx>
        <c:axId val="190671488"/>
        <c:scaling>
          <c:orientation val="minMax"/>
          <c:max val="0.1"/>
        </c:scaling>
        <c:delete val="0"/>
        <c:axPos val="l"/>
        <c:majorGridlines/>
        <c:title>
          <c:tx>
            <c:rich>
              <a:bodyPr/>
              <a:lstStyle/>
              <a:p>
                <a:pPr>
                  <a:defRPr/>
                </a:pPr>
                <a:r>
                  <a:rPr lang="en-US"/>
                  <a:t>Crack width (in)</a:t>
                </a:r>
              </a:p>
            </c:rich>
          </c:tx>
          <c:layout>
            <c:manualLayout>
              <c:xMode val="edge"/>
              <c:yMode val="edge"/>
              <c:x val="1.0618725976788443E-3"/>
              <c:y val="0.28154512600818515"/>
            </c:manualLayout>
          </c:layout>
          <c:overlay val="0"/>
        </c:title>
        <c:numFmt formatCode="#,##0.00" sourceLinked="0"/>
        <c:majorTickMark val="none"/>
        <c:minorTickMark val="none"/>
        <c:tickLblPos val="nextTo"/>
        <c:spPr>
          <a:ln>
            <a:solidFill>
              <a:prstClr val="black"/>
            </a:solidFill>
          </a:ln>
        </c:spPr>
        <c:crossAx val="190669568"/>
        <c:crosses val="autoZero"/>
        <c:crossBetween val="between"/>
        <c:majorUnit val="2.0000000000000011E-2"/>
      </c:valAx>
      <c:spPr>
        <a:ln>
          <a:solidFill>
            <a:prstClr val="black"/>
          </a:solidFill>
        </a:ln>
      </c:spPr>
    </c:plotArea>
    <c:legend>
      <c:legendPos val="b"/>
      <c:legendEntry>
        <c:idx val="0"/>
        <c:delete val="1"/>
      </c:legendEntry>
      <c:layout>
        <c:manualLayout>
          <c:xMode val="edge"/>
          <c:yMode val="edge"/>
          <c:x val="0.25203311917032223"/>
          <c:y val="7.8787705884590539E-2"/>
          <c:w val="0.68526600040379571"/>
          <c:h val="0.21079647889419953"/>
        </c:manualLayout>
      </c:layout>
      <c:overlay val="0"/>
      <c:spPr>
        <a:solidFill>
          <a:sysClr val="window" lastClr="FFFFFF"/>
        </a:solidFill>
        <a:ln>
          <a:solidFill>
            <a:sysClr val="windowText" lastClr="000000"/>
          </a:solidFill>
        </a:ln>
      </c:spPr>
    </c:legend>
    <c:plotVisOnly val="1"/>
    <c:dispBlanksAs val="gap"/>
    <c:showDLblsOverMax val="0"/>
  </c:chart>
  <c:spPr>
    <a:solidFill>
      <a:schemeClr val="bg1"/>
    </a:solidFill>
    <a:ln>
      <a:noFill/>
    </a:ln>
  </c:spPr>
  <c:txPr>
    <a:bodyPr/>
    <a:lstStyle/>
    <a:p>
      <a:pPr>
        <a:defRPr sz="1400" b="0">
          <a:latin typeface="Times New Roman" pitchFamily="18" charset="0"/>
          <a:cs typeface="Times New Roman" pitchFamily="18" charset="0"/>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Cell 95</a:t>
            </a:r>
          </a:p>
        </c:rich>
      </c:tx>
      <c:layout>
        <c:manualLayout>
          <c:xMode val="edge"/>
          <c:yMode val="edge"/>
          <c:x val="0.82571271554442427"/>
          <c:y val="1.2646517987646747E-2"/>
        </c:manualLayout>
      </c:layout>
      <c:overlay val="0"/>
    </c:title>
    <c:autoTitleDeleted val="0"/>
    <c:plotArea>
      <c:layout>
        <c:manualLayout>
          <c:layoutTarget val="inner"/>
          <c:xMode val="edge"/>
          <c:yMode val="edge"/>
          <c:x val="0.16275644606209122"/>
          <c:y val="8.7975018302977784E-2"/>
          <c:w val="0.79083352853204558"/>
          <c:h val="0.75594735054439355"/>
        </c:manualLayout>
      </c:layout>
      <c:barChart>
        <c:barDir val="col"/>
        <c:grouping val="clustered"/>
        <c:varyColors val="0"/>
        <c:ser>
          <c:idx val="0"/>
          <c:order val="0"/>
          <c:tx>
            <c:strRef>
              <c:f>'Cell 95'!$D$5</c:f>
              <c:strCache>
                <c:ptCount val="1"/>
                <c:pt idx="0">
                  <c:v>10/24/1997</c:v>
                </c:pt>
              </c:strCache>
            </c:strRef>
          </c:tx>
          <c:invertIfNegative val="0"/>
          <c:cat>
            <c:strRef>
              <c:f>'Cell 95'!$D$8:$D$13</c:f>
              <c:strCache>
                <c:ptCount val="6"/>
                <c:pt idx="0">
                  <c:v>Joint 1</c:v>
                </c:pt>
                <c:pt idx="1">
                  <c:v>Joint 2</c:v>
                </c:pt>
                <c:pt idx="2">
                  <c:v>Joint 3</c:v>
                </c:pt>
                <c:pt idx="3">
                  <c:v>Joint 4</c:v>
                </c:pt>
                <c:pt idx="4">
                  <c:v>Joint 5</c:v>
                </c:pt>
                <c:pt idx="5">
                  <c:v>Joint 6</c:v>
                </c:pt>
              </c:strCache>
            </c:strRef>
          </c:cat>
          <c:val>
            <c:numRef>
              <c:f>'Cell 95'!$J$8:$J$13</c:f>
              <c:numCache>
                <c:formatCode>General</c:formatCode>
                <c:ptCount val="6"/>
                <c:pt idx="0">
                  <c:v>0</c:v>
                </c:pt>
                <c:pt idx="1">
                  <c:v>0</c:v>
                </c:pt>
                <c:pt idx="2">
                  <c:v>0</c:v>
                </c:pt>
                <c:pt idx="3">
                  <c:v>0</c:v>
                </c:pt>
                <c:pt idx="4">
                  <c:v>0</c:v>
                </c:pt>
                <c:pt idx="5">
                  <c:v>0</c:v>
                </c:pt>
              </c:numCache>
            </c:numRef>
          </c:val>
          <c:extLst xmlns:c16r2="http://schemas.microsoft.com/office/drawing/2015/06/chart">
            <c:ext xmlns:c16="http://schemas.microsoft.com/office/drawing/2014/chart" uri="{C3380CC4-5D6E-409C-BE32-E72D297353CC}">
              <c16:uniqueId val="{00000000-8E9D-45DF-A0A7-56EB1FF02B6E}"/>
            </c:ext>
          </c:extLst>
        </c:ser>
        <c:ser>
          <c:idx val="3"/>
          <c:order val="1"/>
          <c:tx>
            <c:strRef>
              <c:f>'Cell 95'!$D$39</c:f>
              <c:strCache>
                <c:ptCount val="1"/>
                <c:pt idx="0">
                  <c:v>12/16/1997</c:v>
                </c:pt>
              </c:strCache>
            </c:strRef>
          </c:tx>
          <c:spPr>
            <a:ln>
              <a:solidFill>
                <a:prstClr val="black"/>
              </a:solidFill>
            </a:ln>
          </c:spPr>
          <c:invertIfNegative val="0"/>
          <c:cat>
            <c:strRef>
              <c:f>'Cell 95'!$D$42:$D$47</c:f>
              <c:strCache>
                <c:ptCount val="6"/>
                <c:pt idx="0">
                  <c:v>Joint 1</c:v>
                </c:pt>
                <c:pt idx="1">
                  <c:v>Joint 2</c:v>
                </c:pt>
                <c:pt idx="2">
                  <c:v>Joint 3</c:v>
                </c:pt>
                <c:pt idx="3">
                  <c:v>Joint 4</c:v>
                </c:pt>
                <c:pt idx="4">
                  <c:v>Joint 5</c:v>
                </c:pt>
                <c:pt idx="5">
                  <c:v>Joint 6</c:v>
                </c:pt>
              </c:strCache>
            </c:strRef>
          </c:cat>
          <c:val>
            <c:numRef>
              <c:f>'Cell 95'!$J$42:$J$47</c:f>
              <c:numCache>
                <c:formatCode>General</c:formatCode>
                <c:ptCount val="6"/>
                <c:pt idx="0">
                  <c:v>7.0866141732274963E-3</c:v>
                </c:pt>
                <c:pt idx="1">
                  <c:v>3.3989501312335808E-2</c:v>
                </c:pt>
                <c:pt idx="2">
                  <c:v>8.8582677165357747E-3</c:v>
                </c:pt>
                <c:pt idx="3">
                  <c:v>4.593175853018671E-3</c:v>
                </c:pt>
                <c:pt idx="4">
                  <c:v>5.2493438320218408E-4</c:v>
                </c:pt>
                <c:pt idx="5">
                  <c:v>5.9055118110238544E-3</c:v>
                </c:pt>
              </c:numCache>
            </c:numRef>
          </c:val>
          <c:extLst xmlns:c16r2="http://schemas.microsoft.com/office/drawing/2015/06/chart">
            <c:ext xmlns:c16="http://schemas.microsoft.com/office/drawing/2014/chart" uri="{C3380CC4-5D6E-409C-BE32-E72D297353CC}">
              <c16:uniqueId val="{00000001-8E9D-45DF-A0A7-56EB1FF02B6E}"/>
            </c:ext>
          </c:extLst>
        </c:ser>
        <c:ser>
          <c:idx val="4"/>
          <c:order val="2"/>
          <c:tx>
            <c:strRef>
              <c:f>'Cell 95'!$D$51</c:f>
              <c:strCache>
                <c:ptCount val="1"/>
                <c:pt idx="0">
                  <c:v>2/11/1998</c:v>
                </c:pt>
              </c:strCache>
            </c:strRef>
          </c:tx>
          <c:spPr>
            <a:ln>
              <a:solidFill>
                <a:prstClr val="black"/>
              </a:solidFill>
            </a:ln>
          </c:spPr>
          <c:invertIfNegative val="0"/>
          <c:cat>
            <c:strRef>
              <c:f>'Cell 95'!$D$54:$D$59</c:f>
              <c:strCache>
                <c:ptCount val="6"/>
                <c:pt idx="0">
                  <c:v>Joint 1</c:v>
                </c:pt>
                <c:pt idx="1">
                  <c:v>Joint 2</c:v>
                </c:pt>
                <c:pt idx="2">
                  <c:v>Joint 3</c:v>
                </c:pt>
                <c:pt idx="3">
                  <c:v>Joint 4</c:v>
                </c:pt>
                <c:pt idx="4">
                  <c:v>Joint 5</c:v>
                </c:pt>
                <c:pt idx="5">
                  <c:v>Joint 6</c:v>
                </c:pt>
              </c:strCache>
            </c:strRef>
          </c:cat>
          <c:val>
            <c:numRef>
              <c:f>'Cell 95'!$J$54:$J$59</c:f>
              <c:numCache>
                <c:formatCode>General</c:formatCode>
                <c:ptCount val="6"/>
                <c:pt idx="0">
                  <c:v>6.6929133858262824E-3</c:v>
                </c:pt>
                <c:pt idx="1">
                  <c:v>4.9737532808399168E-2</c:v>
                </c:pt>
                <c:pt idx="2">
                  <c:v>1.2664041994750888E-2</c:v>
                </c:pt>
                <c:pt idx="3">
                  <c:v>4.4619422572182684E-3</c:v>
                </c:pt>
                <c:pt idx="4">
                  <c:v>1.8897637795275191E-2</c:v>
                </c:pt>
                <c:pt idx="5">
                  <c:v>7.4803149606303913E-3</c:v>
                </c:pt>
              </c:numCache>
            </c:numRef>
          </c:val>
          <c:extLst xmlns:c16r2="http://schemas.microsoft.com/office/drawing/2015/06/chart">
            <c:ext xmlns:c16="http://schemas.microsoft.com/office/drawing/2014/chart" uri="{C3380CC4-5D6E-409C-BE32-E72D297353CC}">
              <c16:uniqueId val="{00000002-8E9D-45DF-A0A7-56EB1FF02B6E}"/>
            </c:ext>
          </c:extLst>
        </c:ser>
        <c:ser>
          <c:idx val="8"/>
          <c:order val="3"/>
          <c:tx>
            <c:strRef>
              <c:f>'Cell 95'!$D$98</c:f>
              <c:strCache>
                <c:ptCount val="1"/>
                <c:pt idx="0">
                  <c:v>7/15/1998</c:v>
                </c:pt>
              </c:strCache>
            </c:strRef>
          </c:tx>
          <c:spPr>
            <a:solidFill>
              <a:schemeClr val="tx1">
                <a:lumMod val="65000"/>
                <a:lumOff val="35000"/>
              </a:schemeClr>
            </a:solidFill>
            <a:ln>
              <a:solidFill>
                <a:prstClr val="black"/>
              </a:solidFill>
            </a:ln>
          </c:spPr>
          <c:invertIfNegative val="0"/>
          <c:cat>
            <c:strRef>
              <c:f>'Cell 95'!$D$101:$D$106</c:f>
              <c:strCache>
                <c:ptCount val="6"/>
                <c:pt idx="0">
                  <c:v>Joint 1</c:v>
                </c:pt>
                <c:pt idx="1">
                  <c:v>Joint 2</c:v>
                </c:pt>
                <c:pt idx="2">
                  <c:v>Joint 3</c:v>
                </c:pt>
                <c:pt idx="3">
                  <c:v>Joint 4</c:v>
                </c:pt>
                <c:pt idx="4">
                  <c:v>Joint 5</c:v>
                </c:pt>
                <c:pt idx="5">
                  <c:v>Joint 6</c:v>
                </c:pt>
              </c:strCache>
            </c:strRef>
          </c:cat>
          <c:val>
            <c:numRef>
              <c:f>'Cell 95'!$J$101:$J$106</c:f>
              <c:numCache>
                <c:formatCode>General</c:formatCode>
                <c:ptCount val="6"/>
                <c:pt idx="0">
                  <c:v>1.9685039370072066E-3</c:v>
                </c:pt>
                <c:pt idx="1">
                  <c:v>6.692913385826847E-3</c:v>
                </c:pt>
                <c:pt idx="2">
                  <c:v>6.3648293963258313E-3</c:v>
                </c:pt>
                <c:pt idx="3">
                  <c:v>0</c:v>
                </c:pt>
                <c:pt idx="4">
                  <c:v>5.7742782152228967E-3</c:v>
                </c:pt>
                <c:pt idx="5">
                  <c:v>0</c:v>
                </c:pt>
              </c:numCache>
            </c:numRef>
          </c:val>
          <c:extLst xmlns:c16r2="http://schemas.microsoft.com/office/drawing/2015/06/chart">
            <c:ext xmlns:c16="http://schemas.microsoft.com/office/drawing/2014/chart" uri="{C3380CC4-5D6E-409C-BE32-E72D297353CC}">
              <c16:uniqueId val="{00000003-8E9D-45DF-A0A7-56EB1FF02B6E}"/>
            </c:ext>
          </c:extLst>
        </c:ser>
        <c:ser>
          <c:idx val="9"/>
          <c:order val="4"/>
          <c:tx>
            <c:strRef>
              <c:f>'Cell 95'!$D$109</c:f>
              <c:strCache>
                <c:ptCount val="1"/>
                <c:pt idx="0">
                  <c:v>10/1/1998</c:v>
                </c:pt>
              </c:strCache>
            </c:strRef>
          </c:tx>
          <c:spPr>
            <a:solidFill>
              <a:schemeClr val="bg2">
                <a:lumMod val="50000"/>
              </a:schemeClr>
            </a:solidFill>
            <a:ln>
              <a:solidFill>
                <a:prstClr val="black"/>
              </a:solidFill>
            </a:ln>
          </c:spPr>
          <c:invertIfNegative val="0"/>
          <c:cat>
            <c:strRef>
              <c:f>'Cell 95'!$D$112:$D$117</c:f>
              <c:strCache>
                <c:ptCount val="6"/>
                <c:pt idx="0">
                  <c:v>Joint 1</c:v>
                </c:pt>
                <c:pt idx="1">
                  <c:v>Joint 2</c:v>
                </c:pt>
                <c:pt idx="2">
                  <c:v>Joint 3</c:v>
                </c:pt>
                <c:pt idx="3">
                  <c:v>Joint 4</c:v>
                </c:pt>
                <c:pt idx="4">
                  <c:v>Joint 5</c:v>
                </c:pt>
                <c:pt idx="5">
                  <c:v>Joint 6</c:v>
                </c:pt>
              </c:strCache>
            </c:strRef>
          </c:cat>
          <c:val>
            <c:numRef>
              <c:f>'Cell 95'!$J$112:$J$117</c:f>
              <c:numCache>
                <c:formatCode>General</c:formatCode>
                <c:ptCount val="6"/>
                <c:pt idx="0">
                  <c:v>8.5301837270341952E-3</c:v>
                </c:pt>
                <c:pt idx="1">
                  <c:v>6.2204724409448901E-2</c:v>
                </c:pt>
                <c:pt idx="2">
                  <c:v>1.6469816272966023E-2</c:v>
                </c:pt>
                <c:pt idx="3">
                  <c:v>5.2493438320212749E-3</c:v>
                </c:pt>
                <c:pt idx="4">
                  <c:v>3.5433070866142016E-2</c:v>
                </c:pt>
                <c:pt idx="5">
                  <c:v>3.0183727034121311E-3</c:v>
                </c:pt>
              </c:numCache>
            </c:numRef>
          </c:val>
          <c:extLst xmlns:c16r2="http://schemas.microsoft.com/office/drawing/2015/06/chart">
            <c:ext xmlns:c16="http://schemas.microsoft.com/office/drawing/2014/chart" uri="{C3380CC4-5D6E-409C-BE32-E72D297353CC}">
              <c16:uniqueId val="{00000004-8E9D-45DF-A0A7-56EB1FF02B6E}"/>
            </c:ext>
          </c:extLst>
        </c:ser>
        <c:ser>
          <c:idx val="10"/>
          <c:order val="5"/>
          <c:tx>
            <c:strRef>
              <c:f>'Cell 95'!$D$121</c:f>
              <c:strCache>
                <c:ptCount val="1"/>
                <c:pt idx="0">
                  <c:v>1/28/1999</c:v>
                </c:pt>
              </c:strCache>
            </c:strRef>
          </c:tx>
          <c:spPr>
            <a:solidFill>
              <a:srgbClr val="00B050"/>
            </a:solidFill>
            <a:ln>
              <a:solidFill>
                <a:prstClr val="black"/>
              </a:solidFill>
            </a:ln>
          </c:spPr>
          <c:invertIfNegative val="0"/>
          <c:cat>
            <c:strRef>
              <c:f>'Cell 95'!$D$124:$D$129</c:f>
              <c:strCache>
                <c:ptCount val="6"/>
                <c:pt idx="0">
                  <c:v>Joint 1</c:v>
                </c:pt>
                <c:pt idx="1">
                  <c:v>Joint 2</c:v>
                </c:pt>
                <c:pt idx="2">
                  <c:v>Joint 3</c:v>
                </c:pt>
                <c:pt idx="3">
                  <c:v>Joint 4</c:v>
                </c:pt>
                <c:pt idx="4">
                  <c:v>Joint 5</c:v>
                </c:pt>
                <c:pt idx="5">
                  <c:v>Joint 6</c:v>
                </c:pt>
              </c:strCache>
            </c:strRef>
          </c:cat>
          <c:val>
            <c:numRef>
              <c:f>'Cell 95'!$J$124:$J$129</c:f>
              <c:numCache>
                <c:formatCode>General</c:formatCode>
                <c:ptCount val="6"/>
                <c:pt idx="0">
                  <c:v>2.2965879265092241E-2</c:v>
                </c:pt>
                <c:pt idx="1">
                  <c:v>0</c:v>
                </c:pt>
                <c:pt idx="2">
                  <c:v>8.7270341207353642E-3</c:v>
                </c:pt>
                <c:pt idx="3">
                  <c:v>0</c:v>
                </c:pt>
                <c:pt idx="4">
                  <c:v>1.8503937007873415E-2</c:v>
                </c:pt>
                <c:pt idx="5">
                  <c:v>0</c:v>
                </c:pt>
              </c:numCache>
            </c:numRef>
          </c:val>
          <c:extLst xmlns:c16r2="http://schemas.microsoft.com/office/drawing/2015/06/chart">
            <c:ext xmlns:c16="http://schemas.microsoft.com/office/drawing/2014/chart" uri="{C3380CC4-5D6E-409C-BE32-E72D297353CC}">
              <c16:uniqueId val="{00000005-8E9D-45DF-A0A7-56EB1FF02B6E}"/>
            </c:ext>
          </c:extLst>
        </c:ser>
        <c:ser>
          <c:idx val="11"/>
          <c:order val="6"/>
          <c:tx>
            <c:strRef>
              <c:f>'Cell 95'!$D$132</c:f>
              <c:strCache>
                <c:ptCount val="1"/>
                <c:pt idx="0">
                  <c:v>7/13/1999</c:v>
                </c:pt>
              </c:strCache>
            </c:strRef>
          </c:tx>
          <c:spPr>
            <a:ln>
              <a:solidFill>
                <a:prstClr val="black"/>
              </a:solidFill>
            </a:ln>
          </c:spPr>
          <c:invertIfNegative val="0"/>
          <c:cat>
            <c:strRef>
              <c:f>'Cell 95'!$D$135:$D$140</c:f>
              <c:strCache>
                <c:ptCount val="6"/>
                <c:pt idx="0">
                  <c:v>Joint 1</c:v>
                </c:pt>
                <c:pt idx="1">
                  <c:v>Joint 2</c:v>
                </c:pt>
                <c:pt idx="2">
                  <c:v>Joint 3</c:v>
                </c:pt>
                <c:pt idx="3">
                  <c:v>Joint 4</c:v>
                </c:pt>
                <c:pt idx="4">
                  <c:v>Joint 5</c:v>
                </c:pt>
                <c:pt idx="5">
                  <c:v>Joint 6</c:v>
                </c:pt>
              </c:strCache>
            </c:strRef>
          </c:cat>
          <c:val>
            <c:numRef>
              <c:f>'Cell 95'!$J$135:$J$140</c:f>
              <c:numCache>
                <c:formatCode>General</c:formatCode>
                <c:ptCount val="6"/>
                <c:pt idx="0">
                  <c:v>9.5800524934385595E-3</c:v>
                </c:pt>
                <c:pt idx="1">
                  <c:v>1.3713910761154692E-2</c:v>
                </c:pt>
                <c:pt idx="2">
                  <c:v>1.9619422572178538E-2</c:v>
                </c:pt>
                <c:pt idx="3">
                  <c:v>7.2178477690290309E-3</c:v>
                </c:pt>
                <c:pt idx="4">
                  <c:v>2.6115485564304212E-2</c:v>
                </c:pt>
                <c:pt idx="5">
                  <c:v>9.4488188976375957E-3</c:v>
                </c:pt>
              </c:numCache>
            </c:numRef>
          </c:val>
          <c:extLst xmlns:c16r2="http://schemas.microsoft.com/office/drawing/2015/06/chart">
            <c:ext xmlns:c16="http://schemas.microsoft.com/office/drawing/2014/chart" uri="{C3380CC4-5D6E-409C-BE32-E72D297353CC}">
              <c16:uniqueId val="{00000006-8E9D-45DF-A0A7-56EB1FF02B6E}"/>
            </c:ext>
          </c:extLst>
        </c:ser>
        <c:ser>
          <c:idx val="13"/>
          <c:order val="7"/>
          <c:tx>
            <c:strRef>
              <c:f>'Cell 95'!$D$143</c:f>
              <c:strCache>
                <c:ptCount val="1"/>
                <c:pt idx="0">
                  <c:v>1/3/2000</c:v>
                </c:pt>
              </c:strCache>
            </c:strRef>
          </c:tx>
          <c:spPr>
            <a:ln>
              <a:solidFill>
                <a:prstClr val="black"/>
              </a:solidFill>
            </a:ln>
          </c:spPr>
          <c:invertIfNegative val="0"/>
          <c:cat>
            <c:strRef>
              <c:f>'Cell 95'!$D$146:$D$151</c:f>
              <c:strCache>
                <c:ptCount val="6"/>
                <c:pt idx="0">
                  <c:v>Joint 1</c:v>
                </c:pt>
                <c:pt idx="1">
                  <c:v>Joint 2</c:v>
                </c:pt>
                <c:pt idx="2">
                  <c:v>Joint 3</c:v>
                </c:pt>
                <c:pt idx="3">
                  <c:v>Joint 4</c:v>
                </c:pt>
                <c:pt idx="4">
                  <c:v>Joint 5</c:v>
                </c:pt>
                <c:pt idx="5">
                  <c:v>Joint 6</c:v>
                </c:pt>
              </c:strCache>
            </c:strRef>
          </c:cat>
          <c:val>
            <c:numRef>
              <c:f>'Cell 95'!$J$146:$J$151</c:f>
              <c:numCache>
                <c:formatCode>General</c:formatCode>
                <c:ptCount val="6"/>
                <c:pt idx="0">
                  <c:v>9.3175853018377715E-3</c:v>
                </c:pt>
                <c:pt idx="1">
                  <c:v>7.0997375328084325E-2</c:v>
                </c:pt>
                <c:pt idx="2">
                  <c:v>1.0958005249344501E-2</c:v>
                </c:pt>
                <c:pt idx="3">
                  <c:v>0</c:v>
                </c:pt>
                <c:pt idx="4">
                  <c:v>2.4803149606298491E-2</c:v>
                </c:pt>
                <c:pt idx="5">
                  <c:v>2.2309711286096967E-3</c:v>
                </c:pt>
              </c:numCache>
            </c:numRef>
          </c:val>
          <c:extLst xmlns:c16r2="http://schemas.microsoft.com/office/drawing/2015/06/chart">
            <c:ext xmlns:c16="http://schemas.microsoft.com/office/drawing/2014/chart" uri="{C3380CC4-5D6E-409C-BE32-E72D297353CC}">
              <c16:uniqueId val="{00000007-8E9D-45DF-A0A7-56EB1FF02B6E}"/>
            </c:ext>
          </c:extLst>
        </c:ser>
        <c:ser>
          <c:idx val="15"/>
          <c:order val="8"/>
          <c:tx>
            <c:strRef>
              <c:f>'Cell 95'!$D$165</c:f>
              <c:strCache>
                <c:ptCount val="1"/>
                <c:pt idx="0">
                  <c:v>3/28/2000</c:v>
                </c:pt>
              </c:strCache>
            </c:strRef>
          </c:tx>
          <c:spPr>
            <a:ln>
              <a:solidFill>
                <a:prstClr val="black"/>
              </a:solidFill>
            </a:ln>
          </c:spPr>
          <c:invertIfNegative val="0"/>
          <c:cat>
            <c:strRef>
              <c:f>'Cell 95'!$D$168:$D$173</c:f>
              <c:strCache>
                <c:ptCount val="6"/>
                <c:pt idx="0">
                  <c:v>Joint 1</c:v>
                </c:pt>
                <c:pt idx="1">
                  <c:v>Joint 2</c:v>
                </c:pt>
                <c:pt idx="2">
                  <c:v>Joint 3</c:v>
                </c:pt>
                <c:pt idx="3">
                  <c:v>Joint 4</c:v>
                </c:pt>
                <c:pt idx="4">
                  <c:v>Joint 5</c:v>
                </c:pt>
                <c:pt idx="5">
                  <c:v>Joint 6</c:v>
                </c:pt>
              </c:strCache>
            </c:strRef>
          </c:cat>
          <c:val>
            <c:numRef>
              <c:f>'Cell 95'!$J$168:$J$173</c:f>
              <c:numCache>
                <c:formatCode>General</c:formatCode>
                <c:ptCount val="6"/>
                <c:pt idx="0">
                  <c:v>0</c:v>
                </c:pt>
                <c:pt idx="1">
                  <c:v>1.9947506561680151E-2</c:v>
                </c:pt>
                <c:pt idx="2">
                  <c:v>2.0275590551180601E-2</c:v>
                </c:pt>
                <c:pt idx="3">
                  <c:v>5.1181102362208445E-3</c:v>
                </c:pt>
                <c:pt idx="4">
                  <c:v>2.2178477690288679E-2</c:v>
                </c:pt>
                <c:pt idx="5">
                  <c:v>2.3622047244101002E-3</c:v>
                </c:pt>
              </c:numCache>
            </c:numRef>
          </c:val>
          <c:extLst xmlns:c16r2="http://schemas.microsoft.com/office/drawing/2015/06/chart">
            <c:ext xmlns:c16="http://schemas.microsoft.com/office/drawing/2014/chart" uri="{C3380CC4-5D6E-409C-BE32-E72D297353CC}">
              <c16:uniqueId val="{00000008-8E9D-45DF-A0A7-56EB1FF02B6E}"/>
            </c:ext>
          </c:extLst>
        </c:ser>
        <c:ser>
          <c:idx val="16"/>
          <c:order val="9"/>
          <c:tx>
            <c:strRef>
              <c:f>'Cell 95'!$D$177</c:f>
              <c:strCache>
                <c:ptCount val="1"/>
                <c:pt idx="0">
                  <c:v>5/29/2000</c:v>
                </c:pt>
              </c:strCache>
            </c:strRef>
          </c:tx>
          <c:spPr>
            <a:ln>
              <a:solidFill>
                <a:prstClr val="black"/>
              </a:solidFill>
            </a:ln>
          </c:spPr>
          <c:invertIfNegative val="0"/>
          <c:cat>
            <c:multiLvlStrRef>
              <c:f>'Cell 95'!$D$180:$E$185</c:f>
              <c:multiLvlStrCache>
                <c:ptCount val="6"/>
                <c:lvl>
                  <c:pt idx="0">
                    <c:v>129.17</c:v>
                  </c:pt>
                  <c:pt idx="1">
                    <c:v>121.9</c:v>
                  </c:pt>
                  <c:pt idx="2">
                    <c:v>115.1</c:v>
                  </c:pt>
                  <c:pt idx="3">
                    <c:v>88.17</c:v>
                  </c:pt>
                  <c:pt idx="4">
                    <c:v>84.11</c:v>
                  </c:pt>
                  <c:pt idx="5">
                    <c:v>87.4</c:v>
                  </c:pt>
                </c:lvl>
                <c:lvl>
                  <c:pt idx="0">
                    <c:v>Joint 1</c:v>
                  </c:pt>
                  <c:pt idx="1">
                    <c:v>Joint 2</c:v>
                  </c:pt>
                  <c:pt idx="2">
                    <c:v>Joint 3</c:v>
                  </c:pt>
                  <c:pt idx="3">
                    <c:v>Joint 4</c:v>
                  </c:pt>
                  <c:pt idx="4">
                    <c:v>Joint 5</c:v>
                  </c:pt>
                  <c:pt idx="5">
                    <c:v>Joint 6</c:v>
                  </c:pt>
                </c:lvl>
              </c:multiLvlStrCache>
            </c:multiLvlStrRef>
          </c:cat>
          <c:val>
            <c:numRef>
              <c:f>'Cell 95'!$J$180:$J$185</c:f>
              <c:numCache>
                <c:formatCode>General</c:formatCode>
                <c:ptCount val="6"/>
                <c:pt idx="0">
                  <c:v>1.1482939632545586E-2</c:v>
                </c:pt>
                <c:pt idx="1">
                  <c:v>1.2073490813648504E-2</c:v>
                </c:pt>
                <c:pt idx="2">
                  <c:v>1.528871391076124E-2</c:v>
                </c:pt>
                <c:pt idx="3">
                  <c:v>6.6929133858274004E-3</c:v>
                </c:pt>
                <c:pt idx="4">
                  <c:v>1.1679790026246166E-2</c:v>
                </c:pt>
                <c:pt idx="5">
                  <c:v>3.412073490813898E-3</c:v>
                </c:pt>
              </c:numCache>
            </c:numRef>
          </c:val>
          <c:extLst xmlns:c16r2="http://schemas.microsoft.com/office/drawing/2015/06/chart">
            <c:ext xmlns:c16="http://schemas.microsoft.com/office/drawing/2014/chart" uri="{C3380CC4-5D6E-409C-BE32-E72D297353CC}">
              <c16:uniqueId val="{00000009-8E9D-45DF-A0A7-56EB1FF02B6E}"/>
            </c:ext>
          </c:extLst>
        </c:ser>
        <c:dLbls>
          <c:showLegendKey val="0"/>
          <c:showVal val="0"/>
          <c:showCatName val="0"/>
          <c:showSerName val="0"/>
          <c:showPercent val="0"/>
          <c:showBubbleSize val="0"/>
        </c:dLbls>
        <c:gapWidth val="150"/>
        <c:axId val="194022016"/>
        <c:axId val="194036480"/>
      </c:barChart>
      <c:catAx>
        <c:axId val="194022016"/>
        <c:scaling>
          <c:orientation val="minMax"/>
        </c:scaling>
        <c:delete val="0"/>
        <c:axPos val="b"/>
        <c:title>
          <c:tx>
            <c:rich>
              <a:bodyPr/>
              <a:lstStyle/>
              <a:p>
                <a:pPr>
                  <a:defRPr/>
                </a:pPr>
                <a:r>
                  <a:rPr lang="en-US"/>
                  <a:t>Joint number</a:t>
                </a:r>
              </a:p>
            </c:rich>
          </c:tx>
          <c:layout>
            <c:manualLayout>
              <c:xMode val="edge"/>
              <c:yMode val="edge"/>
              <c:x val="0.47333064764536031"/>
              <c:y val="0.92575923740082977"/>
            </c:manualLayout>
          </c:layout>
          <c:overlay val="0"/>
        </c:title>
        <c:numFmt formatCode="General" sourceLinked="1"/>
        <c:majorTickMark val="none"/>
        <c:minorTickMark val="none"/>
        <c:tickLblPos val="nextTo"/>
        <c:spPr>
          <a:ln>
            <a:solidFill>
              <a:prstClr val="black"/>
            </a:solidFill>
          </a:ln>
        </c:spPr>
        <c:crossAx val="194036480"/>
        <c:crosses val="autoZero"/>
        <c:auto val="1"/>
        <c:lblAlgn val="ctr"/>
        <c:lblOffset val="100"/>
        <c:noMultiLvlLbl val="0"/>
      </c:catAx>
      <c:valAx>
        <c:axId val="194036480"/>
        <c:scaling>
          <c:orientation val="minMax"/>
          <c:max val="0.1"/>
        </c:scaling>
        <c:delete val="0"/>
        <c:axPos val="l"/>
        <c:majorGridlines/>
        <c:title>
          <c:tx>
            <c:rich>
              <a:bodyPr/>
              <a:lstStyle/>
              <a:p>
                <a:pPr>
                  <a:defRPr/>
                </a:pPr>
                <a:r>
                  <a:rPr lang="en-US"/>
                  <a:t>Crack width (in)</a:t>
                </a:r>
              </a:p>
            </c:rich>
          </c:tx>
          <c:layout>
            <c:manualLayout>
              <c:xMode val="edge"/>
              <c:yMode val="edge"/>
              <c:x val="5.7374006261032024E-3"/>
              <c:y val="0.37428167022201575"/>
            </c:manualLayout>
          </c:layout>
          <c:overlay val="0"/>
        </c:title>
        <c:numFmt formatCode="#,##0.00" sourceLinked="0"/>
        <c:majorTickMark val="none"/>
        <c:minorTickMark val="none"/>
        <c:tickLblPos val="nextTo"/>
        <c:spPr>
          <a:ln>
            <a:solidFill>
              <a:prstClr val="black"/>
            </a:solidFill>
          </a:ln>
        </c:spPr>
        <c:crossAx val="194022016"/>
        <c:crosses val="autoZero"/>
        <c:crossBetween val="between"/>
        <c:majorUnit val="2.0000000000000011E-2"/>
      </c:valAx>
      <c:spPr>
        <a:ln>
          <a:solidFill>
            <a:prstClr val="black"/>
          </a:solidFill>
        </a:ln>
      </c:spPr>
    </c:plotArea>
    <c:legend>
      <c:legendPos val="b"/>
      <c:layout>
        <c:manualLayout>
          <c:xMode val="edge"/>
          <c:yMode val="edge"/>
          <c:x val="0.39467423367099536"/>
          <c:y val="0.10139371572860807"/>
          <c:w val="0.5513781994918977"/>
          <c:h val="0.15870236256978748"/>
        </c:manualLayout>
      </c:layout>
      <c:overlay val="0"/>
      <c:spPr>
        <a:solidFill>
          <a:sysClr val="window" lastClr="FFFFFF"/>
        </a:solidFill>
        <a:ln>
          <a:solidFill>
            <a:sysClr val="windowText" lastClr="000000"/>
          </a:solidFill>
        </a:ln>
      </c:spPr>
    </c:legend>
    <c:plotVisOnly val="1"/>
    <c:dispBlanksAs val="gap"/>
    <c:showDLblsOverMax val="0"/>
  </c:chart>
  <c:spPr>
    <a:solidFill>
      <a:schemeClr val="bg1"/>
    </a:solidFill>
    <a:ln>
      <a:noFill/>
    </a:ln>
  </c:spPr>
  <c:txPr>
    <a:bodyPr/>
    <a:lstStyle/>
    <a:p>
      <a:pPr>
        <a:spcAft>
          <a:spcPts val="1200"/>
        </a:spcAft>
        <a:defRPr sz="1400" b="0">
          <a:latin typeface="Times New Roman" pitchFamily="18" charset="0"/>
          <a:cs typeface="Times New Roman"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99893816921499"/>
          <c:y val="3.7800687285223365E-2"/>
          <c:w val="0.7650857819307767"/>
          <c:h val="0.7049857927739327"/>
        </c:manualLayout>
      </c:layout>
      <c:scatterChart>
        <c:scatterStyle val="lineMarker"/>
        <c:varyColors val="0"/>
        <c:ser>
          <c:idx val="0"/>
          <c:order val="0"/>
          <c:tx>
            <c:v>Synthetic</c:v>
          </c:tx>
          <c:spPr>
            <a:ln w="25400" cap="rnd">
              <a:noFill/>
              <a:round/>
            </a:ln>
            <a:effectLst/>
          </c:spPr>
          <c:marker>
            <c:symbol val="circle"/>
            <c:size val="5"/>
            <c:spPr>
              <a:noFill/>
              <a:ln w="9525">
                <a:solidFill>
                  <a:schemeClr val="tx1"/>
                </a:solidFill>
              </a:ln>
              <a:effectLst/>
            </c:spPr>
          </c:marker>
          <c:dPt>
            <c:idx val="43"/>
            <c:bubble3D val="0"/>
            <c:extLst xmlns:c16r2="http://schemas.microsoft.com/office/drawing/2015/06/chart">
              <c:ext xmlns:c16="http://schemas.microsoft.com/office/drawing/2014/chart" uri="{C3380CC4-5D6E-409C-BE32-E72D297353CC}">
                <c16:uniqueId val="{00000000-DACA-4C57-B9D2-079896766C0C}"/>
              </c:ext>
            </c:extLst>
          </c:dPt>
          <c:trendline>
            <c:spPr>
              <a:ln w="19050" cap="rnd">
                <a:solidFill>
                  <a:schemeClr val="tx1"/>
                </a:solidFill>
                <a:prstDash val="lgDashDot"/>
              </a:ln>
              <a:effectLst/>
            </c:spPr>
            <c:trendlineType val="linear"/>
            <c:dispRSqr val="0"/>
            <c:dispEq val="0"/>
          </c:trendline>
          <c:xVal>
            <c:numRef>
              <c:f>'[16-00-07-002.Flex.Thesis.filt.xlsx]Stage 1 Average _Manik'!$I$4:$I$47</c:f>
              <c:numCache>
                <c:formatCode>General</c:formatCode>
                <c:ptCount val="44"/>
                <c:pt idx="0">
                  <c:v>52.5</c:v>
                </c:pt>
                <c:pt idx="1">
                  <c:v>35</c:v>
                </c:pt>
                <c:pt idx="2">
                  <c:v>17.5</c:v>
                </c:pt>
                <c:pt idx="4">
                  <c:v>17.5</c:v>
                </c:pt>
                <c:pt idx="5">
                  <c:v>35</c:v>
                </c:pt>
                <c:pt idx="6">
                  <c:v>52.5</c:v>
                </c:pt>
                <c:pt idx="8">
                  <c:v>22.5</c:v>
                </c:pt>
                <c:pt idx="9">
                  <c:v>45</c:v>
                </c:pt>
                <c:pt idx="10">
                  <c:v>67.5</c:v>
                </c:pt>
                <c:pt idx="12">
                  <c:v>16.5</c:v>
                </c:pt>
                <c:pt idx="13">
                  <c:v>33</c:v>
                </c:pt>
                <c:pt idx="14">
                  <c:v>49.5</c:v>
                </c:pt>
                <c:pt idx="16">
                  <c:v>15</c:v>
                </c:pt>
                <c:pt idx="17">
                  <c:v>30</c:v>
                </c:pt>
                <c:pt idx="18">
                  <c:v>45</c:v>
                </c:pt>
                <c:pt idx="20">
                  <c:v>24.125</c:v>
                </c:pt>
                <c:pt idx="21">
                  <c:v>48.25</c:v>
                </c:pt>
                <c:pt idx="22">
                  <c:v>72.375</c:v>
                </c:pt>
                <c:pt idx="24">
                  <c:v>50</c:v>
                </c:pt>
                <c:pt idx="25">
                  <c:v>75</c:v>
                </c:pt>
                <c:pt idx="26">
                  <c:v>25</c:v>
                </c:pt>
                <c:pt idx="30">
                  <c:v>18.5</c:v>
                </c:pt>
                <c:pt idx="31">
                  <c:v>37</c:v>
                </c:pt>
                <c:pt idx="32">
                  <c:v>55.5</c:v>
                </c:pt>
                <c:pt idx="34">
                  <c:v>23.5</c:v>
                </c:pt>
                <c:pt idx="35">
                  <c:v>47</c:v>
                </c:pt>
                <c:pt idx="36">
                  <c:v>70.5</c:v>
                </c:pt>
                <c:pt idx="43">
                  <c:v>0</c:v>
                </c:pt>
              </c:numCache>
            </c:numRef>
          </c:xVal>
          <c:yVal>
            <c:numRef>
              <c:f>'[16-00-07-002.Flex.Thesis.filt.xlsx]Stage 1 Average _Manik'!$T$4:$T$47</c:f>
              <c:numCache>
                <c:formatCode>0.0</c:formatCode>
                <c:ptCount val="44"/>
                <c:pt idx="0">
                  <c:v>720</c:v>
                </c:pt>
                <c:pt idx="1">
                  <c:v>780</c:v>
                </c:pt>
                <c:pt idx="2">
                  <c:v>760</c:v>
                </c:pt>
                <c:pt idx="4">
                  <c:v>760</c:v>
                </c:pt>
                <c:pt idx="5">
                  <c:v>690</c:v>
                </c:pt>
                <c:pt idx="6">
                  <c:v>730</c:v>
                </c:pt>
                <c:pt idx="8">
                  <c:v>790</c:v>
                </c:pt>
                <c:pt idx="9">
                  <c:v>770</c:v>
                </c:pt>
                <c:pt idx="10">
                  <c:v>780</c:v>
                </c:pt>
                <c:pt idx="12">
                  <c:v>700</c:v>
                </c:pt>
                <c:pt idx="13">
                  <c:v>720</c:v>
                </c:pt>
                <c:pt idx="14">
                  <c:v>710</c:v>
                </c:pt>
                <c:pt idx="16">
                  <c:v>680</c:v>
                </c:pt>
                <c:pt idx="17">
                  <c:v>750</c:v>
                </c:pt>
                <c:pt idx="18">
                  <c:v>790</c:v>
                </c:pt>
                <c:pt idx="20">
                  <c:v>740</c:v>
                </c:pt>
                <c:pt idx="21">
                  <c:v>750</c:v>
                </c:pt>
                <c:pt idx="22">
                  <c:v>750</c:v>
                </c:pt>
                <c:pt idx="24" formatCode="General">
                  <c:v>710</c:v>
                </c:pt>
                <c:pt idx="25" formatCode="General">
                  <c:v>690</c:v>
                </c:pt>
                <c:pt idx="26" formatCode="General">
                  <c:v>780</c:v>
                </c:pt>
                <c:pt idx="30" formatCode="General">
                  <c:v>780</c:v>
                </c:pt>
                <c:pt idx="31" formatCode="General">
                  <c:v>690</c:v>
                </c:pt>
                <c:pt idx="32" formatCode="General">
                  <c:v>680</c:v>
                </c:pt>
                <c:pt idx="34" formatCode="General">
                  <c:v>710</c:v>
                </c:pt>
                <c:pt idx="35" formatCode="General">
                  <c:v>750</c:v>
                </c:pt>
                <c:pt idx="36" formatCode="0.00">
                  <c:v>760</c:v>
                </c:pt>
                <c:pt idx="43" formatCode="General">
                  <c:v>720</c:v>
                </c:pt>
              </c:numCache>
            </c:numRef>
          </c:yVal>
          <c:smooth val="0"/>
          <c:extLst xmlns:c16r2="http://schemas.microsoft.com/office/drawing/2015/06/chart">
            <c:ext xmlns:c16="http://schemas.microsoft.com/office/drawing/2014/chart" uri="{C3380CC4-5D6E-409C-BE32-E72D297353CC}">
              <c16:uniqueId val="{00000002-DACA-4C57-B9D2-079896766C0C}"/>
            </c:ext>
          </c:extLst>
        </c:ser>
        <c:dLbls>
          <c:showLegendKey val="0"/>
          <c:showVal val="0"/>
          <c:showCatName val="0"/>
          <c:showSerName val="0"/>
          <c:showPercent val="0"/>
          <c:showBubbleSize val="0"/>
        </c:dLbls>
        <c:axId val="191460096"/>
        <c:axId val="191462016"/>
      </c:scatterChart>
      <c:valAx>
        <c:axId val="191460096"/>
        <c:scaling>
          <c:orientation val="minMax"/>
        </c:scaling>
        <c:delete val="0"/>
        <c:axPos val="b"/>
        <c:title>
          <c:tx>
            <c:rich>
              <a:bodyPr rot="0" vert="horz"/>
              <a:lstStyle/>
              <a:p>
                <a:pPr>
                  <a:defRPr/>
                </a:pPr>
                <a:r>
                  <a:rPr lang="en-US" dirty="0"/>
                  <a:t>Reinforcement Index (</a:t>
                </a:r>
                <a:r>
                  <a:rPr lang="en-US" dirty="0" err="1"/>
                  <a:t>V</a:t>
                </a:r>
                <a:r>
                  <a:rPr lang="en-US" baseline="-25000" dirty="0" err="1"/>
                  <a:t>f</a:t>
                </a:r>
                <a:r>
                  <a:rPr lang="en-US" dirty="0"/>
                  <a:t> *AR)</a:t>
                </a:r>
              </a:p>
            </c:rich>
          </c:tx>
          <c:layout>
            <c:manualLayout>
              <c:xMode val="edge"/>
              <c:yMode val="edge"/>
              <c:x val="0.31171025195571311"/>
              <c:y val="0.90768614183952478"/>
            </c:manualLayout>
          </c:layout>
          <c:overlay val="0"/>
          <c:spPr>
            <a:noFill/>
            <a:ln>
              <a:noFill/>
            </a:ln>
            <a:effectLst/>
          </c:spPr>
        </c:title>
        <c:numFmt formatCode="General" sourceLinked="1"/>
        <c:majorTickMark val="in"/>
        <c:minorTickMark val="none"/>
        <c:tickLblPos val="nextTo"/>
        <c:spPr>
          <a:noFill/>
          <a:ln w="9525" cap="flat" cmpd="sng" algn="ctr">
            <a:solidFill>
              <a:schemeClr val="tx1"/>
            </a:solidFill>
            <a:round/>
          </a:ln>
          <a:effectLst/>
        </c:spPr>
        <c:txPr>
          <a:bodyPr rot="-60000000" vert="horz"/>
          <a:lstStyle/>
          <a:p>
            <a:pPr>
              <a:defRPr/>
            </a:pPr>
            <a:endParaRPr lang="en-US"/>
          </a:p>
        </c:txPr>
        <c:crossAx val="191462016"/>
        <c:crosses val="autoZero"/>
        <c:crossBetween val="midCat"/>
      </c:valAx>
      <c:valAx>
        <c:axId val="191462016"/>
        <c:scaling>
          <c:orientation val="minMax"/>
          <c:max val="1000"/>
          <c:min val="600"/>
        </c:scaling>
        <c:delete val="0"/>
        <c:axPos val="l"/>
        <c:title>
          <c:tx>
            <c:rich>
              <a:bodyPr rot="-5400000" vert="horz"/>
              <a:lstStyle/>
              <a:p>
                <a:pPr>
                  <a:defRPr/>
                </a:pPr>
                <a:r>
                  <a:rPr lang="en-US"/>
                  <a:t>Modulus of Rupture (psi)</a:t>
                </a:r>
              </a:p>
            </c:rich>
          </c:tx>
          <c:layout>
            <c:manualLayout>
              <c:xMode val="edge"/>
              <c:yMode val="edge"/>
              <c:x val="0"/>
              <c:y val="9.4584181690190991E-2"/>
            </c:manualLayout>
          </c:layout>
          <c:overlay val="0"/>
          <c:spPr>
            <a:noFill/>
            <a:ln>
              <a:noFill/>
            </a:ln>
            <a:effectLst/>
          </c:spPr>
        </c:title>
        <c:numFmt formatCode="#,##0" sourceLinked="0"/>
        <c:majorTickMark val="in"/>
        <c:minorTickMark val="none"/>
        <c:tickLblPos val="nextTo"/>
        <c:spPr>
          <a:noFill/>
          <a:ln w="9525" cap="flat" cmpd="sng" algn="ctr">
            <a:solidFill>
              <a:schemeClr val="tx1"/>
            </a:solidFill>
            <a:round/>
          </a:ln>
          <a:effectLst/>
        </c:spPr>
        <c:txPr>
          <a:bodyPr rot="-60000000" vert="horz"/>
          <a:lstStyle/>
          <a:p>
            <a:pPr>
              <a:defRPr/>
            </a:pPr>
            <a:endParaRPr lang="en-US"/>
          </a:p>
        </c:txPr>
        <c:crossAx val="191460096"/>
        <c:crosses val="autoZero"/>
        <c:crossBetween val="midCat"/>
        <c:majorUnit val="100"/>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200"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482743761507422E-2"/>
          <c:y val="3.0784485272674248E-2"/>
          <c:w val="0.87708377404316995"/>
          <c:h val="0.65056138815981346"/>
        </c:manualLayout>
      </c:layout>
      <c:barChart>
        <c:barDir val="col"/>
        <c:grouping val="clustered"/>
        <c:varyColors val="0"/>
        <c:ser>
          <c:idx val="0"/>
          <c:order val="0"/>
          <c:tx>
            <c:v>S.S.1</c:v>
          </c:tx>
          <c:spPr>
            <a:solidFill>
              <a:schemeClr val="accent1"/>
            </a:solidFill>
            <a:ln w="25400">
              <a:noFill/>
            </a:ln>
            <a:effectLst/>
          </c:spPr>
          <c:invertIfNegative val="0"/>
          <c:errBars>
            <c:errBarType val="both"/>
            <c:errValType val="cust"/>
            <c:noEndCap val="0"/>
            <c:plus>
              <c:numRef>
                <c:f>('Stage 1 Average Testing Results'!$W$42,'Stage 1 Average Testing Results'!$W$43,'Stage 1 Average Testing Results'!$W$44)</c:f>
                <c:numCache>
                  <c:formatCode>General</c:formatCode>
                  <c:ptCount val="3"/>
                  <c:pt idx="0">
                    <c:v>14.995937721534734</c:v>
                  </c:pt>
                  <c:pt idx="1">
                    <c:v>24.642840407171725</c:v>
                  </c:pt>
                  <c:pt idx="2">
                    <c:v>24.177344384391795</c:v>
                  </c:pt>
                </c:numCache>
              </c:numRef>
            </c:plus>
            <c:minus>
              <c:numRef>
                <c:f>('Stage 1 Average Testing Results'!$W$42,'Stage 1 Average Testing Results'!$W$43,'Stage 1 Average Testing Results'!$W$44)</c:f>
                <c:numCache>
                  <c:formatCode>General</c:formatCode>
                  <c:ptCount val="3"/>
                  <c:pt idx="0">
                    <c:v>14.995937721534734</c:v>
                  </c:pt>
                  <c:pt idx="1">
                    <c:v>24.642840407171725</c:v>
                  </c:pt>
                  <c:pt idx="2">
                    <c:v>24.177344384391795</c:v>
                  </c:pt>
                </c:numCache>
              </c:numRef>
            </c:minus>
            <c:spPr>
              <a:noFill/>
              <a:ln w="9525" cap="flat" cmpd="sng" algn="ctr">
                <a:solidFill>
                  <a:schemeClr val="tx1">
                    <a:lumMod val="65000"/>
                    <a:lumOff val="35000"/>
                  </a:schemeClr>
                </a:solidFill>
                <a:round/>
              </a:ln>
              <a:effectLst/>
            </c:spPr>
          </c:errBars>
          <c:cat>
            <c:numRef>
              <c:f>'Stage 1 Average Testing Results'!$G$42:$G$44</c:f>
              <c:numCache>
                <c:formatCode>General</c:formatCode>
                <c:ptCount val="3"/>
                <c:pt idx="0">
                  <c:v>0.25</c:v>
                </c:pt>
                <c:pt idx="1">
                  <c:v>0.5</c:v>
                </c:pt>
                <c:pt idx="2">
                  <c:v>0.75</c:v>
                </c:pt>
              </c:numCache>
            </c:numRef>
          </c:cat>
          <c:val>
            <c:numRef>
              <c:f>'Stage 1 Average Testing Results'!$V$42:$V$44</c:f>
              <c:numCache>
                <c:formatCode>0.0</c:formatCode>
                <c:ptCount val="3"/>
                <c:pt idx="0">
                  <c:v>75.055555555555557</c:v>
                </c:pt>
                <c:pt idx="1">
                  <c:v>158.35833333333335</c:v>
                </c:pt>
                <c:pt idx="2">
                  <c:v>274.77777777777777</c:v>
                </c:pt>
              </c:numCache>
            </c:numRef>
          </c:val>
          <c:extLst xmlns:c16r2="http://schemas.microsoft.com/office/drawing/2015/06/chart">
            <c:ext xmlns:c16="http://schemas.microsoft.com/office/drawing/2014/chart" uri="{C3380CC4-5D6E-409C-BE32-E72D297353CC}">
              <c16:uniqueId val="{00000000-F0E8-4EF3-A5D8-32D720D9111C}"/>
            </c:ext>
          </c:extLst>
        </c:ser>
        <c:ser>
          <c:idx val="1"/>
          <c:order val="1"/>
          <c:tx>
            <c:v>S.S.2</c:v>
          </c:tx>
          <c:spPr>
            <a:solidFill>
              <a:schemeClr val="accent2"/>
            </a:solidFill>
            <a:ln w="25400">
              <a:noFill/>
            </a:ln>
            <a:effectLst/>
          </c:spPr>
          <c:invertIfNegative val="0"/>
          <c:errBars>
            <c:errBarType val="both"/>
            <c:errValType val="cust"/>
            <c:noEndCap val="0"/>
            <c:plus>
              <c:numRef>
                <c:f>('Stage 1 Average Testing Results'!$W$32,'Stage 1 Average Testing Results'!$W$33,'Stage 1 Average Testing Results'!$W$34)</c:f>
                <c:numCache>
                  <c:formatCode>General</c:formatCode>
                  <c:ptCount val="3"/>
                  <c:pt idx="0">
                    <c:v>52.025301169772646</c:v>
                  </c:pt>
                  <c:pt idx="1">
                    <c:v>33.665398422206827</c:v>
                  </c:pt>
                  <c:pt idx="2">
                    <c:v>4.6648384315635836</c:v>
                  </c:pt>
                </c:numCache>
              </c:numRef>
            </c:plus>
            <c:minus>
              <c:numRef>
                <c:f>('Stage 1 Average Testing Results'!$W$32,'Stage 1 Average Testing Results'!$W$33,'Stage 1 Average Testing Results'!$W$34)</c:f>
                <c:numCache>
                  <c:formatCode>General</c:formatCode>
                  <c:ptCount val="3"/>
                  <c:pt idx="0">
                    <c:v>52.025301169772646</c:v>
                  </c:pt>
                  <c:pt idx="1">
                    <c:v>33.665398422206827</c:v>
                  </c:pt>
                  <c:pt idx="2">
                    <c:v>4.6648384315635836</c:v>
                  </c:pt>
                </c:numCache>
              </c:numRef>
            </c:minus>
            <c:spPr>
              <a:noFill/>
              <a:ln w="9525" cap="flat" cmpd="sng" algn="ctr">
                <a:solidFill>
                  <a:schemeClr val="tx1">
                    <a:lumMod val="65000"/>
                    <a:lumOff val="35000"/>
                  </a:schemeClr>
                </a:solidFill>
                <a:round/>
              </a:ln>
              <a:effectLst/>
            </c:spPr>
          </c:errBars>
          <c:cat>
            <c:numRef>
              <c:f>'Stage 1 Average Testing Results'!$G$32:$G$34</c:f>
              <c:numCache>
                <c:formatCode>General</c:formatCode>
                <c:ptCount val="3"/>
                <c:pt idx="0">
                  <c:v>0.5</c:v>
                </c:pt>
                <c:pt idx="1">
                  <c:v>0.75</c:v>
                </c:pt>
                <c:pt idx="2">
                  <c:v>0.25</c:v>
                </c:pt>
              </c:numCache>
            </c:numRef>
          </c:cat>
          <c:val>
            <c:numRef>
              <c:f>('Stage 1 Average Testing Results'!$V$34,'Stage 1 Average Testing Results'!$V$32,'Stage 1 Average Testing Results'!$V$33)</c:f>
              <c:numCache>
                <c:formatCode>0.0</c:formatCode>
                <c:ptCount val="3"/>
                <c:pt idx="0">
                  <c:v>53.669444444444437</c:v>
                </c:pt>
                <c:pt idx="1">
                  <c:v>175.22291666666666</c:v>
                </c:pt>
                <c:pt idx="2">
                  <c:v>319.19722222222225</c:v>
                </c:pt>
              </c:numCache>
            </c:numRef>
          </c:val>
          <c:extLst xmlns:c16r2="http://schemas.microsoft.com/office/drawing/2015/06/chart">
            <c:ext xmlns:c16="http://schemas.microsoft.com/office/drawing/2014/chart" uri="{C3380CC4-5D6E-409C-BE32-E72D297353CC}">
              <c16:uniqueId val="{00000001-F0E8-4EF3-A5D8-32D720D9111C}"/>
            </c:ext>
          </c:extLst>
        </c:ser>
        <c:ser>
          <c:idx val="2"/>
          <c:order val="2"/>
          <c:tx>
            <c:v>S.S.3</c:v>
          </c:tx>
          <c:spPr>
            <a:solidFill>
              <a:srgbClr val="C00000"/>
            </a:solidFill>
            <a:ln w="25400">
              <a:noFill/>
            </a:ln>
            <a:effectLst/>
          </c:spPr>
          <c:invertIfNegative val="0"/>
          <c:errBars>
            <c:errBarType val="both"/>
            <c:errValType val="cust"/>
            <c:noEndCap val="0"/>
            <c:plus>
              <c:numRef>
                <c:f>('Stage 1 Average Testing Results'!$W$12,'Stage 1 Average Testing Results'!$W$13,'Stage 1 Average Testing Results'!$W$14)</c:f>
                <c:numCache>
                  <c:formatCode>General</c:formatCode>
                  <c:ptCount val="3"/>
                  <c:pt idx="0">
                    <c:v>8.6692998136677293</c:v>
                  </c:pt>
                  <c:pt idx="1">
                    <c:v>8.9711626481331415</c:v>
                  </c:pt>
                  <c:pt idx="2">
                    <c:v>17.493974326363972</c:v>
                  </c:pt>
                </c:numCache>
              </c:numRef>
            </c:plus>
            <c:minus>
              <c:numRef>
                <c:f>('Stage 1 Average Testing Results'!$W$12,'Stage 1 Average Testing Results'!$W$13,'Stage 1 Average Testing Results'!$W$14)</c:f>
                <c:numCache>
                  <c:formatCode>General</c:formatCode>
                  <c:ptCount val="3"/>
                  <c:pt idx="0">
                    <c:v>8.6692998136677293</c:v>
                  </c:pt>
                  <c:pt idx="1">
                    <c:v>8.9711626481331415</c:v>
                  </c:pt>
                  <c:pt idx="2">
                    <c:v>17.493974326363972</c:v>
                  </c:pt>
                </c:numCache>
              </c:numRef>
            </c:minus>
            <c:spPr>
              <a:noFill/>
              <a:ln w="9525" cap="flat" cmpd="sng" algn="ctr">
                <a:solidFill>
                  <a:schemeClr val="tx1">
                    <a:lumMod val="65000"/>
                    <a:lumOff val="35000"/>
                  </a:schemeClr>
                </a:solidFill>
                <a:round/>
              </a:ln>
              <a:effectLst/>
            </c:spPr>
          </c:errBars>
          <c:cat>
            <c:numRef>
              <c:f>'Stage 1 Average Testing Results'!$G$12:$G$14</c:f>
              <c:numCache>
                <c:formatCode>General</c:formatCode>
                <c:ptCount val="3"/>
                <c:pt idx="0">
                  <c:v>0.25</c:v>
                </c:pt>
                <c:pt idx="1">
                  <c:v>0.5</c:v>
                </c:pt>
                <c:pt idx="2">
                  <c:v>0.75</c:v>
                </c:pt>
              </c:numCache>
            </c:numRef>
          </c:cat>
          <c:val>
            <c:numRef>
              <c:f>'Stage 1 Average Testing Results'!$V$12:$V$14</c:f>
              <c:numCache>
                <c:formatCode>0.0</c:formatCode>
                <c:ptCount val="3"/>
                <c:pt idx="0">
                  <c:v>23.574999999999999</c:v>
                </c:pt>
                <c:pt idx="1">
                  <c:v>167.03888888888886</c:v>
                </c:pt>
                <c:pt idx="2">
                  <c:v>325.85624999999999</c:v>
                </c:pt>
              </c:numCache>
            </c:numRef>
          </c:val>
          <c:extLst xmlns:c16r2="http://schemas.microsoft.com/office/drawing/2015/06/chart">
            <c:ext xmlns:c16="http://schemas.microsoft.com/office/drawing/2014/chart" uri="{C3380CC4-5D6E-409C-BE32-E72D297353CC}">
              <c16:uniqueId val="{00000002-F0E8-4EF3-A5D8-32D720D9111C}"/>
            </c:ext>
          </c:extLst>
        </c:ser>
        <c:ser>
          <c:idx val="3"/>
          <c:order val="3"/>
          <c:tx>
            <c:v>S.S.4</c:v>
          </c:tx>
          <c:spPr>
            <a:solidFill>
              <a:schemeClr val="accent4"/>
            </a:solidFill>
            <a:ln w="25400">
              <a:noFill/>
            </a:ln>
            <a:effectLst/>
          </c:spPr>
          <c:invertIfNegative val="0"/>
          <c:errBars>
            <c:errBarType val="both"/>
            <c:errValType val="cust"/>
            <c:noEndCap val="0"/>
            <c:plus>
              <c:numRef>
                <c:f>('Stage 1 Average Testing Results'!$W$28,'Stage 1 Average Testing Results'!$W$29,'Stage 1 Average Testing Results'!$W$30)</c:f>
                <c:numCache>
                  <c:formatCode>General</c:formatCode>
                  <c:ptCount val="3"/>
                  <c:pt idx="0">
                    <c:v>17.985447435202857</c:v>
                  </c:pt>
                  <c:pt idx="1">
                    <c:v>22.073753163060051</c:v>
                  </c:pt>
                  <c:pt idx="2">
                    <c:v>45.510301031744447</c:v>
                  </c:pt>
                </c:numCache>
              </c:numRef>
            </c:plus>
            <c:minus>
              <c:numRef>
                <c:f>('Stage 1 Average Testing Results'!$W$28,'Stage 1 Average Testing Results'!$W$28:$W$29,'Stage 1 Average Testing Results'!$W$30)</c:f>
                <c:numCache>
                  <c:formatCode>General</c:formatCode>
                  <c:ptCount val="4"/>
                  <c:pt idx="0">
                    <c:v>17.985447435202857</c:v>
                  </c:pt>
                  <c:pt idx="1">
                    <c:v>17.985447435202857</c:v>
                  </c:pt>
                  <c:pt idx="2">
                    <c:v>22.073753163060051</c:v>
                  </c:pt>
                  <c:pt idx="3">
                    <c:v>45.510301031744447</c:v>
                  </c:pt>
                </c:numCache>
              </c:numRef>
            </c:minus>
            <c:spPr>
              <a:noFill/>
              <a:ln w="9525" cap="flat" cmpd="sng" algn="ctr">
                <a:solidFill>
                  <a:schemeClr val="tx1">
                    <a:lumMod val="65000"/>
                    <a:lumOff val="35000"/>
                  </a:schemeClr>
                </a:solidFill>
                <a:round/>
              </a:ln>
              <a:effectLst/>
            </c:spPr>
          </c:errBars>
          <c:cat>
            <c:numRef>
              <c:f>'Stage 1 Average Testing Results'!$G$28:$G$30</c:f>
              <c:numCache>
                <c:formatCode>General</c:formatCode>
                <c:ptCount val="3"/>
                <c:pt idx="0">
                  <c:v>0.25</c:v>
                </c:pt>
                <c:pt idx="1">
                  <c:v>0.5</c:v>
                </c:pt>
                <c:pt idx="2">
                  <c:v>0.75</c:v>
                </c:pt>
              </c:numCache>
            </c:numRef>
          </c:cat>
          <c:val>
            <c:numRef>
              <c:f>'Stage 1 Average Testing Results'!$V$28:$V$30</c:f>
              <c:numCache>
                <c:formatCode>0.0</c:formatCode>
                <c:ptCount val="3"/>
                <c:pt idx="0">
                  <c:v>92.133333333333326</c:v>
                </c:pt>
                <c:pt idx="1">
                  <c:v>225.93055555555554</c:v>
                </c:pt>
                <c:pt idx="2">
                  <c:v>349.58333333333331</c:v>
                </c:pt>
              </c:numCache>
            </c:numRef>
          </c:val>
          <c:extLst xmlns:c16r2="http://schemas.microsoft.com/office/drawing/2015/06/chart">
            <c:ext xmlns:c16="http://schemas.microsoft.com/office/drawing/2014/chart" uri="{C3380CC4-5D6E-409C-BE32-E72D297353CC}">
              <c16:uniqueId val="{00000003-F0E8-4EF3-A5D8-32D720D9111C}"/>
            </c:ext>
          </c:extLst>
        </c:ser>
        <c:ser>
          <c:idx val="4"/>
          <c:order val="4"/>
          <c:tx>
            <c:v>S.T.5</c:v>
          </c:tx>
          <c:spPr>
            <a:solidFill>
              <a:schemeClr val="accent5"/>
            </a:solidFill>
            <a:ln w="25400">
              <a:noFill/>
            </a:ln>
            <a:effectLst/>
          </c:spPr>
          <c:invertIfNegative val="0"/>
          <c:errBars>
            <c:errBarType val="both"/>
            <c:errValType val="cust"/>
            <c:noEndCap val="0"/>
            <c:plus>
              <c:numRef>
                <c:f>('Stage 1 Average Testing Results'!$W$38,'Stage 1 Average Testing Results'!$W$39,'Stage 1 Average Testing Results'!$W$40)</c:f>
                <c:numCache>
                  <c:formatCode>General</c:formatCode>
                  <c:ptCount val="3"/>
                  <c:pt idx="0">
                    <c:v>7.7600394203609255</c:v>
                  </c:pt>
                  <c:pt idx="1">
                    <c:v>19.164025784246345</c:v>
                  </c:pt>
                  <c:pt idx="2">
                    <c:v>19.063382948586135</c:v>
                  </c:pt>
                </c:numCache>
              </c:numRef>
            </c:plus>
            <c:minus>
              <c:numRef>
                <c:f>('Stage 1 Average Testing Results'!$W$38,'Stage 1 Average Testing Results'!$W$39,'Stage 1 Average Testing Results'!$W$40)</c:f>
                <c:numCache>
                  <c:formatCode>General</c:formatCode>
                  <c:ptCount val="3"/>
                  <c:pt idx="0">
                    <c:v>7.7600394203609255</c:v>
                  </c:pt>
                  <c:pt idx="1">
                    <c:v>19.164025784246345</c:v>
                  </c:pt>
                  <c:pt idx="2">
                    <c:v>19.063382948586135</c:v>
                  </c:pt>
                </c:numCache>
              </c:numRef>
            </c:minus>
            <c:spPr>
              <a:noFill/>
              <a:ln w="9525" cap="flat" cmpd="sng" algn="ctr">
                <a:solidFill>
                  <a:schemeClr val="tx1">
                    <a:lumMod val="65000"/>
                    <a:lumOff val="35000"/>
                  </a:schemeClr>
                </a:solidFill>
                <a:round/>
              </a:ln>
              <a:effectLst/>
            </c:spPr>
          </c:errBars>
          <c:cat>
            <c:numRef>
              <c:f>'Stage 1 Average Testing Results'!$G$38:$G$40</c:f>
              <c:numCache>
                <c:formatCode>General</c:formatCode>
                <c:ptCount val="3"/>
                <c:pt idx="0">
                  <c:v>0.25</c:v>
                </c:pt>
                <c:pt idx="1">
                  <c:v>0.5</c:v>
                </c:pt>
                <c:pt idx="2">
                  <c:v>0.75</c:v>
                </c:pt>
              </c:numCache>
            </c:numRef>
          </c:cat>
          <c:val>
            <c:numRef>
              <c:f>'Stage 1 Average Testing Results'!$V$38:$V$40</c:f>
              <c:numCache>
                <c:formatCode>0.0</c:formatCode>
                <c:ptCount val="3"/>
                <c:pt idx="0">
                  <c:v>116.86041666666668</c:v>
                </c:pt>
                <c:pt idx="1">
                  <c:v>207.95277777777775</c:v>
                </c:pt>
                <c:pt idx="2">
                  <c:v>326.625</c:v>
                </c:pt>
              </c:numCache>
            </c:numRef>
          </c:val>
          <c:extLst xmlns:c16r2="http://schemas.microsoft.com/office/drawing/2015/06/chart">
            <c:ext xmlns:c16="http://schemas.microsoft.com/office/drawing/2014/chart" uri="{C3380CC4-5D6E-409C-BE32-E72D297353CC}">
              <c16:uniqueId val="{00000004-F0E8-4EF3-A5D8-32D720D9111C}"/>
            </c:ext>
          </c:extLst>
        </c:ser>
        <c:ser>
          <c:idx val="5"/>
          <c:order val="5"/>
          <c:tx>
            <c:v>S.C.6</c:v>
          </c:tx>
          <c:spPr>
            <a:solidFill>
              <a:schemeClr val="accent6"/>
            </a:solidFill>
            <a:ln w="25400">
              <a:noFill/>
            </a:ln>
            <a:effectLst/>
          </c:spPr>
          <c:invertIfNegative val="0"/>
          <c:errBars>
            <c:errBarType val="both"/>
            <c:errValType val="cust"/>
            <c:noEndCap val="0"/>
            <c:plus>
              <c:numRef>
                <c:f>('Stage 1 Average Testing Results'!$W$24,'Stage 1 Average Testing Results'!$W$25,'Stage 1 Average Testing Results'!$W$26)</c:f>
                <c:numCache>
                  <c:formatCode>General</c:formatCode>
                  <c:ptCount val="3"/>
                  <c:pt idx="0">
                    <c:v>3.2084235196559514</c:v>
                  </c:pt>
                  <c:pt idx="1">
                    <c:v>43.15113271548767</c:v>
                  </c:pt>
                  <c:pt idx="2">
                    <c:v>56.658108013802355</c:v>
                  </c:pt>
                </c:numCache>
              </c:numRef>
            </c:plus>
            <c:minus>
              <c:numRef>
                <c:f>('Stage 1 Average Testing Results'!$W$24,'Stage 1 Average Testing Results'!$W$25,'Stage 1 Average Testing Results'!$W$26)</c:f>
                <c:numCache>
                  <c:formatCode>General</c:formatCode>
                  <c:ptCount val="3"/>
                  <c:pt idx="0">
                    <c:v>3.2084235196559514</c:v>
                  </c:pt>
                  <c:pt idx="1">
                    <c:v>43.15113271548767</c:v>
                  </c:pt>
                  <c:pt idx="2">
                    <c:v>56.658108013802355</c:v>
                  </c:pt>
                </c:numCache>
              </c:numRef>
            </c:minus>
            <c:spPr>
              <a:noFill/>
              <a:ln w="9525" cap="flat" cmpd="sng" algn="ctr">
                <a:solidFill>
                  <a:schemeClr val="tx1">
                    <a:lumMod val="65000"/>
                    <a:lumOff val="35000"/>
                  </a:schemeClr>
                </a:solidFill>
                <a:round/>
              </a:ln>
              <a:effectLst/>
            </c:spPr>
          </c:errBars>
          <c:cat>
            <c:numRef>
              <c:f>'Stage 1 Average Testing Results'!$G$24:$G$26</c:f>
              <c:numCache>
                <c:formatCode>General</c:formatCode>
                <c:ptCount val="3"/>
                <c:pt idx="0">
                  <c:v>0.25</c:v>
                </c:pt>
                <c:pt idx="1">
                  <c:v>0.5</c:v>
                </c:pt>
                <c:pt idx="2">
                  <c:v>0.75</c:v>
                </c:pt>
              </c:numCache>
            </c:numRef>
          </c:cat>
          <c:val>
            <c:numRef>
              <c:f>'Stage 1 Average Testing Results'!$V$24:$V$26</c:f>
              <c:numCache>
                <c:formatCode>0.0</c:formatCode>
                <c:ptCount val="3"/>
                <c:pt idx="0">
                  <c:v>116.19444444444444</c:v>
                </c:pt>
                <c:pt idx="1">
                  <c:v>242.85416666666666</c:v>
                </c:pt>
                <c:pt idx="2">
                  <c:v>330.55555555555554</c:v>
                </c:pt>
              </c:numCache>
            </c:numRef>
          </c:val>
          <c:extLst xmlns:c16r2="http://schemas.microsoft.com/office/drawing/2015/06/chart">
            <c:ext xmlns:c16="http://schemas.microsoft.com/office/drawing/2014/chart" uri="{C3380CC4-5D6E-409C-BE32-E72D297353CC}">
              <c16:uniqueId val="{00000005-F0E8-4EF3-A5D8-32D720D9111C}"/>
            </c:ext>
          </c:extLst>
        </c:ser>
        <c:ser>
          <c:idx val="6"/>
          <c:order val="6"/>
          <c:tx>
            <c:v>S.E.7</c:v>
          </c:tx>
          <c:spPr>
            <a:solidFill>
              <a:schemeClr val="accent1">
                <a:lumMod val="60000"/>
              </a:schemeClr>
            </a:solidFill>
            <a:ln w="25400">
              <a:noFill/>
            </a:ln>
            <a:effectLst/>
          </c:spPr>
          <c:invertIfNegative val="0"/>
          <c:errBars>
            <c:errBarType val="both"/>
            <c:errValType val="cust"/>
            <c:noEndCap val="0"/>
            <c:plus>
              <c:numRef>
                <c:f>('Stage 1 Average Testing Results'!$W$6,'Stage 1 Average Testing Results'!$W$5,'Stage 1 Average Testing Results'!$W$4)</c:f>
                <c:numCache>
                  <c:formatCode>General</c:formatCode>
                  <c:ptCount val="3"/>
                  <c:pt idx="0">
                    <c:v>21.791920011274286</c:v>
                  </c:pt>
                  <c:pt idx="1">
                    <c:v>11.780573649413649</c:v>
                  </c:pt>
                  <c:pt idx="2">
                    <c:v>45.900666702169765</c:v>
                  </c:pt>
                </c:numCache>
              </c:numRef>
            </c:plus>
            <c:minus>
              <c:numRef>
                <c:f>('Stage 1 Average Testing Results'!$W$6,'Stage 1 Average Testing Results'!$W$5,'Stage 1 Average Testing Results'!$W$4)</c:f>
                <c:numCache>
                  <c:formatCode>General</c:formatCode>
                  <c:ptCount val="3"/>
                  <c:pt idx="0">
                    <c:v>21.791920011274286</c:v>
                  </c:pt>
                  <c:pt idx="1">
                    <c:v>11.780573649413649</c:v>
                  </c:pt>
                  <c:pt idx="2">
                    <c:v>45.900666702169765</c:v>
                  </c:pt>
                </c:numCache>
              </c:numRef>
            </c:minus>
            <c:spPr>
              <a:noFill/>
              <a:ln w="9525" cap="flat" cmpd="sng" algn="ctr">
                <a:solidFill>
                  <a:schemeClr val="tx1">
                    <a:lumMod val="65000"/>
                    <a:lumOff val="35000"/>
                  </a:schemeClr>
                </a:solidFill>
                <a:round/>
              </a:ln>
              <a:effectLst/>
            </c:spPr>
          </c:errBars>
          <c:cat>
            <c:numRef>
              <c:f>'Stage 1 Average Testing Results'!$G$4:$G$6</c:f>
              <c:numCache>
                <c:formatCode>General</c:formatCode>
                <c:ptCount val="3"/>
                <c:pt idx="0">
                  <c:v>0.75</c:v>
                </c:pt>
                <c:pt idx="1">
                  <c:v>0.5</c:v>
                </c:pt>
                <c:pt idx="2">
                  <c:v>0.25</c:v>
                </c:pt>
              </c:numCache>
            </c:numRef>
          </c:cat>
          <c:val>
            <c:numRef>
              <c:f>('Stage 1 Average Testing Results'!$V$6,'Stage 1 Average Testing Results'!$V$5,'Stage 1 Average Testing Results'!$V$4)</c:f>
              <c:numCache>
                <c:formatCode>0.0</c:formatCode>
                <c:ptCount val="3"/>
                <c:pt idx="0">
                  <c:v>123.25</c:v>
                </c:pt>
                <c:pt idx="1">
                  <c:v>266.58125000000001</c:v>
                </c:pt>
                <c:pt idx="2">
                  <c:v>318.60277777777782</c:v>
                </c:pt>
              </c:numCache>
            </c:numRef>
          </c:val>
          <c:extLst xmlns:c16r2="http://schemas.microsoft.com/office/drawing/2015/06/chart">
            <c:ext xmlns:c16="http://schemas.microsoft.com/office/drawing/2014/chart" uri="{C3380CC4-5D6E-409C-BE32-E72D297353CC}">
              <c16:uniqueId val="{00000006-F0E8-4EF3-A5D8-32D720D9111C}"/>
            </c:ext>
          </c:extLst>
        </c:ser>
        <c:ser>
          <c:idx val="7"/>
          <c:order val="7"/>
          <c:tx>
            <c:v>S.E.8</c:v>
          </c:tx>
          <c:spPr>
            <a:solidFill>
              <a:schemeClr val="accent2">
                <a:lumMod val="60000"/>
              </a:schemeClr>
            </a:solidFill>
            <a:ln w="25400">
              <a:noFill/>
            </a:ln>
            <a:effectLst/>
          </c:spPr>
          <c:invertIfNegative val="0"/>
          <c:errBars>
            <c:errBarType val="both"/>
            <c:errValType val="cust"/>
            <c:noEndCap val="0"/>
            <c:plus>
              <c:numRef>
                <c:f>('Stage 1 Average Testing Results'!$W$16,'Stage 1 Average Testing Results'!$W$17,'Stage 1 Average Testing Results'!$W$18)</c:f>
                <c:numCache>
                  <c:formatCode>General</c:formatCode>
                  <c:ptCount val="3"/>
                  <c:pt idx="0">
                    <c:v>6.8931070475162715</c:v>
                  </c:pt>
                  <c:pt idx="1">
                    <c:v>9.1002645464192291</c:v>
                  </c:pt>
                  <c:pt idx="2">
                    <c:v>28.79489248692089</c:v>
                  </c:pt>
                </c:numCache>
              </c:numRef>
            </c:plus>
            <c:minus>
              <c:numRef>
                <c:f>('Stage 1 Average Testing Results'!$W$16,'Stage 1 Average Testing Results'!$W$17,'Stage 1 Average Testing Results'!$W$18)</c:f>
                <c:numCache>
                  <c:formatCode>General</c:formatCode>
                  <c:ptCount val="3"/>
                  <c:pt idx="0">
                    <c:v>6.8931070475162715</c:v>
                  </c:pt>
                  <c:pt idx="1">
                    <c:v>9.1002645464192291</c:v>
                  </c:pt>
                  <c:pt idx="2">
                    <c:v>28.79489248692089</c:v>
                  </c:pt>
                </c:numCache>
              </c:numRef>
            </c:minus>
            <c:spPr>
              <a:noFill/>
              <a:ln w="9525" cap="flat" cmpd="sng" algn="ctr">
                <a:solidFill>
                  <a:schemeClr val="tx1">
                    <a:lumMod val="65000"/>
                    <a:lumOff val="35000"/>
                  </a:schemeClr>
                </a:solidFill>
                <a:round/>
              </a:ln>
              <a:effectLst/>
            </c:spPr>
          </c:errBars>
          <c:cat>
            <c:numRef>
              <c:f>'Stage 1 Average Testing Results'!$G$16:$G$18</c:f>
              <c:numCache>
                <c:formatCode>General</c:formatCode>
                <c:ptCount val="3"/>
                <c:pt idx="0">
                  <c:v>0.25</c:v>
                </c:pt>
                <c:pt idx="1">
                  <c:v>0.5</c:v>
                </c:pt>
                <c:pt idx="2">
                  <c:v>0.75</c:v>
                </c:pt>
              </c:numCache>
            </c:numRef>
          </c:cat>
          <c:val>
            <c:numRef>
              <c:f>'Stage 1 Average Testing Results'!$V$16:$V$18</c:f>
              <c:numCache>
                <c:formatCode>0.0</c:formatCode>
                <c:ptCount val="3"/>
                <c:pt idx="0">
                  <c:v>100.48125</c:v>
                </c:pt>
                <c:pt idx="1">
                  <c:v>150.27777777777777</c:v>
                </c:pt>
                <c:pt idx="2">
                  <c:v>267.58333333333331</c:v>
                </c:pt>
              </c:numCache>
            </c:numRef>
          </c:val>
          <c:extLst xmlns:c16r2="http://schemas.microsoft.com/office/drawing/2015/06/chart">
            <c:ext xmlns:c16="http://schemas.microsoft.com/office/drawing/2014/chart" uri="{C3380CC4-5D6E-409C-BE32-E72D297353CC}">
              <c16:uniqueId val="{00000007-F0E8-4EF3-A5D8-32D720D9111C}"/>
            </c:ext>
          </c:extLst>
        </c:ser>
        <c:ser>
          <c:idx val="8"/>
          <c:order val="8"/>
          <c:tx>
            <c:v>S.E.9</c:v>
          </c:tx>
          <c:spPr>
            <a:solidFill>
              <a:schemeClr val="accent3">
                <a:lumMod val="60000"/>
              </a:schemeClr>
            </a:solidFill>
            <a:ln w="25400">
              <a:noFill/>
            </a:ln>
            <a:effectLst/>
          </c:spPr>
          <c:invertIfNegative val="0"/>
          <c:errBars>
            <c:errBarType val="both"/>
            <c:errValType val="cust"/>
            <c:noEndCap val="0"/>
            <c:plus>
              <c:numRef>
                <c:f>('Stage 1 Average Testing Results'!$W$8,'Stage 1 Average Testing Results'!$W$9,'Stage 1 Average Testing Results'!$W$10)</c:f>
                <c:numCache>
                  <c:formatCode>General</c:formatCode>
                  <c:ptCount val="3"/>
                  <c:pt idx="0">
                    <c:v>3.5640696671912298</c:v>
                  </c:pt>
                  <c:pt idx="1">
                    <c:v>16.311756581612478</c:v>
                  </c:pt>
                  <c:pt idx="2">
                    <c:v>27.877841575809359</c:v>
                  </c:pt>
                </c:numCache>
              </c:numRef>
            </c:plus>
            <c:minus>
              <c:numRef>
                <c:f>('Stage 1 Average Testing Results'!$W$8,'Stage 1 Average Testing Results'!$W$9,'Stage 1 Average Testing Results'!$W$10)</c:f>
                <c:numCache>
                  <c:formatCode>General</c:formatCode>
                  <c:ptCount val="3"/>
                  <c:pt idx="0">
                    <c:v>3.5640696671912298</c:v>
                  </c:pt>
                  <c:pt idx="1">
                    <c:v>16.311756581612478</c:v>
                  </c:pt>
                  <c:pt idx="2">
                    <c:v>27.877841575809359</c:v>
                  </c:pt>
                </c:numCache>
              </c:numRef>
            </c:minus>
            <c:spPr>
              <a:noFill/>
              <a:ln w="9525" cap="flat" cmpd="sng" algn="ctr">
                <a:solidFill>
                  <a:schemeClr val="tx1">
                    <a:lumMod val="65000"/>
                    <a:lumOff val="35000"/>
                  </a:schemeClr>
                </a:solidFill>
                <a:round/>
              </a:ln>
              <a:effectLst/>
            </c:spPr>
          </c:errBars>
          <c:cat>
            <c:numRef>
              <c:f>'Stage 1 Average Testing Results'!$G$8:$G$10</c:f>
              <c:numCache>
                <c:formatCode>General</c:formatCode>
                <c:ptCount val="3"/>
                <c:pt idx="0">
                  <c:v>0.25</c:v>
                </c:pt>
                <c:pt idx="1">
                  <c:v>0.5</c:v>
                </c:pt>
                <c:pt idx="2">
                  <c:v>0.75</c:v>
                </c:pt>
              </c:numCache>
            </c:numRef>
          </c:cat>
          <c:val>
            <c:numRef>
              <c:f>'Stage 1 Average Testing Results'!$V$8:$V$10</c:f>
              <c:numCache>
                <c:formatCode>0.0</c:formatCode>
                <c:ptCount val="3"/>
                <c:pt idx="0">
                  <c:v>133.34444444444443</c:v>
                </c:pt>
                <c:pt idx="1">
                  <c:v>291.92499999999995</c:v>
                </c:pt>
                <c:pt idx="2">
                  <c:v>370.97222222222217</c:v>
                </c:pt>
              </c:numCache>
            </c:numRef>
          </c:val>
          <c:extLst xmlns:c16r2="http://schemas.microsoft.com/office/drawing/2015/06/chart">
            <c:ext xmlns:c16="http://schemas.microsoft.com/office/drawing/2014/chart" uri="{C3380CC4-5D6E-409C-BE32-E72D297353CC}">
              <c16:uniqueId val="{00000008-F0E8-4EF3-A5D8-32D720D9111C}"/>
            </c:ext>
          </c:extLst>
        </c:ser>
        <c:ser>
          <c:idx val="10"/>
          <c:order val="9"/>
          <c:tx>
            <c:v>S.T.11</c:v>
          </c:tx>
          <c:spPr>
            <a:solidFill>
              <a:schemeClr val="accent5">
                <a:lumMod val="60000"/>
              </a:schemeClr>
            </a:solidFill>
            <a:ln w="25400">
              <a:noFill/>
            </a:ln>
            <a:effectLst/>
          </c:spPr>
          <c:invertIfNegative val="0"/>
          <c:errBars>
            <c:errBarType val="both"/>
            <c:errValType val="cust"/>
            <c:noEndCap val="0"/>
            <c:plus>
              <c:numRef>
                <c:f>('Stage 1 Average Testing Results'!$W$46,'Stage 1 Average Testing Results'!$W$47,'Stage 1 Average Testing Results'!$W$48)</c:f>
                <c:numCache>
                  <c:formatCode>General</c:formatCode>
                  <c:ptCount val="3"/>
                  <c:pt idx="0">
                    <c:v>20.116666666666667</c:v>
                  </c:pt>
                  <c:pt idx="1">
                    <c:v>18.241666666666667</c:v>
                  </c:pt>
                  <c:pt idx="2">
                    <c:v>34.833333333333336</c:v>
                  </c:pt>
                </c:numCache>
              </c:numRef>
            </c:plus>
            <c:minus>
              <c:numRef>
                <c:f>('Stage 1 Average Testing Results'!$W$46,'Stage 1 Average Testing Results'!$W$47,'Stage 1 Average Testing Results'!$W$48)</c:f>
                <c:numCache>
                  <c:formatCode>General</c:formatCode>
                  <c:ptCount val="3"/>
                  <c:pt idx="0">
                    <c:v>20.116666666666667</c:v>
                  </c:pt>
                  <c:pt idx="1">
                    <c:v>18.241666666666667</c:v>
                  </c:pt>
                  <c:pt idx="2">
                    <c:v>34.833333333333336</c:v>
                  </c:pt>
                </c:numCache>
              </c:numRef>
            </c:minus>
            <c:spPr>
              <a:noFill/>
              <a:ln w="9525" cap="flat" cmpd="sng" algn="ctr">
                <a:solidFill>
                  <a:schemeClr val="tx1">
                    <a:lumMod val="65000"/>
                    <a:lumOff val="35000"/>
                  </a:schemeClr>
                </a:solidFill>
                <a:round/>
              </a:ln>
              <a:effectLst/>
            </c:spPr>
          </c:errBars>
          <c:cat>
            <c:numRef>
              <c:f>'Stage 1 Average Testing Results'!$G$46:$G$48</c:f>
              <c:numCache>
                <c:formatCode>0.0</c:formatCode>
                <c:ptCount val="3"/>
                <c:pt idx="0">
                  <c:v>0.25</c:v>
                </c:pt>
                <c:pt idx="1">
                  <c:v>0.5</c:v>
                </c:pt>
                <c:pt idx="2">
                  <c:v>0.75</c:v>
                </c:pt>
              </c:numCache>
            </c:numRef>
          </c:cat>
          <c:val>
            <c:numRef>
              <c:f>'Stage 1 Average Testing Results'!$V$46:$V$48</c:f>
              <c:numCache>
                <c:formatCode>0.0</c:formatCode>
                <c:ptCount val="3"/>
                <c:pt idx="0">
                  <c:v>85.825000000000003</c:v>
                </c:pt>
                <c:pt idx="1">
                  <c:v>163.84166666666664</c:v>
                </c:pt>
                <c:pt idx="2">
                  <c:v>276.04166666666669</c:v>
                </c:pt>
              </c:numCache>
            </c:numRef>
          </c:val>
          <c:extLst xmlns:c16r2="http://schemas.microsoft.com/office/drawing/2015/06/chart">
            <c:ext xmlns:c16="http://schemas.microsoft.com/office/drawing/2014/chart" uri="{C3380CC4-5D6E-409C-BE32-E72D297353CC}">
              <c16:uniqueId val="{0000000A-F0E8-4EF3-A5D8-32D720D9111C}"/>
            </c:ext>
          </c:extLst>
        </c:ser>
        <c:dLbls>
          <c:showLegendKey val="0"/>
          <c:showVal val="0"/>
          <c:showCatName val="0"/>
          <c:showSerName val="0"/>
          <c:showPercent val="0"/>
          <c:showBubbleSize val="0"/>
        </c:dLbls>
        <c:gapWidth val="150"/>
        <c:axId val="191878656"/>
        <c:axId val="191880576"/>
      </c:barChart>
      <c:catAx>
        <c:axId val="191878656"/>
        <c:scaling>
          <c:orientation val="minMax"/>
        </c:scaling>
        <c:delete val="0"/>
        <c:axPos val="b"/>
        <c:title>
          <c:tx>
            <c:rich>
              <a:bodyPr rot="0" vert="horz"/>
              <a:lstStyle/>
              <a:p>
                <a:pPr>
                  <a:defRPr/>
                </a:pPr>
                <a:r>
                  <a:rPr lang="en-US"/>
                  <a:t>Volume Fraction (%)</a:t>
                </a:r>
              </a:p>
            </c:rich>
          </c:tx>
          <c:layout>
            <c:manualLayout>
              <c:xMode val="edge"/>
              <c:yMode val="edge"/>
              <c:x val="0.42765133057919336"/>
              <c:y val="0.77848206474190729"/>
            </c:manualLayout>
          </c:layout>
          <c:overlay val="0"/>
          <c:spPr>
            <a:noFill/>
            <a:ln>
              <a:noFill/>
            </a:ln>
            <a:effectLst/>
          </c:spPr>
        </c:title>
        <c:numFmt formatCode="General" sourceLinked="1"/>
        <c:majorTickMark val="in"/>
        <c:minorTickMark val="none"/>
        <c:tickLblPos val="nextTo"/>
        <c:spPr>
          <a:noFill/>
          <a:ln w="9525" cap="flat" cmpd="sng" algn="ctr">
            <a:solidFill>
              <a:schemeClr val="tx1"/>
            </a:solidFill>
            <a:round/>
          </a:ln>
          <a:effectLst/>
        </c:spPr>
        <c:txPr>
          <a:bodyPr rot="-60000000" vert="horz"/>
          <a:lstStyle/>
          <a:p>
            <a:pPr>
              <a:defRPr/>
            </a:pPr>
            <a:endParaRPr lang="en-US"/>
          </a:p>
        </c:txPr>
        <c:crossAx val="191880576"/>
        <c:crosses val="autoZero"/>
        <c:auto val="1"/>
        <c:lblAlgn val="ctr"/>
        <c:lblOffset val="100"/>
        <c:noMultiLvlLbl val="1"/>
      </c:catAx>
      <c:valAx>
        <c:axId val="191880576"/>
        <c:scaling>
          <c:orientation val="minMax"/>
          <c:max val="500"/>
          <c:min val="0"/>
        </c:scaling>
        <c:delete val="0"/>
        <c:axPos val="l"/>
        <c:title>
          <c:tx>
            <c:rich>
              <a:bodyPr rot="-5400000" vert="horz"/>
              <a:lstStyle/>
              <a:p>
                <a:pPr>
                  <a:defRPr/>
                </a:pPr>
                <a:r>
                  <a:rPr lang="en-US" dirty="0"/>
                  <a:t>Residual Strength (psi)</a:t>
                </a:r>
              </a:p>
            </c:rich>
          </c:tx>
          <c:layout>
            <c:manualLayout>
              <c:xMode val="edge"/>
              <c:yMode val="edge"/>
              <c:x val="5.5691033023857091E-3"/>
              <c:y val="6.7785797608632264E-2"/>
            </c:manualLayout>
          </c:layout>
          <c:overlay val="0"/>
          <c:spPr>
            <a:noFill/>
            <a:ln>
              <a:noFill/>
            </a:ln>
            <a:effectLst/>
          </c:spPr>
        </c:title>
        <c:numFmt formatCode="0" sourceLinked="0"/>
        <c:majorTickMark val="in"/>
        <c:minorTickMark val="none"/>
        <c:tickLblPos val="nextTo"/>
        <c:spPr>
          <a:noFill/>
          <a:ln w="9525" cap="flat" cmpd="sng" algn="ctr">
            <a:solidFill>
              <a:schemeClr val="tx1"/>
            </a:solidFill>
            <a:round/>
          </a:ln>
          <a:effectLst/>
        </c:spPr>
        <c:txPr>
          <a:bodyPr rot="-60000000" vert="horz"/>
          <a:lstStyle/>
          <a:p>
            <a:pPr>
              <a:defRPr/>
            </a:pPr>
            <a:endParaRPr lang="en-US"/>
          </a:p>
        </c:txPr>
        <c:crossAx val="191878656"/>
        <c:crosses val="autoZero"/>
        <c:crossBetween val="between"/>
        <c:majorUnit val="200"/>
      </c:valAx>
      <c:spPr>
        <a:noFill/>
        <a:ln>
          <a:solidFill>
            <a:schemeClr val="tx1"/>
          </a:solidFill>
        </a:ln>
        <a:effectLst/>
      </c:spPr>
    </c:plotArea>
    <c:legend>
      <c:legendPos val="b"/>
      <c:layout>
        <c:manualLayout>
          <c:xMode val="edge"/>
          <c:yMode val="edge"/>
          <c:x val="5.000000000000001E-2"/>
          <c:y val="0.83519028871391077"/>
          <c:w val="0.9"/>
          <c:h val="0.16480971128608923"/>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64194931941964"/>
          <c:y val="6.9390875273751221E-2"/>
          <c:w val="0.81965781529438186"/>
          <c:h val="0.73495814940446536"/>
        </c:manualLayout>
      </c:layout>
      <c:scatterChart>
        <c:scatterStyle val="lineMarker"/>
        <c:varyColors val="0"/>
        <c:ser>
          <c:idx val="0"/>
          <c:order val="0"/>
          <c:spPr>
            <a:ln w="19050" cap="rnd">
              <a:solidFill>
                <a:schemeClr val="tx1"/>
              </a:solidFill>
              <a:round/>
            </a:ln>
            <a:effectLst/>
          </c:spPr>
          <c:marker>
            <c:symbol val="none"/>
          </c:marker>
          <c:xVal>
            <c:numRef>
              <c:f>'FB08.003'!$H$8:$H$4910</c:f>
              <c:numCache>
                <c:formatCode>General</c:formatCode>
                <c:ptCount val="4903"/>
                <c:pt idx="0">
                  <c:v>0</c:v>
                </c:pt>
                <c:pt idx="1">
                  <c:v>8.7699999999983902E-3</c:v>
                </c:pt>
                <c:pt idx="2">
                  <c:v>6.5199999999947522E-3</c:v>
                </c:pt>
                <c:pt idx="3">
                  <c:v>5.9399999999811826E-3</c:v>
                </c:pt>
                <c:pt idx="4">
                  <c:v>1.0810000000020636E-2</c:v>
                </c:pt>
                <c:pt idx="5">
                  <c:v>2.3699999999848842E-3</c:v>
                </c:pt>
                <c:pt idx="6">
                  <c:v>5.1999999999452484E-4</c:v>
                </c:pt>
                <c:pt idx="7">
                  <c:v>2.020000000015898E-3</c:v>
                </c:pt>
                <c:pt idx="8">
                  <c:v>3.6000000000058208E-4</c:v>
                </c:pt>
                <c:pt idx="9">
                  <c:v>5.3399999999896863E-3</c:v>
                </c:pt>
                <c:pt idx="10">
                  <c:v>5.8799999999905594E-3</c:v>
                </c:pt>
                <c:pt idx="11">
                  <c:v>4.7699999999792908E-3</c:v>
                </c:pt>
                <c:pt idx="12">
                  <c:v>4.6500000000264663E-3</c:v>
                </c:pt>
                <c:pt idx="13">
                  <c:v>2.7399999999886404E-3</c:v>
                </c:pt>
                <c:pt idx="14">
                  <c:v>7.3199999999928878E-3</c:v>
                </c:pt>
                <c:pt idx="15">
                  <c:v>3.1799999999861939E-3</c:v>
                </c:pt>
                <c:pt idx="16">
                  <c:v>4.9899999999922784E-3</c:v>
                </c:pt>
                <c:pt idx="17">
                  <c:v>6.8799999999953343E-3</c:v>
                </c:pt>
                <c:pt idx="18">
                  <c:v>9.4099999999741613E-3</c:v>
                </c:pt>
                <c:pt idx="19">
                  <c:v>4.5999999997548002E-4</c:v>
                </c:pt>
                <c:pt idx="20">
                  <c:v>9.4699999999932061E-3</c:v>
                </c:pt>
                <c:pt idx="21">
                  <c:v>7.3499999999739885E-3</c:v>
                </c:pt>
                <c:pt idx="22">
                  <c:v>4.0400000000033742E-3</c:v>
                </c:pt>
                <c:pt idx="23">
                  <c:v>5.8599999999842112E-3</c:v>
                </c:pt>
                <c:pt idx="24">
                  <c:v>7.5000000001068656E-4</c:v>
                </c:pt>
                <c:pt idx="25">
                  <c:v>3.369999999989659E-3</c:v>
                </c:pt>
                <c:pt idx="26">
                  <c:v>1.3169999999973925E-2</c:v>
                </c:pt>
                <c:pt idx="27">
                  <c:v>3.7999999999840384E-3</c:v>
                </c:pt>
                <c:pt idx="28">
                  <c:v>4.8599999999794363E-3</c:v>
                </c:pt>
                <c:pt idx="29">
                  <c:v>5.5499999999994998E-3</c:v>
                </c:pt>
                <c:pt idx="30">
                  <c:v>1.5500000000088221E-3</c:v>
                </c:pt>
                <c:pt idx="31">
                  <c:v>9.4899999999995543E-3</c:v>
                </c:pt>
                <c:pt idx="32">
                  <c:v>6.4199999999914326E-3</c:v>
                </c:pt>
                <c:pt idx="33">
                  <c:v>5.3299999999865122E-3</c:v>
                </c:pt>
                <c:pt idx="34">
                  <c:v>9.1999999997938176E-4</c:v>
                </c:pt>
                <c:pt idx="35">
                  <c:v>4.2300000000068394E-3</c:v>
                </c:pt>
                <c:pt idx="36">
                  <c:v>3.0599999999765259E-3</c:v>
                </c:pt>
                <c:pt idx="37">
                  <c:v>2.1099999999876218E-3</c:v>
                </c:pt>
                <c:pt idx="38">
                  <c:v>9.6999999999525244E-4</c:v>
                </c:pt>
                <c:pt idx="39">
                  <c:v>5.2400000000147884E-3</c:v>
                </c:pt>
                <c:pt idx="40">
                  <c:v>8.5199999999758802E-3</c:v>
                </c:pt>
                <c:pt idx="41">
                  <c:v>4.8900000000173804E-3</c:v>
                </c:pt>
                <c:pt idx="42">
                  <c:v>4.7699999999792908E-3</c:v>
                </c:pt>
                <c:pt idx="43">
                  <c:v>4.3000000002280103E-4</c:v>
                </c:pt>
                <c:pt idx="44">
                  <c:v>1.6199999999741976E-3</c:v>
                </c:pt>
                <c:pt idx="45">
                  <c:v>2.3000000001616172E-4</c:v>
                </c:pt>
                <c:pt idx="46">
                  <c:v>5.7600000000093132E-3</c:v>
                </c:pt>
                <c:pt idx="47">
                  <c:v>3.2999999999958618E-3</c:v>
                </c:pt>
                <c:pt idx="48">
                  <c:v>4.609999999985348E-3</c:v>
                </c:pt>
                <c:pt idx="49">
                  <c:v>6.5999999999917236E-3</c:v>
                </c:pt>
                <c:pt idx="50">
                  <c:v>6.6599999999823467E-3</c:v>
                </c:pt>
                <c:pt idx="51">
                  <c:v>1.5500000000088221E-3</c:v>
                </c:pt>
                <c:pt idx="52">
                  <c:v>4.7000000000707587E-4</c:v>
                </c:pt>
                <c:pt idx="53">
                  <c:v>1.3500000000021828E-3</c:v>
                </c:pt>
                <c:pt idx="54">
                  <c:v>5.0199999999733791E-3</c:v>
                </c:pt>
                <c:pt idx="55">
                  <c:v>8.7499999999920419E-3</c:v>
                </c:pt>
                <c:pt idx="56">
                  <c:v>4.6199999999885222E-3</c:v>
                </c:pt>
                <c:pt idx="57">
                  <c:v>7.1200000000146701E-3</c:v>
                </c:pt>
                <c:pt idx="58">
                  <c:v>1.0800000000017462E-2</c:v>
                </c:pt>
                <c:pt idx="59">
                  <c:v>4.1899999999941429E-3</c:v>
                </c:pt>
                <c:pt idx="60">
                  <c:v>5.5199999999899774E-3</c:v>
                </c:pt>
                <c:pt idx="61">
                  <c:v>4.4599999999945794E-3</c:v>
                </c:pt>
                <c:pt idx="62">
                  <c:v>3.6599999999964439E-3</c:v>
                </c:pt>
                <c:pt idx="63">
                  <c:v>4.8799999999857846E-3</c:v>
                </c:pt>
                <c:pt idx="64">
                  <c:v>9.770000000003165E-3</c:v>
                </c:pt>
                <c:pt idx="65">
                  <c:v>5.1199999999766987E-3</c:v>
                </c:pt>
                <c:pt idx="66">
                  <c:v>4.7199999999918418E-3</c:v>
                </c:pt>
                <c:pt idx="67">
                  <c:v>7.6300000000060209E-3</c:v>
                </c:pt>
                <c:pt idx="68">
                  <c:v>1.9399999999905049E-3</c:v>
                </c:pt>
                <c:pt idx="69">
                  <c:v>4.0699999999844749E-3</c:v>
                </c:pt>
                <c:pt idx="70">
                  <c:v>6.3600000000008095E-3</c:v>
                </c:pt>
                <c:pt idx="71">
                  <c:v>5.2799999999990632E-3</c:v>
                </c:pt>
                <c:pt idx="72">
                  <c:v>9.9000000000160071E-4</c:v>
                </c:pt>
                <c:pt idx="73">
                  <c:v>5.8400000000062846E-3</c:v>
                </c:pt>
                <c:pt idx="74">
                  <c:v>5.8400000000062846E-3</c:v>
                </c:pt>
                <c:pt idx="75">
                  <c:v>3.8199999999903866E-3</c:v>
                </c:pt>
                <c:pt idx="76">
                  <c:v>4.8500000000046839E-3</c:v>
                </c:pt>
                <c:pt idx="77">
                  <c:v>3.669999999999618E-3</c:v>
                </c:pt>
                <c:pt idx="78">
                  <c:v>1.8000000000029104E-4</c:v>
                </c:pt>
                <c:pt idx="79">
                  <c:v>7.8299999999842385E-3</c:v>
                </c:pt>
                <c:pt idx="80">
                  <c:v>5.3699999999992087E-3</c:v>
                </c:pt>
                <c:pt idx="81">
                  <c:v>1.1800000000050659E-3</c:v>
                </c:pt>
                <c:pt idx="82">
                  <c:v>7.0000000002323759E-4</c:v>
                </c:pt>
                <c:pt idx="83">
                  <c:v>1.6999999999995907E-3</c:v>
                </c:pt>
                <c:pt idx="84">
                  <c:v>2.4999999999408828E-4</c:v>
                </c:pt>
                <c:pt idx="85">
                  <c:v>8.7399999999888678E-3</c:v>
                </c:pt>
                <c:pt idx="86">
                  <c:v>6.6600000000107684E-3</c:v>
                </c:pt>
                <c:pt idx="87">
                  <c:v>9.8700000000064847E-3</c:v>
                </c:pt>
                <c:pt idx="88">
                  <c:v>2.9000000000678483E-4</c:v>
                </c:pt>
                <c:pt idx="89">
                  <c:v>7.5199999999995271E-3</c:v>
                </c:pt>
                <c:pt idx="90">
                  <c:v>6.3200000000165346E-3</c:v>
                </c:pt>
                <c:pt idx="91">
                  <c:v>1.8700000000251293E-3</c:v>
                </c:pt>
                <c:pt idx="92">
                  <c:v>2.2400000000004638E-3</c:v>
                </c:pt>
                <c:pt idx="93">
                  <c:v>8.9800000000082036E-3</c:v>
                </c:pt>
                <c:pt idx="94">
                  <c:v>1.5900000000215186E-3</c:v>
                </c:pt>
                <c:pt idx="95">
                  <c:v>2.6099999999757983E-3</c:v>
                </c:pt>
                <c:pt idx="96">
                  <c:v>8.8900000000080581E-3</c:v>
                </c:pt>
                <c:pt idx="97">
                  <c:v>3.2199999999988904E-3</c:v>
                </c:pt>
                <c:pt idx="98">
                  <c:v>7.5700000000153977E-3</c:v>
                </c:pt>
                <c:pt idx="99">
                  <c:v>9.6100000000092223E-3</c:v>
                </c:pt>
                <c:pt idx="100">
                  <c:v>2.0600000000001728E-3</c:v>
                </c:pt>
                <c:pt idx="101">
                  <c:v>6.4100000000166801E-3</c:v>
                </c:pt>
                <c:pt idx="102">
                  <c:v>5.6100000000185446E-3</c:v>
                </c:pt>
                <c:pt idx="103">
                  <c:v>3.1800000000146156E-3</c:v>
                </c:pt>
                <c:pt idx="104">
                  <c:v>8.4000000001083208E-4</c:v>
                </c:pt>
                <c:pt idx="105">
                  <c:v>1.2550000000004502E-2</c:v>
                </c:pt>
                <c:pt idx="106">
                  <c:v>4.2600000000163618E-3</c:v>
                </c:pt>
                <c:pt idx="107">
                  <c:v>8.1400000000257933E-3</c:v>
                </c:pt>
                <c:pt idx="108">
                  <c:v>3.3600000000149066E-3</c:v>
                </c:pt>
                <c:pt idx="109">
                  <c:v>7.6999999999998181E-3</c:v>
                </c:pt>
                <c:pt idx="110">
                  <c:v>8.8599999999985357E-3</c:v>
                </c:pt>
                <c:pt idx="111">
                  <c:v>4.4900000000041018E-3</c:v>
                </c:pt>
                <c:pt idx="112">
                  <c:v>6.0000000001991793E-4</c:v>
                </c:pt>
                <c:pt idx="113">
                  <c:v>5.0500000000113232E-3</c:v>
                </c:pt>
                <c:pt idx="114">
                  <c:v>8.8599999999985357E-3</c:v>
                </c:pt>
                <c:pt idx="115">
                  <c:v>1.6649999999998499E-2</c:v>
                </c:pt>
                <c:pt idx="116">
                  <c:v>3.5900000000026466E-3</c:v>
                </c:pt>
                <c:pt idx="117">
                  <c:v>9.3999999999994088E-3</c:v>
                </c:pt>
                <c:pt idx="118">
                  <c:v>3.2000000000209639E-3</c:v>
                </c:pt>
                <c:pt idx="119">
                  <c:v>2.9400000000237014E-3</c:v>
                </c:pt>
                <c:pt idx="120">
                  <c:v>5.2400000000147884E-3</c:v>
                </c:pt>
                <c:pt idx="121">
                  <c:v>2.9000000000110049E-3</c:v>
                </c:pt>
                <c:pt idx="122">
                  <c:v>5.5600000000026739E-3</c:v>
                </c:pt>
                <c:pt idx="123">
                  <c:v>7.6300000000060209E-3</c:v>
                </c:pt>
                <c:pt idx="124">
                  <c:v>9.4899999999995543E-3</c:v>
                </c:pt>
                <c:pt idx="125">
                  <c:v>1.5570000000025175E-2</c:v>
                </c:pt>
                <c:pt idx="126">
                  <c:v>1.5560000000022001E-2</c:v>
                </c:pt>
                <c:pt idx="127">
                  <c:v>1.0590000000007649E-2</c:v>
                </c:pt>
                <c:pt idx="128">
                  <c:v>2.4370000000004666E-2</c:v>
                </c:pt>
                <c:pt idx="129">
                  <c:v>1.5250000000008868E-2</c:v>
                </c:pt>
                <c:pt idx="130">
                  <c:v>6.2740000000019336E-2</c:v>
                </c:pt>
                <c:pt idx="131">
                  <c:v>2.4000000000000909E-2</c:v>
                </c:pt>
                <c:pt idx="132">
                  <c:v>1.8750000000011369E-2</c:v>
                </c:pt>
                <c:pt idx="133">
                  <c:v>1.8670000000014397E-2</c:v>
                </c:pt>
                <c:pt idx="134">
                  <c:v>1.7530000000022028E-2</c:v>
                </c:pt>
                <c:pt idx="135">
                  <c:v>2.0620000000008076E-2</c:v>
                </c:pt>
                <c:pt idx="136">
                  <c:v>2.11100000000215E-2</c:v>
                </c:pt>
                <c:pt idx="137">
                  <c:v>2.0470000000017308E-2</c:v>
                </c:pt>
                <c:pt idx="138">
                  <c:v>2.273000000002412E-2</c:v>
                </c:pt>
                <c:pt idx="139">
                  <c:v>1.8750000000011369E-2</c:v>
                </c:pt>
                <c:pt idx="140">
                  <c:v>2.2590000000008104E-2</c:v>
                </c:pt>
                <c:pt idx="141">
                  <c:v>3.7100000000009459E-2</c:v>
                </c:pt>
                <c:pt idx="142">
                  <c:v>1.7500000000012506E-2</c:v>
                </c:pt>
                <c:pt idx="143">
                  <c:v>2.1980000000013433E-2</c:v>
                </c:pt>
                <c:pt idx="144">
                  <c:v>1.467000000002372E-2</c:v>
                </c:pt>
                <c:pt idx="145">
                  <c:v>2.1020000000021355E-2</c:v>
                </c:pt>
                <c:pt idx="146">
                  <c:v>2.4130000000013752E-2</c:v>
                </c:pt>
                <c:pt idx="147">
                  <c:v>3.1270000000006348E-2</c:v>
                </c:pt>
                <c:pt idx="148">
                  <c:v>2.1270000000015443E-2</c:v>
                </c:pt>
                <c:pt idx="149">
                  <c:v>4.2790000000024975E-2</c:v>
                </c:pt>
                <c:pt idx="150">
                  <c:v>3.2229999999998427E-2</c:v>
                </c:pt>
                <c:pt idx="151">
                  <c:v>3.1490000000019336E-2</c:v>
                </c:pt>
                <c:pt idx="152">
                  <c:v>3.7750000000016826E-2</c:v>
                </c:pt>
                <c:pt idx="153">
                  <c:v>3.837000000001467E-2</c:v>
                </c:pt>
                <c:pt idx="154">
                  <c:v>3.4620000000018081E-2</c:v>
                </c:pt>
                <c:pt idx="155">
                  <c:v>3.0560000000008358E-2</c:v>
                </c:pt>
                <c:pt idx="156">
                  <c:v>4.2320000000017899E-2</c:v>
                </c:pt>
                <c:pt idx="157">
                  <c:v>4.4570000000021537E-2</c:v>
                </c:pt>
                <c:pt idx="158">
                  <c:v>4.0070000000014261E-2</c:v>
                </c:pt>
                <c:pt idx="159">
                  <c:v>4.4070000000004939E-2</c:v>
                </c:pt>
                <c:pt idx="160">
                  <c:v>4.5060000000006539E-2</c:v>
                </c:pt>
                <c:pt idx="161">
                  <c:v>4.3470000000013442E-2</c:v>
                </c:pt>
                <c:pt idx="162">
                  <c:v>4.1050000000012687E-2</c:v>
                </c:pt>
                <c:pt idx="163">
                  <c:v>5.0270000000011805E-2</c:v>
                </c:pt>
                <c:pt idx="164">
                  <c:v>4.9020000000012942E-2</c:v>
                </c:pt>
                <c:pt idx="165">
                  <c:v>4.5320000000003802E-2</c:v>
                </c:pt>
                <c:pt idx="166">
                  <c:v>5.1460000000020045E-2</c:v>
                </c:pt>
                <c:pt idx="167">
                  <c:v>5.0240000000002283E-2</c:v>
                </c:pt>
                <c:pt idx="168">
                  <c:v>4.6880000000015798E-2</c:v>
                </c:pt>
                <c:pt idx="169">
                  <c:v>5.0720000000012533E-2</c:v>
                </c:pt>
                <c:pt idx="170">
                  <c:v>4.8670000000015534E-2</c:v>
                </c:pt>
                <c:pt idx="171">
                  <c:v>5.8690000000012787E-2</c:v>
                </c:pt>
                <c:pt idx="172">
                  <c:v>5.8300000000002683E-2</c:v>
                </c:pt>
                <c:pt idx="173">
                  <c:v>5.4200000000008686E-2</c:v>
                </c:pt>
                <c:pt idx="174">
                  <c:v>5.8109999999999218E-2</c:v>
                </c:pt>
                <c:pt idx="175">
                  <c:v>5.5590000000023565E-2</c:v>
                </c:pt>
                <c:pt idx="176">
                  <c:v>5.4830000000009704E-2</c:v>
                </c:pt>
                <c:pt idx="177">
                  <c:v>5.3420000000016898E-2</c:v>
                </c:pt>
                <c:pt idx="178">
                  <c:v>5.6990000000013197E-2</c:v>
                </c:pt>
                <c:pt idx="179">
                  <c:v>6.1240000000026384E-2</c:v>
                </c:pt>
                <c:pt idx="180">
                  <c:v>5.6550000000015643E-2</c:v>
                </c:pt>
                <c:pt idx="181">
                  <c:v>6.6570000000012897E-2</c:v>
                </c:pt>
                <c:pt idx="182">
                  <c:v>6.5980000000024575E-2</c:v>
                </c:pt>
                <c:pt idx="183">
                  <c:v>6.4810000000022683E-2</c:v>
                </c:pt>
                <c:pt idx="184">
                  <c:v>6.7480000000017526E-2</c:v>
                </c:pt>
                <c:pt idx="185">
                  <c:v>6.6840000000013333E-2</c:v>
                </c:pt>
                <c:pt idx="186">
                  <c:v>6.7160000000001219E-2</c:v>
                </c:pt>
                <c:pt idx="187">
                  <c:v>6.1820000000011532E-2</c:v>
                </c:pt>
                <c:pt idx="188">
                  <c:v>7.7899999999999636E-2</c:v>
                </c:pt>
                <c:pt idx="189">
                  <c:v>7.175000000000864E-2</c:v>
                </c:pt>
                <c:pt idx="190">
                  <c:v>8.0049999999999955E-2</c:v>
                </c:pt>
                <c:pt idx="191">
                  <c:v>6.7220000000020264E-2</c:v>
                </c:pt>
                <c:pt idx="192">
                  <c:v>8.7830000000025166E-2</c:v>
                </c:pt>
                <c:pt idx="193">
                  <c:v>8.4260000000000446E-2</c:v>
                </c:pt>
                <c:pt idx="194">
                  <c:v>8.3220000000011396E-2</c:v>
                </c:pt>
                <c:pt idx="195">
                  <c:v>9.4260000000019772E-2</c:v>
                </c:pt>
                <c:pt idx="196">
                  <c:v>9.5860000000016043E-2</c:v>
                </c:pt>
                <c:pt idx="197">
                  <c:v>8.4280000000006794E-2</c:v>
                </c:pt>
                <c:pt idx="198">
                  <c:v>8.9340000000021291E-2</c:v>
                </c:pt>
                <c:pt idx="199">
                  <c:v>8.5419999999999163E-2</c:v>
                </c:pt>
                <c:pt idx="200">
                  <c:v>0.10119000000000256</c:v>
                </c:pt>
                <c:pt idx="201">
                  <c:v>0.10246000000000777</c:v>
                </c:pt>
                <c:pt idx="202">
                  <c:v>0.1053500000000156</c:v>
                </c:pt>
                <c:pt idx="203">
                  <c:v>0.1038300000000163</c:v>
                </c:pt>
                <c:pt idx="204">
                  <c:v>0.11056000000002086</c:v>
                </c:pt>
                <c:pt idx="205">
                  <c:v>0.10420000000002005</c:v>
                </c:pt>
                <c:pt idx="206">
                  <c:v>0.10416000000000736</c:v>
                </c:pt>
                <c:pt idx="207">
                  <c:v>0.1142900000000111</c:v>
                </c:pt>
                <c:pt idx="208">
                  <c:v>0.11215000000001396</c:v>
                </c:pt>
                <c:pt idx="209">
                  <c:v>9.8579999999998336E-2</c:v>
                </c:pt>
                <c:pt idx="210">
                  <c:v>0.10802000000001044</c:v>
                </c:pt>
                <c:pt idx="211">
                  <c:v>0.11184000000000083</c:v>
                </c:pt>
                <c:pt idx="212">
                  <c:v>0.11258000000000834</c:v>
                </c:pt>
                <c:pt idx="213">
                  <c:v>9.0090000000003556E-2</c:v>
                </c:pt>
                <c:pt idx="214">
                  <c:v>5.3440000000023247E-2</c:v>
                </c:pt>
                <c:pt idx="215">
                  <c:v>5.3630000000026712E-2</c:v>
                </c:pt>
                <c:pt idx="216">
                  <c:v>5.786000000000513E-2</c:v>
                </c:pt>
                <c:pt idx="217">
                  <c:v>4.9710000000004584E-2</c:v>
                </c:pt>
                <c:pt idx="218">
                  <c:v>5.9400000000010778E-2</c:v>
                </c:pt>
                <c:pt idx="219">
                  <c:v>6.9070000000010623E-2</c:v>
                </c:pt>
                <c:pt idx="220">
                  <c:v>5.5390000000016926E-2</c:v>
                </c:pt>
                <c:pt idx="221">
                  <c:v>6.6370000000006257E-2</c:v>
                </c:pt>
                <c:pt idx="222">
                  <c:v>6.8830000000019709E-2</c:v>
                </c:pt>
                <c:pt idx="223">
                  <c:v>6.2740000000019336E-2</c:v>
                </c:pt>
                <c:pt idx="224">
                  <c:v>6.0910000000006903E-2</c:v>
                </c:pt>
                <c:pt idx="225">
                  <c:v>6.8380000000018981E-2</c:v>
                </c:pt>
                <c:pt idx="226">
                  <c:v>5.2289999999999281E-2</c:v>
                </c:pt>
                <c:pt idx="227">
                  <c:v>5.5010000000009995E-2</c:v>
                </c:pt>
                <c:pt idx="228">
                  <c:v>5.9320000000013806E-2</c:v>
                </c:pt>
                <c:pt idx="229">
                  <c:v>6.2740000000019336E-2</c:v>
                </c:pt>
                <c:pt idx="230">
                  <c:v>6.2580000000025393E-2</c:v>
                </c:pt>
                <c:pt idx="231">
                  <c:v>4.9660000000017135E-2</c:v>
                </c:pt>
                <c:pt idx="232">
                  <c:v>5.6409999999999627E-2</c:v>
                </c:pt>
                <c:pt idx="233">
                  <c:v>5.3000000000025693E-2</c:v>
                </c:pt>
                <c:pt idx="234">
                  <c:v>6.5060000000016771E-2</c:v>
                </c:pt>
                <c:pt idx="235">
                  <c:v>5.6830000000019254E-2</c:v>
                </c:pt>
                <c:pt idx="236">
                  <c:v>5.4430000000024847E-2</c:v>
                </c:pt>
                <c:pt idx="237">
                  <c:v>6.3980000000015025E-2</c:v>
                </c:pt>
                <c:pt idx="238">
                  <c:v>5.6360000000012178E-2</c:v>
                </c:pt>
                <c:pt idx="239">
                  <c:v>5.1340000000010377E-2</c:v>
                </c:pt>
                <c:pt idx="240">
                  <c:v>6.3030000000026121E-2</c:v>
                </c:pt>
                <c:pt idx="241">
                  <c:v>5.1890000000014425E-2</c:v>
                </c:pt>
                <c:pt idx="242">
                  <c:v>4.6210000000002083E-2</c:v>
                </c:pt>
                <c:pt idx="243">
                  <c:v>5.2420000000012124E-2</c:v>
                </c:pt>
                <c:pt idx="244">
                  <c:v>5.9719999999998663E-2</c:v>
                </c:pt>
                <c:pt idx="245">
                  <c:v>4.7860000000014224E-2</c:v>
                </c:pt>
                <c:pt idx="246">
                  <c:v>5.9610000000020591E-2</c:v>
                </c:pt>
                <c:pt idx="247">
                  <c:v>6.3520000000011123E-2</c:v>
                </c:pt>
                <c:pt idx="248">
                  <c:v>6.3860000000005357E-2</c:v>
                </c:pt>
                <c:pt idx="249">
                  <c:v>6.2950000000000728E-2</c:v>
                </c:pt>
                <c:pt idx="250">
                  <c:v>0.10492000000002122</c:v>
                </c:pt>
                <c:pt idx="251">
                  <c:v>6.526000000002341E-2</c:v>
                </c:pt>
                <c:pt idx="252">
                  <c:v>7.0260000000018863E-2</c:v>
                </c:pt>
                <c:pt idx="253">
                  <c:v>7.6170000000018945E-2</c:v>
                </c:pt>
                <c:pt idx="254">
                  <c:v>6.5290000000004511E-2</c:v>
                </c:pt>
                <c:pt idx="255">
                  <c:v>7.2880000000026257E-2</c:v>
                </c:pt>
                <c:pt idx="256">
                  <c:v>7.9779999999999518E-2</c:v>
                </c:pt>
                <c:pt idx="257">
                  <c:v>7.6760000000007267E-2</c:v>
                </c:pt>
                <c:pt idx="258">
                  <c:v>8.6350000000010141E-2</c:v>
                </c:pt>
                <c:pt idx="259">
                  <c:v>7.3900000000008959E-2</c:v>
                </c:pt>
                <c:pt idx="260">
                  <c:v>9.2160000000006903E-2</c:v>
                </c:pt>
                <c:pt idx="261">
                  <c:v>8.7430000000011887E-2</c:v>
                </c:pt>
                <c:pt idx="262">
                  <c:v>9.243000000000734E-2</c:v>
                </c:pt>
                <c:pt idx="263">
                  <c:v>9.0920000000011214E-2</c:v>
                </c:pt>
                <c:pt idx="264">
                  <c:v>8.4760000000017044E-2</c:v>
                </c:pt>
                <c:pt idx="265">
                  <c:v>8.982000000000312E-2</c:v>
                </c:pt>
                <c:pt idx="266">
                  <c:v>8.8999999999998636E-2</c:v>
                </c:pt>
                <c:pt idx="267">
                  <c:v>9.8900000000014643E-2</c:v>
                </c:pt>
                <c:pt idx="268">
                  <c:v>9.7720000000009577E-2</c:v>
                </c:pt>
                <c:pt idx="269">
                  <c:v>9.9670000000003256E-2</c:v>
                </c:pt>
                <c:pt idx="270">
                  <c:v>0.10179000000002247</c:v>
                </c:pt>
                <c:pt idx="271">
                  <c:v>0.11057999999999879</c:v>
                </c:pt>
                <c:pt idx="272">
                  <c:v>0.11400000000000432</c:v>
                </c:pt>
                <c:pt idx="273">
                  <c:v>0.10595000000000709</c:v>
                </c:pt>
                <c:pt idx="274">
                  <c:v>0.10320000000001528</c:v>
                </c:pt>
                <c:pt idx="275">
                  <c:v>0.10990000000001032</c:v>
                </c:pt>
                <c:pt idx="276">
                  <c:v>0.12311000000002537</c:v>
                </c:pt>
                <c:pt idx="277">
                  <c:v>0.11160000000000991</c:v>
                </c:pt>
                <c:pt idx="278">
                  <c:v>0.12910000000002242</c:v>
                </c:pt>
                <c:pt idx="279">
                  <c:v>0.12458000000000879</c:v>
                </c:pt>
                <c:pt idx="280">
                  <c:v>0.13996000000000208</c:v>
                </c:pt>
                <c:pt idx="281">
                  <c:v>0.13487000000000648</c:v>
                </c:pt>
                <c:pt idx="282">
                  <c:v>0.13361000000000445</c:v>
                </c:pt>
                <c:pt idx="283">
                  <c:v>0.1440900000000056</c:v>
                </c:pt>
                <c:pt idx="284">
                  <c:v>0.16033000000001607</c:v>
                </c:pt>
                <c:pt idx="285">
                  <c:v>0.16647000000000389</c:v>
                </c:pt>
                <c:pt idx="286">
                  <c:v>0.17752000000001544</c:v>
                </c:pt>
                <c:pt idx="287">
                  <c:v>0.16492000000002349</c:v>
                </c:pt>
                <c:pt idx="288">
                  <c:v>0.1860200000000134</c:v>
                </c:pt>
                <c:pt idx="289">
                  <c:v>0.19419000000002029</c:v>
                </c:pt>
                <c:pt idx="290">
                  <c:v>0.19217000000000439</c:v>
                </c:pt>
                <c:pt idx="291">
                  <c:v>0.19676000000001181</c:v>
                </c:pt>
                <c:pt idx="292">
                  <c:v>0.20550000000000068</c:v>
                </c:pt>
                <c:pt idx="293">
                  <c:v>0.21953000000002021</c:v>
                </c:pt>
                <c:pt idx="294">
                  <c:v>0.20878000000001862</c:v>
                </c:pt>
                <c:pt idx="295">
                  <c:v>0.21824000000000865</c:v>
                </c:pt>
                <c:pt idx="296">
                  <c:v>0.23348000000001434</c:v>
                </c:pt>
                <c:pt idx="297">
                  <c:v>0.2414500000000146</c:v>
                </c:pt>
                <c:pt idx="298">
                  <c:v>0.24127000000001431</c:v>
                </c:pt>
                <c:pt idx="299">
                  <c:v>0.24911000000000172</c:v>
                </c:pt>
                <c:pt idx="300">
                  <c:v>0.25637000000000398</c:v>
                </c:pt>
                <c:pt idx="301">
                  <c:v>0.25792000000001281</c:v>
                </c:pt>
                <c:pt idx="302">
                  <c:v>0.26921000000001527</c:v>
                </c:pt>
                <c:pt idx="303">
                  <c:v>0.28344000000001301</c:v>
                </c:pt>
                <c:pt idx="304">
                  <c:v>0.28838000000001784</c:v>
                </c:pt>
                <c:pt idx="305">
                  <c:v>0.29525000000001</c:v>
                </c:pt>
                <c:pt idx="306">
                  <c:v>0.30402000000000839</c:v>
                </c:pt>
                <c:pt idx="307">
                  <c:v>0.31162000000000489</c:v>
                </c:pt>
                <c:pt idx="308">
                  <c:v>0.31991000000002145</c:v>
                </c:pt>
                <c:pt idx="309">
                  <c:v>0.32445000000001301</c:v>
                </c:pt>
                <c:pt idx="310">
                  <c:v>0.34669999999999845</c:v>
                </c:pt>
                <c:pt idx="311">
                  <c:v>0.3456600000000094</c:v>
                </c:pt>
                <c:pt idx="312">
                  <c:v>0.34691000000000827</c:v>
                </c:pt>
                <c:pt idx="313">
                  <c:v>0.36872999999999934</c:v>
                </c:pt>
                <c:pt idx="314">
                  <c:v>0.38242999999999938</c:v>
                </c:pt>
                <c:pt idx="315">
                  <c:v>0.37819000000001779</c:v>
                </c:pt>
                <c:pt idx="316">
                  <c:v>0.3925700000000063</c:v>
                </c:pt>
                <c:pt idx="317">
                  <c:v>0.39304000000001338</c:v>
                </c:pt>
                <c:pt idx="318">
                  <c:v>0.40309000000002015</c:v>
                </c:pt>
                <c:pt idx="319">
                  <c:v>0.40868000000000393</c:v>
                </c:pt>
                <c:pt idx="320">
                  <c:v>0.42243000000001985</c:v>
                </c:pt>
                <c:pt idx="321">
                  <c:v>0.44060000000001764</c:v>
                </c:pt>
                <c:pt idx="322">
                  <c:v>0.43778000000000361</c:v>
                </c:pt>
                <c:pt idx="323">
                  <c:v>0.44786000000001991</c:v>
                </c:pt>
                <c:pt idx="324">
                  <c:v>0.45840000000001169</c:v>
                </c:pt>
                <c:pt idx="325">
                  <c:v>0.46578999999999837</c:v>
                </c:pt>
                <c:pt idx="326">
                  <c:v>0.48826000000002523</c:v>
                </c:pt>
                <c:pt idx="327">
                  <c:v>0.504460000000023</c:v>
                </c:pt>
                <c:pt idx="328">
                  <c:v>0.49909000000002379</c:v>
                </c:pt>
                <c:pt idx="329">
                  <c:v>0.50482999999999834</c:v>
                </c:pt>
                <c:pt idx="330">
                  <c:v>0.51530000000002474</c:v>
                </c:pt>
                <c:pt idx="331">
                  <c:v>0.52840000000000487</c:v>
                </c:pt>
                <c:pt idx="332">
                  <c:v>0.54210000000000491</c:v>
                </c:pt>
                <c:pt idx="333">
                  <c:v>0.54926000000000386</c:v>
                </c:pt>
                <c:pt idx="334">
                  <c:v>0.56068000000001916</c:v>
                </c:pt>
                <c:pt idx="335">
                  <c:v>0.56500000000002615</c:v>
                </c:pt>
                <c:pt idx="336">
                  <c:v>0.5749800000000107</c:v>
                </c:pt>
                <c:pt idx="337">
                  <c:v>0.5911700000000053</c:v>
                </c:pt>
                <c:pt idx="338">
                  <c:v>0.59484000000000492</c:v>
                </c:pt>
                <c:pt idx="339">
                  <c:v>0.59902999999999906</c:v>
                </c:pt>
                <c:pt idx="340">
                  <c:v>0.61485000000001833</c:v>
                </c:pt>
                <c:pt idx="341">
                  <c:v>0.62865000000002169</c:v>
                </c:pt>
                <c:pt idx="342">
                  <c:v>0.63657000000000608</c:v>
                </c:pt>
                <c:pt idx="343">
                  <c:v>0.65235000000001264</c:v>
                </c:pt>
                <c:pt idx="344">
                  <c:v>0.66229000000001292</c:v>
                </c:pt>
                <c:pt idx="345">
                  <c:v>0.66098000000002344</c:v>
                </c:pt>
                <c:pt idx="346">
                  <c:v>0.66925000000000523</c:v>
                </c:pt>
                <c:pt idx="347">
                  <c:v>0.69706000000002177</c:v>
                </c:pt>
                <c:pt idx="348">
                  <c:v>0.70271000000002459</c:v>
                </c:pt>
                <c:pt idx="349">
                  <c:v>0.70452000000000226</c:v>
                </c:pt>
                <c:pt idx="350">
                  <c:v>0.72444000000001552</c:v>
                </c:pt>
                <c:pt idx="351">
                  <c:v>0.73241000000001577</c:v>
                </c:pt>
                <c:pt idx="352">
                  <c:v>0.73069000000000983</c:v>
                </c:pt>
                <c:pt idx="353">
                  <c:v>0.7505000000000166</c:v>
                </c:pt>
                <c:pt idx="354">
                  <c:v>0.75934000000000879</c:v>
                </c:pt>
                <c:pt idx="355">
                  <c:v>0.76608000000001653</c:v>
                </c:pt>
                <c:pt idx="356">
                  <c:v>0.77474000000000842</c:v>
                </c:pt>
                <c:pt idx="357">
                  <c:v>0.79068000000000893</c:v>
                </c:pt>
                <c:pt idx="358">
                  <c:v>0.8095000000000141</c:v>
                </c:pt>
                <c:pt idx="359">
                  <c:v>0.82759000000001492</c:v>
                </c:pt>
                <c:pt idx="360">
                  <c:v>0.82433000000000334</c:v>
                </c:pt>
                <c:pt idx="361">
                  <c:v>0.83362000000002467</c:v>
                </c:pt>
                <c:pt idx="362">
                  <c:v>0.83911000000000513</c:v>
                </c:pt>
                <c:pt idx="363">
                  <c:v>0.8659900000000107</c:v>
                </c:pt>
                <c:pt idx="364">
                  <c:v>0.86541000000002555</c:v>
                </c:pt>
                <c:pt idx="365">
                  <c:v>0.87316000000001281</c:v>
                </c:pt>
                <c:pt idx="366">
                  <c:v>0.87785000000002356</c:v>
                </c:pt>
                <c:pt idx="367">
                  <c:v>0.90094000000001984</c:v>
                </c:pt>
                <c:pt idx="368">
                  <c:v>0.89408000000000243</c:v>
                </c:pt>
                <c:pt idx="369">
                  <c:v>0.91277000000002317</c:v>
                </c:pt>
                <c:pt idx="370">
                  <c:v>0.92804000000000997</c:v>
                </c:pt>
                <c:pt idx="371">
                  <c:v>0.94533000000001266</c:v>
                </c:pt>
                <c:pt idx="372">
                  <c:v>0.9394500000000221</c:v>
                </c:pt>
                <c:pt idx="373">
                  <c:v>0.95042000000000826</c:v>
                </c:pt>
                <c:pt idx="374">
                  <c:v>0.96915000000001328</c:v>
                </c:pt>
                <c:pt idx="375">
                  <c:v>0.973700000000008</c:v>
                </c:pt>
                <c:pt idx="376">
                  <c:v>0.99736000000001468</c:v>
                </c:pt>
                <c:pt idx="377">
                  <c:v>1.0030399999999986</c:v>
                </c:pt>
                <c:pt idx="378">
                  <c:v>1.0200600000000009</c:v>
                </c:pt>
                <c:pt idx="379">
                  <c:v>1.0102700000000198</c:v>
                </c:pt>
                <c:pt idx="380">
                  <c:v>1.0435800000000199</c:v>
                </c:pt>
                <c:pt idx="381">
                  <c:v>1.0426800000000185</c:v>
                </c:pt>
                <c:pt idx="382">
                  <c:v>1.0599500000000148</c:v>
                </c:pt>
                <c:pt idx="383">
                  <c:v>1.0803700000000163</c:v>
                </c:pt>
                <c:pt idx="384">
                  <c:v>1.0791400000000237</c:v>
                </c:pt>
                <c:pt idx="385">
                  <c:v>1.0954300000000217</c:v>
                </c:pt>
                <c:pt idx="386">
                  <c:v>1.0960100000000068</c:v>
                </c:pt>
                <c:pt idx="387">
                  <c:v>1.109860000000026</c:v>
                </c:pt>
                <c:pt idx="388">
                  <c:v>1.1266999999999996</c:v>
                </c:pt>
                <c:pt idx="389">
                  <c:v>1.1238400000000013</c:v>
                </c:pt>
                <c:pt idx="390">
                  <c:v>1.1365300000000218</c:v>
                </c:pt>
                <c:pt idx="391">
                  <c:v>1.1497300000000052</c:v>
                </c:pt>
                <c:pt idx="392">
                  <c:v>1.1563200000000222</c:v>
                </c:pt>
                <c:pt idx="393">
                  <c:v>1.1873600000000124</c:v>
                </c:pt>
                <c:pt idx="394">
                  <c:v>1.1871200000000215</c:v>
                </c:pt>
                <c:pt idx="395">
                  <c:v>1.1933500000000095</c:v>
                </c:pt>
                <c:pt idx="396">
                  <c:v>1.2122700000000179</c:v>
                </c:pt>
                <c:pt idx="397">
                  <c:v>1.2312300000000107</c:v>
                </c:pt>
                <c:pt idx="398">
                  <c:v>1.2361199999999997</c:v>
                </c:pt>
                <c:pt idx="399">
                  <c:v>1.2474500000000148</c:v>
                </c:pt>
                <c:pt idx="400">
                  <c:v>1.2583700000000135</c:v>
                </c:pt>
                <c:pt idx="401">
                  <c:v>1.2682000000000073</c:v>
                </c:pt>
                <c:pt idx="402">
                  <c:v>1.2780900000000202</c:v>
                </c:pt>
                <c:pt idx="403">
                  <c:v>1.2907399999999996</c:v>
                </c:pt>
                <c:pt idx="404">
                  <c:v>1.300060000000002</c:v>
                </c:pt>
                <c:pt idx="405">
                  <c:v>1.309960000000018</c:v>
                </c:pt>
                <c:pt idx="406">
                  <c:v>1.3297100000000057</c:v>
                </c:pt>
                <c:pt idx="407">
                  <c:v>1.345310000000012</c:v>
                </c:pt>
                <c:pt idx="408">
                  <c:v>1.3434700000000248</c:v>
                </c:pt>
                <c:pt idx="409">
                  <c:v>1.3648500000000183</c:v>
                </c:pt>
                <c:pt idx="410">
                  <c:v>1.3646999999999991</c:v>
                </c:pt>
                <c:pt idx="411">
                  <c:v>1.3740099999999984</c:v>
                </c:pt>
                <c:pt idx="412">
                  <c:v>1.3943399999999997</c:v>
                </c:pt>
                <c:pt idx="413">
                  <c:v>1.3965100000000064</c:v>
                </c:pt>
                <c:pt idx="414">
                  <c:v>1.4251800000000117</c:v>
                </c:pt>
                <c:pt idx="415">
                  <c:v>1.4264900000000011</c:v>
                </c:pt>
                <c:pt idx="416">
                  <c:v>1.4317300000000159</c:v>
                </c:pt>
                <c:pt idx="417">
                  <c:v>1.4449200000000246</c:v>
                </c:pt>
                <c:pt idx="418">
                  <c:v>1.4608600000000251</c:v>
                </c:pt>
                <c:pt idx="419">
                  <c:v>1.4684100000000058</c:v>
                </c:pt>
                <c:pt idx="420">
                  <c:v>1.4803700000000219</c:v>
                </c:pt>
                <c:pt idx="421">
                  <c:v>1.4900200000000154</c:v>
                </c:pt>
                <c:pt idx="422">
                  <c:v>1.508260000000007</c:v>
                </c:pt>
                <c:pt idx="423">
                  <c:v>1.5233400000000188</c:v>
                </c:pt>
                <c:pt idx="424">
                  <c:v>1.5317100000000039</c:v>
                </c:pt>
                <c:pt idx="425">
                  <c:v>1.5350200000000029</c:v>
                </c:pt>
                <c:pt idx="426">
                  <c:v>1.5504700000000184</c:v>
                </c:pt>
                <c:pt idx="427">
                  <c:v>1.550990000000013</c:v>
                </c:pt>
                <c:pt idx="428">
                  <c:v>1.5700400000000059</c:v>
                </c:pt>
                <c:pt idx="429">
                  <c:v>1.5811199999999985</c:v>
                </c:pt>
                <c:pt idx="430">
                  <c:v>1.5961500000000228</c:v>
                </c:pt>
                <c:pt idx="431">
                  <c:v>1.5977200000000096</c:v>
                </c:pt>
                <c:pt idx="432">
                  <c:v>1.6145400000000052</c:v>
                </c:pt>
                <c:pt idx="433">
                  <c:v>1.6154400000000066</c:v>
                </c:pt>
                <c:pt idx="434">
                  <c:v>1.6373300000000199</c:v>
                </c:pt>
                <c:pt idx="435">
                  <c:v>1.6481100000000026</c:v>
                </c:pt>
                <c:pt idx="436">
                  <c:v>1.6636000000000024</c:v>
                </c:pt>
                <c:pt idx="437">
                  <c:v>1.6679500000000189</c:v>
                </c:pt>
                <c:pt idx="438">
                  <c:v>1.67646000000002</c:v>
                </c:pt>
                <c:pt idx="439">
                  <c:v>1.6932700000000125</c:v>
                </c:pt>
                <c:pt idx="440">
                  <c:v>1.6986800000000244</c:v>
                </c:pt>
                <c:pt idx="441">
                  <c:v>1.7193600000000231</c:v>
                </c:pt>
                <c:pt idx="442">
                  <c:v>1.7251900000000262</c:v>
                </c:pt>
                <c:pt idx="443">
                  <c:v>1.741010000000017</c:v>
                </c:pt>
                <c:pt idx="444">
                  <c:v>1.7503900000000101</c:v>
                </c:pt>
                <c:pt idx="445">
                  <c:v>1.7579400000000192</c:v>
                </c:pt>
                <c:pt idx="446">
                  <c:v>1.7782000000000266</c:v>
                </c:pt>
                <c:pt idx="447">
                  <c:v>1.7859900000000266</c:v>
                </c:pt>
                <c:pt idx="448">
                  <c:v>1.7973200000000134</c:v>
                </c:pt>
                <c:pt idx="449">
                  <c:v>1.8123700000000156</c:v>
                </c:pt>
                <c:pt idx="450">
                  <c:v>1.8208200000000261</c:v>
                </c:pt>
                <c:pt idx="451">
                  <c:v>1.8325800000000072</c:v>
                </c:pt>
                <c:pt idx="452">
                  <c:v>1.8452500000000214</c:v>
                </c:pt>
                <c:pt idx="453">
                  <c:v>1.8538000000000068</c:v>
                </c:pt>
                <c:pt idx="454">
                  <c:v>1.87727000000001</c:v>
                </c:pt>
                <c:pt idx="455">
                  <c:v>1.8741200000000049</c:v>
                </c:pt>
                <c:pt idx="456">
                  <c:v>1.8844200000000058</c:v>
                </c:pt>
                <c:pt idx="457">
                  <c:v>1.9033200000000079</c:v>
                </c:pt>
                <c:pt idx="458">
                  <c:v>1.9101400000000126</c:v>
                </c:pt>
                <c:pt idx="459">
                  <c:v>1.9362500000000011</c:v>
                </c:pt>
                <c:pt idx="460">
                  <c:v>1.9401600000000201</c:v>
                </c:pt>
                <c:pt idx="461">
                  <c:v>1.9472800000000063</c:v>
                </c:pt>
                <c:pt idx="462">
                  <c:v>1.9699800000000209</c:v>
                </c:pt>
                <c:pt idx="463">
                  <c:v>1.9791000000000167</c:v>
                </c:pt>
                <c:pt idx="464">
                  <c:v>1.974330000000009</c:v>
                </c:pt>
                <c:pt idx="465">
                  <c:v>1.9976900000000057</c:v>
                </c:pt>
                <c:pt idx="466">
                  <c:v>2.0058300000000031</c:v>
                </c:pt>
                <c:pt idx="467">
                  <c:v>2.0208900000000085</c:v>
                </c:pt>
                <c:pt idx="468">
                  <c:v>2.0430700000000002</c:v>
                </c:pt>
                <c:pt idx="469">
                  <c:v>2.0432400000000257</c:v>
                </c:pt>
                <c:pt idx="470">
                  <c:v>2.0589400000000069</c:v>
                </c:pt>
                <c:pt idx="471">
                  <c:v>2.0741399999999999</c:v>
                </c:pt>
                <c:pt idx="472">
                  <c:v>2.0799500000000251</c:v>
                </c:pt>
                <c:pt idx="473">
                  <c:v>2.0992500000000121</c:v>
                </c:pt>
                <c:pt idx="474">
                  <c:v>2.1114600000000223</c:v>
                </c:pt>
                <c:pt idx="475">
                  <c:v>2.1290400000000034</c:v>
                </c:pt>
                <c:pt idx="476">
                  <c:v>2.1370600000000195</c:v>
                </c:pt>
                <c:pt idx="477">
                  <c:v>2.1563400000000001</c:v>
                </c:pt>
                <c:pt idx="478">
                  <c:v>2.1776400000000251</c:v>
                </c:pt>
                <c:pt idx="479">
                  <c:v>2.1875400000000127</c:v>
                </c:pt>
                <c:pt idx="480">
                  <c:v>2.2023000000000081</c:v>
                </c:pt>
                <c:pt idx="481">
                  <c:v>2.213450000000023</c:v>
                </c:pt>
                <c:pt idx="482">
                  <c:v>2.2395500000000084</c:v>
                </c:pt>
                <c:pt idx="483">
                  <c:v>2.2500300000000095</c:v>
                </c:pt>
                <c:pt idx="484">
                  <c:v>2.267470000000003</c:v>
                </c:pt>
                <c:pt idx="485">
                  <c:v>2.2822400000000016</c:v>
                </c:pt>
                <c:pt idx="486">
                  <c:v>2.3148800000000165</c:v>
                </c:pt>
                <c:pt idx="487">
                  <c:v>2.3184900000000255</c:v>
                </c:pt>
                <c:pt idx="488">
                  <c:v>2.348070000000007</c:v>
                </c:pt>
                <c:pt idx="489">
                  <c:v>2.3540100000000166</c:v>
                </c:pt>
                <c:pt idx="490">
                  <c:v>2.373170000000016</c:v>
                </c:pt>
                <c:pt idx="491">
                  <c:v>2.382220000000018</c:v>
                </c:pt>
                <c:pt idx="492">
                  <c:v>2.4036600000000021</c:v>
                </c:pt>
                <c:pt idx="493">
                  <c:v>2.42055000000002</c:v>
                </c:pt>
                <c:pt idx="494">
                  <c:v>2.4448100000000181</c:v>
                </c:pt>
                <c:pt idx="495">
                  <c:v>2.4513000000000034</c:v>
                </c:pt>
                <c:pt idx="496">
                  <c:v>2.4683100000000024</c:v>
                </c:pt>
                <c:pt idx="497">
                  <c:v>2.4850000000000136</c:v>
                </c:pt>
                <c:pt idx="498">
                  <c:v>2.4995200000000182</c:v>
                </c:pt>
                <c:pt idx="499">
                  <c:v>2.5173400000000186</c:v>
                </c:pt>
                <c:pt idx="500">
                  <c:v>2.5388100000000122</c:v>
                </c:pt>
                <c:pt idx="501">
                  <c:v>2.5691300000000012</c:v>
                </c:pt>
                <c:pt idx="502">
                  <c:v>2.5620400000000245</c:v>
                </c:pt>
                <c:pt idx="503">
                  <c:v>2.6017900000000225</c:v>
                </c:pt>
                <c:pt idx="504">
                  <c:v>2.6149000000000058</c:v>
                </c:pt>
                <c:pt idx="505">
                  <c:v>2.6251600000000224</c:v>
                </c:pt>
                <c:pt idx="506">
                  <c:v>2.6574800000000209</c:v>
                </c:pt>
                <c:pt idx="507">
                  <c:v>2.677660000000003</c:v>
                </c:pt>
                <c:pt idx="508">
                  <c:v>2.6792000000000087</c:v>
                </c:pt>
                <c:pt idx="509">
                  <c:v>2.7065699999999993</c:v>
                </c:pt>
                <c:pt idx="510">
                  <c:v>2.7345600000000161</c:v>
                </c:pt>
                <c:pt idx="511">
                  <c:v>2.7561600000000226</c:v>
                </c:pt>
                <c:pt idx="512">
                  <c:v>2.7769499999999994</c:v>
                </c:pt>
                <c:pt idx="513">
                  <c:v>2.7836300000000165</c:v>
                </c:pt>
                <c:pt idx="514">
                  <c:v>2.8094200000000171</c:v>
                </c:pt>
                <c:pt idx="515">
                  <c:v>2.8260000000000218</c:v>
                </c:pt>
                <c:pt idx="516">
                  <c:v>2.8476200000000063</c:v>
                </c:pt>
                <c:pt idx="517">
                  <c:v>2.8671199999999999</c:v>
                </c:pt>
                <c:pt idx="518">
                  <c:v>2.8850400000000036</c:v>
                </c:pt>
                <c:pt idx="519">
                  <c:v>2.9019800000000089</c:v>
                </c:pt>
                <c:pt idx="520">
                  <c:v>2.91246000000001</c:v>
                </c:pt>
                <c:pt idx="521">
                  <c:v>2.9404900000000112</c:v>
                </c:pt>
                <c:pt idx="522">
                  <c:v>2.9585900000000152</c:v>
                </c:pt>
                <c:pt idx="523">
                  <c:v>2.9855799999999988</c:v>
                </c:pt>
                <c:pt idx="524">
                  <c:v>2.9999099999999999</c:v>
                </c:pt>
                <c:pt idx="525">
                  <c:v>3.0164100000000076</c:v>
                </c:pt>
                <c:pt idx="526">
                  <c:v>3.031690000000026</c:v>
                </c:pt>
                <c:pt idx="527">
                  <c:v>3.0624300000000062</c:v>
                </c:pt>
                <c:pt idx="528">
                  <c:v>3.0943900000000042</c:v>
                </c:pt>
                <c:pt idx="529">
                  <c:v>3.1363900000000058</c:v>
                </c:pt>
                <c:pt idx="530">
                  <c:v>3.183540000000022</c:v>
                </c:pt>
                <c:pt idx="531">
                  <c:v>3.6756700000000251</c:v>
                </c:pt>
                <c:pt idx="532">
                  <c:v>22.939400000000006</c:v>
                </c:pt>
                <c:pt idx="533">
                  <c:v>23.191420000000008</c:v>
                </c:pt>
                <c:pt idx="534">
                  <c:v>23.387730000000019</c:v>
                </c:pt>
                <c:pt idx="535">
                  <c:v>23.537380000000013</c:v>
                </c:pt>
                <c:pt idx="536">
                  <c:v>23.682950000000019</c:v>
                </c:pt>
                <c:pt idx="537">
                  <c:v>23.790610000000015</c:v>
                </c:pt>
                <c:pt idx="538">
                  <c:v>23.899150000000006</c:v>
                </c:pt>
                <c:pt idx="539">
                  <c:v>23.998160000000013</c:v>
                </c:pt>
                <c:pt idx="540">
                  <c:v>24.09611000000001</c:v>
                </c:pt>
                <c:pt idx="541">
                  <c:v>24.166590000000014</c:v>
                </c:pt>
                <c:pt idx="542">
                  <c:v>24.252680000000012</c:v>
                </c:pt>
                <c:pt idx="543">
                  <c:v>24.317110000000014</c:v>
                </c:pt>
                <c:pt idx="544">
                  <c:v>24.377070000000018</c:v>
                </c:pt>
                <c:pt idx="545">
                  <c:v>24.450180000000017</c:v>
                </c:pt>
                <c:pt idx="546">
                  <c:v>24.507850000000019</c:v>
                </c:pt>
                <c:pt idx="547">
                  <c:v>24.563780000000008</c:v>
                </c:pt>
                <c:pt idx="548">
                  <c:v>24.62051000000001</c:v>
                </c:pt>
                <c:pt idx="549">
                  <c:v>24.67777000000001</c:v>
                </c:pt>
                <c:pt idx="550">
                  <c:v>24.724360000000019</c:v>
                </c:pt>
                <c:pt idx="551">
                  <c:v>24.774770000000018</c:v>
                </c:pt>
                <c:pt idx="552">
                  <c:v>24.812870000000018</c:v>
                </c:pt>
                <c:pt idx="553">
                  <c:v>24.853800000000007</c:v>
                </c:pt>
                <c:pt idx="554">
                  <c:v>24.907100000000014</c:v>
                </c:pt>
                <c:pt idx="555">
                  <c:v>24.948720000000009</c:v>
                </c:pt>
                <c:pt idx="556">
                  <c:v>24.989880000000014</c:v>
                </c:pt>
                <c:pt idx="557">
                  <c:v>25.032190000000014</c:v>
                </c:pt>
                <c:pt idx="558">
                  <c:v>25.080570000000009</c:v>
                </c:pt>
                <c:pt idx="559">
                  <c:v>25.107500000000016</c:v>
                </c:pt>
                <c:pt idx="560">
                  <c:v>25.161020000000008</c:v>
                </c:pt>
                <c:pt idx="561">
                  <c:v>25.200970000000012</c:v>
                </c:pt>
                <c:pt idx="562">
                  <c:v>25.236400000000017</c:v>
                </c:pt>
                <c:pt idx="563">
                  <c:v>25.279060000000015</c:v>
                </c:pt>
                <c:pt idx="564">
                  <c:v>25.310250000000011</c:v>
                </c:pt>
                <c:pt idx="565">
                  <c:v>25.346580000000017</c:v>
                </c:pt>
                <c:pt idx="566">
                  <c:v>25.386190000000013</c:v>
                </c:pt>
                <c:pt idx="567">
                  <c:v>25.428900000000013</c:v>
                </c:pt>
                <c:pt idx="568">
                  <c:v>25.461200000000019</c:v>
                </c:pt>
                <c:pt idx="569">
                  <c:v>25.494910000000019</c:v>
                </c:pt>
                <c:pt idx="570">
                  <c:v>25.52667000000001</c:v>
                </c:pt>
                <c:pt idx="571">
                  <c:v>25.554350000000014</c:v>
                </c:pt>
                <c:pt idx="572">
                  <c:v>25.594880000000018</c:v>
                </c:pt>
                <c:pt idx="573">
                  <c:v>25.629220000000018</c:v>
                </c:pt>
                <c:pt idx="574">
                  <c:v>25.659540000000007</c:v>
                </c:pt>
                <c:pt idx="575">
                  <c:v>25.688370000000006</c:v>
                </c:pt>
                <c:pt idx="576">
                  <c:v>25.711070000000007</c:v>
                </c:pt>
                <c:pt idx="577">
                  <c:v>25.745660000000015</c:v>
                </c:pt>
                <c:pt idx="578">
                  <c:v>25.781580000000019</c:v>
                </c:pt>
                <c:pt idx="579">
                  <c:v>25.80886000000001</c:v>
                </c:pt>
                <c:pt idx="580">
                  <c:v>25.843010000000007</c:v>
                </c:pt>
                <c:pt idx="581">
                  <c:v>25.869290000000007</c:v>
                </c:pt>
                <c:pt idx="582">
                  <c:v>25.906350000000018</c:v>
                </c:pt>
                <c:pt idx="583">
                  <c:v>25.933380000000014</c:v>
                </c:pt>
                <c:pt idx="584">
                  <c:v>25.961860000000016</c:v>
                </c:pt>
                <c:pt idx="585">
                  <c:v>25.989070000000012</c:v>
                </c:pt>
                <c:pt idx="586">
                  <c:v>26.011980000000008</c:v>
                </c:pt>
                <c:pt idx="587">
                  <c:v>26.044450000000012</c:v>
                </c:pt>
                <c:pt idx="588">
                  <c:v>26.074380000000019</c:v>
                </c:pt>
                <c:pt idx="589">
                  <c:v>26.110370000000017</c:v>
                </c:pt>
                <c:pt idx="590">
                  <c:v>26.125670000000014</c:v>
                </c:pt>
                <c:pt idx="591">
                  <c:v>26.168170000000018</c:v>
                </c:pt>
                <c:pt idx="592">
                  <c:v>26.201290000000014</c:v>
                </c:pt>
                <c:pt idx="593">
                  <c:v>26.215240000000009</c:v>
                </c:pt>
                <c:pt idx="594">
                  <c:v>26.24242000000001</c:v>
                </c:pt>
                <c:pt idx="595">
                  <c:v>26.280540000000016</c:v>
                </c:pt>
                <c:pt idx="596">
                  <c:v>26.305910000000011</c:v>
                </c:pt>
                <c:pt idx="597">
                  <c:v>26.33608000000001</c:v>
                </c:pt>
                <c:pt idx="598">
                  <c:v>26.356130000000007</c:v>
                </c:pt>
                <c:pt idx="599">
                  <c:v>26.390420000000006</c:v>
                </c:pt>
                <c:pt idx="600">
                  <c:v>26.413570000000007</c:v>
                </c:pt>
                <c:pt idx="601">
                  <c:v>26.447580000000016</c:v>
                </c:pt>
                <c:pt idx="602">
                  <c:v>26.462880000000013</c:v>
                </c:pt>
                <c:pt idx="603">
                  <c:v>26.475250000000017</c:v>
                </c:pt>
                <c:pt idx="604">
                  <c:v>26.526220000000009</c:v>
                </c:pt>
                <c:pt idx="605">
                  <c:v>26.542980000000014</c:v>
                </c:pt>
                <c:pt idx="606">
                  <c:v>26.558720000000008</c:v>
                </c:pt>
                <c:pt idx="607">
                  <c:v>26.598200000000006</c:v>
                </c:pt>
                <c:pt idx="608">
                  <c:v>26.62060000000001</c:v>
                </c:pt>
                <c:pt idx="609">
                  <c:v>26.642440000000008</c:v>
                </c:pt>
                <c:pt idx="610">
                  <c:v>26.664320000000018</c:v>
                </c:pt>
                <c:pt idx="611">
                  <c:v>26.706090000000017</c:v>
                </c:pt>
                <c:pt idx="612">
                  <c:v>26.731650000000016</c:v>
                </c:pt>
                <c:pt idx="613">
                  <c:v>26.748940000000019</c:v>
                </c:pt>
                <c:pt idx="614">
                  <c:v>26.763380000000012</c:v>
                </c:pt>
                <c:pt idx="615">
                  <c:v>26.804900000000018</c:v>
                </c:pt>
                <c:pt idx="616">
                  <c:v>26.822160000000011</c:v>
                </c:pt>
                <c:pt idx="617">
                  <c:v>26.842740000000006</c:v>
                </c:pt>
                <c:pt idx="618">
                  <c:v>26.863240000000019</c:v>
                </c:pt>
                <c:pt idx="619">
                  <c:v>26.898190000000014</c:v>
                </c:pt>
                <c:pt idx="620">
                  <c:v>26.920950000000019</c:v>
                </c:pt>
                <c:pt idx="621">
                  <c:v>26.938710000000015</c:v>
                </c:pt>
                <c:pt idx="622">
                  <c:v>26.978010000000012</c:v>
                </c:pt>
                <c:pt idx="623">
                  <c:v>26.990400000000008</c:v>
                </c:pt>
                <c:pt idx="624">
                  <c:v>27.006530000000012</c:v>
                </c:pt>
                <c:pt idx="625">
                  <c:v>27.054010000000019</c:v>
                </c:pt>
                <c:pt idx="626">
                  <c:v>27.073980000000006</c:v>
                </c:pt>
                <c:pt idx="627">
                  <c:v>27.095090000000013</c:v>
                </c:pt>
                <c:pt idx="628">
                  <c:v>27.116270000000014</c:v>
                </c:pt>
                <c:pt idx="629">
                  <c:v>27.138930000000016</c:v>
                </c:pt>
                <c:pt idx="630">
                  <c:v>27.166970000000006</c:v>
                </c:pt>
                <c:pt idx="631">
                  <c:v>27.188240000000008</c:v>
                </c:pt>
                <c:pt idx="632">
                  <c:v>27.207800000000006</c:v>
                </c:pt>
                <c:pt idx="633">
                  <c:v>27.233720000000019</c:v>
                </c:pt>
                <c:pt idx="634">
                  <c:v>27.266540000000006</c:v>
                </c:pt>
                <c:pt idx="635">
                  <c:v>27.274580000000014</c:v>
                </c:pt>
                <c:pt idx="636">
                  <c:v>27.307050000000018</c:v>
                </c:pt>
                <c:pt idx="637">
                  <c:v>27.322170000000014</c:v>
                </c:pt>
                <c:pt idx="638">
                  <c:v>27.342460000000017</c:v>
                </c:pt>
                <c:pt idx="639">
                  <c:v>27.370920000000012</c:v>
                </c:pt>
                <c:pt idx="640">
                  <c:v>27.40364000000001</c:v>
                </c:pt>
                <c:pt idx="641">
                  <c:v>27.418470000000013</c:v>
                </c:pt>
                <c:pt idx="642">
                  <c:v>27.44277000000001</c:v>
                </c:pt>
                <c:pt idx="643">
                  <c:v>27.454460000000012</c:v>
                </c:pt>
                <c:pt idx="644">
                  <c:v>27.488980000000012</c:v>
                </c:pt>
                <c:pt idx="645">
                  <c:v>27.510970000000015</c:v>
                </c:pt>
                <c:pt idx="646">
                  <c:v>27.535700000000006</c:v>
                </c:pt>
                <c:pt idx="647">
                  <c:v>27.555460000000011</c:v>
                </c:pt>
                <c:pt idx="648">
                  <c:v>27.576010000000011</c:v>
                </c:pt>
                <c:pt idx="649">
                  <c:v>27.605640000000008</c:v>
                </c:pt>
                <c:pt idx="650">
                  <c:v>27.623000000000019</c:v>
                </c:pt>
                <c:pt idx="651">
                  <c:v>27.638190000000009</c:v>
                </c:pt>
                <c:pt idx="652">
                  <c:v>27.660590000000013</c:v>
                </c:pt>
                <c:pt idx="653">
                  <c:v>27.685960000000009</c:v>
                </c:pt>
                <c:pt idx="654">
                  <c:v>27.709730000000008</c:v>
                </c:pt>
                <c:pt idx="655">
                  <c:v>27.735100000000017</c:v>
                </c:pt>
                <c:pt idx="656">
                  <c:v>27.774550000000019</c:v>
                </c:pt>
                <c:pt idx="657">
                  <c:v>27.769100000000009</c:v>
                </c:pt>
                <c:pt idx="658">
                  <c:v>27.796610000000015</c:v>
                </c:pt>
                <c:pt idx="659">
                  <c:v>27.831360000000018</c:v>
                </c:pt>
                <c:pt idx="660">
                  <c:v>27.832070000000016</c:v>
                </c:pt>
                <c:pt idx="661">
                  <c:v>27.865960000000015</c:v>
                </c:pt>
                <c:pt idx="662">
                  <c:v>27.895550000000014</c:v>
                </c:pt>
                <c:pt idx="663">
                  <c:v>27.913320000000013</c:v>
                </c:pt>
                <c:pt idx="664">
                  <c:v>27.934110000000018</c:v>
                </c:pt>
                <c:pt idx="665">
                  <c:v>27.946730000000017</c:v>
                </c:pt>
                <c:pt idx="666">
                  <c:v>27.968160000000012</c:v>
                </c:pt>
                <c:pt idx="667">
                  <c:v>27.996290000000016</c:v>
                </c:pt>
                <c:pt idx="668">
                  <c:v>28.010510000000011</c:v>
                </c:pt>
                <c:pt idx="669">
                  <c:v>28.047170000000008</c:v>
                </c:pt>
                <c:pt idx="670">
                  <c:v>28.064020000000014</c:v>
                </c:pt>
                <c:pt idx="671">
                  <c:v>28.081670000000017</c:v>
                </c:pt>
                <c:pt idx="672">
                  <c:v>28.099360000000019</c:v>
                </c:pt>
                <c:pt idx="673">
                  <c:v>28.12651000000001</c:v>
                </c:pt>
                <c:pt idx="674">
                  <c:v>28.142680000000013</c:v>
                </c:pt>
                <c:pt idx="675">
                  <c:v>28.16340000000001</c:v>
                </c:pt>
                <c:pt idx="676">
                  <c:v>28.171320000000009</c:v>
                </c:pt>
                <c:pt idx="677">
                  <c:v>28.213100000000011</c:v>
                </c:pt>
                <c:pt idx="678">
                  <c:v>28.235640000000018</c:v>
                </c:pt>
                <c:pt idx="679">
                  <c:v>28.256930000000011</c:v>
                </c:pt>
                <c:pt idx="680">
                  <c:v>28.265610000000009</c:v>
                </c:pt>
                <c:pt idx="681">
                  <c:v>28.296800000000019</c:v>
                </c:pt>
                <c:pt idx="682">
                  <c:v>28.312330000000017</c:v>
                </c:pt>
                <c:pt idx="683">
                  <c:v>28.342180000000013</c:v>
                </c:pt>
                <c:pt idx="684">
                  <c:v>28.35184000000001</c:v>
                </c:pt>
                <c:pt idx="685">
                  <c:v>28.385380000000012</c:v>
                </c:pt>
                <c:pt idx="686">
                  <c:v>28.398180000000011</c:v>
                </c:pt>
                <c:pt idx="687">
                  <c:v>28.409060000000011</c:v>
                </c:pt>
                <c:pt idx="688">
                  <c:v>28.438630000000018</c:v>
                </c:pt>
                <c:pt idx="689">
                  <c:v>28.457350000000019</c:v>
                </c:pt>
                <c:pt idx="690">
                  <c:v>28.472560000000016</c:v>
                </c:pt>
                <c:pt idx="691">
                  <c:v>28.498480000000015</c:v>
                </c:pt>
                <c:pt idx="692">
                  <c:v>28.520120000000006</c:v>
                </c:pt>
                <c:pt idx="693">
                  <c:v>28.539360000000016</c:v>
                </c:pt>
                <c:pt idx="694">
                  <c:v>28.553740000000019</c:v>
                </c:pt>
                <c:pt idx="695">
                  <c:v>28.580650000000006</c:v>
                </c:pt>
                <c:pt idx="696">
                  <c:v>28.596160000000012</c:v>
                </c:pt>
                <c:pt idx="697">
                  <c:v>28.618040000000008</c:v>
                </c:pt>
                <c:pt idx="698">
                  <c:v>28.635170000000016</c:v>
                </c:pt>
                <c:pt idx="699">
                  <c:v>28.667300000000012</c:v>
                </c:pt>
                <c:pt idx="700">
                  <c:v>28.675380000000018</c:v>
                </c:pt>
                <c:pt idx="701">
                  <c:v>28.694790000000012</c:v>
                </c:pt>
                <c:pt idx="702">
                  <c:v>28.704240000000013</c:v>
                </c:pt>
                <c:pt idx="703">
                  <c:v>28.746070000000017</c:v>
                </c:pt>
                <c:pt idx="704">
                  <c:v>28.76870000000001</c:v>
                </c:pt>
                <c:pt idx="705">
                  <c:v>28.773500000000013</c:v>
                </c:pt>
                <c:pt idx="706">
                  <c:v>28.79243000000001</c:v>
                </c:pt>
                <c:pt idx="707">
                  <c:v>28.813360000000017</c:v>
                </c:pt>
                <c:pt idx="708">
                  <c:v>28.831870000000009</c:v>
                </c:pt>
                <c:pt idx="709">
                  <c:v>28.850710000000007</c:v>
                </c:pt>
                <c:pt idx="710">
                  <c:v>28.870490000000018</c:v>
                </c:pt>
                <c:pt idx="711">
                  <c:v>28.889650000000017</c:v>
                </c:pt>
                <c:pt idx="712">
                  <c:v>28.914080000000013</c:v>
                </c:pt>
                <c:pt idx="713">
                  <c:v>28.929440000000014</c:v>
                </c:pt>
                <c:pt idx="714">
                  <c:v>28.953820000000007</c:v>
                </c:pt>
                <c:pt idx="715">
                  <c:v>28.963100000000011</c:v>
                </c:pt>
                <c:pt idx="716">
                  <c:v>28.991500000000016</c:v>
                </c:pt>
                <c:pt idx="717">
                  <c:v>29.006660000000011</c:v>
                </c:pt>
                <c:pt idx="718">
                  <c:v>29.023540000000011</c:v>
                </c:pt>
                <c:pt idx="719">
                  <c:v>29.045410000000018</c:v>
                </c:pt>
                <c:pt idx="720">
                  <c:v>29.057280000000006</c:v>
                </c:pt>
                <c:pt idx="721">
                  <c:v>29.09132000000001</c:v>
                </c:pt>
                <c:pt idx="722">
                  <c:v>29.10887000000001</c:v>
                </c:pt>
                <c:pt idx="723">
                  <c:v>29.129660000000015</c:v>
                </c:pt>
                <c:pt idx="724">
                  <c:v>29.149250000000009</c:v>
                </c:pt>
                <c:pt idx="725">
                  <c:v>29.168240000000011</c:v>
                </c:pt>
                <c:pt idx="726">
                  <c:v>29.180910000000011</c:v>
                </c:pt>
                <c:pt idx="727">
                  <c:v>29.208120000000008</c:v>
                </c:pt>
                <c:pt idx="728">
                  <c:v>29.232670000000013</c:v>
                </c:pt>
                <c:pt idx="729">
                  <c:v>29.247470000000007</c:v>
                </c:pt>
                <c:pt idx="730">
                  <c:v>29.255680000000012</c:v>
                </c:pt>
                <c:pt idx="731">
                  <c:v>29.282720000000012</c:v>
                </c:pt>
                <c:pt idx="732">
                  <c:v>29.293880000000016</c:v>
                </c:pt>
                <c:pt idx="733">
                  <c:v>29.320080000000019</c:v>
                </c:pt>
                <c:pt idx="734">
                  <c:v>29.331750000000014</c:v>
                </c:pt>
                <c:pt idx="735">
                  <c:v>29.363460000000018</c:v>
                </c:pt>
                <c:pt idx="736">
                  <c:v>29.386990000000011</c:v>
                </c:pt>
                <c:pt idx="737">
                  <c:v>29.387430000000009</c:v>
                </c:pt>
                <c:pt idx="738">
                  <c:v>29.417190000000019</c:v>
                </c:pt>
                <c:pt idx="739">
                  <c:v>29.440990000000014</c:v>
                </c:pt>
                <c:pt idx="740">
                  <c:v>29.452300000000008</c:v>
                </c:pt>
                <c:pt idx="741">
                  <c:v>29.461400000000012</c:v>
                </c:pt>
                <c:pt idx="742">
                  <c:v>29.486370000000008</c:v>
                </c:pt>
                <c:pt idx="743">
                  <c:v>29.512890000000013</c:v>
                </c:pt>
                <c:pt idx="744">
                  <c:v>29.528700000000015</c:v>
                </c:pt>
                <c:pt idx="745">
                  <c:v>29.53379000000001</c:v>
                </c:pt>
                <c:pt idx="746">
                  <c:v>29.566500000000019</c:v>
                </c:pt>
                <c:pt idx="747">
                  <c:v>29.587060000000008</c:v>
                </c:pt>
                <c:pt idx="748">
                  <c:v>29.597170000000006</c:v>
                </c:pt>
                <c:pt idx="749">
                  <c:v>29.630980000000008</c:v>
                </c:pt>
                <c:pt idx="750">
                  <c:v>29.649900000000017</c:v>
                </c:pt>
                <c:pt idx="751">
                  <c:v>29.662090000000006</c:v>
                </c:pt>
                <c:pt idx="752">
                  <c:v>29.680610000000016</c:v>
                </c:pt>
                <c:pt idx="753">
                  <c:v>29.696140000000014</c:v>
                </c:pt>
                <c:pt idx="754">
                  <c:v>29.714450000000014</c:v>
                </c:pt>
                <c:pt idx="755">
                  <c:v>29.732190000000017</c:v>
                </c:pt>
                <c:pt idx="756">
                  <c:v>29.746420000000015</c:v>
                </c:pt>
                <c:pt idx="757">
                  <c:v>29.76994000000002</c:v>
                </c:pt>
                <c:pt idx="758">
                  <c:v>29.790760000000006</c:v>
                </c:pt>
                <c:pt idx="759">
                  <c:v>29.819020000000009</c:v>
                </c:pt>
                <c:pt idx="760">
                  <c:v>29.823260000000019</c:v>
                </c:pt>
                <c:pt idx="761">
                  <c:v>29.838190000000012</c:v>
                </c:pt>
                <c:pt idx="762">
                  <c:v>29.856230000000011</c:v>
                </c:pt>
                <c:pt idx="763">
                  <c:v>29.872900000000016</c:v>
                </c:pt>
                <c:pt idx="764">
                  <c:v>29.889950000000013</c:v>
                </c:pt>
                <c:pt idx="765">
                  <c:v>29.91540000000002</c:v>
                </c:pt>
                <c:pt idx="766">
                  <c:v>29.940130000000011</c:v>
                </c:pt>
                <c:pt idx="767">
                  <c:v>29.952720000000014</c:v>
                </c:pt>
                <c:pt idx="768">
                  <c:v>29.972320000000011</c:v>
                </c:pt>
                <c:pt idx="769">
                  <c:v>29.983200000000011</c:v>
                </c:pt>
                <c:pt idx="770">
                  <c:v>29.99860000000001</c:v>
                </c:pt>
                <c:pt idx="771">
                  <c:v>30.027270000000016</c:v>
                </c:pt>
                <c:pt idx="772">
                  <c:v>30.051610000000011</c:v>
                </c:pt>
                <c:pt idx="773">
                  <c:v>30.067730000000012</c:v>
                </c:pt>
                <c:pt idx="774">
                  <c:v>30.091850000000008</c:v>
                </c:pt>
                <c:pt idx="775">
                  <c:v>30.092410000000015</c:v>
                </c:pt>
                <c:pt idx="776">
                  <c:v>30.120830000000012</c:v>
                </c:pt>
                <c:pt idx="777">
                  <c:v>30.143310000000014</c:v>
                </c:pt>
                <c:pt idx="778">
                  <c:v>30.148640000000015</c:v>
                </c:pt>
                <c:pt idx="779">
                  <c:v>30.177080000000018</c:v>
                </c:pt>
                <c:pt idx="780">
                  <c:v>30.190650000000019</c:v>
                </c:pt>
                <c:pt idx="781">
                  <c:v>30.212450000000018</c:v>
                </c:pt>
                <c:pt idx="782">
                  <c:v>30.227730000000008</c:v>
                </c:pt>
                <c:pt idx="783">
                  <c:v>30.242150000000009</c:v>
                </c:pt>
                <c:pt idx="784">
                  <c:v>30.263810000000007</c:v>
                </c:pt>
                <c:pt idx="785">
                  <c:v>30.276010000000014</c:v>
                </c:pt>
                <c:pt idx="786">
                  <c:v>30.308750000000018</c:v>
                </c:pt>
                <c:pt idx="787">
                  <c:v>30.317280000000011</c:v>
                </c:pt>
                <c:pt idx="788">
                  <c:v>30.340990000000019</c:v>
                </c:pt>
                <c:pt idx="789">
                  <c:v>30.355010000000007</c:v>
                </c:pt>
                <c:pt idx="790">
                  <c:v>30.372090000000014</c:v>
                </c:pt>
                <c:pt idx="791">
                  <c:v>30.385000000000019</c:v>
                </c:pt>
                <c:pt idx="792">
                  <c:v>30.416070000000019</c:v>
                </c:pt>
                <c:pt idx="793">
                  <c:v>30.424240000000012</c:v>
                </c:pt>
                <c:pt idx="794">
                  <c:v>30.448700000000017</c:v>
                </c:pt>
                <c:pt idx="795">
                  <c:v>30.47105000000002</c:v>
                </c:pt>
                <c:pt idx="796">
                  <c:v>30.486710000000016</c:v>
                </c:pt>
                <c:pt idx="797">
                  <c:v>30.49936000000001</c:v>
                </c:pt>
                <c:pt idx="798">
                  <c:v>30.528290000000013</c:v>
                </c:pt>
                <c:pt idx="799">
                  <c:v>30.535130000000009</c:v>
                </c:pt>
                <c:pt idx="800">
                  <c:v>30.544030000000006</c:v>
                </c:pt>
                <c:pt idx="801">
                  <c:v>30.579220000000007</c:v>
                </c:pt>
                <c:pt idx="802">
                  <c:v>30.597680000000011</c:v>
                </c:pt>
                <c:pt idx="803">
                  <c:v>30.607310000000012</c:v>
                </c:pt>
                <c:pt idx="804">
                  <c:v>30.627490000000009</c:v>
                </c:pt>
                <c:pt idx="805">
                  <c:v>30.651230000000012</c:v>
                </c:pt>
                <c:pt idx="806">
                  <c:v>30.656290000000013</c:v>
                </c:pt>
                <c:pt idx="807">
                  <c:v>30.686840000000018</c:v>
                </c:pt>
                <c:pt idx="808">
                  <c:v>30.701660000000018</c:v>
                </c:pt>
                <c:pt idx="809">
                  <c:v>30.714680000000016</c:v>
                </c:pt>
                <c:pt idx="810">
                  <c:v>30.729430000000008</c:v>
                </c:pt>
                <c:pt idx="811">
                  <c:v>30.752750000000006</c:v>
                </c:pt>
                <c:pt idx="812">
                  <c:v>30.769580000000019</c:v>
                </c:pt>
                <c:pt idx="813">
                  <c:v>30.79404000000001</c:v>
                </c:pt>
                <c:pt idx="814">
                  <c:v>30.81562000000001</c:v>
                </c:pt>
                <c:pt idx="815">
                  <c:v>30.818570000000008</c:v>
                </c:pt>
                <c:pt idx="816">
                  <c:v>30.848880000000008</c:v>
                </c:pt>
                <c:pt idx="817">
                  <c:v>30.872910000000019</c:v>
                </c:pt>
                <c:pt idx="818">
                  <c:v>30.875630000000015</c:v>
                </c:pt>
                <c:pt idx="819">
                  <c:v>30.899500000000018</c:v>
                </c:pt>
                <c:pt idx="820">
                  <c:v>30.925730000000016</c:v>
                </c:pt>
                <c:pt idx="821">
                  <c:v>30.942180000000008</c:v>
                </c:pt>
                <c:pt idx="822">
                  <c:v>30.953360000000018</c:v>
                </c:pt>
                <c:pt idx="823">
                  <c:v>30.970010000000016</c:v>
                </c:pt>
                <c:pt idx="824">
                  <c:v>30.991280000000017</c:v>
                </c:pt>
                <c:pt idx="825">
                  <c:v>31.00621000000001</c:v>
                </c:pt>
                <c:pt idx="826">
                  <c:v>31.022320000000008</c:v>
                </c:pt>
                <c:pt idx="827">
                  <c:v>31.037480000000016</c:v>
                </c:pt>
                <c:pt idx="828">
                  <c:v>31.056200000000018</c:v>
                </c:pt>
                <c:pt idx="829">
                  <c:v>31.079730000000012</c:v>
                </c:pt>
                <c:pt idx="830">
                  <c:v>31.099180000000018</c:v>
                </c:pt>
                <c:pt idx="831">
                  <c:v>31.106600000000014</c:v>
                </c:pt>
                <c:pt idx="832">
                  <c:v>31.14388000000001</c:v>
                </c:pt>
                <c:pt idx="833">
                  <c:v>31.149960000000007</c:v>
                </c:pt>
                <c:pt idx="834">
                  <c:v>31.174040000000019</c:v>
                </c:pt>
                <c:pt idx="835">
                  <c:v>31.181260000000009</c:v>
                </c:pt>
                <c:pt idx="836">
                  <c:v>31.200140000000019</c:v>
                </c:pt>
                <c:pt idx="837">
                  <c:v>31.220490000000012</c:v>
                </c:pt>
                <c:pt idx="838">
                  <c:v>31.240870000000015</c:v>
                </c:pt>
                <c:pt idx="839">
                  <c:v>31.263030000000015</c:v>
                </c:pt>
                <c:pt idx="840">
                  <c:v>31.261960000000016</c:v>
                </c:pt>
                <c:pt idx="841">
                  <c:v>31.297810000000013</c:v>
                </c:pt>
                <c:pt idx="842">
                  <c:v>31.318200000000019</c:v>
                </c:pt>
                <c:pt idx="843">
                  <c:v>31.339730000000017</c:v>
                </c:pt>
                <c:pt idx="844">
                  <c:v>31.348200000000006</c:v>
                </c:pt>
                <c:pt idx="845">
                  <c:v>31.370970000000014</c:v>
                </c:pt>
                <c:pt idx="846">
                  <c:v>31.395050000000012</c:v>
                </c:pt>
                <c:pt idx="847">
                  <c:v>31.395470000000017</c:v>
                </c:pt>
                <c:pt idx="848">
                  <c:v>31.422380000000018</c:v>
                </c:pt>
                <c:pt idx="849">
                  <c:v>31.435870000000008</c:v>
                </c:pt>
                <c:pt idx="850">
                  <c:v>31.451210000000017</c:v>
                </c:pt>
                <c:pt idx="851">
                  <c:v>31.476010000000016</c:v>
                </c:pt>
                <c:pt idx="852">
                  <c:v>31.491940000000014</c:v>
                </c:pt>
                <c:pt idx="853">
                  <c:v>31.497180000000014</c:v>
                </c:pt>
                <c:pt idx="854">
                  <c:v>31.53267000000001</c:v>
                </c:pt>
                <c:pt idx="855">
                  <c:v>31.535460000000015</c:v>
                </c:pt>
                <c:pt idx="856">
                  <c:v>31.565920000000006</c:v>
                </c:pt>
                <c:pt idx="857">
                  <c:v>31.589480000000009</c:v>
                </c:pt>
                <c:pt idx="858">
                  <c:v>31.598530000000011</c:v>
                </c:pt>
                <c:pt idx="859">
                  <c:v>31.627060000000014</c:v>
                </c:pt>
                <c:pt idx="860">
                  <c:v>31.628510000000006</c:v>
                </c:pt>
                <c:pt idx="861">
                  <c:v>31.655560000000008</c:v>
                </c:pt>
                <c:pt idx="862">
                  <c:v>31.666700000000006</c:v>
                </c:pt>
                <c:pt idx="863">
                  <c:v>31.681390000000007</c:v>
                </c:pt>
                <c:pt idx="864">
                  <c:v>31.705250000000007</c:v>
                </c:pt>
                <c:pt idx="865">
                  <c:v>31.72617000000001</c:v>
                </c:pt>
                <c:pt idx="866">
                  <c:v>31.750900000000016</c:v>
                </c:pt>
                <c:pt idx="867">
                  <c:v>31.752800000000008</c:v>
                </c:pt>
                <c:pt idx="868">
                  <c:v>31.782930000000007</c:v>
                </c:pt>
                <c:pt idx="869">
                  <c:v>31.803710000000009</c:v>
                </c:pt>
                <c:pt idx="870">
                  <c:v>31.806260000000009</c:v>
                </c:pt>
                <c:pt idx="871">
                  <c:v>31.822520000000011</c:v>
                </c:pt>
                <c:pt idx="872">
                  <c:v>31.846270000000018</c:v>
                </c:pt>
                <c:pt idx="873">
                  <c:v>31.868380000000016</c:v>
                </c:pt>
                <c:pt idx="874">
                  <c:v>31.885470000000012</c:v>
                </c:pt>
                <c:pt idx="875">
                  <c:v>31.893600000000006</c:v>
                </c:pt>
                <c:pt idx="876">
                  <c:v>31.924060000000011</c:v>
                </c:pt>
                <c:pt idx="877">
                  <c:v>31.937420000000017</c:v>
                </c:pt>
                <c:pt idx="878">
                  <c:v>31.964390000000009</c:v>
                </c:pt>
                <c:pt idx="879">
                  <c:v>31.971040000000016</c:v>
                </c:pt>
                <c:pt idx="880">
                  <c:v>31.983390000000014</c:v>
                </c:pt>
                <c:pt idx="881">
                  <c:v>32.006440000000012</c:v>
                </c:pt>
                <c:pt idx="882">
                  <c:v>32.016100000000009</c:v>
                </c:pt>
                <c:pt idx="883">
                  <c:v>32.040380000000013</c:v>
                </c:pt>
                <c:pt idx="884">
                  <c:v>32.068610000000007</c:v>
                </c:pt>
                <c:pt idx="885">
                  <c:v>32.081400000000016</c:v>
                </c:pt>
                <c:pt idx="886">
                  <c:v>32.105680000000007</c:v>
                </c:pt>
                <c:pt idx="887">
                  <c:v>32.126660000000015</c:v>
                </c:pt>
                <c:pt idx="888">
                  <c:v>32.146580000000014</c:v>
                </c:pt>
                <c:pt idx="889">
                  <c:v>32.165660000000017</c:v>
                </c:pt>
                <c:pt idx="890">
                  <c:v>32.187700000000007</c:v>
                </c:pt>
                <c:pt idx="891">
                  <c:v>32.224460000000008</c:v>
                </c:pt>
                <c:pt idx="892">
                  <c:v>32.243090000000009</c:v>
                </c:pt>
                <c:pt idx="893">
                  <c:v>32.269700000000014</c:v>
                </c:pt>
                <c:pt idx="894">
                  <c:v>32.292830000000009</c:v>
                </c:pt>
                <c:pt idx="895">
                  <c:v>32.327380000000019</c:v>
                </c:pt>
                <c:pt idx="896">
                  <c:v>32.335150000000013</c:v>
                </c:pt>
                <c:pt idx="897">
                  <c:v>32.361900000000006</c:v>
                </c:pt>
                <c:pt idx="898">
                  <c:v>32.374370000000013</c:v>
                </c:pt>
                <c:pt idx="899">
                  <c:v>32.40346000000001</c:v>
                </c:pt>
                <c:pt idx="900">
                  <c:v>32.421940000000006</c:v>
                </c:pt>
                <c:pt idx="901">
                  <c:v>32.442980000000006</c:v>
                </c:pt>
                <c:pt idx="902">
                  <c:v>32.466380000000015</c:v>
                </c:pt>
                <c:pt idx="903">
                  <c:v>32.479180000000014</c:v>
                </c:pt>
                <c:pt idx="904">
                  <c:v>32.512600000000006</c:v>
                </c:pt>
                <c:pt idx="905">
                  <c:v>32.529290000000017</c:v>
                </c:pt>
                <c:pt idx="906">
                  <c:v>32.555730000000011</c:v>
                </c:pt>
                <c:pt idx="907">
                  <c:v>32.560890000000015</c:v>
                </c:pt>
                <c:pt idx="908">
                  <c:v>32.588940000000008</c:v>
                </c:pt>
                <c:pt idx="909">
                  <c:v>32.605840000000015</c:v>
                </c:pt>
                <c:pt idx="910">
                  <c:v>32.622330000000019</c:v>
                </c:pt>
                <c:pt idx="911">
                  <c:v>32.651020000000017</c:v>
                </c:pt>
                <c:pt idx="912">
                  <c:v>32.667910000000006</c:v>
                </c:pt>
                <c:pt idx="913">
                  <c:v>32.688290000000009</c:v>
                </c:pt>
                <c:pt idx="914">
                  <c:v>32.69935000000001</c:v>
                </c:pt>
                <c:pt idx="915">
                  <c:v>32.719860000000011</c:v>
                </c:pt>
                <c:pt idx="916">
                  <c:v>32.740390000000019</c:v>
                </c:pt>
                <c:pt idx="917">
                  <c:v>32.761810000000011</c:v>
                </c:pt>
                <c:pt idx="918">
                  <c:v>32.776920000000018</c:v>
                </c:pt>
                <c:pt idx="919">
                  <c:v>32.817210000000017</c:v>
                </c:pt>
                <c:pt idx="920">
                  <c:v>32.82426000000001</c:v>
                </c:pt>
                <c:pt idx="921">
                  <c:v>32.839670000000012</c:v>
                </c:pt>
                <c:pt idx="922">
                  <c:v>32.859380000000016</c:v>
                </c:pt>
                <c:pt idx="923">
                  <c:v>32.877050000000011</c:v>
                </c:pt>
                <c:pt idx="924">
                  <c:v>32.89997000000001</c:v>
                </c:pt>
                <c:pt idx="925">
                  <c:v>32.919360000000012</c:v>
                </c:pt>
                <c:pt idx="926">
                  <c:v>32.935280000000006</c:v>
                </c:pt>
                <c:pt idx="927">
                  <c:v>32.939160000000015</c:v>
                </c:pt>
                <c:pt idx="928">
                  <c:v>32.984170000000006</c:v>
                </c:pt>
                <c:pt idx="929">
                  <c:v>32.989220000000017</c:v>
                </c:pt>
                <c:pt idx="930">
                  <c:v>33.009250000000009</c:v>
                </c:pt>
                <c:pt idx="931">
                  <c:v>33.027860000000018</c:v>
                </c:pt>
                <c:pt idx="932">
                  <c:v>33.046530000000018</c:v>
                </c:pt>
                <c:pt idx="933">
                  <c:v>33.070050000000009</c:v>
                </c:pt>
                <c:pt idx="934">
                  <c:v>33.100210000000018</c:v>
                </c:pt>
                <c:pt idx="935">
                  <c:v>33.104310000000012</c:v>
                </c:pt>
                <c:pt idx="936">
                  <c:v>33.125240000000019</c:v>
                </c:pt>
                <c:pt idx="937">
                  <c:v>33.145360000000011</c:v>
                </c:pt>
                <c:pt idx="938">
                  <c:v>33.16161000000001</c:v>
                </c:pt>
                <c:pt idx="939">
                  <c:v>33.190300000000008</c:v>
                </c:pt>
                <c:pt idx="940">
                  <c:v>33.213220000000007</c:v>
                </c:pt>
                <c:pt idx="941">
                  <c:v>33.226300000000009</c:v>
                </c:pt>
                <c:pt idx="942">
                  <c:v>33.246140000000011</c:v>
                </c:pt>
                <c:pt idx="943">
                  <c:v>33.266920000000013</c:v>
                </c:pt>
                <c:pt idx="944">
                  <c:v>33.290760000000006</c:v>
                </c:pt>
                <c:pt idx="945">
                  <c:v>33.307930000000013</c:v>
                </c:pt>
                <c:pt idx="946">
                  <c:v>33.336010000000016</c:v>
                </c:pt>
                <c:pt idx="947">
                  <c:v>33.341930000000019</c:v>
                </c:pt>
                <c:pt idx="948">
                  <c:v>33.363740000000007</c:v>
                </c:pt>
                <c:pt idx="949">
                  <c:v>33.376220000000018</c:v>
                </c:pt>
                <c:pt idx="950">
                  <c:v>33.402410000000017</c:v>
                </c:pt>
                <c:pt idx="951">
                  <c:v>33.420130000000015</c:v>
                </c:pt>
                <c:pt idx="952">
                  <c:v>33.44098000000001</c:v>
                </c:pt>
                <c:pt idx="953">
                  <c:v>33.474820000000008</c:v>
                </c:pt>
                <c:pt idx="954">
                  <c:v>33.473130000000012</c:v>
                </c:pt>
                <c:pt idx="955">
                  <c:v>33.500870000000006</c:v>
                </c:pt>
                <c:pt idx="956">
                  <c:v>33.519860000000008</c:v>
                </c:pt>
                <c:pt idx="957">
                  <c:v>33.540350000000018</c:v>
                </c:pt>
                <c:pt idx="958">
                  <c:v>33.567110000000014</c:v>
                </c:pt>
                <c:pt idx="959">
                  <c:v>33.585380000000015</c:v>
                </c:pt>
                <c:pt idx="960">
                  <c:v>33.616920000000007</c:v>
                </c:pt>
                <c:pt idx="961">
                  <c:v>33.619450000000015</c:v>
                </c:pt>
                <c:pt idx="962">
                  <c:v>33.643000000000015</c:v>
                </c:pt>
                <c:pt idx="963">
                  <c:v>33.654980000000009</c:v>
                </c:pt>
                <c:pt idx="964">
                  <c:v>33.669470000000018</c:v>
                </c:pt>
                <c:pt idx="965">
                  <c:v>33.699370000000016</c:v>
                </c:pt>
                <c:pt idx="966">
                  <c:v>33.708780000000019</c:v>
                </c:pt>
                <c:pt idx="967">
                  <c:v>33.740970000000019</c:v>
                </c:pt>
                <c:pt idx="968">
                  <c:v>33.745870000000011</c:v>
                </c:pt>
                <c:pt idx="969">
                  <c:v>33.779600000000016</c:v>
                </c:pt>
                <c:pt idx="970">
                  <c:v>33.791730000000015</c:v>
                </c:pt>
                <c:pt idx="971">
                  <c:v>33.808270000000007</c:v>
                </c:pt>
                <c:pt idx="972">
                  <c:v>33.832170000000019</c:v>
                </c:pt>
                <c:pt idx="973">
                  <c:v>33.835480000000018</c:v>
                </c:pt>
                <c:pt idx="974">
                  <c:v>33.865650000000016</c:v>
                </c:pt>
                <c:pt idx="975">
                  <c:v>33.885360000000006</c:v>
                </c:pt>
                <c:pt idx="976">
                  <c:v>33.904190000000014</c:v>
                </c:pt>
                <c:pt idx="977">
                  <c:v>33.916480000000007</c:v>
                </c:pt>
                <c:pt idx="978">
                  <c:v>33.927330000000012</c:v>
                </c:pt>
                <c:pt idx="979">
                  <c:v>33.945290000000014</c:v>
                </c:pt>
                <c:pt idx="980">
                  <c:v>33.962940000000017</c:v>
                </c:pt>
                <c:pt idx="981">
                  <c:v>33.986950000000007</c:v>
                </c:pt>
                <c:pt idx="982">
                  <c:v>34.003180000000015</c:v>
                </c:pt>
                <c:pt idx="983">
                  <c:v>34.020920000000018</c:v>
                </c:pt>
                <c:pt idx="984">
                  <c:v>34.044070000000019</c:v>
                </c:pt>
                <c:pt idx="985">
                  <c:v>34.054280000000006</c:v>
                </c:pt>
                <c:pt idx="986">
                  <c:v>34.084800000000016</c:v>
                </c:pt>
                <c:pt idx="987">
                  <c:v>34.091190000000012</c:v>
                </c:pt>
                <c:pt idx="988">
                  <c:v>34.104260000000011</c:v>
                </c:pt>
                <c:pt idx="989">
                  <c:v>34.125450000000015</c:v>
                </c:pt>
                <c:pt idx="990">
                  <c:v>34.142490000000009</c:v>
                </c:pt>
                <c:pt idx="991">
                  <c:v>34.150150000000011</c:v>
                </c:pt>
                <c:pt idx="992">
                  <c:v>34.181970000000007</c:v>
                </c:pt>
                <c:pt idx="993">
                  <c:v>34.204440000000019</c:v>
                </c:pt>
                <c:pt idx="994">
                  <c:v>34.21390000000001</c:v>
                </c:pt>
                <c:pt idx="995">
                  <c:v>34.231460000000013</c:v>
                </c:pt>
                <c:pt idx="996">
                  <c:v>34.24739000000001</c:v>
                </c:pt>
                <c:pt idx="997">
                  <c:v>34.27349000000001</c:v>
                </c:pt>
                <c:pt idx="998">
                  <c:v>34.279660000000007</c:v>
                </c:pt>
                <c:pt idx="999">
                  <c:v>34.301080000000013</c:v>
                </c:pt>
                <c:pt idx="1000">
                  <c:v>34.307950000000019</c:v>
                </c:pt>
                <c:pt idx="1001">
                  <c:v>34.336870000000019</c:v>
                </c:pt>
                <c:pt idx="1002">
                  <c:v>34.350020000000015</c:v>
                </c:pt>
                <c:pt idx="1003">
                  <c:v>34.361750000000015</c:v>
                </c:pt>
                <c:pt idx="1004">
                  <c:v>34.386810000000011</c:v>
                </c:pt>
                <c:pt idx="1005">
                  <c:v>34.409240000000011</c:v>
                </c:pt>
                <c:pt idx="1006">
                  <c:v>34.427240000000012</c:v>
                </c:pt>
                <c:pt idx="1007">
                  <c:v>34.447970000000012</c:v>
                </c:pt>
                <c:pt idx="1008">
                  <c:v>34.454770000000011</c:v>
                </c:pt>
                <c:pt idx="1009">
                  <c:v>34.465680000000006</c:v>
                </c:pt>
                <c:pt idx="1010">
                  <c:v>34.494120000000009</c:v>
                </c:pt>
                <c:pt idx="1011">
                  <c:v>34.506280000000018</c:v>
                </c:pt>
                <c:pt idx="1012">
                  <c:v>34.519680000000008</c:v>
                </c:pt>
                <c:pt idx="1013">
                  <c:v>34.549800000000019</c:v>
                </c:pt>
                <c:pt idx="1014">
                  <c:v>34.558340000000015</c:v>
                </c:pt>
                <c:pt idx="1015">
                  <c:v>34.573450000000008</c:v>
                </c:pt>
                <c:pt idx="1016">
                  <c:v>34.593770000000006</c:v>
                </c:pt>
                <c:pt idx="1017">
                  <c:v>34.614860000000007</c:v>
                </c:pt>
                <c:pt idx="1018">
                  <c:v>34.643540000000016</c:v>
                </c:pt>
                <c:pt idx="1019">
                  <c:v>34.66049000000001</c:v>
                </c:pt>
                <c:pt idx="1020">
                  <c:v>34.663960000000017</c:v>
                </c:pt>
                <c:pt idx="1021">
                  <c:v>34.695430000000016</c:v>
                </c:pt>
                <c:pt idx="1022">
                  <c:v>34.710800000000006</c:v>
                </c:pt>
                <c:pt idx="1023">
                  <c:v>34.716400000000007</c:v>
                </c:pt>
                <c:pt idx="1024">
                  <c:v>34.721240000000009</c:v>
                </c:pt>
                <c:pt idx="1025">
                  <c:v>34.748900000000006</c:v>
                </c:pt>
                <c:pt idx="1026">
                  <c:v>34.787260000000018</c:v>
                </c:pt>
                <c:pt idx="1027">
                  <c:v>34.787590000000009</c:v>
                </c:pt>
                <c:pt idx="1028">
                  <c:v>34.805430000000015</c:v>
                </c:pt>
                <c:pt idx="1029">
                  <c:v>34.816080000000014</c:v>
                </c:pt>
                <c:pt idx="1030">
                  <c:v>34.831850000000017</c:v>
                </c:pt>
                <c:pt idx="1031">
                  <c:v>34.862600000000015</c:v>
                </c:pt>
                <c:pt idx="1032">
                  <c:v>34.87069000000001</c:v>
                </c:pt>
                <c:pt idx="1033">
                  <c:v>34.885720000000006</c:v>
                </c:pt>
                <c:pt idx="1034">
                  <c:v>34.919640000000015</c:v>
                </c:pt>
                <c:pt idx="1035">
                  <c:v>34.925470000000018</c:v>
                </c:pt>
                <c:pt idx="1036">
                  <c:v>34.950910000000007</c:v>
                </c:pt>
                <c:pt idx="1037">
                  <c:v>34.960120000000018</c:v>
                </c:pt>
                <c:pt idx="1038">
                  <c:v>34.980850000000018</c:v>
                </c:pt>
                <c:pt idx="1039">
                  <c:v>35.006270000000015</c:v>
                </c:pt>
                <c:pt idx="1040">
                  <c:v>35.02403000000001</c:v>
                </c:pt>
                <c:pt idx="1041">
                  <c:v>35.033230000000017</c:v>
                </c:pt>
                <c:pt idx="1042">
                  <c:v>35.032470000000018</c:v>
                </c:pt>
                <c:pt idx="1043">
                  <c:v>35.069530000000015</c:v>
                </c:pt>
                <c:pt idx="1044">
                  <c:v>35.083640000000017</c:v>
                </c:pt>
                <c:pt idx="1045">
                  <c:v>35.115300000000019</c:v>
                </c:pt>
                <c:pt idx="1046">
                  <c:v>35.121870000000015</c:v>
                </c:pt>
                <c:pt idx="1047">
                  <c:v>35.137730000000019</c:v>
                </c:pt>
                <c:pt idx="1048">
                  <c:v>35.155050000000017</c:v>
                </c:pt>
                <c:pt idx="1049">
                  <c:v>35.167020000000008</c:v>
                </c:pt>
                <c:pt idx="1050">
                  <c:v>35.190390000000008</c:v>
                </c:pt>
                <c:pt idx="1051">
                  <c:v>35.199770000000015</c:v>
                </c:pt>
                <c:pt idx="1052">
                  <c:v>35.221750000000014</c:v>
                </c:pt>
                <c:pt idx="1053">
                  <c:v>35.252490000000009</c:v>
                </c:pt>
                <c:pt idx="1054">
                  <c:v>35.25227000000001</c:v>
                </c:pt>
                <c:pt idx="1055">
                  <c:v>35.276920000000018</c:v>
                </c:pt>
                <c:pt idx="1056">
                  <c:v>35.295750000000012</c:v>
                </c:pt>
                <c:pt idx="1057">
                  <c:v>35.307660000000013</c:v>
                </c:pt>
                <c:pt idx="1058">
                  <c:v>35.340120000000013</c:v>
                </c:pt>
                <c:pt idx="1059">
                  <c:v>35.337250000000012</c:v>
                </c:pt>
                <c:pt idx="1060">
                  <c:v>35.368020000000016</c:v>
                </c:pt>
                <c:pt idx="1061">
                  <c:v>35.385560000000012</c:v>
                </c:pt>
                <c:pt idx="1062">
                  <c:v>35.400430000000014</c:v>
                </c:pt>
                <c:pt idx="1063">
                  <c:v>35.409240000000011</c:v>
                </c:pt>
                <c:pt idx="1064">
                  <c:v>35.435330000000008</c:v>
                </c:pt>
                <c:pt idx="1065">
                  <c:v>35.434630000000013</c:v>
                </c:pt>
                <c:pt idx="1066">
                  <c:v>35.454270000000008</c:v>
                </c:pt>
                <c:pt idx="1067">
                  <c:v>35.477750000000015</c:v>
                </c:pt>
                <c:pt idx="1068">
                  <c:v>35.495770000000007</c:v>
                </c:pt>
                <c:pt idx="1069">
                  <c:v>35.523560000000018</c:v>
                </c:pt>
                <c:pt idx="1070">
                  <c:v>35.526010000000014</c:v>
                </c:pt>
                <c:pt idx="1071">
                  <c:v>35.546560000000014</c:v>
                </c:pt>
                <c:pt idx="1072">
                  <c:v>35.575400000000016</c:v>
                </c:pt>
                <c:pt idx="1073">
                  <c:v>35.590720000000019</c:v>
                </c:pt>
                <c:pt idx="1074">
                  <c:v>35.604650000000007</c:v>
                </c:pt>
                <c:pt idx="1075">
                  <c:v>35.621390000000019</c:v>
                </c:pt>
                <c:pt idx="1076">
                  <c:v>35.628880000000009</c:v>
                </c:pt>
                <c:pt idx="1077">
                  <c:v>35.651970000000006</c:v>
                </c:pt>
                <c:pt idx="1078">
                  <c:v>35.670120000000011</c:v>
                </c:pt>
                <c:pt idx="1079">
                  <c:v>35.69456000000001</c:v>
                </c:pt>
                <c:pt idx="1080">
                  <c:v>35.696280000000016</c:v>
                </c:pt>
                <c:pt idx="1081">
                  <c:v>35.722300000000018</c:v>
                </c:pt>
                <c:pt idx="1082">
                  <c:v>35.737980000000007</c:v>
                </c:pt>
                <c:pt idx="1083">
                  <c:v>35.758580000000009</c:v>
                </c:pt>
                <c:pt idx="1084">
                  <c:v>35.774590000000018</c:v>
                </c:pt>
                <c:pt idx="1085">
                  <c:v>35.784120000000016</c:v>
                </c:pt>
                <c:pt idx="1086">
                  <c:v>35.805140000000009</c:v>
                </c:pt>
                <c:pt idx="1087">
                  <c:v>35.823850000000007</c:v>
                </c:pt>
                <c:pt idx="1088">
                  <c:v>35.834910000000008</c:v>
                </c:pt>
                <c:pt idx="1089">
                  <c:v>35.851140000000015</c:v>
                </c:pt>
                <c:pt idx="1090">
                  <c:v>35.872510000000005</c:v>
                </c:pt>
                <c:pt idx="1091">
                  <c:v>35.882920000000013</c:v>
                </c:pt>
                <c:pt idx="1092">
                  <c:v>35.904070000000019</c:v>
                </c:pt>
                <c:pt idx="1093">
                  <c:v>35.917530000000014</c:v>
                </c:pt>
                <c:pt idx="1094">
                  <c:v>35.942650000000015</c:v>
                </c:pt>
                <c:pt idx="1095">
                  <c:v>35.959710000000015</c:v>
                </c:pt>
                <c:pt idx="1096">
                  <c:v>35.965030000000013</c:v>
                </c:pt>
                <c:pt idx="1097">
                  <c:v>35.995950000000008</c:v>
                </c:pt>
                <c:pt idx="1098">
                  <c:v>35.998580000000018</c:v>
                </c:pt>
                <c:pt idx="1099">
                  <c:v>36.021820000000019</c:v>
                </c:pt>
                <c:pt idx="1100">
                  <c:v>36.035730000000015</c:v>
                </c:pt>
                <c:pt idx="1101">
                  <c:v>36.064460000000011</c:v>
                </c:pt>
                <c:pt idx="1102">
                  <c:v>36.068670000000012</c:v>
                </c:pt>
                <c:pt idx="1103">
                  <c:v>36.09508000000001</c:v>
                </c:pt>
                <c:pt idx="1104">
                  <c:v>36.098390000000009</c:v>
                </c:pt>
                <c:pt idx="1105">
                  <c:v>36.137290000000007</c:v>
                </c:pt>
                <c:pt idx="1106">
                  <c:v>36.141200000000012</c:v>
                </c:pt>
                <c:pt idx="1107">
                  <c:v>36.158110000000008</c:v>
                </c:pt>
                <c:pt idx="1108">
                  <c:v>36.159090000000006</c:v>
                </c:pt>
                <c:pt idx="1109">
                  <c:v>36.178080000000008</c:v>
                </c:pt>
                <c:pt idx="1110">
                  <c:v>36.202700000000007</c:v>
                </c:pt>
                <c:pt idx="1111">
                  <c:v>36.216940000000008</c:v>
                </c:pt>
                <c:pt idx="1112">
                  <c:v>36.239730000000009</c:v>
                </c:pt>
                <c:pt idx="1113">
                  <c:v>36.260130000000018</c:v>
                </c:pt>
                <c:pt idx="1114">
                  <c:v>36.257380000000012</c:v>
                </c:pt>
                <c:pt idx="1115">
                  <c:v>36.286050000000017</c:v>
                </c:pt>
                <c:pt idx="1116">
                  <c:v>36.296210000000016</c:v>
                </c:pt>
                <c:pt idx="1117">
                  <c:v>36.309180000000012</c:v>
                </c:pt>
                <c:pt idx="1118">
                  <c:v>36.32959000000001</c:v>
                </c:pt>
                <c:pt idx="1119">
                  <c:v>36.360150000000019</c:v>
                </c:pt>
                <c:pt idx="1120">
                  <c:v>36.378440000000012</c:v>
                </c:pt>
                <c:pt idx="1121">
                  <c:v>36.405620000000013</c:v>
                </c:pt>
                <c:pt idx="1122">
                  <c:v>36.397500000000008</c:v>
                </c:pt>
                <c:pt idx="1123">
                  <c:v>36.412850000000006</c:v>
                </c:pt>
                <c:pt idx="1124">
                  <c:v>36.430690000000013</c:v>
                </c:pt>
                <c:pt idx="1125">
                  <c:v>36.447800000000015</c:v>
                </c:pt>
                <c:pt idx="1126">
                  <c:v>36.465240000000009</c:v>
                </c:pt>
                <c:pt idx="1127">
                  <c:v>36.489670000000018</c:v>
                </c:pt>
                <c:pt idx="1128">
                  <c:v>36.490760000000009</c:v>
                </c:pt>
                <c:pt idx="1129">
                  <c:v>36.519460000000009</c:v>
                </c:pt>
                <c:pt idx="1130">
                  <c:v>36.526480000000006</c:v>
                </c:pt>
                <c:pt idx="1131">
                  <c:v>36.553540000000012</c:v>
                </c:pt>
                <c:pt idx="1132">
                  <c:v>36.569260000000014</c:v>
                </c:pt>
                <c:pt idx="1133">
                  <c:v>36.578360000000018</c:v>
                </c:pt>
                <c:pt idx="1134">
                  <c:v>36.597130000000007</c:v>
                </c:pt>
                <c:pt idx="1135">
                  <c:v>36.614410000000007</c:v>
                </c:pt>
                <c:pt idx="1136">
                  <c:v>36.643950000000018</c:v>
                </c:pt>
                <c:pt idx="1137">
                  <c:v>36.659170000000017</c:v>
                </c:pt>
                <c:pt idx="1138">
                  <c:v>36.664060000000006</c:v>
                </c:pt>
                <c:pt idx="1139">
                  <c:v>36.690740000000019</c:v>
                </c:pt>
                <c:pt idx="1140">
                  <c:v>36.714980000000011</c:v>
                </c:pt>
                <c:pt idx="1141">
                  <c:v>36.714660000000009</c:v>
                </c:pt>
                <c:pt idx="1142">
                  <c:v>36.733720000000019</c:v>
                </c:pt>
                <c:pt idx="1143">
                  <c:v>36.751050000000006</c:v>
                </c:pt>
                <c:pt idx="1144">
                  <c:v>36.773330000000016</c:v>
                </c:pt>
                <c:pt idx="1145">
                  <c:v>36.777470000000008</c:v>
                </c:pt>
                <c:pt idx="1146">
                  <c:v>36.817940000000007</c:v>
                </c:pt>
                <c:pt idx="1147">
                  <c:v>36.826890000000006</c:v>
                </c:pt>
                <c:pt idx="1148">
                  <c:v>36.841740000000016</c:v>
                </c:pt>
                <c:pt idx="1149">
                  <c:v>36.849560000000011</c:v>
                </c:pt>
                <c:pt idx="1150">
                  <c:v>36.877610000000018</c:v>
                </c:pt>
                <c:pt idx="1151">
                  <c:v>36.892740000000018</c:v>
                </c:pt>
                <c:pt idx="1152">
                  <c:v>36.908220000000014</c:v>
                </c:pt>
                <c:pt idx="1153">
                  <c:v>36.93107000000002</c:v>
                </c:pt>
                <c:pt idx="1154">
                  <c:v>36.951450000000008</c:v>
                </c:pt>
                <c:pt idx="1155">
                  <c:v>36.961980000000011</c:v>
                </c:pt>
                <c:pt idx="1156">
                  <c:v>36.979680000000016</c:v>
                </c:pt>
                <c:pt idx="1157">
                  <c:v>36.997990000000016</c:v>
                </c:pt>
                <c:pt idx="1158">
                  <c:v>37.019950000000009</c:v>
                </c:pt>
                <c:pt idx="1159">
                  <c:v>37.029360000000011</c:v>
                </c:pt>
                <c:pt idx="1160">
                  <c:v>37.049750000000017</c:v>
                </c:pt>
                <c:pt idx="1161">
                  <c:v>37.066020000000009</c:v>
                </c:pt>
                <c:pt idx="1162">
                  <c:v>37.078830000000011</c:v>
                </c:pt>
                <c:pt idx="1163">
                  <c:v>37.103070000000017</c:v>
                </c:pt>
                <c:pt idx="1164">
                  <c:v>37.118860000000012</c:v>
                </c:pt>
                <c:pt idx="1165">
                  <c:v>37.145920000000018</c:v>
                </c:pt>
                <c:pt idx="1166">
                  <c:v>37.148930000000007</c:v>
                </c:pt>
                <c:pt idx="1167">
                  <c:v>37.165660000000017</c:v>
                </c:pt>
                <c:pt idx="1168">
                  <c:v>37.17925000000001</c:v>
                </c:pt>
                <c:pt idx="1169">
                  <c:v>37.201130000000006</c:v>
                </c:pt>
                <c:pt idx="1170">
                  <c:v>37.221040000000016</c:v>
                </c:pt>
                <c:pt idx="1171">
                  <c:v>37.236370000000008</c:v>
                </c:pt>
                <c:pt idx="1172">
                  <c:v>37.255060000000014</c:v>
                </c:pt>
                <c:pt idx="1173">
                  <c:v>37.273680000000013</c:v>
                </c:pt>
                <c:pt idx="1174">
                  <c:v>37.28822000000001</c:v>
                </c:pt>
                <c:pt idx="1175">
                  <c:v>37.301620000000014</c:v>
                </c:pt>
                <c:pt idx="1176">
                  <c:v>37.320430000000016</c:v>
                </c:pt>
                <c:pt idx="1177">
                  <c:v>37.331920000000011</c:v>
                </c:pt>
                <c:pt idx="1178">
                  <c:v>37.35748000000001</c:v>
                </c:pt>
                <c:pt idx="1179">
                  <c:v>37.381070000000008</c:v>
                </c:pt>
                <c:pt idx="1180">
                  <c:v>37.375810000000016</c:v>
                </c:pt>
                <c:pt idx="1181">
                  <c:v>37.404710000000009</c:v>
                </c:pt>
                <c:pt idx="1182">
                  <c:v>37.432340000000011</c:v>
                </c:pt>
                <c:pt idx="1183">
                  <c:v>37.434720000000013</c:v>
                </c:pt>
                <c:pt idx="1184">
                  <c:v>37.453410000000019</c:v>
                </c:pt>
                <c:pt idx="1185">
                  <c:v>37.48754000000001</c:v>
                </c:pt>
                <c:pt idx="1186">
                  <c:v>37.493910000000014</c:v>
                </c:pt>
                <c:pt idx="1187">
                  <c:v>37.502680000000012</c:v>
                </c:pt>
                <c:pt idx="1188">
                  <c:v>37.520500000000013</c:v>
                </c:pt>
                <c:pt idx="1189">
                  <c:v>37.551170000000013</c:v>
                </c:pt>
                <c:pt idx="1190">
                  <c:v>37.569010000000006</c:v>
                </c:pt>
                <c:pt idx="1191">
                  <c:v>37.577580000000012</c:v>
                </c:pt>
                <c:pt idx="1192">
                  <c:v>37.590970000000013</c:v>
                </c:pt>
                <c:pt idx="1193">
                  <c:v>37.612330000000014</c:v>
                </c:pt>
                <c:pt idx="1194">
                  <c:v>37.633770000000013</c:v>
                </c:pt>
                <c:pt idx="1195">
                  <c:v>37.648370000000014</c:v>
                </c:pt>
                <c:pt idx="1196">
                  <c:v>37.663140000000013</c:v>
                </c:pt>
                <c:pt idx="1197">
                  <c:v>37.685530000000014</c:v>
                </c:pt>
                <c:pt idx="1198">
                  <c:v>37.695350000000019</c:v>
                </c:pt>
                <c:pt idx="1199">
                  <c:v>37.73275000000001</c:v>
                </c:pt>
                <c:pt idx="1200">
                  <c:v>37.729830000000007</c:v>
                </c:pt>
                <c:pt idx="1201">
                  <c:v>37.746980000000008</c:v>
                </c:pt>
                <c:pt idx="1202">
                  <c:v>37.766930000000016</c:v>
                </c:pt>
                <c:pt idx="1203">
                  <c:v>37.786840000000012</c:v>
                </c:pt>
                <c:pt idx="1204">
                  <c:v>37.808470000000014</c:v>
                </c:pt>
                <c:pt idx="1205">
                  <c:v>37.810680000000019</c:v>
                </c:pt>
                <c:pt idx="1206">
                  <c:v>37.830290000000019</c:v>
                </c:pt>
                <c:pt idx="1207">
                  <c:v>37.856750000000019</c:v>
                </c:pt>
                <c:pt idx="1208">
                  <c:v>37.872240000000019</c:v>
                </c:pt>
                <c:pt idx="1209">
                  <c:v>37.897790000000015</c:v>
                </c:pt>
                <c:pt idx="1210">
                  <c:v>37.902870000000007</c:v>
                </c:pt>
                <c:pt idx="1211">
                  <c:v>37.923380000000009</c:v>
                </c:pt>
                <c:pt idx="1212">
                  <c:v>37.944230000000019</c:v>
                </c:pt>
                <c:pt idx="1213">
                  <c:v>37.956210000000013</c:v>
                </c:pt>
                <c:pt idx="1214">
                  <c:v>37.973130000000012</c:v>
                </c:pt>
                <c:pt idx="1215">
                  <c:v>37.99036000000001</c:v>
                </c:pt>
                <c:pt idx="1216">
                  <c:v>38.007260000000016</c:v>
                </c:pt>
                <c:pt idx="1217">
                  <c:v>38.029470000000018</c:v>
                </c:pt>
                <c:pt idx="1218">
                  <c:v>38.054730000000006</c:v>
                </c:pt>
                <c:pt idx="1219">
                  <c:v>38.068010000000015</c:v>
                </c:pt>
                <c:pt idx="1220">
                  <c:v>38.073960000000014</c:v>
                </c:pt>
                <c:pt idx="1221">
                  <c:v>38.094040000000007</c:v>
                </c:pt>
                <c:pt idx="1222">
                  <c:v>38.119360000000015</c:v>
                </c:pt>
                <c:pt idx="1223">
                  <c:v>38.133580000000009</c:v>
                </c:pt>
                <c:pt idx="1224">
                  <c:v>38.163810000000012</c:v>
                </c:pt>
                <c:pt idx="1225">
                  <c:v>38.182150000000007</c:v>
                </c:pt>
                <c:pt idx="1226">
                  <c:v>38.197880000000012</c:v>
                </c:pt>
                <c:pt idx="1227">
                  <c:v>38.207190000000011</c:v>
                </c:pt>
                <c:pt idx="1228">
                  <c:v>38.225880000000018</c:v>
                </c:pt>
                <c:pt idx="1229">
                  <c:v>38.245710000000017</c:v>
                </c:pt>
                <c:pt idx="1230">
                  <c:v>38.256820000000019</c:v>
                </c:pt>
                <c:pt idx="1231">
                  <c:v>38.281900000000007</c:v>
                </c:pt>
                <c:pt idx="1232">
                  <c:v>38.292230000000018</c:v>
                </c:pt>
                <c:pt idx="1233">
                  <c:v>38.313460000000006</c:v>
                </c:pt>
                <c:pt idx="1234">
                  <c:v>38.317520000000016</c:v>
                </c:pt>
                <c:pt idx="1235">
                  <c:v>38.343700000000013</c:v>
                </c:pt>
                <c:pt idx="1236">
                  <c:v>38.360280000000017</c:v>
                </c:pt>
                <c:pt idx="1237">
                  <c:v>38.388010000000008</c:v>
                </c:pt>
                <c:pt idx="1238">
                  <c:v>38.394300000000015</c:v>
                </c:pt>
                <c:pt idx="1239">
                  <c:v>38.407070000000019</c:v>
                </c:pt>
                <c:pt idx="1240">
                  <c:v>38.443040000000011</c:v>
                </c:pt>
                <c:pt idx="1241">
                  <c:v>38.440660000000008</c:v>
                </c:pt>
                <c:pt idx="1242">
                  <c:v>38.454530000000005</c:v>
                </c:pt>
                <c:pt idx="1243">
                  <c:v>38.483590000000007</c:v>
                </c:pt>
                <c:pt idx="1244">
                  <c:v>38.494550000000018</c:v>
                </c:pt>
                <c:pt idx="1245">
                  <c:v>38.515350000000012</c:v>
                </c:pt>
                <c:pt idx="1246">
                  <c:v>38.544240000000016</c:v>
                </c:pt>
                <c:pt idx="1247">
                  <c:v>38.546890000000019</c:v>
                </c:pt>
                <c:pt idx="1248">
                  <c:v>38.566700000000012</c:v>
                </c:pt>
                <c:pt idx="1249">
                  <c:v>38.587440000000015</c:v>
                </c:pt>
                <c:pt idx="1250">
                  <c:v>38.594170000000005</c:v>
                </c:pt>
                <c:pt idx="1251">
                  <c:v>38.611760000000018</c:v>
                </c:pt>
                <c:pt idx="1252">
                  <c:v>38.630200000000016</c:v>
                </c:pt>
                <c:pt idx="1253">
                  <c:v>38.656900000000007</c:v>
                </c:pt>
                <c:pt idx="1254">
                  <c:v>38.676010000000019</c:v>
                </c:pt>
                <c:pt idx="1255">
                  <c:v>38.684750000000008</c:v>
                </c:pt>
                <c:pt idx="1256">
                  <c:v>38.702090000000013</c:v>
                </c:pt>
                <c:pt idx="1257">
                  <c:v>38.726580000000013</c:v>
                </c:pt>
                <c:pt idx="1258">
                  <c:v>38.742440000000016</c:v>
                </c:pt>
                <c:pt idx="1259">
                  <c:v>38.75821000000002</c:v>
                </c:pt>
                <c:pt idx="1260">
                  <c:v>38.765290000000007</c:v>
                </c:pt>
                <c:pt idx="1261">
                  <c:v>38.794030000000006</c:v>
                </c:pt>
                <c:pt idx="1262">
                  <c:v>38.821360000000013</c:v>
                </c:pt>
                <c:pt idx="1263">
                  <c:v>38.825630000000018</c:v>
                </c:pt>
                <c:pt idx="1264">
                  <c:v>38.831190000000007</c:v>
                </c:pt>
                <c:pt idx="1265">
                  <c:v>38.853450000000009</c:v>
                </c:pt>
                <c:pt idx="1266">
                  <c:v>38.872960000000006</c:v>
                </c:pt>
                <c:pt idx="1267">
                  <c:v>38.908010000000019</c:v>
                </c:pt>
                <c:pt idx="1268">
                  <c:v>38.900650000000013</c:v>
                </c:pt>
                <c:pt idx="1269">
                  <c:v>38.931320000000014</c:v>
                </c:pt>
                <c:pt idx="1270">
                  <c:v>38.951510000000013</c:v>
                </c:pt>
                <c:pt idx="1271">
                  <c:v>38.960290000000015</c:v>
                </c:pt>
                <c:pt idx="1272">
                  <c:v>38.970490000000012</c:v>
                </c:pt>
                <c:pt idx="1273">
                  <c:v>38.984590000000011</c:v>
                </c:pt>
                <c:pt idx="1274">
                  <c:v>39.015520000000009</c:v>
                </c:pt>
                <c:pt idx="1275">
                  <c:v>39.02882000000001</c:v>
                </c:pt>
                <c:pt idx="1276">
                  <c:v>39.044100000000014</c:v>
                </c:pt>
                <c:pt idx="1277">
                  <c:v>39.055940000000007</c:v>
                </c:pt>
                <c:pt idx="1278">
                  <c:v>39.075020000000009</c:v>
                </c:pt>
                <c:pt idx="1279">
                  <c:v>39.099100000000007</c:v>
                </c:pt>
                <c:pt idx="1280">
                  <c:v>39.122180000000014</c:v>
                </c:pt>
                <c:pt idx="1281">
                  <c:v>39.12145000000001</c:v>
                </c:pt>
                <c:pt idx="1282">
                  <c:v>39.151440000000008</c:v>
                </c:pt>
                <c:pt idx="1283">
                  <c:v>39.176730000000006</c:v>
                </c:pt>
                <c:pt idx="1284">
                  <c:v>39.184470000000019</c:v>
                </c:pt>
                <c:pt idx="1285">
                  <c:v>39.192780000000013</c:v>
                </c:pt>
                <c:pt idx="1286">
                  <c:v>39.205800000000011</c:v>
                </c:pt>
                <c:pt idx="1287">
                  <c:v>39.227330000000009</c:v>
                </c:pt>
                <c:pt idx="1288">
                  <c:v>39.259780000000006</c:v>
                </c:pt>
                <c:pt idx="1289">
                  <c:v>39.278150000000011</c:v>
                </c:pt>
                <c:pt idx="1290">
                  <c:v>39.292480000000012</c:v>
                </c:pt>
                <c:pt idx="1291">
                  <c:v>39.298020000000008</c:v>
                </c:pt>
                <c:pt idx="1292">
                  <c:v>39.322360000000018</c:v>
                </c:pt>
                <c:pt idx="1293">
                  <c:v>39.323210000000017</c:v>
                </c:pt>
                <c:pt idx="1294">
                  <c:v>39.344150000000013</c:v>
                </c:pt>
                <c:pt idx="1295">
                  <c:v>39.375340000000008</c:v>
                </c:pt>
                <c:pt idx="1296">
                  <c:v>39.391690000000011</c:v>
                </c:pt>
                <c:pt idx="1297">
                  <c:v>39.403450000000007</c:v>
                </c:pt>
                <c:pt idx="1298">
                  <c:v>39.424830000000014</c:v>
                </c:pt>
                <c:pt idx="1299">
                  <c:v>39.431910000000016</c:v>
                </c:pt>
                <c:pt idx="1300">
                  <c:v>39.454770000000011</c:v>
                </c:pt>
                <c:pt idx="1301">
                  <c:v>39.479310000000012</c:v>
                </c:pt>
                <c:pt idx="1302">
                  <c:v>39.487060000000014</c:v>
                </c:pt>
                <c:pt idx="1303">
                  <c:v>39.51015000000001</c:v>
                </c:pt>
                <c:pt idx="1304">
                  <c:v>39.521420000000006</c:v>
                </c:pt>
                <c:pt idx="1305">
                  <c:v>39.559180000000012</c:v>
                </c:pt>
                <c:pt idx="1306">
                  <c:v>39.561760000000007</c:v>
                </c:pt>
                <c:pt idx="1307">
                  <c:v>39.581680000000006</c:v>
                </c:pt>
                <c:pt idx="1308">
                  <c:v>39.600970000000018</c:v>
                </c:pt>
                <c:pt idx="1309">
                  <c:v>39.610580000000013</c:v>
                </c:pt>
                <c:pt idx="1310">
                  <c:v>39.625600000000006</c:v>
                </c:pt>
                <c:pt idx="1311">
                  <c:v>39.652830000000009</c:v>
                </c:pt>
                <c:pt idx="1312">
                  <c:v>39.671140000000008</c:v>
                </c:pt>
                <c:pt idx="1313">
                  <c:v>39.683590000000009</c:v>
                </c:pt>
                <c:pt idx="1314">
                  <c:v>39.700440000000015</c:v>
                </c:pt>
                <c:pt idx="1315">
                  <c:v>39.716250000000016</c:v>
                </c:pt>
                <c:pt idx="1316">
                  <c:v>39.732340000000008</c:v>
                </c:pt>
                <c:pt idx="1317">
                  <c:v>39.753200000000007</c:v>
                </c:pt>
                <c:pt idx="1318">
                  <c:v>39.760560000000012</c:v>
                </c:pt>
                <c:pt idx="1319">
                  <c:v>39.782330000000016</c:v>
                </c:pt>
                <c:pt idx="1320">
                  <c:v>39.807630000000017</c:v>
                </c:pt>
                <c:pt idx="1321">
                  <c:v>39.823930000000018</c:v>
                </c:pt>
                <c:pt idx="1322">
                  <c:v>39.830200000000019</c:v>
                </c:pt>
                <c:pt idx="1323">
                  <c:v>39.851110000000006</c:v>
                </c:pt>
                <c:pt idx="1324">
                  <c:v>39.878640000000019</c:v>
                </c:pt>
                <c:pt idx="1325">
                  <c:v>39.88518000000002</c:v>
                </c:pt>
                <c:pt idx="1326">
                  <c:v>39.916850000000011</c:v>
                </c:pt>
                <c:pt idx="1327">
                  <c:v>39.917510000000007</c:v>
                </c:pt>
                <c:pt idx="1328">
                  <c:v>39.945420000000013</c:v>
                </c:pt>
                <c:pt idx="1329">
                  <c:v>39.956250000000011</c:v>
                </c:pt>
                <c:pt idx="1330">
                  <c:v>39.981020000000015</c:v>
                </c:pt>
                <c:pt idx="1331">
                  <c:v>39.992710000000017</c:v>
                </c:pt>
                <c:pt idx="1332">
                  <c:v>40.01794000000001</c:v>
                </c:pt>
                <c:pt idx="1333">
                  <c:v>40.012810000000016</c:v>
                </c:pt>
                <c:pt idx="1334">
                  <c:v>40.046030000000016</c:v>
                </c:pt>
                <c:pt idx="1335">
                  <c:v>40.066760000000016</c:v>
                </c:pt>
                <c:pt idx="1336">
                  <c:v>40.081210000000013</c:v>
                </c:pt>
                <c:pt idx="1337">
                  <c:v>40.091570000000019</c:v>
                </c:pt>
                <c:pt idx="1338">
                  <c:v>40.11760000000001</c:v>
                </c:pt>
                <c:pt idx="1339">
                  <c:v>40.132650000000012</c:v>
                </c:pt>
                <c:pt idx="1340">
                  <c:v>40.153130000000019</c:v>
                </c:pt>
                <c:pt idx="1341">
                  <c:v>40.15758000000001</c:v>
                </c:pt>
                <c:pt idx="1342">
                  <c:v>40.184330000000017</c:v>
                </c:pt>
                <c:pt idx="1343">
                  <c:v>40.186390000000017</c:v>
                </c:pt>
                <c:pt idx="1344">
                  <c:v>40.21538000000001</c:v>
                </c:pt>
                <c:pt idx="1345">
                  <c:v>40.224460000000008</c:v>
                </c:pt>
                <c:pt idx="1346">
                  <c:v>40.250530000000012</c:v>
                </c:pt>
                <c:pt idx="1347">
                  <c:v>40.269200000000012</c:v>
                </c:pt>
                <c:pt idx="1348">
                  <c:v>40.273420000000016</c:v>
                </c:pt>
                <c:pt idx="1349">
                  <c:v>40.304670000000016</c:v>
                </c:pt>
                <c:pt idx="1350">
                  <c:v>40.316000000000017</c:v>
                </c:pt>
                <c:pt idx="1351">
                  <c:v>40.334230000000019</c:v>
                </c:pt>
                <c:pt idx="1352">
                  <c:v>40.357190000000017</c:v>
                </c:pt>
                <c:pt idx="1353">
                  <c:v>40.359240000000014</c:v>
                </c:pt>
                <c:pt idx="1354">
                  <c:v>40.397780000000012</c:v>
                </c:pt>
                <c:pt idx="1355">
                  <c:v>40.400680000000008</c:v>
                </c:pt>
                <c:pt idx="1356">
                  <c:v>40.415160000000014</c:v>
                </c:pt>
                <c:pt idx="1357">
                  <c:v>40.426600000000008</c:v>
                </c:pt>
                <c:pt idx="1358">
                  <c:v>40.46326000000002</c:v>
                </c:pt>
                <c:pt idx="1359">
                  <c:v>40.475510000000014</c:v>
                </c:pt>
                <c:pt idx="1360">
                  <c:v>40.479810000000015</c:v>
                </c:pt>
                <c:pt idx="1361">
                  <c:v>40.497580000000013</c:v>
                </c:pt>
                <c:pt idx="1362">
                  <c:v>40.525440000000017</c:v>
                </c:pt>
                <c:pt idx="1363">
                  <c:v>40.547140000000013</c:v>
                </c:pt>
                <c:pt idx="1364">
                  <c:v>40.556670000000011</c:v>
                </c:pt>
                <c:pt idx="1365">
                  <c:v>40.573140000000009</c:v>
                </c:pt>
                <c:pt idx="1366">
                  <c:v>40.588710000000006</c:v>
                </c:pt>
                <c:pt idx="1367">
                  <c:v>40.617590000000007</c:v>
                </c:pt>
                <c:pt idx="1368">
                  <c:v>40.623490000000018</c:v>
                </c:pt>
                <c:pt idx="1369">
                  <c:v>40.646690000000007</c:v>
                </c:pt>
                <c:pt idx="1370">
                  <c:v>40.663620000000009</c:v>
                </c:pt>
                <c:pt idx="1371">
                  <c:v>40.676370000000006</c:v>
                </c:pt>
                <c:pt idx="1372">
                  <c:v>40.695610000000016</c:v>
                </c:pt>
                <c:pt idx="1373">
                  <c:v>40.712100000000007</c:v>
                </c:pt>
                <c:pt idx="1374">
                  <c:v>40.729030000000009</c:v>
                </c:pt>
                <c:pt idx="1375">
                  <c:v>40.747540000000015</c:v>
                </c:pt>
                <c:pt idx="1376">
                  <c:v>40.760540000000006</c:v>
                </c:pt>
                <c:pt idx="1377">
                  <c:v>40.77555000000001</c:v>
                </c:pt>
                <c:pt idx="1378">
                  <c:v>40.796360000000007</c:v>
                </c:pt>
                <c:pt idx="1379">
                  <c:v>40.804590000000019</c:v>
                </c:pt>
                <c:pt idx="1380">
                  <c:v>40.832780000000014</c:v>
                </c:pt>
                <c:pt idx="1381">
                  <c:v>40.846180000000018</c:v>
                </c:pt>
                <c:pt idx="1382">
                  <c:v>40.866580000000013</c:v>
                </c:pt>
                <c:pt idx="1383">
                  <c:v>40.881690000000006</c:v>
                </c:pt>
                <c:pt idx="1384">
                  <c:v>40.892550000000014</c:v>
                </c:pt>
                <c:pt idx="1385">
                  <c:v>40.91358000000001</c:v>
                </c:pt>
                <c:pt idx="1386">
                  <c:v>40.921900000000008</c:v>
                </c:pt>
                <c:pt idx="1387">
                  <c:v>40.949030000000008</c:v>
                </c:pt>
                <c:pt idx="1388">
                  <c:v>40.963370000000012</c:v>
                </c:pt>
                <c:pt idx="1389">
                  <c:v>40.984700000000018</c:v>
                </c:pt>
                <c:pt idx="1390">
                  <c:v>41.002570000000006</c:v>
                </c:pt>
                <c:pt idx="1391">
                  <c:v>41.007020000000011</c:v>
                </c:pt>
                <c:pt idx="1392">
                  <c:v>41.03567000000001</c:v>
                </c:pt>
                <c:pt idx="1393">
                  <c:v>41.065380000000019</c:v>
                </c:pt>
                <c:pt idx="1394">
                  <c:v>41.072630000000018</c:v>
                </c:pt>
                <c:pt idx="1395">
                  <c:v>41.094340000000017</c:v>
                </c:pt>
                <c:pt idx="1396">
                  <c:v>41.097040000000007</c:v>
                </c:pt>
                <c:pt idx="1397">
                  <c:v>41.121130000000008</c:v>
                </c:pt>
                <c:pt idx="1398">
                  <c:v>41.143530000000013</c:v>
                </c:pt>
                <c:pt idx="1399">
                  <c:v>41.164650000000009</c:v>
                </c:pt>
                <c:pt idx="1400">
                  <c:v>41.176420000000007</c:v>
                </c:pt>
                <c:pt idx="1401">
                  <c:v>41.205930000000009</c:v>
                </c:pt>
                <c:pt idx="1402">
                  <c:v>41.207000000000008</c:v>
                </c:pt>
                <c:pt idx="1403">
                  <c:v>41.229350000000011</c:v>
                </c:pt>
                <c:pt idx="1404">
                  <c:v>41.245430000000013</c:v>
                </c:pt>
                <c:pt idx="1405">
                  <c:v>41.273410000000013</c:v>
                </c:pt>
                <c:pt idx="1406">
                  <c:v>41.287520000000015</c:v>
                </c:pt>
                <c:pt idx="1407">
                  <c:v>41.295110000000008</c:v>
                </c:pt>
                <c:pt idx="1408">
                  <c:v>41.325840000000014</c:v>
                </c:pt>
                <c:pt idx="1409">
                  <c:v>41.335560000000015</c:v>
                </c:pt>
                <c:pt idx="1410">
                  <c:v>41.351100000000017</c:v>
                </c:pt>
                <c:pt idx="1411">
                  <c:v>41.373100000000008</c:v>
                </c:pt>
                <c:pt idx="1412">
                  <c:v>41.390330000000006</c:v>
                </c:pt>
                <c:pt idx="1413">
                  <c:v>41.410350000000008</c:v>
                </c:pt>
                <c:pt idx="1414">
                  <c:v>41.422760000000011</c:v>
                </c:pt>
                <c:pt idx="1415">
                  <c:v>41.444250000000011</c:v>
                </c:pt>
                <c:pt idx="1416">
                  <c:v>41.454060000000013</c:v>
                </c:pt>
                <c:pt idx="1417">
                  <c:v>41.467600000000019</c:v>
                </c:pt>
                <c:pt idx="1418">
                  <c:v>41.499410000000012</c:v>
                </c:pt>
                <c:pt idx="1419">
                  <c:v>41.498560000000012</c:v>
                </c:pt>
                <c:pt idx="1420">
                  <c:v>41.526440000000008</c:v>
                </c:pt>
                <c:pt idx="1421">
                  <c:v>41.541200000000018</c:v>
                </c:pt>
                <c:pt idx="1422">
                  <c:v>41.561780000000013</c:v>
                </c:pt>
                <c:pt idx="1423">
                  <c:v>41.575080000000014</c:v>
                </c:pt>
                <c:pt idx="1424">
                  <c:v>41.594400000000007</c:v>
                </c:pt>
                <c:pt idx="1425">
                  <c:v>41.600850000000008</c:v>
                </c:pt>
                <c:pt idx="1426">
                  <c:v>41.627760000000009</c:v>
                </c:pt>
                <c:pt idx="1427">
                  <c:v>41.648290000000017</c:v>
                </c:pt>
                <c:pt idx="1428">
                  <c:v>41.658630000000016</c:v>
                </c:pt>
                <c:pt idx="1429">
                  <c:v>41.686800000000019</c:v>
                </c:pt>
                <c:pt idx="1430">
                  <c:v>41.707800000000006</c:v>
                </c:pt>
                <c:pt idx="1431">
                  <c:v>41.722450000000009</c:v>
                </c:pt>
                <c:pt idx="1432">
                  <c:v>41.729880000000009</c:v>
                </c:pt>
                <c:pt idx="1433">
                  <c:v>41.757050000000007</c:v>
                </c:pt>
                <c:pt idx="1434">
                  <c:v>41.770730000000015</c:v>
                </c:pt>
                <c:pt idx="1435">
                  <c:v>41.792800000000014</c:v>
                </c:pt>
                <c:pt idx="1436">
                  <c:v>41.79928000000001</c:v>
                </c:pt>
                <c:pt idx="1437">
                  <c:v>41.815190000000015</c:v>
                </c:pt>
                <c:pt idx="1438">
                  <c:v>41.83317000000001</c:v>
                </c:pt>
                <c:pt idx="1439">
                  <c:v>41.853430000000017</c:v>
                </c:pt>
                <c:pt idx="1440">
                  <c:v>41.877580000000009</c:v>
                </c:pt>
                <c:pt idx="1441">
                  <c:v>41.905150000000006</c:v>
                </c:pt>
                <c:pt idx="1442">
                  <c:v>41.906780000000012</c:v>
                </c:pt>
                <c:pt idx="1443">
                  <c:v>41.927040000000019</c:v>
                </c:pt>
                <c:pt idx="1444">
                  <c:v>41.938570000000013</c:v>
                </c:pt>
                <c:pt idx="1445">
                  <c:v>41.963650000000015</c:v>
                </c:pt>
                <c:pt idx="1446">
                  <c:v>41.967050000000015</c:v>
                </c:pt>
                <c:pt idx="1447">
                  <c:v>41.988720000000015</c:v>
                </c:pt>
                <c:pt idx="1448">
                  <c:v>42.015340000000009</c:v>
                </c:pt>
                <c:pt idx="1449">
                  <c:v>42.029450000000011</c:v>
                </c:pt>
                <c:pt idx="1450">
                  <c:v>42.036370000000019</c:v>
                </c:pt>
                <c:pt idx="1451">
                  <c:v>42.044100000000014</c:v>
                </c:pt>
                <c:pt idx="1452">
                  <c:v>42.059180000000012</c:v>
                </c:pt>
                <c:pt idx="1453">
                  <c:v>42.092480000000009</c:v>
                </c:pt>
                <c:pt idx="1454">
                  <c:v>42.107130000000012</c:v>
                </c:pt>
                <c:pt idx="1455">
                  <c:v>42.125620000000012</c:v>
                </c:pt>
                <c:pt idx="1456">
                  <c:v>42.127430000000018</c:v>
                </c:pt>
                <c:pt idx="1457">
                  <c:v>42.159880000000015</c:v>
                </c:pt>
                <c:pt idx="1458">
                  <c:v>42.175150000000016</c:v>
                </c:pt>
                <c:pt idx="1459">
                  <c:v>42.196950000000015</c:v>
                </c:pt>
                <c:pt idx="1460">
                  <c:v>42.206270000000018</c:v>
                </c:pt>
                <c:pt idx="1461">
                  <c:v>42.233430000000013</c:v>
                </c:pt>
                <c:pt idx="1462">
                  <c:v>42.242440000000016</c:v>
                </c:pt>
                <c:pt idx="1463">
                  <c:v>42.257000000000019</c:v>
                </c:pt>
                <c:pt idx="1464">
                  <c:v>42.286500000000018</c:v>
                </c:pt>
                <c:pt idx="1465">
                  <c:v>42.300820000000016</c:v>
                </c:pt>
                <c:pt idx="1466">
                  <c:v>42.312140000000014</c:v>
                </c:pt>
                <c:pt idx="1467">
                  <c:v>42.320730000000012</c:v>
                </c:pt>
                <c:pt idx="1468">
                  <c:v>42.344530000000006</c:v>
                </c:pt>
                <c:pt idx="1469">
                  <c:v>42.368760000000009</c:v>
                </c:pt>
                <c:pt idx="1470">
                  <c:v>42.375770000000017</c:v>
                </c:pt>
                <c:pt idx="1471">
                  <c:v>42.389220000000009</c:v>
                </c:pt>
                <c:pt idx="1472">
                  <c:v>42.413690000000017</c:v>
                </c:pt>
                <c:pt idx="1473">
                  <c:v>42.417500000000018</c:v>
                </c:pt>
                <c:pt idx="1474">
                  <c:v>42.449160000000006</c:v>
                </c:pt>
                <c:pt idx="1475">
                  <c:v>42.474010000000007</c:v>
                </c:pt>
                <c:pt idx="1476">
                  <c:v>42.471930000000015</c:v>
                </c:pt>
                <c:pt idx="1477">
                  <c:v>42.493240000000014</c:v>
                </c:pt>
                <c:pt idx="1478">
                  <c:v>42.520830000000018</c:v>
                </c:pt>
                <c:pt idx="1479">
                  <c:v>42.543930000000017</c:v>
                </c:pt>
                <c:pt idx="1480">
                  <c:v>42.554500000000019</c:v>
                </c:pt>
                <c:pt idx="1481">
                  <c:v>42.569390000000013</c:v>
                </c:pt>
                <c:pt idx="1482">
                  <c:v>42.576780000000014</c:v>
                </c:pt>
                <c:pt idx="1483">
                  <c:v>42.600650000000016</c:v>
                </c:pt>
                <c:pt idx="1484">
                  <c:v>42.626400000000018</c:v>
                </c:pt>
                <c:pt idx="1485">
                  <c:v>42.641810000000007</c:v>
                </c:pt>
                <c:pt idx="1486">
                  <c:v>42.657640000000015</c:v>
                </c:pt>
                <c:pt idx="1487">
                  <c:v>42.671330000000012</c:v>
                </c:pt>
                <c:pt idx="1488">
                  <c:v>42.690240000000017</c:v>
                </c:pt>
                <c:pt idx="1489">
                  <c:v>42.710550000000012</c:v>
                </c:pt>
                <c:pt idx="1490">
                  <c:v>42.721980000000016</c:v>
                </c:pt>
                <c:pt idx="1491">
                  <c:v>42.745800000000017</c:v>
                </c:pt>
                <c:pt idx="1492">
                  <c:v>42.764390000000006</c:v>
                </c:pt>
                <c:pt idx="1493">
                  <c:v>42.786880000000011</c:v>
                </c:pt>
                <c:pt idx="1494">
                  <c:v>42.802490000000006</c:v>
                </c:pt>
                <c:pt idx="1495">
                  <c:v>42.825970000000012</c:v>
                </c:pt>
                <c:pt idx="1496">
                  <c:v>42.840490000000017</c:v>
                </c:pt>
                <c:pt idx="1497">
                  <c:v>42.853160000000017</c:v>
                </c:pt>
                <c:pt idx="1498">
                  <c:v>42.873650000000012</c:v>
                </c:pt>
                <c:pt idx="1499">
                  <c:v>42.889590000000013</c:v>
                </c:pt>
                <c:pt idx="1500">
                  <c:v>42.903860000000009</c:v>
                </c:pt>
                <c:pt idx="1501">
                  <c:v>42.916020000000017</c:v>
                </c:pt>
                <c:pt idx="1502">
                  <c:v>42.938870000000009</c:v>
                </c:pt>
                <c:pt idx="1503">
                  <c:v>42.963090000000008</c:v>
                </c:pt>
                <c:pt idx="1504">
                  <c:v>42.979250000000008</c:v>
                </c:pt>
                <c:pt idx="1505">
                  <c:v>42.988050000000015</c:v>
                </c:pt>
                <c:pt idx="1506">
                  <c:v>43.01018000000002</c:v>
                </c:pt>
                <c:pt idx="1507">
                  <c:v>43.031340000000014</c:v>
                </c:pt>
                <c:pt idx="1508">
                  <c:v>43.047560000000018</c:v>
                </c:pt>
                <c:pt idx="1509">
                  <c:v>43.066150000000007</c:v>
                </c:pt>
                <c:pt idx="1510">
                  <c:v>43.069700000000012</c:v>
                </c:pt>
                <c:pt idx="1511">
                  <c:v>43.093430000000012</c:v>
                </c:pt>
                <c:pt idx="1512">
                  <c:v>43.108160000000012</c:v>
                </c:pt>
                <c:pt idx="1513">
                  <c:v>43.123200000000011</c:v>
                </c:pt>
                <c:pt idx="1514">
                  <c:v>43.145650000000018</c:v>
                </c:pt>
                <c:pt idx="1515">
                  <c:v>43.164760000000015</c:v>
                </c:pt>
                <c:pt idx="1516">
                  <c:v>43.168680000000009</c:v>
                </c:pt>
                <c:pt idx="1517">
                  <c:v>43.192000000000007</c:v>
                </c:pt>
                <c:pt idx="1518">
                  <c:v>43.222220000000007</c:v>
                </c:pt>
                <c:pt idx="1519">
                  <c:v>43.226040000000012</c:v>
                </c:pt>
                <c:pt idx="1520">
                  <c:v>43.244200000000006</c:v>
                </c:pt>
                <c:pt idx="1521">
                  <c:v>43.268800000000013</c:v>
                </c:pt>
                <c:pt idx="1522">
                  <c:v>43.285030000000006</c:v>
                </c:pt>
                <c:pt idx="1523">
                  <c:v>43.294610000000006</c:v>
                </c:pt>
                <c:pt idx="1524">
                  <c:v>43.311130000000006</c:v>
                </c:pt>
                <c:pt idx="1525">
                  <c:v>43.330690000000018</c:v>
                </c:pt>
                <c:pt idx="1526">
                  <c:v>43.346850000000018</c:v>
                </c:pt>
                <c:pt idx="1527">
                  <c:v>43.369690000000006</c:v>
                </c:pt>
                <c:pt idx="1528">
                  <c:v>43.390140000000017</c:v>
                </c:pt>
                <c:pt idx="1529">
                  <c:v>43.406910000000011</c:v>
                </c:pt>
                <c:pt idx="1530">
                  <c:v>43.43910000000001</c:v>
                </c:pt>
                <c:pt idx="1531">
                  <c:v>43.438350000000014</c:v>
                </c:pt>
                <c:pt idx="1532">
                  <c:v>43.454400000000007</c:v>
                </c:pt>
                <c:pt idx="1533">
                  <c:v>43.464700000000008</c:v>
                </c:pt>
                <c:pt idx="1534">
                  <c:v>43.488490000000013</c:v>
                </c:pt>
                <c:pt idx="1535">
                  <c:v>43.505260000000007</c:v>
                </c:pt>
                <c:pt idx="1536">
                  <c:v>43.523950000000013</c:v>
                </c:pt>
                <c:pt idx="1537">
                  <c:v>43.544110000000018</c:v>
                </c:pt>
                <c:pt idx="1538">
                  <c:v>43.544510000000017</c:v>
                </c:pt>
                <c:pt idx="1539">
                  <c:v>43.580420000000018</c:v>
                </c:pt>
                <c:pt idx="1540">
                  <c:v>43.586700000000008</c:v>
                </c:pt>
                <c:pt idx="1541">
                  <c:v>43.596570000000014</c:v>
                </c:pt>
                <c:pt idx="1542">
                  <c:v>43.634100000000018</c:v>
                </c:pt>
                <c:pt idx="1543">
                  <c:v>43.649010000000018</c:v>
                </c:pt>
                <c:pt idx="1544">
                  <c:v>43.662680000000009</c:v>
                </c:pt>
                <c:pt idx="1545">
                  <c:v>43.67598000000001</c:v>
                </c:pt>
                <c:pt idx="1546">
                  <c:v>43.690650000000019</c:v>
                </c:pt>
                <c:pt idx="1547">
                  <c:v>43.706950000000006</c:v>
                </c:pt>
                <c:pt idx="1548">
                  <c:v>43.732870000000005</c:v>
                </c:pt>
                <c:pt idx="1549">
                  <c:v>43.742210000000014</c:v>
                </c:pt>
                <c:pt idx="1550">
                  <c:v>43.766050000000007</c:v>
                </c:pt>
                <c:pt idx="1551">
                  <c:v>43.777420000000006</c:v>
                </c:pt>
                <c:pt idx="1552">
                  <c:v>43.799930000000018</c:v>
                </c:pt>
                <c:pt idx="1553">
                  <c:v>43.815970000000007</c:v>
                </c:pt>
                <c:pt idx="1554">
                  <c:v>43.841840000000019</c:v>
                </c:pt>
                <c:pt idx="1555">
                  <c:v>43.848370000000017</c:v>
                </c:pt>
                <c:pt idx="1556">
                  <c:v>43.866210000000009</c:v>
                </c:pt>
                <c:pt idx="1557">
                  <c:v>43.88403000000001</c:v>
                </c:pt>
                <c:pt idx="1558">
                  <c:v>43.904120000000006</c:v>
                </c:pt>
                <c:pt idx="1559">
                  <c:v>43.920170000000013</c:v>
                </c:pt>
                <c:pt idx="1560">
                  <c:v>43.933540000000008</c:v>
                </c:pt>
                <c:pt idx="1561">
                  <c:v>43.95374000000001</c:v>
                </c:pt>
                <c:pt idx="1562">
                  <c:v>43.965330000000009</c:v>
                </c:pt>
                <c:pt idx="1563">
                  <c:v>43.975540000000009</c:v>
                </c:pt>
                <c:pt idx="1564">
                  <c:v>44.005210000000019</c:v>
                </c:pt>
                <c:pt idx="1565">
                  <c:v>44.02349000000001</c:v>
                </c:pt>
                <c:pt idx="1566">
                  <c:v>44.049680000000009</c:v>
                </c:pt>
                <c:pt idx="1567">
                  <c:v>44.054190000000006</c:v>
                </c:pt>
                <c:pt idx="1568">
                  <c:v>44.077630000000013</c:v>
                </c:pt>
                <c:pt idx="1569">
                  <c:v>44.090660000000014</c:v>
                </c:pt>
                <c:pt idx="1570">
                  <c:v>44.101560000000006</c:v>
                </c:pt>
                <c:pt idx="1571">
                  <c:v>44.117050000000006</c:v>
                </c:pt>
                <c:pt idx="1572">
                  <c:v>44.148510000000016</c:v>
                </c:pt>
                <c:pt idx="1573">
                  <c:v>44.159040000000019</c:v>
                </c:pt>
                <c:pt idx="1574">
                  <c:v>44.166810000000012</c:v>
                </c:pt>
                <c:pt idx="1575">
                  <c:v>44.186750000000018</c:v>
                </c:pt>
                <c:pt idx="1576">
                  <c:v>44.198430000000016</c:v>
                </c:pt>
                <c:pt idx="1577">
                  <c:v>44.23766000000002</c:v>
                </c:pt>
                <c:pt idx="1578">
                  <c:v>44.239090000000019</c:v>
                </c:pt>
                <c:pt idx="1579">
                  <c:v>44.253760000000014</c:v>
                </c:pt>
                <c:pt idx="1580">
                  <c:v>44.276540000000011</c:v>
                </c:pt>
                <c:pt idx="1581">
                  <c:v>44.291520000000006</c:v>
                </c:pt>
                <c:pt idx="1582">
                  <c:v>44.303380000000018</c:v>
                </c:pt>
                <c:pt idx="1583">
                  <c:v>44.322800000000015</c:v>
                </c:pt>
                <c:pt idx="1584">
                  <c:v>44.337420000000009</c:v>
                </c:pt>
                <c:pt idx="1585">
                  <c:v>44.357580000000013</c:v>
                </c:pt>
                <c:pt idx="1586">
                  <c:v>44.385420000000011</c:v>
                </c:pt>
                <c:pt idx="1587">
                  <c:v>44.390730000000019</c:v>
                </c:pt>
                <c:pt idx="1588">
                  <c:v>44.421360000000007</c:v>
                </c:pt>
                <c:pt idx="1589">
                  <c:v>44.442650000000015</c:v>
                </c:pt>
                <c:pt idx="1590">
                  <c:v>44.443230000000014</c:v>
                </c:pt>
                <c:pt idx="1591">
                  <c:v>44.476850000000013</c:v>
                </c:pt>
                <c:pt idx="1592">
                  <c:v>44.477570000000014</c:v>
                </c:pt>
                <c:pt idx="1593">
                  <c:v>44.502140000000011</c:v>
                </c:pt>
                <c:pt idx="1594">
                  <c:v>44.514160000000018</c:v>
                </c:pt>
                <c:pt idx="1595">
                  <c:v>44.528850000000006</c:v>
                </c:pt>
                <c:pt idx="1596">
                  <c:v>44.550540000000012</c:v>
                </c:pt>
                <c:pt idx="1597">
                  <c:v>44.577300000000008</c:v>
                </c:pt>
                <c:pt idx="1598">
                  <c:v>44.589160000000007</c:v>
                </c:pt>
                <c:pt idx="1599">
                  <c:v>44.603170000000006</c:v>
                </c:pt>
                <c:pt idx="1600">
                  <c:v>44.626670000000018</c:v>
                </c:pt>
                <c:pt idx="1601">
                  <c:v>44.644310000000019</c:v>
                </c:pt>
                <c:pt idx="1602">
                  <c:v>44.653210000000016</c:v>
                </c:pt>
                <c:pt idx="1603">
                  <c:v>44.67522000000001</c:v>
                </c:pt>
                <c:pt idx="1604">
                  <c:v>44.675630000000012</c:v>
                </c:pt>
                <c:pt idx="1605">
                  <c:v>44.705270000000013</c:v>
                </c:pt>
                <c:pt idx="1606">
                  <c:v>44.72478000000001</c:v>
                </c:pt>
                <c:pt idx="1607">
                  <c:v>44.731360000000009</c:v>
                </c:pt>
                <c:pt idx="1608">
                  <c:v>44.755830000000017</c:v>
                </c:pt>
                <c:pt idx="1609">
                  <c:v>44.777590000000018</c:v>
                </c:pt>
                <c:pt idx="1610">
                  <c:v>44.791760000000011</c:v>
                </c:pt>
                <c:pt idx="1611">
                  <c:v>44.811060000000012</c:v>
                </c:pt>
                <c:pt idx="1612">
                  <c:v>44.828870000000009</c:v>
                </c:pt>
                <c:pt idx="1613">
                  <c:v>44.843950000000007</c:v>
                </c:pt>
                <c:pt idx="1614">
                  <c:v>44.86478000000001</c:v>
                </c:pt>
                <c:pt idx="1615">
                  <c:v>44.871160000000017</c:v>
                </c:pt>
                <c:pt idx="1616">
                  <c:v>44.90449000000001</c:v>
                </c:pt>
                <c:pt idx="1617">
                  <c:v>44.925940000000011</c:v>
                </c:pt>
                <c:pt idx="1618">
                  <c:v>44.939470000000014</c:v>
                </c:pt>
                <c:pt idx="1619">
                  <c:v>44.946880000000007</c:v>
                </c:pt>
                <c:pt idx="1620">
                  <c:v>44.959720000000019</c:v>
                </c:pt>
                <c:pt idx="1621">
                  <c:v>44.987480000000019</c:v>
                </c:pt>
                <c:pt idx="1622">
                  <c:v>44.993090000000009</c:v>
                </c:pt>
                <c:pt idx="1623">
                  <c:v>45.018860000000018</c:v>
                </c:pt>
                <c:pt idx="1624">
                  <c:v>45.040620000000018</c:v>
                </c:pt>
                <c:pt idx="1625">
                  <c:v>45.060750000000013</c:v>
                </c:pt>
                <c:pt idx="1626">
                  <c:v>45.052780000000013</c:v>
                </c:pt>
                <c:pt idx="1627">
                  <c:v>45.085170000000019</c:v>
                </c:pt>
                <c:pt idx="1628">
                  <c:v>45.108340000000013</c:v>
                </c:pt>
                <c:pt idx="1629">
                  <c:v>45.123870000000011</c:v>
                </c:pt>
                <c:pt idx="1630">
                  <c:v>45.134950000000018</c:v>
                </c:pt>
                <c:pt idx="1631">
                  <c:v>45.167670000000015</c:v>
                </c:pt>
                <c:pt idx="1632">
                  <c:v>45.177870000000013</c:v>
                </c:pt>
                <c:pt idx="1633">
                  <c:v>45.192290000000014</c:v>
                </c:pt>
                <c:pt idx="1634">
                  <c:v>45.218130000000016</c:v>
                </c:pt>
                <c:pt idx="1635">
                  <c:v>45.228590000000011</c:v>
                </c:pt>
                <c:pt idx="1636">
                  <c:v>45.245290000000011</c:v>
                </c:pt>
                <c:pt idx="1637">
                  <c:v>45.26588000000001</c:v>
                </c:pt>
                <c:pt idx="1638">
                  <c:v>45.294080000000008</c:v>
                </c:pt>
                <c:pt idx="1639">
                  <c:v>45.302420000000012</c:v>
                </c:pt>
                <c:pt idx="1640">
                  <c:v>45.318410000000014</c:v>
                </c:pt>
                <c:pt idx="1641">
                  <c:v>45.34011000000001</c:v>
                </c:pt>
                <c:pt idx="1642">
                  <c:v>45.338110000000015</c:v>
                </c:pt>
                <c:pt idx="1643">
                  <c:v>45.369440000000012</c:v>
                </c:pt>
                <c:pt idx="1644">
                  <c:v>45.380740000000017</c:v>
                </c:pt>
                <c:pt idx="1645">
                  <c:v>45.396290000000008</c:v>
                </c:pt>
                <c:pt idx="1646">
                  <c:v>45.408930000000012</c:v>
                </c:pt>
                <c:pt idx="1647">
                  <c:v>45.428450000000012</c:v>
                </c:pt>
                <c:pt idx="1648">
                  <c:v>45.465640000000008</c:v>
                </c:pt>
                <c:pt idx="1649">
                  <c:v>45.473050000000015</c:v>
                </c:pt>
                <c:pt idx="1650">
                  <c:v>45.490550000000013</c:v>
                </c:pt>
                <c:pt idx="1651">
                  <c:v>45.505850000000009</c:v>
                </c:pt>
                <c:pt idx="1652">
                  <c:v>45.535650000000018</c:v>
                </c:pt>
                <c:pt idx="1653">
                  <c:v>45.547280000000015</c:v>
                </c:pt>
                <c:pt idx="1654">
                  <c:v>45.573530000000019</c:v>
                </c:pt>
                <c:pt idx="1655">
                  <c:v>45.586890000000011</c:v>
                </c:pt>
                <c:pt idx="1656">
                  <c:v>45.599190000000007</c:v>
                </c:pt>
                <c:pt idx="1657">
                  <c:v>45.592070000000007</c:v>
                </c:pt>
                <c:pt idx="1658">
                  <c:v>45.644130000000018</c:v>
                </c:pt>
                <c:pt idx="1659">
                  <c:v>45.649860000000018</c:v>
                </c:pt>
                <c:pt idx="1660">
                  <c:v>45.664470000000009</c:v>
                </c:pt>
                <c:pt idx="1661">
                  <c:v>45.668760000000006</c:v>
                </c:pt>
                <c:pt idx="1662">
                  <c:v>45.698220000000006</c:v>
                </c:pt>
                <c:pt idx="1663">
                  <c:v>45.70838000000002</c:v>
                </c:pt>
                <c:pt idx="1664">
                  <c:v>45.728220000000007</c:v>
                </c:pt>
                <c:pt idx="1665">
                  <c:v>45.749480000000005</c:v>
                </c:pt>
                <c:pt idx="1666">
                  <c:v>45.757050000000007</c:v>
                </c:pt>
                <c:pt idx="1667">
                  <c:v>45.796730000000011</c:v>
                </c:pt>
                <c:pt idx="1668">
                  <c:v>45.813000000000017</c:v>
                </c:pt>
                <c:pt idx="1669">
                  <c:v>45.799880000000016</c:v>
                </c:pt>
                <c:pt idx="1670">
                  <c:v>45.824360000000013</c:v>
                </c:pt>
                <c:pt idx="1671">
                  <c:v>45.868470000000016</c:v>
                </c:pt>
                <c:pt idx="1672">
                  <c:v>45.870490000000018</c:v>
                </c:pt>
                <c:pt idx="1673">
                  <c:v>45.923890000000014</c:v>
                </c:pt>
                <c:pt idx="1674">
                  <c:v>45.909330000000011</c:v>
                </c:pt>
                <c:pt idx="1675">
                  <c:v>45.939240000000012</c:v>
                </c:pt>
                <c:pt idx="1676">
                  <c:v>45.931280000000015</c:v>
                </c:pt>
                <c:pt idx="1677">
                  <c:v>45.970830000000007</c:v>
                </c:pt>
                <c:pt idx="1678">
                  <c:v>46.006330000000005</c:v>
                </c:pt>
                <c:pt idx="1679">
                  <c:v>45.973690000000019</c:v>
                </c:pt>
                <c:pt idx="1680">
                  <c:v>46.029350000000008</c:v>
                </c:pt>
                <c:pt idx="1681">
                  <c:v>46.060330000000008</c:v>
                </c:pt>
                <c:pt idx="1682">
                  <c:v>46.020480000000006</c:v>
                </c:pt>
                <c:pt idx="1683">
                  <c:v>46.083160000000007</c:v>
                </c:pt>
                <c:pt idx="1684">
                  <c:v>46.07932000000001</c:v>
                </c:pt>
                <c:pt idx="1685">
                  <c:v>46.084500000000006</c:v>
                </c:pt>
                <c:pt idx="1686">
                  <c:v>46.102670000000018</c:v>
                </c:pt>
                <c:pt idx="1687">
                  <c:v>46.180310000000006</c:v>
                </c:pt>
                <c:pt idx="1688">
                  <c:v>46.131220000000013</c:v>
                </c:pt>
                <c:pt idx="1689">
                  <c:v>46.159440000000018</c:v>
                </c:pt>
                <c:pt idx="1690">
                  <c:v>46.173260000000013</c:v>
                </c:pt>
                <c:pt idx="1691">
                  <c:v>46.193990000000014</c:v>
                </c:pt>
                <c:pt idx="1692">
                  <c:v>46.206390000000013</c:v>
                </c:pt>
                <c:pt idx="1693">
                  <c:v>46.232170000000011</c:v>
                </c:pt>
                <c:pt idx="1694">
                  <c:v>46.254950000000008</c:v>
                </c:pt>
                <c:pt idx="1695">
                  <c:v>46.283010000000019</c:v>
                </c:pt>
                <c:pt idx="1696">
                  <c:v>46.272680000000008</c:v>
                </c:pt>
                <c:pt idx="1697">
                  <c:v>46.294720000000012</c:v>
                </c:pt>
                <c:pt idx="1698">
                  <c:v>46.324210000000008</c:v>
                </c:pt>
                <c:pt idx="1699">
                  <c:v>46.355440000000016</c:v>
                </c:pt>
                <c:pt idx="1700">
                  <c:v>46.354360000000014</c:v>
                </c:pt>
                <c:pt idx="1701">
                  <c:v>46.377030000000019</c:v>
                </c:pt>
                <c:pt idx="1702">
                  <c:v>46.39979000000001</c:v>
                </c:pt>
                <c:pt idx="1703">
                  <c:v>46.419410000000013</c:v>
                </c:pt>
                <c:pt idx="1704">
                  <c:v>46.418780000000012</c:v>
                </c:pt>
                <c:pt idx="1705">
                  <c:v>46.436900000000009</c:v>
                </c:pt>
                <c:pt idx="1706">
                  <c:v>46.458610000000007</c:v>
                </c:pt>
                <c:pt idx="1707">
                  <c:v>46.480720000000019</c:v>
                </c:pt>
                <c:pt idx="1708">
                  <c:v>46.486570000000015</c:v>
                </c:pt>
                <c:pt idx="1709">
                  <c:v>46.500810000000016</c:v>
                </c:pt>
                <c:pt idx="1710">
                  <c:v>46.536650000000009</c:v>
                </c:pt>
                <c:pt idx="1711">
                  <c:v>46.55107000000001</c:v>
                </c:pt>
                <c:pt idx="1712">
                  <c:v>46.561060000000012</c:v>
                </c:pt>
                <c:pt idx="1713">
                  <c:v>46.580060000000017</c:v>
                </c:pt>
                <c:pt idx="1714">
                  <c:v>46.599340000000012</c:v>
                </c:pt>
                <c:pt idx="1715">
                  <c:v>46.606680000000011</c:v>
                </c:pt>
                <c:pt idx="1716">
                  <c:v>46.624300000000019</c:v>
                </c:pt>
                <c:pt idx="1717">
                  <c:v>46.639650000000017</c:v>
                </c:pt>
                <c:pt idx="1718">
                  <c:v>46.66604000000001</c:v>
                </c:pt>
                <c:pt idx="1719">
                  <c:v>46.681860000000015</c:v>
                </c:pt>
                <c:pt idx="1720">
                  <c:v>46.723940000000013</c:v>
                </c:pt>
                <c:pt idx="1721">
                  <c:v>46.711270000000013</c:v>
                </c:pt>
                <c:pt idx="1722">
                  <c:v>46.743010000000012</c:v>
                </c:pt>
                <c:pt idx="1723">
                  <c:v>46.752080000000007</c:v>
                </c:pt>
                <c:pt idx="1724">
                  <c:v>46.781720000000007</c:v>
                </c:pt>
                <c:pt idx="1725">
                  <c:v>46.807540000000017</c:v>
                </c:pt>
                <c:pt idx="1726">
                  <c:v>46.801680000000019</c:v>
                </c:pt>
                <c:pt idx="1727">
                  <c:v>46.834790000000012</c:v>
                </c:pt>
                <c:pt idx="1728">
                  <c:v>46.844370000000012</c:v>
                </c:pt>
                <c:pt idx="1729">
                  <c:v>46.856310000000008</c:v>
                </c:pt>
                <c:pt idx="1730">
                  <c:v>46.867850000000018</c:v>
                </c:pt>
                <c:pt idx="1731">
                  <c:v>46.89115000000001</c:v>
                </c:pt>
                <c:pt idx="1732">
                  <c:v>46.918350000000018</c:v>
                </c:pt>
                <c:pt idx="1733">
                  <c:v>46.934780000000018</c:v>
                </c:pt>
                <c:pt idx="1734">
                  <c:v>46.947340000000011</c:v>
                </c:pt>
                <c:pt idx="1735">
                  <c:v>46.961760000000012</c:v>
                </c:pt>
                <c:pt idx="1736">
                  <c:v>46.991720000000015</c:v>
                </c:pt>
                <c:pt idx="1737">
                  <c:v>47.000600000000006</c:v>
                </c:pt>
                <c:pt idx="1738">
                  <c:v>47.010000000000019</c:v>
                </c:pt>
                <c:pt idx="1739">
                  <c:v>47.042140000000018</c:v>
                </c:pt>
                <c:pt idx="1740">
                  <c:v>47.041480000000007</c:v>
                </c:pt>
                <c:pt idx="1741">
                  <c:v>47.081180000000018</c:v>
                </c:pt>
                <c:pt idx="1742">
                  <c:v>47.088590000000011</c:v>
                </c:pt>
                <c:pt idx="1743">
                  <c:v>47.109600000000015</c:v>
                </c:pt>
                <c:pt idx="1744">
                  <c:v>47.12754000000001</c:v>
                </c:pt>
                <c:pt idx="1745">
                  <c:v>47.140080000000012</c:v>
                </c:pt>
                <c:pt idx="1746">
                  <c:v>47.164620000000014</c:v>
                </c:pt>
                <c:pt idx="1747">
                  <c:v>47.173000000000016</c:v>
                </c:pt>
                <c:pt idx="1748">
                  <c:v>47.210820000000012</c:v>
                </c:pt>
                <c:pt idx="1749">
                  <c:v>47.226200000000006</c:v>
                </c:pt>
                <c:pt idx="1750">
                  <c:v>47.229250000000008</c:v>
                </c:pt>
                <c:pt idx="1751">
                  <c:v>47.248210000000014</c:v>
                </c:pt>
                <c:pt idx="1752">
                  <c:v>47.274300000000011</c:v>
                </c:pt>
                <c:pt idx="1753">
                  <c:v>47.291980000000009</c:v>
                </c:pt>
                <c:pt idx="1754">
                  <c:v>47.287870000000012</c:v>
                </c:pt>
                <c:pt idx="1755">
                  <c:v>47.323220000000006</c:v>
                </c:pt>
                <c:pt idx="1756">
                  <c:v>47.332940000000008</c:v>
                </c:pt>
                <c:pt idx="1757">
                  <c:v>47.354580000000013</c:v>
                </c:pt>
                <c:pt idx="1758">
                  <c:v>47.372490000000013</c:v>
                </c:pt>
                <c:pt idx="1759">
                  <c:v>47.383220000000009</c:v>
                </c:pt>
                <c:pt idx="1760">
                  <c:v>47.401020000000017</c:v>
                </c:pt>
                <c:pt idx="1761">
                  <c:v>47.432780000000008</c:v>
                </c:pt>
                <c:pt idx="1762">
                  <c:v>47.442260000000019</c:v>
                </c:pt>
                <c:pt idx="1763">
                  <c:v>47.477910000000008</c:v>
                </c:pt>
                <c:pt idx="1764">
                  <c:v>47.479320000000016</c:v>
                </c:pt>
                <c:pt idx="1765">
                  <c:v>47.488890000000012</c:v>
                </c:pt>
                <c:pt idx="1766">
                  <c:v>47.517910000000015</c:v>
                </c:pt>
                <c:pt idx="1767">
                  <c:v>47.546090000000007</c:v>
                </c:pt>
                <c:pt idx="1768">
                  <c:v>47.54807000000001</c:v>
                </c:pt>
                <c:pt idx="1769">
                  <c:v>47.566410000000019</c:v>
                </c:pt>
                <c:pt idx="1770">
                  <c:v>47.582810000000009</c:v>
                </c:pt>
                <c:pt idx="1771">
                  <c:v>47.614450000000019</c:v>
                </c:pt>
                <c:pt idx="1772">
                  <c:v>47.612520000000018</c:v>
                </c:pt>
                <c:pt idx="1773">
                  <c:v>47.636240000000015</c:v>
                </c:pt>
                <c:pt idx="1774">
                  <c:v>47.640830000000008</c:v>
                </c:pt>
                <c:pt idx="1775">
                  <c:v>47.658260000000013</c:v>
                </c:pt>
                <c:pt idx="1776">
                  <c:v>47.693340000000006</c:v>
                </c:pt>
                <c:pt idx="1777">
                  <c:v>47.711450000000013</c:v>
                </c:pt>
                <c:pt idx="1778">
                  <c:v>47.736740000000012</c:v>
                </c:pt>
                <c:pt idx="1779">
                  <c:v>47.735940000000014</c:v>
                </c:pt>
                <c:pt idx="1780">
                  <c:v>47.74336000000001</c:v>
                </c:pt>
                <c:pt idx="1781">
                  <c:v>47.777650000000008</c:v>
                </c:pt>
                <c:pt idx="1782">
                  <c:v>47.798590000000019</c:v>
                </c:pt>
                <c:pt idx="1783">
                  <c:v>47.815060000000017</c:v>
                </c:pt>
                <c:pt idx="1784">
                  <c:v>47.820300000000017</c:v>
                </c:pt>
                <c:pt idx="1785">
                  <c:v>47.846490000000017</c:v>
                </c:pt>
                <c:pt idx="1786">
                  <c:v>47.871510000000015</c:v>
                </c:pt>
                <c:pt idx="1787">
                  <c:v>47.887510000000006</c:v>
                </c:pt>
                <c:pt idx="1788">
                  <c:v>47.908460000000019</c:v>
                </c:pt>
                <c:pt idx="1789">
                  <c:v>47.920410000000018</c:v>
                </c:pt>
                <c:pt idx="1790">
                  <c:v>47.93780000000001</c:v>
                </c:pt>
                <c:pt idx="1791">
                  <c:v>47.951130000000006</c:v>
                </c:pt>
                <c:pt idx="1792">
                  <c:v>47.975390000000019</c:v>
                </c:pt>
                <c:pt idx="1793">
                  <c:v>47.994420000000019</c:v>
                </c:pt>
                <c:pt idx="1794">
                  <c:v>48.007600000000011</c:v>
                </c:pt>
                <c:pt idx="1795">
                  <c:v>48.035840000000007</c:v>
                </c:pt>
                <c:pt idx="1796">
                  <c:v>48.043340000000015</c:v>
                </c:pt>
                <c:pt idx="1797">
                  <c:v>48.064290000000014</c:v>
                </c:pt>
                <c:pt idx="1798">
                  <c:v>48.098150000000018</c:v>
                </c:pt>
                <c:pt idx="1799">
                  <c:v>48.106200000000015</c:v>
                </c:pt>
                <c:pt idx="1800">
                  <c:v>48.117010000000008</c:v>
                </c:pt>
                <c:pt idx="1801">
                  <c:v>48.140650000000008</c:v>
                </c:pt>
                <c:pt idx="1802">
                  <c:v>48.155890000000014</c:v>
                </c:pt>
                <c:pt idx="1803">
                  <c:v>48.170950000000019</c:v>
                </c:pt>
                <c:pt idx="1804">
                  <c:v>48.200660000000013</c:v>
                </c:pt>
                <c:pt idx="1805">
                  <c:v>48.22093000000001</c:v>
                </c:pt>
                <c:pt idx="1806">
                  <c:v>48.227510000000009</c:v>
                </c:pt>
                <c:pt idx="1807">
                  <c:v>48.249890000000008</c:v>
                </c:pt>
                <c:pt idx="1808">
                  <c:v>48.260090000000019</c:v>
                </c:pt>
                <c:pt idx="1809">
                  <c:v>48.294660000000007</c:v>
                </c:pt>
                <c:pt idx="1810">
                  <c:v>48.288730000000015</c:v>
                </c:pt>
                <c:pt idx="1811">
                  <c:v>48.324320000000014</c:v>
                </c:pt>
                <c:pt idx="1812">
                  <c:v>48.332950000000011</c:v>
                </c:pt>
                <c:pt idx="1813">
                  <c:v>48.345960000000019</c:v>
                </c:pt>
                <c:pt idx="1814">
                  <c:v>48.371910000000014</c:v>
                </c:pt>
                <c:pt idx="1815">
                  <c:v>48.388650000000013</c:v>
                </c:pt>
                <c:pt idx="1816">
                  <c:v>48.415040000000019</c:v>
                </c:pt>
                <c:pt idx="1817">
                  <c:v>48.441660000000013</c:v>
                </c:pt>
                <c:pt idx="1818">
                  <c:v>48.445980000000006</c:v>
                </c:pt>
                <c:pt idx="1819">
                  <c:v>48.474330000000009</c:v>
                </c:pt>
                <c:pt idx="1820">
                  <c:v>48.482320000000016</c:v>
                </c:pt>
                <c:pt idx="1821">
                  <c:v>48.505880000000019</c:v>
                </c:pt>
                <c:pt idx="1822">
                  <c:v>48.516850000000019</c:v>
                </c:pt>
                <c:pt idx="1823">
                  <c:v>48.541570000000007</c:v>
                </c:pt>
                <c:pt idx="1824">
                  <c:v>48.548180000000016</c:v>
                </c:pt>
                <c:pt idx="1825">
                  <c:v>48.58353000000001</c:v>
                </c:pt>
                <c:pt idx="1826">
                  <c:v>48.586620000000011</c:v>
                </c:pt>
                <c:pt idx="1827">
                  <c:v>48.611340000000013</c:v>
                </c:pt>
                <c:pt idx="1828">
                  <c:v>48.619910000000019</c:v>
                </c:pt>
                <c:pt idx="1829">
                  <c:v>48.64670000000001</c:v>
                </c:pt>
                <c:pt idx="1830">
                  <c:v>48.658830000000009</c:v>
                </c:pt>
                <c:pt idx="1831">
                  <c:v>48.685350000000014</c:v>
                </c:pt>
                <c:pt idx="1832">
                  <c:v>48.690560000000019</c:v>
                </c:pt>
                <c:pt idx="1833">
                  <c:v>48.722880000000018</c:v>
                </c:pt>
                <c:pt idx="1834">
                  <c:v>48.738940000000014</c:v>
                </c:pt>
                <c:pt idx="1835">
                  <c:v>48.750360000000015</c:v>
                </c:pt>
                <c:pt idx="1836">
                  <c:v>48.778360000000006</c:v>
                </c:pt>
                <c:pt idx="1837">
                  <c:v>48.806360000000012</c:v>
                </c:pt>
                <c:pt idx="1838">
                  <c:v>48.816540000000018</c:v>
                </c:pt>
                <c:pt idx="1839">
                  <c:v>48.84705000000001</c:v>
                </c:pt>
                <c:pt idx="1840">
                  <c:v>48.866960000000006</c:v>
                </c:pt>
                <c:pt idx="1841">
                  <c:v>48.878240000000019</c:v>
                </c:pt>
                <c:pt idx="1842">
                  <c:v>48.893360000000015</c:v>
                </c:pt>
                <c:pt idx="1843">
                  <c:v>48.905760000000015</c:v>
                </c:pt>
                <c:pt idx="1844">
                  <c:v>48.913600000000017</c:v>
                </c:pt>
                <c:pt idx="1845">
                  <c:v>48.946380000000019</c:v>
                </c:pt>
                <c:pt idx="1846">
                  <c:v>48.959950000000006</c:v>
                </c:pt>
                <c:pt idx="1847">
                  <c:v>48.99260000000001</c:v>
                </c:pt>
                <c:pt idx="1848">
                  <c:v>49.009280000000018</c:v>
                </c:pt>
                <c:pt idx="1849">
                  <c:v>49.020030000000006</c:v>
                </c:pt>
                <c:pt idx="1850">
                  <c:v>49.032940000000011</c:v>
                </c:pt>
                <c:pt idx="1851">
                  <c:v>49.063620000000014</c:v>
                </c:pt>
                <c:pt idx="1852">
                  <c:v>49.082430000000016</c:v>
                </c:pt>
                <c:pt idx="1853">
                  <c:v>49.085570000000018</c:v>
                </c:pt>
                <c:pt idx="1854">
                  <c:v>49.106930000000006</c:v>
                </c:pt>
                <c:pt idx="1855">
                  <c:v>49.124140000000011</c:v>
                </c:pt>
                <c:pt idx="1856">
                  <c:v>49.160430000000019</c:v>
                </c:pt>
                <c:pt idx="1857">
                  <c:v>49.163040000000009</c:v>
                </c:pt>
                <c:pt idx="1858">
                  <c:v>49.185730000000007</c:v>
                </c:pt>
                <c:pt idx="1859">
                  <c:v>49.194960000000009</c:v>
                </c:pt>
                <c:pt idx="1860">
                  <c:v>49.212410000000006</c:v>
                </c:pt>
                <c:pt idx="1861">
                  <c:v>49.226760000000013</c:v>
                </c:pt>
                <c:pt idx="1862">
                  <c:v>49.257680000000008</c:v>
                </c:pt>
                <c:pt idx="1863">
                  <c:v>49.273180000000011</c:v>
                </c:pt>
                <c:pt idx="1864">
                  <c:v>49.295180000000016</c:v>
                </c:pt>
                <c:pt idx="1865">
                  <c:v>49.314910000000012</c:v>
                </c:pt>
                <c:pt idx="1866">
                  <c:v>49.323350000000019</c:v>
                </c:pt>
                <c:pt idx="1867">
                  <c:v>49.35099000000001</c:v>
                </c:pt>
                <c:pt idx="1868">
                  <c:v>49.362670000000008</c:v>
                </c:pt>
                <c:pt idx="1869">
                  <c:v>49.384220000000013</c:v>
                </c:pt>
                <c:pt idx="1870">
                  <c:v>49.409050000000008</c:v>
                </c:pt>
                <c:pt idx="1871">
                  <c:v>49.42495000000001</c:v>
                </c:pt>
                <c:pt idx="1872">
                  <c:v>49.446250000000006</c:v>
                </c:pt>
                <c:pt idx="1873">
                  <c:v>49.445230000000009</c:v>
                </c:pt>
                <c:pt idx="1874">
                  <c:v>49.47796000000001</c:v>
                </c:pt>
                <c:pt idx="1875">
                  <c:v>49.493980000000008</c:v>
                </c:pt>
                <c:pt idx="1876">
                  <c:v>49.519210000000015</c:v>
                </c:pt>
                <c:pt idx="1877">
                  <c:v>49.529160000000019</c:v>
                </c:pt>
                <c:pt idx="1878">
                  <c:v>49.553200000000018</c:v>
                </c:pt>
                <c:pt idx="1879">
                  <c:v>49.567440000000019</c:v>
                </c:pt>
                <c:pt idx="1880">
                  <c:v>49.59687000000001</c:v>
                </c:pt>
                <c:pt idx="1881">
                  <c:v>49.606770000000012</c:v>
                </c:pt>
                <c:pt idx="1882">
                  <c:v>49.627730000000014</c:v>
                </c:pt>
                <c:pt idx="1883">
                  <c:v>49.654150000000016</c:v>
                </c:pt>
                <c:pt idx="1884">
                  <c:v>49.663450000000012</c:v>
                </c:pt>
                <c:pt idx="1885">
                  <c:v>49.691380000000009</c:v>
                </c:pt>
                <c:pt idx="1886">
                  <c:v>49.688540000000017</c:v>
                </c:pt>
                <c:pt idx="1887">
                  <c:v>49.712400000000017</c:v>
                </c:pt>
                <c:pt idx="1888">
                  <c:v>49.734860000000012</c:v>
                </c:pt>
                <c:pt idx="1889">
                  <c:v>49.751100000000008</c:v>
                </c:pt>
                <c:pt idx="1890">
                  <c:v>49.764510000000016</c:v>
                </c:pt>
                <c:pt idx="1891">
                  <c:v>49.798740000000009</c:v>
                </c:pt>
                <c:pt idx="1892">
                  <c:v>49.813200000000009</c:v>
                </c:pt>
                <c:pt idx="1893">
                  <c:v>49.836270000000013</c:v>
                </c:pt>
                <c:pt idx="1894">
                  <c:v>49.846550000000008</c:v>
                </c:pt>
                <c:pt idx="1895">
                  <c:v>49.869600000000005</c:v>
                </c:pt>
                <c:pt idx="1896">
                  <c:v>49.885140000000007</c:v>
                </c:pt>
                <c:pt idx="1897">
                  <c:v>49.899860000000018</c:v>
                </c:pt>
                <c:pt idx="1898">
                  <c:v>49.915610000000015</c:v>
                </c:pt>
                <c:pt idx="1899">
                  <c:v>49.940920000000006</c:v>
                </c:pt>
                <c:pt idx="1900">
                  <c:v>49.962500000000006</c:v>
                </c:pt>
                <c:pt idx="1901">
                  <c:v>49.973970000000008</c:v>
                </c:pt>
                <c:pt idx="1902">
                  <c:v>49.994170000000011</c:v>
                </c:pt>
                <c:pt idx="1903">
                  <c:v>50.02482000000002</c:v>
                </c:pt>
                <c:pt idx="1904">
                  <c:v>50.042010000000019</c:v>
                </c:pt>
                <c:pt idx="1905">
                  <c:v>50.054510000000008</c:v>
                </c:pt>
                <c:pt idx="1906">
                  <c:v>50.075680000000006</c:v>
                </c:pt>
                <c:pt idx="1907">
                  <c:v>50.088040000000007</c:v>
                </c:pt>
                <c:pt idx="1908">
                  <c:v>50.108830000000012</c:v>
                </c:pt>
                <c:pt idx="1909">
                  <c:v>50.122920000000008</c:v>
                </c:pt>
                <c:pt idx="1910">
                  <c:v>50.152340000000009</c:v>
                </c:pt>
                <c:pt idx="1911">
                  <c:v>50.159130000000019</c:v>
                </c:pt>
                <c:pt idx="1912">
                  <c:v>50.181190000000015</c:v>
                </c:pt>
                <c:pt idx="1913">
                  <c:v>50.198750000000018</c:v>
                </c:pt>
                <c:pt idx="1914">
                  <c:v>50.230240000000009</c:v>
                </c:pt>
                <c:pt idx="1915">
                  <c:v>50.248620000000017</c:v>
                </c:pt>
                <c:pt idx="1916">
                  <c:v>50.260190000000009</c:v>
                </c:pt>
                <c:pt idx="1917">
                  <c:v>50.285040000000009</c:v>
                </c:pt>
                <c:pt idx="1918">
                  <c:v>50.297120000000007</c:v>
                </c:pt>
                <c:pt idx="1919">
                  <c:v>50.324330000000018</c:v>
                </c:pt>
                <c:pt idx="1920">
                  <c:v>50.338610000000017</c:v>
                </c:pt>
                <c:pt idx="1921">
                  <c:v>50.362380000000016</c:v>
                </c:pt>
                <c:pt idx="1922">
                  <c:v>50.371800000000007</c:v>
                </c:pt>
                <c:pt idx="1923">
                  <c:v>50.392270000000011</c:v>
                </c:pt>
                <c:pt idx="1924">
                  <c:v>50.421590000000009</c:v>
                </c:pt>
                <c:pt idx="1925">
                  <c:v>50.43171000000001</c:v>
                </c:pt>
                <c:pt idx="1926">
                  <c:v>50.453040000000016</c:v>
                </c:pt>
                <c:pt idx="1927">
                  <c:v>50.470320000000015</c:v>
                </c:pt>
                <c:pt idx="1928">
                  <c:v>50.478580000000008</c:v>
                </c:pt>
                <c:pt idx="1929">
                  <c:v>50.512660000000011</c:v>
                </c:pt>
                <c:pt idx="1930">
                  <c:v>50.524160000000009</c:v>
                </c:pt>
                <c:pt idx="1931">
                  <c:v>50.540410000000008</c:v>
                </c:pt>
                <c:pt idx="1932">
                  <c:v>50.569050000000018</c:v>
                </c:pt>
                <c:pt idx="1933">
                  <c:v>50.57762000000001</c:v>
                </c:pt>
                <c:pt idx="1934">
                  <c:v>50.598710000000011</c:v>
                </c:pt>
                <c:pt idx="1935">
                  <c:v>50.622040000000013</c:v>
                </c:pt>
                <c:pt idx="1936">
                  <c:v>50.636430000000018</c:v>
                </c:pt>
                <c:pt idx="1937">
                  <c:v>50.661980000000014</c:v>
                </c:pt>
                <c:pt idx="1938">
                  <c:v>50.674390000000017</c:v>
                </c:pt>
                <c:pt idx="1939">
                  <c:v>50.698630000000009</c:v>
                </c:pt>
                <c:pt idx="1940">
                  <c:v>50.728590000000011</c:v>
                </c:pt>
                <c:pt idx="1941">
                  <c:v>50.734850000000009</c:v>
                </c:pt>
                <c:pt idx="1942">
                  <c:v>50.759920000000008</c:v>
                </c:pt>
                <c:pt idx="1943">
                  <c:v>50.778620000000018</c:v>
                </c:pt>
                <c:pt idx="1944">
                  <c:v>50.804750000000013</c:v>
                </c:pt>
                <c:pt idx="1945">
                  <c:v>50.820800000000006</c:v>
                </c:pt>
                <c:pt idx="1946">
                  <c:v>50.837390000000013</c:v>
                </c:pt>
                <c:pt idx="1947">
                  <c:v>50.857980000000012</c:v>
                </c:pt>
                <c:pt idx="1948">
                  <c:v>50.865710000000007</c:v>
                </c:pt>
                <c:pt idx="1949">
                  <c:v>50.898700000000019</c:v>
                </c:pt>
                <c:pt idx="1950">
                  <c:v>50.910920000000019</c:v>
                </c:pt>
                <c:pt idx="1951">
                  <c:v>50.927380000000014</c:v>
                </c:pt>
                <c:pt idx="1952">
                  <c:v>50.955150000000017</c:v>
                </c:pt>
                <c:pt idx="1953">
                  <c:v>50.978490000000008</c:v>
                </c:pt>
                <c:pt idx="1954">
                  <c:v>50.99542000000001</c:v>
                </c:pt>
                <c:pt idx="1955">
                  <c:v>51.005820000000014</c:v>
                </c:pt>
                <c:pt idx="1956">
                  <c:v>51.038930000000008</c:v>
                </c:pt>
                <c:pt idx="1957">
                  <c:v>51.050580000000011</c:v>
                </c:pt>
                <c:pt idx="1958">
                  <c:v>51.065200000000019</c:v>
                </c:pt>
                <c:pt idx="1959">
                  <c:v>51.091480000000018</c:v>
                </c:pt>
                <c:pt idx="1960">
                  <c:v>51.106670000000008</c:v>
                </c:pt>
                <c:pt idx="1961">
                  <c:v>51.122990000000016</c:v>
                </c:pt>
                <c:pt idx="1962">
                  <c:v>51.15073000000001</c:v>
                </c:pt>
                <c:pt idx="1963">
                  <c:v>51.162680000000009</c:v>
                </c:pt>
                <c:pt idx="1964">
                  <c:v>51.186230000000009</c:v>
                </c:pt>
                <c:pt idx="1965">
                  <c:v>51.206310000000016</c:v>
                </c:pt>
                <c:pt idx="1966">
                  <c:v>51.227530000000016</c:v>
                </c:pt>
                <c:pt idx="1967">
                  <c:v>51.250820000000019</c:v>
                </c:pt>
                <c:pt idx="1968">
                  <c:v>51.268440000000012</c:v>
                </c:pt>
                <c:pt idx="1969">
                  <c:v>51.282980000000009</c:v>
                </c:pt>
                <c:pt idx="1970">
                  <c:v>51.293680000000009</c:v>
                </c:pt>
                <c:pt idx="1971">
                  <c:v>51.324480000000008</c:v>
                </c:pt>
                <c:pt idx="1972">
                  <c:v>51.337560000000011</c:v>
                </c:pt>
                <c:pt idx="1973">
                  <c:v>51.355860000000007</c:v>
                </c:pt>
                <c:pt idx="1974">
                  <c:v>51.387930000000011</c:v>
                </c:pt>
                <c:pt idx="1975">
                  <c:v>51.400100000000009</c:v>
                </c:pt>
                <c:pt idx="1976">
                  <c:v>51.419960000000017</c:v>
                </c:pt>
                <c:pt idx="1977">
                  <c:v>51.436200000000014</c:v>
                </c:pt>
                <c:pt idx="1978">
                  <c:v>51.455320000000015</c:v>
                </c:pt>
                <c:pt idx="1979">
                  <c:v>51.479430000000008</c:v>
                </c:pt>
                <c:pt idx="1980">
                  <c:v>51.497460000000018</c:v>
                </c:pt>
                <c:pt idx="1981">
                  <c:v>51.514520000000019</c:v>
                </c:pt>
                <c:pt idx="1982">
                  <c:v>51.532330000000016</c:v>
                </c:pt>
                <c:pt idx="1983">
                  <c:v>51.541650000000018</c:v>
                </c:pt>
                <c:pt idx="1984">
                  <c:v>51.571880000000007</c:v>
                </c:pt>
                <c:pt idx="1985">
                  <c:v>51.596920000000011</c:v>
                </c:pt>
                <c:pt idx="1986">
                  <c:v>51.611710000000016</c:v>
                </c:pt>
                <c:pt idx="1987">
                  <c:v>51.633680000000012</c:v>
                </c:pt>
                <c:pt idx="1988">
                  <c:v>51.648750000000007</c:v>
                </c:pt>
                <c:pt idx="1989">
                  <c:v>51.663350000000008</c:v>
                </c:pt>
                <c:pt idx="1990">
                  <c:v>51.692940000000007</c:v>
                </c:pt>
                <c:pt idx="1991">
                  <c:v>51.705680000000015</c:v>
                </c:pt>
                <c:pt idx="1992">
                  <c:v>51.723990000000015</c:v>
                </c:pt>
                <c:pt idx="1993">
                  <c:v>51.741180000000014</c:v>
                </c:pt>
                <c:pt idx="1994">
                  <c:v>51.760770000000008</c:v>
                </c:pt>
                <c:pt idx="1995">
                  <c:v>51.782060000000016</c:v>
                </c:pt>
                <c:pt idx="1996">
                  <c:v>51.805680000000009</c:v>
                </c:pt>
                <c:pt idx="1997">
                  <c:v>51.816030000000012</c:v>
                </c:pt>
                <c:pt idx="1998">
                  <c:v>51.841840000000019</c:v>
                </c:pt>
                <c:pt idx="1999">
                  <c:v>51.870160000000013</c:v>
                </c:pt>
                <c:pt idx="2000">
                  <c:v>51.880690000000016</c:v>
                </c:pt>
                <c:pt idx="2001">
                  <c:v>51.899750000000012</c:v>
                </c:pt>
                <c:pt idx="2002">
                  <c:v>51.920770000000019</c:v>
                </c:pt>
                <c:pt idx="2003">
                  <c:v>51.948150000000012</c:v>
                </c:pt>
                <c:pt idx="2004">
                  <c:v>51.966580000000008</c:v>
                </c:pt>
                <c:pt idx="2005">
                  <c:v>51.978440000000006</c:v>
                </c:pt>
                <c:pt idx="2006">
                  <c:v>52.007970000000014</c:v>
                </c:pt>
                <c:pt idx="2007">
                  <c:v>52.014400000000009</c:v>
                </c:pt>
                <c:pt idx="2008">
                  <c:v>52.045260000000013</c:v>
                </c:pt>
                <c:pt idx="2009">
                  <c:v>52.054170000000013</c:v>
                </c:pt>
                <c:pt idx="2010">
                  <c:v>52.080850000000012</c:v>
                </c:pt>
                <c:pt idx="2011">
                  <c:v>52.101730000000018</c:v>
                </c:pt>
                <c:pt idx="2012">
                  <c:v>52.124780000000015</c:v>
                </c:pt>
                <c:pt idx="2013">
                  <c:v>52.138250000000014</c:v>
                </c:pt>
                <c:pt idx="2014">
                  <c:v>52.15855000000002</c:v>
                </c:pt>
                <c:pt idx="2015">
                  <c:v>52.173850000000016</c:v>
                </c:pt>
                <c:pt idx="2016">
                  <c:v>52.194870000000009</c:v>
                </c:pt>
                <c:pt idx="2017">
                  <c:v>52.207450000000009</c:v>
                </c:pt>
                <c:pt idx="2018">
                  <c:v>52.226780000000019</c:v>
                </c:pt>
                <c:pt idx="2019">
                  <c:v>52.243420000000015</c:v>
                </c:pt>
                <c:pt idx="2020">
                  <c:v>52.257540000000006</c:v>
                </c:pt>
                <c:pt idx="2021">
                  <c:v>52.288450000000012</c:v>
                </c:pt>
                <c:pt idx="2022">
                  <c:v>52.312680000000015</c:v>
                </c:pt>
                <c:pt idx="2023">
                  <c:v>52.332830000000016</c:v>
                </c:pt>
                <c:pt idx="2024">
                  <c:v>52.351870000000019</c:v>
                </c:pt>
                <c:pt idx="2025">
                  <c:v>52.368750000000006</c:v>
                </c:pt>
                <c:pt idx="2026">
                  <c:v>52.373300000000015</c:v>
                </c:pt>
                <c:pt idx="2027">
                  <c:v>52.401920000000018</c:v>
                </c:pt>
                <c:pt idx="2028">
                  <c:v>52.419480000000007</c:v>
                </c:pt>
                <c:pt idx="2029">
                  <c:v>52.443260000000009</c:v>
                </c:pt>
                <c:pt idx="2030">
                  <c:v>52.466490000000007</c:v>
                </c:pt>
                <c:pt idx="2031">
                  <c:v>52.487180000000009</c:v>
                </c:pt>
                <c:pt idx="2032">
                  <c:v>52.504600000000011</c:v>
                </c:pt>
                <c:pt idx="2033">
                  <c:v>52.525410000000008</c:v>
                </c:pt>
                <c:pt idx="2034">
                  <c:v>52.541100000000014</c:v>
                </c:pt>
                <c:pt idx="2035">
                  <c:v>52.577600000000018</c:v>
                </c:pt>
                <c:pt idx="2036">
                  <c:v>52.58532000000001</c:v>
                </c:pt>
                <c:pt idx="2037">
                  <c:v>52.607920000000007</c:v>
                </c:pt>
                <c:pt idx="2038">
                  <c:v>52.62436000000001</c:v>
                </c:pt>
                <c:pt idx="2039">
                  <c:v>52.646280000000019</c:v>
                </c:pt>
                <c:pt idx="2040">
                  <c:v>52.672320000000013</c:v>
                </c:pt>
                <c:pt idx="2041">
                  <c:v>52.678460000000015</c:v>
                </c:pt>
                <c:pt idx="2042">
                  <c:v>52.701490000000007</c:v>
                </c:pt>
                <c:pt idx="2043">
                  <c:v>52.71932000000001</c:v>
                </c:pt>
                <c:pt idx="2044">
                  <c:v>52.758660000000006</c:v>
                </c:pt>
                <c:pt idx="2045">
                  <c:v>52.779440000000008</c:v>
                </c:pt>
                <c:pt idx="2046">
                  <c:v>52.785280000000014</c:v>
                </c:pt>
                <c:pt idx="2047">
                  <c:v>52.815190000000015</c:v>
                </c:pt>
                <c:pt idx="2048">
                  <c:v>52.821470000000019</c:v>
                </c:pt>
                <c:pt idx="2049">
                  <c:v>52.849640000000008</c:v>
                </c:pt>
                <c:pt idx="2050">
                  <c:v>52.862020000000015</c:v>
                </c:pt>
                <c:pt idx="2051">
                  <c:v>52.888000000000019</c:v>
                </c:pt>
                <c:pt idx="2052">
                  <c:v>52.910620000000009</c:v>
                </c:pt>
                <c:pt idx="2053">
                  <c:v>52.920260000000013</c:v>
                </c:pt>
                <c:pt idx="2054">
                  <c:v>52.963310000000007</c:v>
                </c:pt>
                <c:pt idx="2055">
                  <c:v>52.962620000000015</c:v>
                </c:pt>
                <c:pt idx="2056">
                  <c:v>52.982520000000008</c:v>
                </c:pt>
                <c:pt idx="2057">
                  <c:v>53.008080000000007</c:v>
                </c:pt>
                <c:pt idx="2058">
                  <c:v>53.025080000000017</c:v>
                </c:pt>
                <c:pt idx="2059">
                  <c:v>53.055390000000017</c:v>
                </c:pt>
                <c:pt idx="2060">
                  <c:v>53.069050000000018</c:v>
                </c:pt>
                <c:pt idx="2061">
                  <c:v>53.082850000000008</c:v>
                </c:pt>
                <c:pt idx="2062">
                  <c:v>53.124100000000013</c:v>
                </c:pt>
                <c:pt idx="2063">
                  <c:v>53.120250000000013</c:v>
                </c:pt>
                <c:pt idx="2064">
                  <c:v>53.141500000000008</c:v>
                </c:pt>
                <c:pt idx="2065">
                  <c:v>53.183210000000017</c:v>
                </c:pt>
                <c:pt idx="2066">
                  <c:v>53.190720000000013</c:v>
                </c:pt>
                <c:pt idx="2067">
                  <c:v>53.206080000000014</c:v>
                </c:pt>
                <c:pt idx="2068">
                  <c:v>53.227210000000014</c:v>
                </c:pt>
                <c:pt idx="2069">
                  <c:v>53.25442000000001</c:v>
                </c:pt>
                <c:pt idx="2070">
                  <c:v>53.270370000000014</c:v>
                </c:pt>
                <c:pt idx="2071">
                  <c:v>53.284990000000008</c:v>
                </c:pt>
                <c:pt idx="2072">
                  <c:v>53.309630000000013</c:v>
                </c:pt>
                <c:pt idx="2073">
                  <c:v>53.335210000000018</c:v>
                </c:pt>
                <c:pt idx="2074">
                  <c:v>53.353730000000013</c:v>
                </c:pt>
                <c:pt idx="2075">
                  <c:v>53.365300000000019</c:v>
                </c:pt>
                <c:pt idx="2076">
                  <c:v>53.399430000000009</c:v>
                </c:pt>
                <c:pt idx="2077">
                  <c:v>53.406580000000019</c:v>
                </c:pt>
                <c:pt idx="2078">
                  <c:v>53.434450000000012</c:v>
                </c:pt>
                <c:pt idx="2079">
                  <c:v>53.447730000000007</c:v>
                </c:pt>
                <c:pt idx="2080">
                  <c:v>53.457630000000009</c:v>
                </c:pt>
                <c:pt idx="2081">
                  <c:v>53.491820000000018</c:v>
                </c:pt>
                <c:pt idx="2082">
                  <c:v>53.513520000000014</c:v>
                </c:pt>
                <c:pt idx="2083">
                  <c:v>53.526180000000011</c:v>
                </c:pt>
                <c:pt idx="2084">
                  <c:v>53.547500000000014</c:v>
                </c:pt>
                <c:pt idx="2085">
                  <c:v>53.572240000000008</c:v>
                </c:pt>
                <c:pt idx="2086">
                  <c:v>53.587700000000012</c:v>
                </c:pt>
                <c:pt idx="2087">
                  <c:v>53.613440000000011</c:v>
                </c:pt>
                <c:pt idx="2088">
                  <c:v>53.631260000000012</c:v>
                </c:pt>
                <c:pt idx="2089">
                  <c:v>53.655770000000018</c:v>
                </c:pt>
                <c:pt idx="2090">
                  <c:v>53.67580000000001</c:v>
                </c:pt>
                <c:pt idx="2091">
                  <c:v>53.698890000000006</c:v>
                </c:pt>
                <c:pt idx="2092">
                  <c:v>53.728400000000008</c:v>
                </c:pt>
                <c:pt idx="2093">
                  <c:v>53.734410000000011</c:v>
                </c:pt>
                <c:pt idx="2094">
                  <c:v>53.755590000000012</c:v>
                </c:pt>
                <c:pt idx="2095">
                  <c:v>53.774400000000014</c:v>
                </c:pt>
                <c:pt idx="2096">
                  <c:v>53.798880000000011</c:v>
                </c:pt>
                <c:pt idx="2097">
                  <c:v>53.821540000000013</c:v>
                </c:pt>
                <c:pt idx="2098">
                  <c:v>53.84602000000001</c:v>
                </c:pt>
                <c:pt idx="2099">
                  <c:v>53.855220000000017</c:v>
                </c:pt>
                <c:pt idx="2100">
                  <c:v>53.879550000000009</c:v>
                </c:pt>
                <c:pt idx="2101">
                  <c:v>53.892020000000016</c:v>
                </c:pt>
                <c:pt idx="2102">
                  <c:v>53.919540000000012</c:v>
                </c:pt>
                <c:pt idx="2103">
                  <c:v>53.940550000000016</c:v>
                </c:pt>
                <c:pt idx="2104">
                  <c:v>53.971700000000013</c:v>
                </c:pt>
                <c:pt idx="2105">
                  <c:v>53.98672000000002</c:v>
                </c:pt>
                <c:pt idx="2106">
                  <c:v>54.004850000000019</c:v>
                </c:pt>
                <c:pt idx="2107">
                  <c:v>54.017100000000013</c:v>
                </c:pt>
                <c:pt idx="2108">
                  <c:v>54.040230000000008</c:v>
                </c:pt>
                <c:pt idx="2109">
                  <c:v>54.059660000000008</c:v>
                </c:pt>
                <c:pt idx="2110">
                  <c:v>54.085830000000016</c:v>
                </c:pt>
                <c:pt idx="2111">
                  <c:v>54.103220000000007</c:v>
                </c:pt>
                <c:pt idx="2112">
                  <c:v>54.133730000000014</c:v>
                </c:pt>
                <c:pt idx="2113">
                  <c:v>54.150320000000008</c:v>
                </c:pt>
                <c:pt idx="2114">
                  <c:v>54.174480000000017</c:v>
                </c:pt>
                <c:pt idx="2115">
                  <c:v>54.181510000000017</c:v>
                </c:pt>
                <c:pt idx="2116">
                  <c:v>54.209540000000018</c:v>
                </c:pt>
                <c:pt idx="2117">
                  <c:v>54.226190000000017</c:v>
                </c:pt>
                <c:pt idx="2118">
                  <c:v>54.253050000000016</c:v>
                </c:pt>
                <c:pt idx="2119">
                  <c:v>54.280580000000015</c:v>
                </c:pt>
                <c:pt idx="2120">
                  <c:v>54.285360000000011</c:v>
                </c:pt>
                <c:pt idx="2121">
                  <c:v>54.316150000000007</c:v>
                </c:pt>
                <c:pt idx="2122">
                  <c:v>54.328440000000015</c:v>
                </c:pt>
                <c:pt idx="2123">
                  <c:v>54.340860000000006</c:v>
                </c:pt>
                <c:pt idx="2124">
                  <c:v>54.371400000000008</c:v>
                </c:pt>
                <c:pt idx="2125">
                  <c:v>54.397790000000015</c:v>
                </c:pt>
                <c:pt idx="2126">
                  <c:v>54.415300000000016</c:v>
                </c:pt>
                <c:pt idx="2127">
                  <c:v>54.449060000000017</c:v>
                </c:pt>
                <c:pt idx="2128">
                  <c:v>54.459750000000014</c:v>
                </c:pt>
                <c:pt idx="2129">
                  <c:v>54.479970000000009</c:v>
                </c:pt>
                <c:pt idx="2130">
                  <c:v>54.502210000000019</c:v>
                </c:pt>
                <c:pt idx="2131">
                  <c:v>54.531070000000014</c:v>
                </c:pt>
                <c:pt idx="2132">
                  <c:v>54.549730000000011</c:v>
                </c:pt>
                <c:pt idx="2133">
                  <c:v>54.564530000000019</c:v>
                </c:pt>
                <c:pt idx="2134">
                  <c:v>54.595970000000008</c:v>
                </c:pt>
                <c:pt idx="2135">
                  <c:v>54.605130000000017</c:v>
                </c:pt>
                <c:pt idx="2136">
                  <c:v>54.618580000000009</c:v>
                </c:pt>
                <c:pt idx="2137">
                  <c:v>54.644270000000006</c:v>
                </c:pt>
                <c:pt idx="2138">
                  <c:v>54.670940000000016</c:v>
                </c:pt>
                <c:pt idx="2139">
                  <c:v>54.693320000000014</c:v>
                </c:pt>
                <c:pt idx="2140">
                  <c:v>54.708450000000013</c:v>
                </c:pt>
                <c:pt idx="2141">
                  <c:v>54.741210000000009</c:v>
                </c:pt>
                <c:pt idx="2142">
                  <c:v>54.766110000000012</c:v>
                </c:pt>
                <c:pt idx="2143">
                  <c:v>54.772690000000011</c:v>
                </c:pt>
                <c:pt idx="2144">
                  <c:v>54.794380000000018</c:v>
                </c:pt>
                <c:pt idx="2145">
                  <c:v>54.801850000000016</c:v>
                </c:pt>
                <c:pt idx="2146">
                  <c:v>54.826510000000013</c:v>
                </c:pt>
                <c:pt idx="2147">
                  <c:v>54.859390000000019</c:v>
                </c:pt>
                <c:pt idx="2148">
                  <c:v>54.877750000000006</c:v>
                </c:pt>
                <c:pt idx="2149">
                  <c:v>54.900320000000008</c:v>
                </c:pt>
                <c:pt idx="2150">
                  <c:v>54.920010000000019</c:v>
                </c:pt>
                <c:pt idx="2151">
                  <c:v>54.933320000000009</c:v>
                </c:pt>
                <c:pt idx="2152">
                  <c:v>54.962710000000015</c:v>
                </c:pt>
                <c:pt idx="2153">
                  <c:v>54.978580000000008</c:v>
                </c:pt>
                <c:pt idx="2154">
                  <c:v>54.996060000000014</c:v>
                </c:pt>
                <c:pt idx="2155">
                  <c:v>55.032710000000009</c:v>
                </c:pt>
                <c:pt idx="2156">
                  <c:v>55.050960000000018</c:v>
                </c:pt>
                <c:pt idx="2157">
                  <c:v>55.062850000000012</c:v>
                </c:pt>
                <c:pt idx="2158">
                  <c:v>55.097800000000007</c:v>
                </c:pt>
                <c:pt idx="2159">
                  <c:v>55.108280000000008</c:v>
                </c:pt>
                <c:pt idx="2160">
                  <c:v>55.125440000000012</c:v>
                </c:pt>
                <c:pt idx="2161">
                  <c:v>55.158120000000011</c:v>
                </c:pt>
                <c:pt idx="2162">
                  <c:v>55.184270000000012</c:v>
                </c:pt>
                <c:pt idx="2163">
                  <c:v>55.199490000000011</c:v>
                </c:pt>
                <c:pt idx="2164">
                  <c:v>55.221320000000006</c:v>
                </c:pt>
                <c:pt idx="2165">
                  <c:v>55.23378000000001</c:v>
                </c:pt>
                <c:pt idx="2166">
                  <c:v>55.252440000000007</c:v>
                </c:pt>
                <c:pt idx="2167">
                  <c:v>55.277210000000011</c:v>
                </c:pt>
                <c:pt idx="2168">
                  <c:v>55.303660000000008</c:v>
                </c:pt>
                <c:pt idx="2169">
                  <c:v>55.321910000000017</c:v>
                </c:pt>
                <c:pt idx="2170">
                  <c:v>55.356400000000008</c:v>
                </c:pt>
                <c:pt idx="2171">
                  <c:v>55.377980000000008</c:v>
                </c:pt>
                <c:pt idx="2172">
                  <c:v>55.388370000000009</c:v>
                </c:pt>
                <c:pt idx="2173">
                  <c:v>55.404610000000019</c:v>
                </c:pt>
                <c:pt idx="2174">
                  <c:v>55.433350000000019</c:v>
                </c:pt>
                <c:pt idx="2175">
                  <c:v>55.457130000000006</c:v>
                </c:pt>
                <c:pt idx="2176">
                  <c:v>55.476330000000019</c:v>
                </c:pt>
                <c:pt idx="2177">
                  <c:v>55.504670000000019</c:v>
                </c:pt>
                <c:pt idx="2178">
                  <c:v>55.509360000000015</c:v>
                </c:pt>
                <c:pt idx="2179">
                  <c:v>55.548020000000008</c:v>
                </c:pt>
                <c:pt idx="2180">
                  <c:v>55.567310000000006</c:v>
                </c:pt>
                <c:pt idx="2181">
                  <c:v>55.578160000000011</c:v>
                </c:pt>
                <c:pt idx="2182">
                  <c:v>55.609440000000006</c:v>
                </c:pt>
                <c:pt idx="2183">
                  <c:v>55.637470000000008</c:v>
                </c:pt>
                <c:pt idx="2184">
                  <c:v>55.648320000000012</c:v>
                </c:pt>
                <c:pt idx="2185">
                  <c:v>55.670650000000009</c:v>
                </c:pt>
                <c:pt idx="2186">
                  <c:v>55.691320000000019</c:v>
                </c:pt>
                <c:pt idx="2187">
                  <c:v>55.722330000000014</c:v>
                </c:pt>
                <c:pt idx="2188">
                  <c:v>55.733770000000007</c:v>
                </c:pt>
                <c:pt idx="2189">
                  <c:v>55.763320000000007</c:v>
                </c:pt>
                <c:pt idx="2190">
                  <c:v>55.775680000000008</c:v>
                </c:pt>
                <c:pt idx="2191">
                  <c:v>55.798520000000011</c:v>
                </c:pt>
                <c:pt idx="2192">
                  <c:v>55.824610000000007</c:v>
                </c:pt>
                <c:pt idx="2193">
                  <c:v>55.848880000000008</c:v>
                </c:pt>
                <c:pt idx="2194">
                  <c:v>55.873700000000014</c:v>
                </c:pt>
                <c:pt idx="2195">
                  <c:v>55.899160000000009</c:v>
                </c:pt>
                <c:pt idx="2196">
                  <c:v>55.919610000000006</c:v>
                </c:pt>
                <c:pt idx="2197">
                  <c:v>55.934700000000007</c:v>
                </c:pt>
                <c:pt idx="2198">
                  <c:v>55.954260000000019</c:v>
                </c:pt>
                <c:pt idx="2199">
                  <c:v>55.971600000000009</c:v>
                </c:pt>
                <c:pt idx="2200">
                  <c:v>56.010950000000008</c:v>
                </c:pt>
                <c:pt idx="2201">
                  <c:v>56.026370000000014</c:v>
                </c:pt>
                <c:pt idx="2202">
                  <c:v>56.042980000000014</c:v>
                </c:pt>
                <c:pt idx="2203">
                  <c:v>56.061880000000016</c:v>
                </c:pt>
                <c:pt idx="2204">
                  <c:v>56.080490000000012</c:v>
                </c:pt>
                <c:pt idx="2205">
                  <c:v>56.109740000000016</c:v>
                </c:pt>
                <c:pt idx="2206">
                  <c:v>56.13018000000001</c:v>
                </c:pt>
                <c:pt idx="2207">
                  <c:v>56.161670000000015</c:v>
                </c:pt>
                <c:pt idx="2208">
                  <c:v>56.182770000000019</c:v>
                </c:pt>
                <c:pt idx="2209">
                  <c:v>56.190360000000013</c:v>
                </c:pt>
                <c:pt idx="2210">
                  <c:v>56.228910000000013</c:v>
                </c:pt>
                <c:pt idx="2211">
                  <c:v>56.234690000000015</c:v>
                </c:pt>
                <c:pt idx="2212">
                  <c:v>56.263100000000009</c:v>
                </c:pt>
                <c:pt idx="2213">
                  <c:v>56.286920000000009</c:v>
                </c:pt>
                <c:pt idx="2214">
                  <c:v>56.304670000000016</c:v>
                </c:pt>
                <c:pt idx="2215">
                  <c:v>56.336280000000016</c:v>
                </c:pt>
                <c:pt idx="2216">
                  <c:v>56.354990000000015</c:v>
                </c:pt>
                <c:pt idx="2217">
                  <c:v>56.376270000000019</c:v>
                </c:pt>
                <c:pt idx="2218">
                  <c:v>56.405710000000013</c:v>
                </c:pt>
                <c:pt idx="2219">
                  <c:v>56.414130000000014</c:v>
                </c:pt>
                <c:pt idx="2220">
                  <c:v>56.435550000000006</c:v>
                </c:pt>
                <c:pt idx="2221">
                  <c:v>56.467000000000013</c:v>
                </c:pt>
                <c:pt idx="2222">
                  <c:v>56.491650000000007</c:v>
                </c:pt>
                <c:pt idx="2223">
                  <c:v>56.528180000000006</c:v>
                </c:pt>
                <c:pt idx="2224">
                  <c:v>56.541460000000015</c:v>
                </c:pt>
                <c:pt idx="2225">
                  <c:v>56.562150000000017</c:v>
                </c:pt>
                <c:pt idx="2226">
                  <c:v>56.576110000000014</c:v>
                </c:pt>
                <c:pt idx="2227">
                  <c:v>56.612510000000015</c:v>
                </c:pt>
                <c:pt idx="2228">
                  <c:v>56.628560000000007</c:v>
                </c:pt>
                <c:pt idx="2229">
                  <c:v>56.663000000000011</c:v>
                </c:pt>
                <c:pt idx="2230">
                  <c:v>56.70029000000001</c:v>
                </c:pt>
                <c:pt idx="2231">
                  <c:v>56.724550000000008</c:v>
                </c:pt>
                <c:pt idx="2232">
                  <c:v>56.751380000000012</c:v>
                </c:pt>
                <c:pt idx="2233">
                  <c:v>56.765640000000019</c:v>
                </c:pt>
                <c:pt idx="2234">
                  <c:v>56.796210000000016</c:v>
                </c:pt>
                <c:pt idx="2235">
                  <c:v>56.815440000000009</c:v>
                </c:pt>
                <c:pt idx="2236">
                  <c:v>56.841850000000008</c:v>
                </c:pt>
                <c:pt idx="2237">
                  <c:v>56.862870000000015</c:v>
                </c:pt>
                <c:pt idx="2238">
                  <c:v>56.872590000000017</c:v>
                </c:pt>
                <c:pt idx="2239">
                  <c:v>56.892460000000014</c:v>
                </c:pt>
                <c:pt idx="2240">
                  <c:v>56.926590000000019</c:v>
                </c:pt>
                <c:pt idx="2241">
                  <c:v>56.944700000000012</c:v>
                </c:pt>
                <c:pt idx="2242">
                  <c:v>56.967950000000016</c:v>
                </c:pt>
                <c:pt idx="2243">
                  <c:v>56.991340000000008</c:v>
                </c:pt>
                <c:pt idx="2244">
                  <c:v>57.016490000000019</c:v>
                </c:pt>
                <c:pt idx="2245">
                  <c:v>57.037410000000008</c:v>
                </c:pt>
                <c:pt idx="2246">
                  <c:v>57.052590000000009</c:v>
                </c:pt>
                <c:pt idx="2247">
                  <c:v>57.083940000000013</c:v>
                </c:pt>
                <c:pt idx="2248">
                  <c:v>57.107300000000009</c:v>
                </c:pt>
                <c:pt idx="2249">
                  <c:v>57.121090000000009</c:v>
                </c:pt>
                <c:pt idx="2250">
                  <c:v>57.156870000000012</c:v>
                </c:pt>
                <c:pt idx="2251">
                  <c:v>57.173530000000014</c:v>
                </c:pt>
                <c:pt idx="2252">
                  <c:v>57.19080000000001</c:v>
                </c:pt>
                <c:pt idx="2253">
                  <c:v>57.208810000000014</c:v>
                </c:pt>
                <c:pt idx="2254">
                  <c:v>57.221510000000009</c:v>
                </c:pt>
                <c:pt idx="2255">
                  <c:v>57.253140000000016</c:v>
                </c:pt>
                <c:pt idx="2256">
                  <c:v>57.274280000000019</c:v>
                </c:pt>
                <c:pt idx="2257">
                  <c:v>57.298010000000019</c:v>
                </c:pt>
                <c:pt idx="2258">
                  <c:v>57.326870000000014</c:v>
                </c:pt>
                <c:pt idx="2259">
                  <c:v>57.341350000000006</c:v>
                </c:pt>
                <c:pt idx="2260">
                  <c:v>57.370570000000015</c:v>
                </c:pt>
                <c:pt idx="2261">
                  <c:v>57.395250000000019</c:v>
                </c:pt>
                <c:pt idx="2262">
                  <c:v>57.417920000000009</c:v>
                </c:pt>
                <c:pt idx="2263">
                  <c:v>57.433380000000014</c:v>
                </c:pt>
                <c:pt idx="2264">
                  <c:v>57.46117000000001</c:v>
                </c:pt>
                <c:pt idx="2265">
                  <c:v>57.490700000000018</c:v>
                </c:pt>
                <c:pt idx="2266">
                  <c:v>57.506200000000007</c:v>
                </c:pt>
                <c:pt idx="2267">
                  <c:v>57.533170000000013</c:v>
                </c:pt>
                <c:pt idx="2268">
                  <c:v>57.549650000000014</c:v>
                </c:pt>
                <c:pt idx="2269">
                  <c:v>57.560910000000007</c:v>
                </c:pt>
                <c:pt idx="2270">
                  <c:v>57.584120000000013</c:v>
                </c:pt>
                <c:pt idx="2271">
                  <c:v>57.609390000000019</c:v>
                </c:pt>
                <c:pt idx="2272">
                  <c:v>57.629500000000007</c:v>
                </c:pt>
                <c:pt idx="2273">
                  <c:v>57.664090000000016</c:v>
                </c:pt>
                <c:pt idx="2274">
                  <c:v>57.675720000000013</c:v>
                </c:pt>
                <c:pt idx="2275">
                  <c:v>57.686410000000009</c:v>
                </c:pt>
                <c:pt idx="2276">
                  <c:v>57.732080000000011</c:v>
                </c:pt>
                <c:pt idx="2277">
                  <c:v>57.743770000000012</c:v>
                </c:pt>
                <c:pt idx="2278">
                  <c:v>57.776120000000006</c:v>
                </c:pt>
                <c:pt idx="2279">
                  <c:v>57.802740000000014</c:v>
                </c:pt>
                <c:pt idx="2280">
                  <c:v>57.82059000000001</c:v>
                </c:pt>
                <c:pt idx="2281">
                  <c:v>57.845040000000012</c:v>
                </c:pt>
                <c:pt idx="2282">
                  <c:v>57.868040000000008</c:v>
                </c:pt>
                <c:pt idx="2283">
                  <c:v>57.878320000000016</c:v>
                </c:pt>
                <c:pt idx="2284">
                  <c:v>57.902210000000011</c:v>
                </c:pt>
                <c:pt idx="2285">
                  <c:v>57.932980000000015</c:v>
                </c:pt>
                <c:pt idx="2286">
                  <c:v>57.946370000000016</c:v>
                </c:pt>
                <c:pt idx="2287">
                  <c:v>57.984710000000007</c:v>
                </c:pt>
                <c:pt idx="2288">
                  <c:v>57.99672000000001</c:v>
                </c:pt>
                <c:pt idx="2289">
                  <c:v>58.022720000000007</c:v>
                </c:pt>
                <c:pt idx="2290">
                  <c:v>58.044860000000014</c:v>
                </c:pt>
                <c:pt idx="2291">
                  <c:v>58.067910000000012</c:v>
                </c:pt>
                <c:pt idx="2292">
                  <c:v>58.071600000000018</c:v>
                </c:pt>
                <c:pt idx="2293">
                  <c:v>58.113710000000012</c:v>
                </c:pt>
                <c:pt idx="2294">
                  <c:v>58.13148000000001</c:v>
                </c:pt>
                <c:pt idx="2295">
                  <c:v>58.163270000000011</c:v>
                </c:pt>
                <c:pt idx="2296">
                  <c:v>58.162920000000014</c:v>
                </c:pt>
                <c:pt idx="2297">
                  <c:v>58.189270000000008</c:v>
                </c:pt>
                <c:pt idx="2298">
                  <c:v>58.20544000000001</c:v>
                </c:pt>
                <c:pt idx="2299">
                  <c:v>58.242050000000006</c:v>
                </c:pt>
                <c:pt idx="2300">
                  <c:v>58.252970000000019</c:v>
                </c:pt>
                <c:pt idx="2301">
                  <c:v>58.286990000000017</c:v>
                </c:pt>
                <c:pt idx="2302">
                  <c:v>58.307270000000017</c:v>
                </c:pt>
                <c:pt idx="2303">
                  <c:v>58.317150000000012</c:v>
                </c:pt>
                <c:pt idx="2304">
                  <c:v>58.35596000000001</c:v>
                </c:pt>
                <c:pt idx="2305">
                  <c:v>58.373860000000008</c:v>
                </c:pt>
                <c:pt idx="2306">
                  <c:v>58.40561000000001</c:v>
                </c:pt>
                <c:pt idx="2307">
                  <c:v>58.420740000000009</c:v>
                </c:pt>
                <c:pt idx="2308">
                  <c:v>58.435430000000011</c:v>
                </c:pt>
                <c:pt idx="2309">
                  <c:v>58.457130000000006</c:v>
                </c:pt>
                <c:pt idx="2310">
                  <c:v>58.480500000000006</c:v>
                </c:pt>
                <c:pt idx="2311">
                  <c:v>58.500290000000007</c:v>
                </c:pt>
                <c:pt idx="2312">
                  <c:v>58.519500000000008</c:v>
                </c:pt>
                <c:pt idx="2313">
                  <c:v>58.560560000000009</c:v>
                </c:pt>
                <c:pt idx="2314">
                  <c:v>58.571830000000006</c:v>
                </c:pt>
                <c:pt idx="2315">
                  <c:v>58.600240000000014</c:v>
                </c:pt>
                <c:pt idx="2316">
                  <c:v>58.614580000000018</c:v>
                </c:pt>
                <c:pt idx="2317">
                  <c:v>58.633620000000008</c:v>
                </c:pt>
                <c:pt idx="2318">
                  <c:v>58.658620000000013</c:v>
                </c:pt>
                <c:pt idx="2319">
                  <c:v>58.684460000000016</c:v>
                </c:pt>
                <c:pt idx="2320">
                  <c:v>58.697370000000006</c:v>
                </c:pt>
                <c:pt idx="2321">
                  <c:v>58.729560000000006</c:v>
                </c:pt>
                <c:pt idx="2322">
                  <c:v>58.757790000000014</c:v>
                </c:pt>
                <c:pt idx="2323">
                  <c:v>58.779960000000017</c:v>
                </c:pt>
                <c:pt idx="2324">
                  <c:v>58.80992000000002</c:v>
                </c:pt>
                <c:pt idx="2325">
                  <c:v>58.832420000000013</c:v>
                </c:pt>
                <c:pt idx="2326">
                  <c:v>58.857380000000006</c:v>
                </c:pt>
                <c:pt idx="2327">
                  <c:v>58.872550000000018</c:v>
                </c:pt>
                <c:pt idx="2328">
                  <c:v>58.900400000000019</c:v>
                </c:pt>
                <c:pt idx="2329">
                  <c:v>58.909340000000014</c:v>
                </c:pt>
                <c:pt idx="2330">
                  <c:v>58.937840000000008</c:v>
                </c:pt>
                <c:pt idx="2331">
                  <c:v>58.966290000000015</c:v>
                </c:pt>
                <c:pt idx="2332">
                  <c:v>58.980860000000007</c:v>
                </c:pt>
                <c:pt idx="2333">
                  <c:v>59.009410000000017</c:v>
                </c:pt>
                <c:pt idx="2334">
                  <c:v>59.043000000000006</c:v>
                </c:pt>
                <c:pt idx="2335">
                  <c:v>59.052730000000011</c:v>
                </c:pt>
                <c:pt idx="2336">
                  <c:v>59.079610000000017</c:v>
                </c:pt>
                <c:pt idx="2337">
                  <c:v>59.105750000000015</c:v>
                </c:pt>
                <c:pt idx="2338">
                  <c:v>59.116810000000015</c:v>
                </c:pt>
                <c:pt idx="2339">
                  <c:v>59.139370000000014</c:v>
                </c:pt>
                <c:pt idx="2340">
                  <c:v>59.169690000000017</c:v>
                </c:pt>
                <c:pt idx="2341">
                  <c:v>59.187340000000006</c:v>
                </c:pt>
                <c:pt idx="2342">
                  <c:v>59.206480000000013</c:v>
                </c:pt>
                <c:pt idx="2343">
                  <c:v>59.236460000000008</c:v>
                </c:pt>
                <c:pt idx="2344">
                  <c:v>59.264690000000016</c:v>
                </c:pt>
                <c:pt idx="2345">
                  <c:v>59.278030000000015</c:v>
                </c:pt>
                <c:pt idx="2346">
                  <c:v>59.301950000000019</c:v>
                </c:pt>
                <c:pt idx="2347">
                  <c:v>59.329180000000008</c:v>
                </c:pt>
                <c:pt idx="2348">
                  <c:v>59.346690000000009</c:v>
                </c:pt>
                <c:pt idx="2349">
                  <c:v>59.364550000000008</c:v>
                </c:pt>
                <c:pt idx="2350">
                  <c:v>59.386950000000013</c:v>
                </c:pt>
                <c:pt idx="2351">
                  <c:v>59.421860000000009</c:v>
                </c:pt>
                <c:pt idx="2352">
                  <c:v>59.437790000000007</c:v>
                </c:pt>
                <c:pt idx="2353">
                  <c:v>59.475750000000019</c:v>
                </c:pt>
                <c:pt idx="2354">
                  <c:v>59.479170000000011</c:v>
                </c:pt>
                <c:pt idx="2355">
                  <c:v>59.508260000000007</c:v>
                </c:pt>
                <c:pt idx="2356">
                  <c:v>59.517750000000007</c:v>
                </c:pt>
                <c:pt idx="2357">
                  <c:v>59.550900000000013</c:v>
                </c:pt>
                <c:pt idx="2358">
                  <c:v>59.573180000000008</c:v>
                </c:pt>
                <c:pt idx="2359">
                  <c:v>59.600010000000012</c:v>
                </c:pt>
                <c:pt idx="2360">
                  <c:v>59.623760000000019</c:v>
                </c:pt>
                <c:pt idx="2361">
                  <c:v>59.63694000000001</c:v>
                </c:pt>
                <c:pt idx="2362">
                  <c:v>59.665820000000011</c:v>
                </c:pt>
                <c:pt idx="2363">
                  <c:v>59.688090000000017</c:v>
                </c:pt>
                <c:pt idx="2364">
                  <c:v>59.705430000000007</c:v>
                </c:pt>
                <c:pt idx="2365">
                  <c:v>59.72281000000001</c:v>
                </c:pt>
                <c:pt idx="2366">
                  <c:v>59.757960000000011</c:v>
                </c:pt>
                <c:pt idx="2367">
                  <c:v>59.774690000000007</c:v>
                </c:pt>
                <c:pt idx="2368">
                  <c:v>59.787780000000012</c:v>
                </c:pt>
                <c:pt idx="2369">
                  <c:v>59.819910000000007</c:v>
                </c:pt>
                <c:pt idx="2370">
                  <c:v>59.828490000000016</c:v>
                </c:pt>
                <c:pt idx="2371">
                  <c:v>59.856650000000016</c:v>
                </c:pt>
                <c:pt idx="2372">
                  <c:v>59.884780000000006</c:v>
                </c:pt>
                <c:pt idx="2373">
                  <c:v>59.900070000000014</c:v>
                </c:pt>
                <c:pt idx="2374">
                  <c:v>59.928010000000015</c:v>
                </c:pt>
                <c:pt idx="2375">
                  <c:v>59.94665000000002</c:v>
                </c:pt>
                <c:pt idx="2376">
                  <c:v>59.986190000000008</c:v>
                </c:pt>
                <c:pt idx="2377">
                  <c:v>59.989220000000017</c:v>
                </c:pt>
                <c:pt idx="2378">
                  <c:v>60.019270000000006</c:v>
                </c:pt>
                <c:pt idx="2379">
                  <c:v>60.042200000000008</c:v>
                </c:pt>
                <c:pt idx="2380">
                  <c:v>60.060020000000009</c:v>
                </c:pt>
                <c:pt idx="2381">
                  <c:v>60.09087000000001</c:v>
                </c:pt>
                <c:pt idx="2382">
                  <c:v>60.109840000000005</c:v>
                </c:pt>
                <c:pt idx="2383">
                  <c:v>60.126590000000007</c:v>
                </c:pt>
                <c:pt idx="2384">
                  <c:v>60.155000000000015</c:v>
                </c:pt>
                <c:pt idx="2385">
                  <c:v>60.165580000000006</c:v>
                </c:pt>
                <c:pt idx="2386">
                  <c:v>60.193840000000009</c:v>
                </c:pt>
                <c:pt idx="2387">
                  <c:v>60.219090000000008</c:v>
                </c:pt>
                <c:pt idx="2388">
                  <c:v>60.250310000000013</c:v>
                </c:pt>
                <c:pt idx="2389">
                  <c:v>60.264840000000007</c:v>
                </c:pt>
                <c:pt idx="2390">
                  <c:v>60.287150000000011</c:v>
                </c:pt>
                <c:pt idx="2391">
                  <c:v>60.303540000000012</c:v>
                </c:pt>
                <c:pt idx="2392">
                  <c:v>60.343420000000009</c:v>
                </c:pt>
                <c:pt idx="2393">
                  <c:v>60.361700000000013</c:v>
                </c:pt>
                <c:pt idx="2394">
                  <c:v>60.38582000000001</c:v>
                </c:pt>
                <c:pt idx="2395">
                  <c:v>60.400300000000016</c:v>
                </c:pt>
                <c:pt idx="2396">
                  <c:v>60.428590000000014</c:v>
                </c:pt>
                <c:pt idx="2397">
                  <c:v>60.461930000000009</c:v>
                </c:pt>
                <c:pt idx="2398">
                  <c:v>60.475860000000011</c:v>
                </c:pt>
                <c:pt idx="2399">
                  <c:v>60.493190000000013</c:v>
                </c:pt>
                <c:pt idx="2400">
                  <c:v>60.524550000000019</c:v>
                </c:pt>
                <c:pt idx="2401">
                  <c:v>60.543000000000006</c:v>
                </c:pt>
                <c:pt idx="2402">
                  <c:v>60.560720000000018</c:v>
                </c:pt>
                <c:pt idx="2403">
                  <c:v>60.591020000000015</c:v>
                </c:pt>
                <c:pt idx="2404">
                  <c:v>60.605750000000015</c:v>
                </c:pt>
                <c:pt idx="2405">
                  <c:v>60.622820000000019</c:v>
                </c:pt>
                <c:pt idx="2406">
                  <c:v>60.662930000000017</c:v>
                </c:pt>
                <c:pt idx="2407">
                  <c:v>60.681270000000012</c:v>
                </c:pt>
                <c:pt idx="2408">
                  <c:v>60.701010000000011</c:v>
                </c:pt>
                <c:pt idx="2409">
                  <c:v>60.709680000000006</c:v>
                </c:pt>
                <c:pt idx="2410">
                  <c:v>60.745820000000009</c:v>
                </c:pt>
                <c:pt idx="2411">
                  <c:v>60.768840000000012</c:v>
                </c:pt>
                <c:pt idx="2412">
                  <c:v>60.785320000000013</c:v>
                </c:pt>
                <c:pt idx="2413">
                  <c:v>60.815080000000009</c:v>
                </c:pt>
                <c:pt idx="2414">
                  <c:v>60.823570000000018</c:v>
                </c:pt>
                <c:pt idx="2415">
                  <c:v>60.859570000000019</c:v>
                </c:pt>
                <c:pt idx="2416">
                  <c:v>60.879770000000008</c:v>
                </c:pt>
                <c:pt idx="2417">
                  <c:v>60.900800000000018</c:v>
                </c:pt>
                <c:pt idx="2418">
                  <c:v>60.930060000000012</c:v>
                </c:pt>
                <c:pt idx="2419">
                  <c:v>60.945470000000014</c:v>
                </c:pt>
                <c:pt idx="2420">
                  <c:v>60.978020000000015</c:v>
                </c:pt>
                <c:pt idx="2421">
                  <c:v>61.003200000000007</c:v>
                </c:pt>
                <c:pt idx="2422">
                  <c:v>61.028080000000017</c:v>
                </c:pt>
                <c:pt idx="2423">
                  <c:v>61.049400000000006</c:v>
                </c:pt>
                <c:pt idx="2424">
                  <c:v>61.078410000000019</c:v>
                </c:pt>
                <c:pt idx="2425">
                  <c:v>61.095720000000014</c:v>
                </c:pt>
                <c:pt idx="2426">
                  <c:v>61.116910000000018</c:v>
                </c:pt>
                <c:pt idx="2427">
                  <c:v>61.140070000000009</c:v>
                </c:pt>
                <c:pt idx="2428">
                  <c:v>61.168400000000005</c:v>
                </c:pt>
                <c:pt idx="2429">
                  <c:v>61.191710000000015</c:v>
                </c:pt>
                <c:pt idx="2430">
                  <c:v>61.201730000000012</c:v>
                </c:pt>
                <c:pt idx="2431">
                  <c:v>61.234350000000006</c:v>
                </c:pt>
                <c:pt idx="2432">
                  <c:v>61.266670000000019</c:v>
                </c:pt>
                <c:pt idx="2433">
                  <c:v>61.290670000000006</c:v>
                </c:pt>
                <c:pt idx="2434">
                  <c:v>61.309700000000007</c:v>
                </c:pt>
                <c:pt idx="2435">
                  <c:v>61.335370000000012</c:v>
                </c:pt>
                <c:pt idx="2436">
                  <c:v>61.347780000000014</c:v>
                </c:pt>
                <c:pt idx="2437">
                  <c:v>61.37557000000001</c:v>
                </c:pt>
                <c:pt idx="2438">
                  <c:v>61.392110000000017</c:v>
                </c:pt>
                <c:pt idx="2439">
                  <c:v>61.415860000000009</c:v>
                </c:pt>
                <c:pt idx="2440">
                  <c:v>61.443200000000019</c:v>
                </c:pt>
                <c:pt idx="2441">
                  <c:v>61.463700000000017</c:v>
                </c:pt>
                <c:pt idx="2442">
                  <c:v>61.500190000000018</c:v>
                </c:pt>
                <c:pt idx="2443">
                  <c:v>61.509530000000012</c:v>
                </c:pt>
                <c:pt idx="2444">
                  <c:v>61.541480000000007</c:v>
                </c:pt>
                <c:pt idx="2445">
                  <c:v>61.567310000000006</c:v>
                </c:pt>
                <c:pt idx="2446">
                  <c:v>61.563940000000017</c:v>
                </c:pt>
                <c:pt idx="2447">
                  <c:v>61.595130000000012</c:v>
                </c:pt>
                <c:pt idx="2448">
                  <c:v>61.624060000000014</c:v>
                </c:pt>
                <c:pt idx="2449">
                  <c:v>61.646720000000016</c:v>
                </c:pt>
                <c:pt idx="2450">
                  <c:v>61.664650000000009</c:v>
                </c:pt>
                <c:pt idx="2451">
                  <c:v>61.692990000000009</c:v>
                </c:pt>
                <c:pt idx="2452">
                  <c:v>61.711840000000009</c:v>
                </c:pt>
                <c:pt idx="2453">
                  <c:v>61.733450000000019</c:v>
                </c:pt>
                <c:pt idx="2454">
                  <c:v>61.755960000000016</c:v>
                </c:pt>
                <c:pt idx="2455">
                  <c:v>61.764910000000015</c:v>
                </c:pt>
                <c:pt idx="2456">
                  <c:v>61.787590000000009</c:v>
                </c:pt>
                <c:pt idx="2457">
                  <c:v>61.818880000000007</c:v>
                </c:pt>
                <c:pt idx="2458">
                  <c:v>61.84423000000001</c:v>
                </c:pt>
                <c:pt idx="2459">
                  <c:v>61.867610000000013</c:v>
                </c:pt>
                <c:pt idx="2460">
                  <c:v>61.886820000000014</c:v>
                </c:pt>
                <c:pt idx="2461">
                  <c:v>61.924320000000009</c:v>
                </c:pt>
                <c:pt idx="2462">
                  <c:v>61.950620000000015</c:v>
                </c:pt>
                <c:pt idx="2463">
                  <c:v>61.961830000000006</c:v>
                </c:pt>
                <c:pt idx="2464">
                  <c:v>61.996930000000006</c:v>
                </c:pt>
                <c:pt idx="2465">
                  <c:v>62.020820000000015</c:v>
                </c:pt>
                <c:pt idx="2466">
                  <c:v>62.033720000000017</c:v>
                </c:pt>
                <c:pt idx="2467">
                  <c:v>62.055250000000015</c:v>
                </c:pt>
                <c:pt idx="2468">
                  <c:v>62.090820000000008</c:v>
                </c:pt>
                <c:pt idx="2469">
                  <c:v>62.119030000000009</c:v>
                </c:pt>
                <c:pt idx="2470">
                  <c:v>62.133110000000016</c:v>
                </c:pt>
                <c:pt idx="2471">
                  <c:v>62.151990000000012</c:v>
                </c:pt>
                <c:pt idx="2472">
                  <c:v>62.172810000000013</c:v>
                </c:pt>
                <c:pt idx="2473">
                  <c:v>62.188160000000011</c:v>
                </c:pt>
                <c:pt idx="2474">
                  <c:v>62.233460000000008</c:v>
                </c:pt>
                <c:pt idx="2475">
                  <c:v>62.242930000000015</c:v>
                </c:pt>
                <c:pt idx="2476">
                  <c:v>62.28137000000001</c:v>
                </c:pt>
                <c:pt idx="2477">
                  <c:v>62.299830000000014</c:v>
                </c:pt>
                <c:pt idx="2478">
                  <c:v>62.330750000000009</c:v>
                </c:pt>
                <c:pt idx="2479">
                  <c:v>62.36536000000001</c:v>
                </c:pt>
                <c:pt idx="2480">
                  <c:v>62.384960000000007</c:v>
                </c:pt>
                <c:pt idx="2481">
                  <c:v>62.419770000000014</c:v>
                </c:pt>
                <c:pt idx="2482">
                  <c:v>62.441070000000011</c:v>
                </c:pt>
                <c:pt idx="2483">
                  <c:v>62.460000000000008</c:v>
                </c:pt>
                <c:pt idx="2484">
                  <c:v>62.478190000000012</c:v>
                </c:pt>
                <c:pt idx="2485">
                  <c:v>62.496350000000007</c:v>
                </c:pt>
                <c:pt idx="2486">
                  <c:v>62.523190000000014</c:v>
                </c:pt>
                <c:pt idx="2487">
                  <c:v>62.546960000000013</c:v>
                </c:pt>
                <c:pt idx="2488">
                  <c:v>62.565900000000013</c:v>
                </c:pt>
                <c:pt idx="2489">
                  <c:v>62.587580000000017</c:v>
                </c:pt>
                <c:pt idx="2490">
                  <c:v>62.606120000000018</c:v>
                </c:pt>
                <c:pt idx="2491">
                  <c:v>62.628680000000017</c:v>
                </c:pt>
                <c:pt idx="2492">
                  <c:v>62.643130000000014</c:v>
                </c:pt>
                <c:pt idx="2493">
                  <c:v>62.67737000000001</c:v>
                </c:pt>
                <c:pt idx="2494">
                  <c:v>62.686170000000018</c:v>
                </c:pt>
                <c:pt idx="2495">
                  <c:v>62.706330000000008</c:v>
                </c:pt>
                <c:pt idx="2496">
                  <c:v>62.73463000000001</c:v>
                </c:pt>
                <c:pt idx="2497">
                  <c:v>62.753650000000007</c:v>
                </c:pt>
                <c:pt idx="2498">
                  <c:v>62.778120000000015</c:v>
                </c:pt>
                <c:pt idx="2499">
                  <c:v>62.802160000000015</c:v>
                </c:pt>
                <c:pt idx="2500">
                  <c:v>62.820380000000014</c:v>
                </c:pt>
                <c:pt idx="2501">
                  <c:v>62.841980000000007</c:v>
                </c:pt>
                <c:pt idx="2502">
                  <c:v>62.858660000000015</c:v>
                </c:pt>
                <c:pt idx="2503">
                  <c:v>62.884070000000008</c:v>
                </c:pt>
                <c:pt idx="2504">
                  <c:v>62.916560000000018</c:v>
                </c:pt>
                <c:pt idx="2505">
                  <c:v>62.938890000000015</c:v>
                </c:pt>
                <c:pt idx="2506">
                  <c:v>62.975870000000015</c:v>
                </c:pt>
                <c:pt idx="2507">
                  <c:v>62.991810000000015</c:v>
                </c:pt>
                <c:pt idx="2508">
                  <c:v>63.017170000000007</c:v>
                </c:pt>
                <c:pt idx="2509">
                  <c:v>63.032600000000016</c:v>
                </c:pt>
                <c:pt idx="2510">
                  <c:v>63.060550000000006</c:v>
                </c:pt>
                <c:pt idx="2511">
                  <c:v>63.078100000000006</c:v>
                </c:pt>
                <c:pt idx="2512">
                  <c:v>63.091210000000018</c:v>
                </c:pt>
                <c:pt idx="2513">
                  <c:v>63.128160000000008</c:v>
                </c:pt>
                <c:pt idx="2514">
                  <c:v>63.149010000000018</c:v>
                </c:pt>
                <c:pt idx="2515">
                  <c:v>63.144400000000019</c:v>
                </c:pt>
                <c:pt idx="2516">
                  <c:v>63.185620000000014</c:v>
                </c:pt>
                <c:pt idx="2517">
                  <c:v>63.207660000000018</c:v>
                </c:pt>
                <c:pt idx="2518">
                  <c:v>63.235720000000015</c:v>
                </c:pt>
                <c:pt idx="2519">
                  <c:v>63.252780000000016</c:v>
                </c:pt>
                <c:pt idx="2520">
                  <c:v>63.272430000000014</c:v>
                </c:pt>
                <c:pt idx="2521">
                  <c:v>63.304620000000014</c:v>
                </c:pt>
                <c:pt idx="2522">
                  <c:v>63.313240000000008</c:v>
                </c:pt>
                <c:pt idx="2523">
                  <c:v>63.322280000000006</c:v>
                </c:pt>
                <c:pt idx="2524">
                  <c:v>63.366640000000018</c:v>
                </c:pt>
                <c:pt idx="2525">
                  <c:v>63.375290000000007</c:v>
                </c:pt>
                <c:pt idx="2526">
                  <c:v>63.417570000000012</c:v>
                </c:pt>
                <c:pt idx="2527">
                  <c:v>63.438700000000011</c:v>
                </c:pt>
                <c:pt idx="2528">
                  <c:v>63.45374000000001</c:v>
                </c:pt>
                <c:pt idx="2529">
                  <c:v>63.477970000000013</c:v>
                </c:pt>
                <c:pt idx="2530">
                  <c:v>63.501560000000012</c:v>
                </c:pt>
                <c:pt idx="2531">
                  <c:v>63.516800000000018</c:v>
                </c:pt>
                <c:pt idx="2532">
                  <c:v>63.55237000000001</c:v>
                </c:pt>
                <c:pt idx="2533">
                  <c:v>63.563490000000016</c:v>
                </c:pt>
                <c:pt idx="2534">
                  <c:v>63.583600000000018</c:v>
                </c:pt>
                <c:pt idx="2535">
                  <c:v>63.608170000000015</c:v>
                </c:pt>
                <c:pt idx="2536">
                  <c:v>63.637640000000019</c:v>
                </c:pt>
                <c:pt idx="2537">
                  <c:v>63.655960000000007</c:v>
                </c:pt>
                <c:pt idx="2538">
                  <c:v>63.656560000000013</c:v>
                </c:pt>
                <c:pt idx="2539">
                  <c:v>63.69286000000001</c:v>
                </c:pt>
                <c:pt idx="2540">
                  <c:v>63.719010000000011</c:v>
                </c:pt>
                <c:pt idx="2541">
                  <c:v>63.731800000000007</c:v>
                </c:pt>
                <c:pt idx="2542">
                  <c:v>63.763670000000019</c:v>
                </c:pt>
                <c:pt idx="2543">
                  <c:v>63.782130000000009</c:v>
                </c:pt>
                <c:pt idx="2544">
                  <c:v>63.796770000000009</c:v>
                </c:pt>
                <c:pt idx="2545">
                  <c:v>63.813520000000011</c:v>
                </c:pt>
                <c:pt idx="2546">
                  <c:v>63.840800000000016</c:v>
                </c:pt>
                <c:pt idx="2547">
                  <c:v>63.868710000000007</c:v>
                </c:pt>
                <c:pt idx="2548">
                  <c:v>63.899020000000007</c:v>
                </c:pt>
                <c:pt idx="2549">
                  <c:v>63.919110000000018</c:v>
                </c:pt>
                <c:pt idx="2550">
                  <c:v>63.942340000000016</c:v>
                </c:pt>
                <c:pt idx="2551">
                  <c:v>63.964450000000014</c:v>
                </c:pt>
                <c:pt idx="2552">
                  <c:v>63.982520000000008</c:v>
                </c:pt>
                <c:pt idx="2553">
                  <c:v>63.999190000000013</c:v>
                </c:pt>
                <c:pt idx="2554">
                  <c:v>64.033030000000011</c:v>
                </c:pt>
                <c:pt idx="2555">
                  <c:v>64.055880000000016</c:v>
                </c:pt>
                <c:pt idx="2556">
                  <c:v>64.076440000000019</c:v>
                </c:pt>
                <c:pt idx="2557">
                  <c:v>64.092800000000011</c:v>
                </c:pt>
                <c:pt idx="2558">
                  <c:v>64.113280000000017</c:v>
                </c:pt>
                <c:pt idx="2559">
                  <c:v>64.136450000000011</c:v>
                </c:pt>
                <c:pt idx="2560">
                  <c:v>64.157270000000011</c:v>
                </c:pt>
                <c:pt idx="2561">
                  <c:v>64.181060000000016</c:v>
                </c:pt>
                <c:pt idx="2562">
                  <c:v>64.193090000000012</c:v>
                </c:pt>
                <c:pt idx="2563">
                  <c:v>64.220570000000009</c:v>
                </c:pt>
                <c:pt idx="2564">
                  <c:v>64.248090000000019</c:v>
                </c:pt>
                <c:pt idx="2565">
                  <c:v>64.266500000000008</c:v>
                </c:pt>
                <c:pt idx="2566">
                  <c:v>64.287670000000006</c:v>
                </c:pt>
                <c:pt idx="2567">
                  <c:v>64.314960000000013</c:v>
                </c:pt>
                <c:pt idx="2568">
                  <c:v>64.347000000000008</c:v>
                </c:pt>
                <c:pt idx="2569">
                  <c:v>64.366710000000012</c:v>
                </c:pt>
                <c:pt idx="2570">
                  <c:v>64.370110000000011</c:v>
                </c:pt>
                <c:pt idx="2571">
                  <c:v>64.405110000000008</c:v>
                </c:pt>
                <c:pt idx="2572">
                  <c:v>64.422690000000017</c:v>
                </c:pt>
                <c:pt idx="2573">
                  <c:v>64.458360000000013</c:v>
                </c:pt>
                <c:pt idx="2574">
                  <c:v>64.472560000000016</c:v>
                </c:pt>
                <c:pt idx="2575">
                  <c:v>64.488600000000019</c:v>
                </c:pt>
                <c:pt idx="2576">
                  <c:v>64.517600000000016</c:v>
                </c:pt>
                <c:pt idx="2577">
                  <c:v>64.537800000000018</c:v>
                </c:pt>
                <c:pt idx="2578">
                  <c:v>64.544720000000012</c:v>
                </c:pt>
                <c:pt idx="2579">
                  <c:v>64.576710000000006</c:v>
                </c:pt>
                <c:pt idx="2580">
                  <c:v>64.601400000000012</c:v>
                </c:pt>
                <c:pt idx="2581">
                  <c:v>64.626960000000011</c:v>
                </c:pt>
                <c:pt idx="2582">
                  <c:v>64.642280000000014</c:v>
                </c:pt>
                <c:pt idx="2583">
                  <c:v>64.658990000000017</c:v>
                </c:pt>
                <c:pt idx="2584">
                  <c:v>64.669390000000007</c:v>
                </c:pt>
                <c:pt idx="2585">
                  <c:v>64.706970000000013</c:v>
                </c:pt>
                <c:pt idx="2586">
                  <c:v>64.714670000000012</c:v>
                </c:pt>
                <c:pt idx="2587">
                  <c:v>64.750770000000017</c:v>
                </c:pt>
                <c:pt idx="2588">
                  <c:v>64.758420000000015</c:v>
                </c:pt>
                <c:pt idx="2589">
                  <c:v>64.775260000000017</c:v>
                </c:pt>
                <c:pt idx="2590">
                  <c:v>64.80716000000001</c:v>
                </c:pt>
                <c:pt idx="2591">
                  <c:v>64.816180000000017</c:v>
                </c:pt>
                <c:pt idx="2592">
                  <c:v>64.857950000000017</c:v>
                </c:pt>
                <c:pt idx="2593">
                  <c:v>64.878050000000016</c:v>
                </c:pt>
                <c:pt idx="2594">
                  <c:v>64.893410000000017</c:v>
                </c:pt>
                <c:pt idx="2595">
                  <c:v>64.921320000000009</c:v>
                </c:pt>
                <c:pt idx="2596">
                  <c:v>64.935130000000015</c:v>
                </c:pt>
                <c:pt idx="2597">
                  <c:v>64.961450000000013</c:v>
                </c:pt>
                <c:pt idx="2598">
                  <c:v>64.982230000000015</c:v>
                </c:pt>
                <c:pt idx="2599">
                  <c:v>65.000580000000014</c:v>
                </c:pt>
                <c:pt idx="2600">
                  <c:v>65.021140000000017</c:v>
                </c:pt>
                <c:pt idx="2601">
                  <c:v>65.046520000000015</c:v>
                </c:pt>
                <c:pt idx="2602">
                  <c:v>65.057820000000007</c:v>
                </c:pt>
                <c:pt idx="2603">
                  <c:v>65.07820000000001</c:v>
                </c:pt>
                <c:pt idx="2604">
                  <c:v>65.104170000000011</c:v>
                </c:pt>
                <c:pt idx="2605">
                  <c:v>65.127040000000008</c:v>
                </c:pt>
                <c:pt idx="2606">
                  <c:v>65.142690000000016</c:v>
                </c:pt>
                <c:pt idx="2607">
                  <c:v>65.170210000000012</c:v>
                </c:pt>
                <c:pt idx="2608">
                  <c:v>65.182780000000008</c:v>
                </c:pt>
                <c:pt idx="2609">
                  <c:v>65.208550000000017</c:v>
                </c:pt>
                <c:pt idx="2610">
                  <c:v>65.232880000000009</c:v>
                </c:pt>
                <c:pt idx="2611">
                  <c:v>65.249220000000008</c:v>
                </c:pt>
                <c:pt idx="2612">
                  <c:v>65.281490000000019</c:v>
                </c:pt>
                <c:pt idx="2613">
                  <c:v>65.304580000000016</c:v>
                </c:pt>
                <c:pt idx="2614">
                  <c:v>65.336360000000013</c:v>
                </c:pt>
                <c:pt idx="2615">
                  <c:v>65.348400000000012</c:v>
                </c:pt>
                <c:pt idx="2616">
                  <c:v>65.374920000000017</c:v>
                </c:pt>
                <c:pt idx="2617">
                  <c:v>65.390950000000018</c:v>
                </c:pt>
                <c:pt idx="2618">
                  <c:v>65.408440000000013</c:v>
                </c:pt>
                <c:pt idx="2619">
                  <c:v>65.439760000000007</c:v>
                </c:pt>
                <c:pt idx="2620">
                  <c:v>65.454120000000017</c:v>
                </c:pt>
                <c:pt idx="2621">
                  <c:v>65.476690000000019</c:v>
                </c:pt>
                <c:pt idx="2622">
                  <c:v>65.506950000000018</c:v>
                </c:pt>
                <c:pt idx="2623">
                  <c:v>65.515040000000013</c:v>
                </c:pt>
                <c:pt idx="2624">
                  <c:v>65.559530000000009</c:v>
                </c:pt>
                <c:pt idx="2625">
                  <c:v>65.576790000000017</c:v>
                </c:pt>
                <c:pt idx="2626">
                  <c:v>65.586780000000019</c:v>
                </c:pt>
                <c:pt idx="2627">
                  <c:v>65.623820000000009</c:v>
                </c:pt>
                <c:pt idx="2628">
                  <c:v>65.63515000000001</c:v>
                </c:pt>
                <c:pt idx="2629">
                  <c:v>65.658280000000019</c:v>
                </c:pt>
                <c:pt idx="2630">
                  <c:v>65.682360000000017</c:v>
                </c:pt>
                <c:pt idx="2631">
                  <c:v>65.696950000000015</c:v>
                </c:pt>
                <c:pt idx="2632">
                  <c:v>65.724130000000017</c:v>
                </c:pt>
                <c:pt idx="2633">
                  <c:v>65.750440000000012</c:v>
                </c:pt>
                <c:pt idx="2634">
                  <c:v>65.782890000000009</c:v>
                </c:pt>
                <c:pt idx="2635">
                  <c:v>65.791650000000018</c:v>
                </c:pt>
                <c:pt idx="2636">
                  <c:v>65.825060000000008</c:v>
                </c:pt>
                <c:pt idx="2637">
                  <c:v>65.833060000000017</c:v>
                </c:pt>
                <c:pt idx="2638">
                  <c:v>65.869820000000018</c:v>
                </c:pt>
                <c:pt idx="2639">
                  <c:v>65.88918000000001</c:v>
                </c:pt>
                <c:pt idx="2640">
                  <c:v>65.914450000000016</c:v>
                </c:pt>
                <c:pt idx="2641">
                  <c:v>65.925150000000016</c:v>
                </c:pt>
                <c:pt idx="2642">
                  <c:v>65.94374000000002</c:v>
                </c:pt>
                <c:pt idx="2643">
                  <c:v>65.959350000000015</c:v>
                </c:pt>
                <c:pt idx="2644">
                  <c:v>65.989700000000013</c:v>
                </c:pt>
                <c:pt idx="2645">
                  <c:v>66.018550000000019</c:v>
                </c:pt>
                <c:pt idx="2646">
                  <c:v>66.030240000000006</c:v>
                </c:pt>
                <c:pt idx="2647">
                  <c:v>66.050090000000012</c:v>
                </c:pt>
                <c:pt idx="2648">
                  <c:v>66.069770000000005</c:v>
                </c:pt>
                <c:pt idx="2649">
                  <c:v>66.091620000000006</c:v>
                </c:pt>
                <c:pt idx="2650">
                  <c:v>66.11563000000001</c:v>
                </c:pt>
                <c:pt idx="2651">
                  <c:v>66.135730000000009</c:v>
                </c:pt>
                <c:pt idx="2652">
                  <c:v>66.162850000000006</c:v>
                </c:pt>
                <c:pt idx="2653">
                  <c:v>66.192970000000017</c:v>
                </c:pt>
                <c:pt idx="2654">
                  <c:v>66.207070000000016</c:v>
                </c:pt>
                <c:pt idx="2655">
                  <c:v>66.247180000000014</c:v>
                </c:pt>
                <c:pt idx="2656">
                  <c:v>66.264380000000017</c:v>
                </c:pt>
                <c:pt idx="2657">
                  <c:v>66.286460000000019</c:v>
                </c:pt>
                <c:pt idx="2658">
                  <c:v>66.303210000000007</c:v>
                </c:pt>
                <c:pt idx="2659">
                  <c:v>66.316390000000013</c:v>
                </c:pt>
                <c:pt idx="2660">
                  <c:v>66.34866000000001</c:v>
                </c:pt>
                <c:pt idx="2661">
                  <c:v>66.37439000000002</c:v>
                </c:pt>
                <c:pt idx="2662">
                  <c:v>66.38439000000001</c:v>
                </c:pt>
                <c:pt idx="2663">
                  <c:v>66.413060000000016</c:v>
                </c:pt>
                <c:pt idx="2664">
                  <c:v>66.423880000000011</c:v>
                </c:pt>
                <c:pt idx="2665">
                  <c:v>66.441990000000018</c:v>
                </c:pt>
                <c:pt idx="2666">
                  <c:v>66.454790000000017</c:v>
                </c:pt>
                <c:pt idx="2667">
                  <c:v>66.480390000000014</c:v>
                </c:pt>
                <c:pt idx="2668">
                  <c:v>66.499830000000017</c:v>
                </c:pt>
                <c:pt idx="2669">
                  <c:v>66.524490000000014</c:v>
                </c:pt>
                <c:pt idx="2670">
                  <c:v>66.54731000000001</c:v>
                </c:pt>
                <c:pt idx="2671">
                  <c:v>66.578250000000011</c:v>
                </c:pt>
                <c:pt idx="2672">
                  <c:v>66.607170000000011</c:v>
                </c:pt>
                <c:pt idx="2673">
                  <c:v>66.622530000000012</c:v>
                </c:pt>
                <c:pt idx="2674">
                  <c:v>66.648300000000006</c:v>
                </c:pt>
                <c:pt idx="2675">
                  <c:v>66.679610000000011</c:v>
                </c:pt>
                <c:pt idx="2676">
                  <c:v>66.689160000000015</c:v>
                </c:pt>
                <c:pt idx="2677">
                  <c:v>66.715270000000018</c:v>
                </c:pt>
                <c:pt idx="2678">
                  <c:v>66.742230000000006</c:v>
                </c:pt>
                <c:pt idx="2679">
                  <c:v>66.756530000000012</c:v>
                </c:pt>
                <c:pt idx="2680">
                  <c:v>66.790140000000008</c:v>
                </c:pt>
                <c:pt idx="2681">
                  <c:v>66.806280000000015</c:v>
                </c:pt>
                <c:pt idx="2682">
                  <c:v>66.820690000000013</c:v>
                </c:pt>
                <c:pt idx="2683">
                  <c:v>66.838940000000008</c:v>
                </c:pt>
                <c:pt idx="2684">
                  <c:v>66.869250000000008</c:v>
                </c:pt>
                <c:pt idx="2685">
                  <c:v>66.89809000000001</c:v>
                </c:pt>
                <c:pt idx="2686">
                  <c:v>66.898360000000011</c:v>
                </c:pt>
                <c:pt idx="2687">
                  <c:v>66.917240000000007</c:v>
                </c:pt>
                <c:pt idx="2688">
                  <c:v>66.935710000000014</c:v>
                </c:pt>
                <c:pt idx="2689">
                  <c:v>66.964280000000016</c:v>
                </c:pt>
                <c:pt idx="2690">
                  <c:v>66.987280000000013</c:v>
                </c:pt>
                <c:pt idx="2691">
                  <c:v>67.012410000000017</c:v>
                </c:pt>
                <c:pt idx="2692">
                  <c:v>67.031420000000011</c:v>
                </c:pt>
                <c:pt idx="2693">
                  <c:v>67.063870000000009</c:v>
                </c:pt>
                <c:pt idx="2694">
                  <c:v>67.094500000000011</c:v>
                </c:pt>
                <c:pt idx="2695">
                  <c:v>67.117730000000009</c:v>
                </c:pt>
                <c:pt idx="2696">
                  <c:v>67.13824000000001</c:v>
                </c:pt>
                <c:pt idx="2697">
                  <c:v>67.160630000000012</c:v>
                </c:pt>
                <c:pt idx="2698">
                  <c:v>67.189350000000019</c:v>
                </c:pt>
                <c:pt idx="2699">
                  <c:v>67.212390000000013</c:v>
                </c:pt>
                <c:pt idx="2700">
                  <c:v>67.241330000000019</c:v>
                </c:pt>
                <c:pt idx="2701">
                  <c:v>67.254020000000011</c:v>
                </c:pt>
                <c:pt idx="2702">
                  <c:v>67.274770000000018</c:v>
                </c:pt>
                <c:pt idx="2703">
                  <c:v>67.289450000000016</c:v>
                </c:pt>
                <c:pt idx="2704">
                  <c:v>67.324700000000007</c:v>
                </c:pt>
                <c:pt idx="2705">
                  <c:v>67.341470000000015</c:v>
                </c:pt>
                <c:pt idx="2706">
                  <c:v>67.370860000000008</c:v>
                </c:pt>
                <c:pt idx="2707">
                  <c:v>67.375060000000019</c:v>
                </c:pt>
                <c:pt idx="2708">
                  <c:v>67.401700000000019</c:v>
                </c:pt>
                <c:pt idx="2709">
                  <c:v>67.41613000000001</c:v>
                </c:pt>
                <c:pt idx="2710">
                  <c:v>67.449200000000019</c:v>
                </c:pt>
                <c:pt idx="2711">
                  <c:v>67.457400000000007</c:v>
                </c:pt>
                <c:pt idx="2712">
                  <c:v>67.492790000000014</c:v>
                </c:pt>
                <c:pt idx="2713">
                  <c:v>67.53428000000001</c:v>
                </c:pt>
                <c:pt idx="2714">
                  <c:v>67.558310000000006</c:v>
                </c:pt>
                <c:pt idx="2715">
                  <c:v>67.58129000000001</c:v>
                </c:pt>
                <c:pt idx="2716">
                  <c:v>67.608400000000017</c:v>
                </c:pt>
                <c:pt idx="2717">
                  <c:v>67.636810000000011</c:v>
                </c:pt>
                <c:pt idx="2718">
                  <c:v>67.650500000000008</c:v>
                </c:pt>
                <c:pt idx="2719">
                  <c:v>67.668540000000007</c:v>
                </c:pt>
                <c:pt idx="2720">
                  <c:v>67.693580000000011</c:v>
                </c:pt>
                <c:pt idx="2721">
                  <c:v>67.719300000000018</c:v>
                </c:pt>
                <c:pt idx="2722">
                  <c:v>67.739400000000018</c:v>
                </c:pt>
                <c:pt idx="2723">
                  <c:v>67.763710000000017</c:v>
                </c:pt>
                <c:pt idx="2724">
                  <c:v>67.783200000000008</c:v>
                </c:pt>
                <c:pt idx="2725">
                  <c:v>67.816040000000015</c:v>
                </c:pt>
                <c:pt idx="2726">
                  <c:v>67.824940000000012</c:v>
                </c:pt>
                <c:pt idx="2727">
                  <c:v>67.85587000000001</c:v>
                </c:pt>
                <c:pt idx="2728">
                  <c:v>67.879700000000014</c:v>
                </c:pt>
                <c:pt idx="2729">
                  <c:v>67.891130000000018</c:v>
                </c:pt>
                <c:pt idx="2730">
                  <c:v>67.919000000000011</c:v>
                </c:pt>
                <c:pt idx="2731">
                  <c:v>67.952830000000006</c:v>
                </c:pt>
                <c:pt idx="2732">
                  <c:v>67.982900000000015</c:v>
                </c:pt>
                <c:pt idx="2733">
                  <c:v>68.003010000000017</c:v>
                </c:pt>
                <c:pt idx="2734">
                  <c:v>68.033140000000017</c:v>
                </c:pt>
                <c:pt idx="2735">
                  <c:v>68.055140000000009</c:v>
                </c:pt>
                <c:pt idx="2736">
                  <c:v>68.060730000000007</c:v>
                </c:pt>
                <c:pt idx="2737">
                  <c:v>68.103340000000017</c:v>
                </c:pt>
                <c:pt idx="2738">
                  <c:v>68.115070000000017</c:v>
                </c:pt>
                <c:pt idx="2739">
                  <c:v>68.124500000000012</c:v>
                </c:pt>
                <c:pt idx="2740">
                  <c:v>68.158000000000015</c:v>
                </c:pt>
                <c:pt idx="2741">
                  <c:v>68.177700000000016</c:v>
                </c:pt>
                <c:pt idx="2742">
                  <c:v>68.197870000000009</c:v>
                </c:pt>
                <c:pt idx="2743">
                  <c:v>68.216450000000009</c:v>
                </c:pt>
                <c:pt idx="2744">
                  <c:v>68.244160000000008</c:v>
                </c:pt>
                <c:pt idx="2745">
                  <c:v>68.271760000000015</c:v>
                </c:pt>
                <c:pt idx="2746">
                  <c:v>68.305410000000009</c:v>
                </c:pt>
                <c:pt idx="2747">
                  <c:v>68.328100000000006</c:v>
                </c:pt>
                <c:pt idx="2748">
                  <c:v>68.365750000000006</c:v>
                </c:pt>
                <c:pt idx="2749">
                  <c:v>68.379930000000016</c:v>
                </c:pt>
                <c:pt idx="2750">
                  <c:v>68.401800000000009</c:v>
                </c:pt>
                <c:pt idx="2751">
                  <c:v>68.426500000000019</c:v>
                </c:pt>
                <c:pt idx="2752">
                  <c:v>68.458250000000007</c:v>
                </c:pt>
                <c:pt idx="2753">
                  <c:v>68.462540000000018</c:v>
                </c:pt>
                <c:pt idx="2754">
                  <c:v>68.484610000000018</c:v>
                </c:pt>
                <c:pt idx="2755">
                  <c:v>68.490480000000019</c:v>
                </c:pt>
                <c:pt idx="2756">
                  <c:v>68.534660000000017</c:v>
                </c:pt>
                <c:pt idx="2757">
                  <c:v>68.552800000000019</c:v>
                </c:pt>
                <c:pt idx="2758">
                  <c:v>68.564620000000019</c:v>
                </c:pt>
                <c:pt idx="2759">
                  <c:v>68.589040000000011</c:v>
                </c:pt>
                <c:pt idx="2760">
                  <c:v>68.621860000000012</c:v>
                </c:pt>
                <c:pt idx="2761">
                  <c:v>68.646990000000017</c:v>
                </c:pt>
                <c:pt idx="2762">
                  <c:v>68.663230000000013</c:v>
                </c:pt>
                <c:pt idx="2763">
                  <c:v>68.672410000000013</c:v>
                </c:pt>
                <c:pt idx="2764">
                  <c:v>68.694020000000009</c:v>
                </c:pt>
                <c:pt idx="2765">
                  <c:v>68.727470000000011</c:v>
                </c:pt>
                <c:pt idx="2766">
                  <c:v>68.740570000000019</c:v>
                </c:pt>
                <c:pt idx="2767">
                  <c:v>68.798200000000008</c:v>
                </c:pt>
                <c:pt idx="2768">
                  <c:v>68.81583000000002</c:v>
                </c:pt>
                <c:pt idx="2769">
                  <c:v>68.824290000000019</c:v>
                </c:pt>
                <c:pt idx="2770">
                  <c:v>68.856590000000011</c:v>
                </c:pt>
                <c:pt idx="2771">
                  <c:v>68.873900000000006</c:v>
                </c:pt>
                <c:pt idx="2772">
                  <c:v>68.901410000000013</c:v>
                </c:pt>
                <c:pt idx="2773">
                  <c:v>68.918410000000009</c:v>
                </c:pt>
                <c:pt idx="2774">
                  <c:v>68.938180000000017</c:v>
                </c:pt>
                <c:pt idx="2775">
                  <c:v>68.956810000000019</c:v>
                </c:pt>
                <c:pt idx="2776">
                  <c:v>68.993990000000011</c:v>
                </c:pt>
                <c:pt idx="2777">
                  <c:v>69.000510000000006</c:v>
                </c:pt>
                <c:pt idx="2778">
                  <c:v>69.018560000000008</c:v>
                </c:pt>
                <c:pt idx="2779">
                  <c:v>69.05183000000001</c:v>
                </c:pt>
                <c:pt idx="2780">
                  <c:v>69.055970000000016</c:v>
                </c:pt>
                <c:pt idx="2781">
                  <c:v>69.084230000000019</c:v>
                </c:pt>
                <c:pt idx="2782">
                  <c:v>69.11545000000001</c:v>
                </c:pt>
                <c:pt idx="2783">
                  <c:v>69.137320000000017</c:v>
                </c:pt>
                <c:pt idx="2784">
                  <c:v>69.148610000000019</c:v>
                </c:pt>
                <c:pt idx="2785">
                  <c:v>69.206980000000016</c:v>
                </c:pt>
                <c:pt idx="2786">
                  <c:v>69.216640000000012</c:v>
                </c:pt>
                <c:pt idx="2787">
                  <c:v>69.254030000000014</c:v>
                </c:pt>
                <c:pt idx="2788">
                  <c:v>69.272900000000007</c:v>
                </c:pt>
                <c:pt idx="2789">
                  <c:v>69.284740000000014</c:v>
                </c:pt>
                <c:pt idx="2790">
                  <c:v>69.324300000000008</c:v>
                </c:pt>
                <c:pt idx="2791">
                  <c:v>69.33317000000001</c:v>
                </c:pt>
                <c:pt idx="2792">
                  <c:v>69.351150000000018</c:v>
                </c:pt>
                <c:pt idx="2793">
                  <c:v>69.376350000000016</c:v>
                </c:pt>
                <c:pt idx="2794">
                  <c:v>69.393510000000006</c:v>
                </c:pt>
                <c:pt idx="2795">
                  <c:v>69.425690000000017</c:v>
                </c:pt>
                <c:pt idx="2796">
                  <c:v>69.431620000000009</c:v>
                </c:pt>
                <c:pt idx="2797">
                  <c:v>69.457750000000019</c:v>
                </c:pt>
                <c:pt idx="2798">
                  <c:v>69.476180000000014</c:v>
                </c:pt>
                <c:pt idx="2799">
                  <c:v>69.494690000000006</c:v>
                </c:pt>
                <c:pt idx="2800">
                  <c:v>69.513950000000008</c:v>
                </c:pt>
                <c:pt idx="2801">
                  <c:v>69.547340000000005</c:v>
                </c:pt>
                <c:pt idx="2802">
                  <c:v>69.554000000000016</c:v>
                </c:pt>
                <c:pt idx="2803">
                  <c:v>69.588290000000015</c:v>
                </c:pt>
                <c:pt idx="2804">
                  <c:v>69.618690000000015</c:v>
                </c:pt>
                <c:pt idx="2805">
                  <c:v>69.639970000000019</c:v>
                </c:pt>
                <c:pt idx="2806">
                  <c:v>69.661130000000014</c:v>
                </c:pt>
                <c:pt idx="2807">
                  <c:v>69.676540000000017</c:v>
                </c:pt>
                <c:pt idx="2808">
                  <c:v>69.701930000000019</c:v>
                </c:pt>
                <c:pt idx="2809">
                  <c:v>69.726010000000016</c:v>
                </c:pt>
                <c:pt idx="2810">
                  <c:v>69.764350000000007</c:v>
                </c:pt>
                <c:pt idx="2811">
                  <c:v>69.762900000000016</c:v>
                </c:pt>
                <c:pt idx="2812">
                  <c:v>69.781570000000016</c:v>
                </c:pt>
                <c:pt idx="2813">
                  <c:v>69.809430000000006</c:v>
                </c:pt>
                <c:pt idx="2814">
                  <c:v>69.834490000000017</c:v>
                </c:pt>
                <c:pt idx="2815">
                  <c:v>69.855350000000016</c:v>
                </c:pt>
                <c:pt idx="2816">
                  <c:v>69.882430000000014</c:v>
                </c:pt>
                <c:pt idx="2817">
                  <c:v>69.892960000000016</c:v>
                </c:pt>
                <c:pt idx="2818">
                  <c:v>69.913960000000017</c:v>
                </c:pt>
                <c:pt idx="2819">
                  <c:v>69.953180000000017</c:v>
                </c:pt>
                <c:pt idx="2820">
                  <c:v>69.983120000000014</c:v>
                </c:pt>
                <c:pt idx="2821">
                  <c:v>70.002340000000018</c:v>
                </c:pt>
                <c:pt idx="2822">
                  <c:v>70.020910000000015</c:v>
                </c:pt>
                <c:pt idx="2823">
                  <c:v>70.046610000000015</c:v>
                </c:pt>
                <c:pt idx="2824">
                  <c:v>70.069930000000014</c:v>
                </c:pt>
                <c:pt idx="2825">
                  <c:v>70.106380000000016</c:v>
                </c:pt>
                <c:pt idx="2826">
                  <c:v>70.122180000000014</c:v>
                </c:pt>
                <c:pt idx="2827">
                  <c:v>70.138690000000011</c:v>
                </c:pt>
                <c:pt idx="2828">
                  <c:v>70.164500000000018</c:v>
                </c:pt>
                <c:pt idx="2829">
                  <c:v>70.188640000000007</c:v>
                </c:pt>
                <c:pt idx="2830">
                  <c:v>70.208950000000016</c:v>
                </c:pt>
                <c:pt idx="2831">
                  <c:v>70.228610000000018</c:v>
                </c:pt>
                <c:pt idx="2832">
                  <c:v>70.247010000000017</c:v>
                </c:pt>
                <c:pt idx="2833">
                  <c:v>70.26964000000001</c:v>
                </c:pt>
                <c:pt idx="2834">
                  <c:v>70.297260000000009</c:v>
                </c:pt>
                <c:pt idx="2835">
                  <c:v>70.308270000000007</c:v>
                </c:pt>
                <c:pt idx="2836">
                  <c:v>70.336560000000006</c:v>
                </c:pt>
                <c:pt idx="2837">
                  <c:v>70.369150000000019</c:v>
                </c:pt>
                <c:pt idx="2838">
                  <c:v>70.376840000000016</c:v>
                </c:pt>
                <c:pt idx="2839">
                  <c:v>70.413740000000018</c:v>
                </c:pt>
                <c:pt idx="2840">
                  <c:v>70.444980000000015</c:v>
                </c:pt>
                <c:pt idx="2841">
                  <c:v>70.460420000000013</c:v>
                </c:pt>
                <c:pt idx="2842">
                  <c:v>70.472760000000008</c:v>
                </c:pt>
                <c:pt idx="2843">
                  <c:v>70.502770000000012</c:v>
                </c:pt>
                <c:pt idx="2844">
                  <c:v>70.522000000000006</c:v>
                </c:pt>
                <c:pt idx="2845">
                  <c:v>70.534850000000006</c:v>
                </c:pt>
                <c:pt idx="2846">
                  <c:v>70.567220000000006</c:v>
                </c:pt>
                <c:pt idx="2847">
                  <c:v>70.587220000000016</c:v>
                </c:pt>
                <c:pt idx="2848">
                  <c:v>70.620160000000013</c:v>
                </c:pt>
                <c:pt idx="2849">
                  <c:v>70.626250000000013</c:v>
                </c:pt>
                <c:pt idx="2850">
                  <c:v>70.650670000000019</c:v>
                </c:pt>
                <c:pt idx="2851">
                  <c:v>70.668220000000019</c:v>
                </c:pt>
                <c:pt idx="2852">
                  <c:v>70.692070000000015</c:v>
                </c:pt>
                <c:pt idx="2853">
                  <c:v>70.717960000000019</c:v>
                </c:pt>
                <c:pt idx="2854">
                  <c:v>70.732700000000008</c:v>
                </c:pt>
                <c:pt idx="2855">
                  <c:v>70.766530000000017</c:v>
                </c:pt>
                <c:pt idx="2856">
                  <c:v>70.804220000000015</c:v>
                </c:pt>
                <c:pt idx="2857">
                  <c:v>70.807810000000018</c:v>
                </c:pt>
                <c:pt idx="2858">
                  <c:v>70.841400000000007</c:v>
                </c:pt>
                <c:pt idx="2859">
                  <c:v>70.847240000000014</c:v>
                </c:pt>
                <c:pt idx="2860">
                  <c:v>70.877550000000014</c:v>
                </c:pt>
                <c:pt idx="2861">
                  <c:v>70.897180000000006</c:v>
                </c:pt>
                <c:pt idx="2862">
                  <c:v>70.913440000000008</c:v>
                </c:pt>
                <c:pt idx="2863">
                  <c:v>70.937190000000015</c:v>
                </c:pt>
                <c:pt idx="2864">
                  <c:v>70.962440000000015</c:v>
                </c:pt>
                <c:pt idx="2865">
                  <c:v>70.987090000000009</c:v>
                </c:pt>
                <c:pt idx="2866">
                  <c:v>71.007010000000008</c:v>
                </c:pt>
                <c:pt idx="2867">
                  <c:v>71.035750000000007</c:v>
                </c:pt>
                <c:pt idx="2868">
                  <c:v>71.047210000000007</c:v>
                </c:pt>
                <c:pt idx="2869">
                  <c:v>71.072640000000007</c:v>
                </c:pt>
                <c:pt idx="2870">
                  <c:v>71.101540000000014</c:v>
                </c:pt>
                <c:pt idx="2871">
                  <c:v>71.12557000000001</c:v>
                </c:pt>
                <c:pt idx="2872">
                  <c:v>71.137830000000008</c:v>
                </c:pt>
                <c:pt idx="2873">
                  <c:v>71.167110000000008</c:v>
                </c:pt>
                <c:pt idx="2874">
                  <c:v>71.198090000000008</c:v>
                </c:pt>
                <c:pt idx="2875">
                  <c:v>71.213810000000009</c:v>
                </c:pt>
                <c:pt idx="2876">
                  <c:v>71.238350000000011</c:v>
                </c:pt>
                <c:pt idx="2877">
                  <c:v>71.251980000000017</c:v>
                </c:pt>
                <c:pt idx="2878">
                  <c:v>71.276620000000008</c:v>
                </c:pt>
                <c:pt idx="2879">
                  <c:v>71.299800000000019</c:v>
                </c:pt>
                <c:pt idx="2880">
                  <c:v>71.318260000000009</c:v>
                </c:pt>
                <c:pt idx="2881">
                  <c:v>71.334790000000012</c:v>
                </c:pt>
                <c:pt idx="2882">
                  <c:v>71.362150000000014</c:v>
                </c:pt>
                <c:pt idx="2883">
                  <c:v>71.388350000000017</c:v>
                </c:pt>
                <c:pt idx="2884">
                  <c:v>71.406040000000019</c:v>
                </c:pt>
                <c:pt idx="2885">
                  <c:v>71.427340000000015</c:v>
                </c:pt>
                <c:pt idx="2886">
                  <c:v>71.454950000000011</c:v>
                </c:pt>
                <c:pt idx="2887">
                  <c:v>71.472660000000019</c:v>
                </c:pt>
                <c:pt idx="2888">
                  <c:v>71.486560000000011</c:v>
                </c:pt>
                <c:pt idx="2889">
                  <c:v>71.520980000000009</c:v>
                </c:pt>
                <c:pt idx="2890">
                  <c:v>71.539900000000017</c:v>
                </c:pt>
                <c:pt idx="2891">
                  <c:v>71.549570000000017</c:v>
                </c:pt>
                <c:pt idx="2892">
                  <c:v>71.579050000000009</c:v>
                </c:pt>
                <c:pt idx="2893">
                  <c:v>71.602610000000013</c:v>
                </c:pt>
                <c:pt idx="2894">
                  <c:v>71.625090000000014</c:v>
                </c:pt>
                <c:pt idx="2895">
                  <c:v>71.649430000000009</c:v>
                </c:pt>
                <c:pt idx="2896">
                  <c:v>71.671790000000016</c:v>
                </c:pt>
                <c:pt idx="2897">
                  <c:v>71.691260000000014</c:v>
                </c:pt>
                <c:pt idx="2898">
                  <c:v>71.712880000000013</c:v>
                </c:pt>
                <c:pt idx="2899">
                  <c:v>71.746470000000016</c:v>
                </c:pt>
                <c:pt idx="2900">
                  <c:v>71.760390000000015</c:v>
                </c:pt>
                <c:pt idx="2901">
                  <c:v>71.778650000000013</c:v>
                </c:pt>
                <c:pt idx="2902">
                  <c:v>71.792810000000017</c:v>
                </c:pt>
                <c:pt idx="2903">
                  <c:v>71.832520000000017</c:v>
                </c:pt>
                <c:pt idx="2904">
                  <c:v>71.848210000000009</c:v>
                </c:pt>
                <c:pt idx="2905">
                  <c:v>71.861910000000009</c:v>
                </c:pt>
                <c:pt idx="2906">
                  <c:v>71.894710000000018</c:v>
                </c:pt>
                <c:pt idx="2907">
                  <c:v>71.919630000000012</c:v>
                </c:pt>
                <c:pt idx="2908">
                  <c:v>71.934930000000008</c:v>
                </c:pt>
                <c:pt idx="2909">
                  <c:v>71.954610000000017</c:v>
                </c:pt>
                <c:pt idx="2910">
                  <c:v>71.970200000000006</c:v>
                </c:pt>
                <c:pt idx="2911">
                  <c:v>71.995660000000015</c:v>
                </c:pt>
                <c:pt idx="2912">
                  <c:v>72.009430000000009</c:v>
                </c:pt>
                <c:pt idx="2913">
                  <c:v>72.045650000000009</c:v>
                </c:pt>
                <c:pt idx="2914">
                  <c:v>72.052870000000013</c:v>
                </c:pt>
                <c:pt idx="2915">
                  <c:v>72.092230000000015</c:v>
                </c:pt>
                <c:pt idx="2916">
                  <c:v>72.104150000000018</c:v>
                </c:pt>
                <c:pt idx="2917">
                  <c:v>72.132250000000013</c:v>
                </c:pt>
                <c:pt idx="2918">
                  <c:v>72.156560000000013</c:v>
                </c:pt>
                <c:pt idx="2919">
                  <c:v>72.17804000000001</c:v>
                </c:pt>
                <c:pt idx="2920">
                  <c:v>72.190590000000014</c:v>
                </c:pt>
                <c:pt idx="2921">
                  <c:v>72.22693000000001</c:v>
                </c:pt>
                <c:pt idx="2922">
                  <c:v>72.236470000000011</c:v>
                </c:pt>
                <c:pt idx="2923">
                  <c:v>72.265090000000015</c:v>
                </c:pt>
                <c:pt idx="2924">
                  <c:v>72.28719000000001</c:v>
                </c:pt>
                <c:pt idx="2925">
                  <c:v>72.316880000000012</c:v>
                </c:pt>
                <c:pt idx="2926">
                  <c:v>72.33841000000001</c:v>
                </c:pt>
                <c:pt idx="2927">
                  <c:v>72.348760000000013</c:v>
                </c:pt>
                <c:pt idx="2928">
                  <c:v>72.376120000000014</c:v>
                </c:pt>
                <c:pt idx="2929">
                  <c:v>72.394090000000006</c:v>
                </c:pt>
                <c:pt idx="2930">
                  <c:v>72.432840000000013</c:v>
                </c:pt>
                <c:pt idx="2931">
                  <c:v>72.436810000000008</c:v>
                </c:pt>
                <c:pt idx="2932">
                  <c:v>72.468790000000013</c:v>
                </c:pt>
                <c:pt idx="2933">
                  <c:v>72.495850000000019</c:v>
                </c:pt>
                <c:pt idx="2934">
                  <c:v>72.510540000000006</c:v>
                </c:pt>
                <c:pt idx="2935">
                  <c:v>72.52291000000001</c:v>
                </c:pt>
                <c:pt idx="2936">
                  <c:v>72.560380000000009</c:v>
                </c:pt>
                <c:pt idx="2937">
                  <c:v>72.57932000000001</c:v>
                </c:pt>
                <c:pt idx="2938">
                  <c:v>72.600740000000016</c:v>
                </c:pt>
                <c:pt idx="2939">
                  <c:v>72.621760000000009</c:v>
                </c:pt>
                <c:pt idx="2940">
                  <c:v>72.639160000000018</c:v>
                </c:pt>
                <c:pt idx="2941">
                  <c:v>72.661760000000015</c:v>
                </c:pt>
                <c:pt idx="2942">
                  <c:v>72.675190000000015</c:v>
                </c:pt>
                <c:pt idx="2943">
                  <c:v>72.707430000000016</c:v>
                </c:pt>
                <c:pt idx="2944">
                  <c:v>72.718530000000015</c:v>
                </c:pt>
                <c:pt idx="2945">
                  <c:v>72.747610000000009</c:v>
                </c:pt>
                <c:pt idx="2946">
                  <c:v>72.769830000000013</c:v>
                </c:pt>
                <c:pt idx="2947">
                  <c:v>72.792130000000014</c:v>
                </c:pt>
                <c:pt idx="2948">
                  <c:v>72.809250000000006</c:v>
                </c:pt>
                <c:pt idx="2949">
                  <c:v>72.836050000000014</c:v>
                </c:pt>
                <c:pt idx="2950">
                  <c:v>72.850590000000011</c:v>
                </c:pt>
                <c:pt idx="2951">
                  <c:v>72.864560000000012</c:v>
                </c:pt>
                <c:pt idx="2952">
                  <c:v>72.885930000000016</c:v>
                </c:pt>
                <c:pt idx="2953">
                  <c:v>72.921510000000012</c:v>
                </c:pt>
                <c:pt idx="2954">
                  <c:v>72.940070000000006</c:v>
                </c:pt>
                <c:pt idx="2955">
                  <c:v>72.969490000000008</c:v>
                </c:pt>
                <c:pt idx="2956">
                  <c:v>72.983060000000009</c:v>
                </c:pt>
                <c:pt idx="2957">
                  <c:v>73.005440000000007</c:v>
                </c:pt>
                <c:pt idx="2958">
                  <c:v>73.020930000000007</c:v>
                </c:pt>
                <c:pt idx="2959">
                  <c:v>73.046930000000017</c:v>
                </c:pt>
                <c:pt idx="2960">
                  <c:v>73.076630000000009</c:v>
                </c:pt>
                <c:pt idx="2961">
                  <c:v>73.086920000000006</c:v>
                </c:pt>
                <c:pt idx="2962">
                  <c:v>73.110040000000012</c:v>
                </c:pt>
                <c:pt idx="2963">
                  <c:v>73.125950000000017</c:v>
                </c:pt>
                <c:pt idx="2964">
                  <c:v>73.157010000000014</c:v>
                </c:pt>
                <c:pt idx="2965">
                  <c:v>73.17737000000001</c:v>
                </c:pt>
                <c:pt idx="2966">
                  <c:v>73.194340000000011</c:v>
                </c:pt>
                <c:pt idx="2967">
                  <c:v>73.211830000000006</c:v>
                </c:pt>
                <c:pt idx="2968">
                  <c:v>73.231350000000006</c:v>
                </c:pt>
                <c:pt idx="2969">
                  <c:v>73.253260000000012</c:v>
                </c:pt>
                <c:pt idx="2970">
                  <c:v>73.282810000000012</c:v>
                </c:pt>
                <c:pt idx="2971">
                  <c:v>73.295900000000017</c:v>
                </c:pt>
                <c:pt idx="2972">
                  <c:v>73.322810000000018</c:v>
                </c:pt>
                <c:pt idx="2973">
                  <c:v>73.338440000000006</c:v>
                </c:pt>
                <c:pt idx="2974">
                  <c:v>73.36384000000001</c:v>
                </c:pt>
                <c:pt idx="2975">
                  <c:v>73.380810000000011</c:v>
                </c:pt>
                <c:pt idx="2976">
                  <c:v>73.402340000000009</c:v>
                </c:pt>
                <c:pt idx="2977">
                  <c:v>73.431100000000015</c:v>
                </c:pt>
                <c:pt idx="2978">
                  <c:v>73.439820000000012</c:v>
                </c:pt>
                <c:pt idx="2979">
                  <c:v>73.482860000000016</c:v>
                </c:pt>
                <c:pt idx="2980">
                  <c:v>73.478700000000018</c:v>
                </c:pt>
                <c:pt idx="2981">
                  <c:v>73.509180000000015</c:v>
                </c:pt>
                <c:pt idx="2982">
                  <c:v>73.536560000000009</c:v>
                </c:pt>
                <c:pt idx="2983">
                  <c:v>73.555940000000007</c:v>
                </c:pt>
                <c:pt idx="2984">
                  <c:v>73.577580000000012</c:v>
                </c:pt>
                <c:pt idx="2985">
                  <c:v>73.59687000000001</c:v>
                </c:pt>
                <c:pt idx="2986">
                  <c:v>73.618860000000012</c:v>
                </c:pt>
                <c:pt idx="2987">
                  <c:v>73.646250000000009</c:v>
                </c:pt>
                <c:pt idx="2988">
                  <c:v>73.660910000000015</c:v>
                </c:pt>
                <c:pt idx="2989">
                  <c:v>73.682190000000006</c:v>
                </c:pt>
                <c:pt idx="2990">
                  <c:v>73.711430000000007</c:v>
                </c:pt>
                <c:pt idx="2991">
                  <c:v>73.732720000000015</c:v>
                </c:pt>
                <c:pt idx="2992">
                  <c:v>73.748120000000014</c:v>
                </c:pt>
                <c:pt idx="2993">
                  <c:v>73.762380000000007</c:v>
                </c:pt>
                <c:pt idx="2994">
                  <c:v>73.775570000000016</c:v>
                </c:pt>
                <c:pt idx="2995">
                  <c:v>73.817350000000019</c:v>
                </c:pt>
                <c:pt idx="2996">
                  <c:v>73.831720000000018</c:v>
                </c:pt>
                <c:pt idx="2997">
                  <c:v>73.851510000000019</c:v>
                </c:pt>
                <c:pt idx="2998">
                  <c:v>73.865460000000013</c:v>
                </c:pt>
                <c:pt idx="2999">
                  <c:v>73.895970000000005</c:v>
                </c:pt>
                <c:pt idx="3000">
                  <c:v>73.910030000000006</c:v>
                </c:pt>
                <c:pt idx="3001">
                  <c:v>73.934060000000017</c:v>
                </c:pt>
                <c:pt idx="3002">
                  <c:v>73.962010000000006</c:v>
                </c:pt>
                <c:pt idx="3003">
                  <c:v>73.969220000000007</c:v>
                </c:pt>
                <c:pt idx="3004">
                  <c:v>73.992880000000014</c:v>
                </c:pt>
                <c:pt idx="3005">
                  <c:v>74.010960000000011</c:v>
                </c:pt>
                <c:pt idx="3006">
                  <c:v>74.027190000000019</c:v>
                </c:pt>
                <c:pt idx="3007">
                  <c:v>74.050820000000016</c:v>
                </c:pt>
                <c:pt idx="3008">
                  <c:v>74.072220000000016</c:v>
                </c:pt>
                <c:pt idx="3009">
                  <c:v>74.100640000000013</c:v>
                </c:pt>
                <c:pt idx="3010">
                  <c:v>74.115440000000007</c:v>
                </c:pt>
                <c:pt idx="3011">
                  <c:v>74.138650000000013</c:v>
                </c:pt>
                <c:pt idx="3012">
                  <c:v>74.159210000000016</c:v>
                </c:pt>
                <c:pt idx="3013">
                  <c:v>74.183280000000011</c:v>
                </c:pt>
                <c:pt idx="3014">
                  <c:v>74.201820000000012</c:v>
                </c:pt>
                <c:pt idx="3015">
                  <c:v>74.22608000000001</c:v>
                </c:pt>
                <c:pt idx="3016">
                  <c:v>74.243820000000014</c:v>
                </c:pt>
                <c:pt idx="3017">
                  <c:v>74.259200000000007</c:v>
                </c:pt>
                <c:pt idx="3018">
                  <c:v>74.279610000000019</c:v>
                </c:pt>
                <c:pt idx="3019">
                  <c:v>74.298270000000016</c:v>
                </c:pt>
                <c:pt idx="3020">
                  <c:v>74.330080000000009</c:v>
                </c:pt>
                <c:pt idx="3021">
                  <c:v>74.345860000000016</c:v>
                </c:pt>
                <c:pt idx="3022">
                  <c:v>74.370870000000011</c:v>
                </c:pt>
                <c:pt idx="3023">
                  <c:v>74.383960000000016</c:v>
                </c:pt>
                <c:pt idx="3024">
                  <c:v>74.403700000000015</c:v>
                </c:pt>
                <c:pt idx="3025">
                  <c:v>74.416420000000016</c:v>
                </c:pt>
                <c:pt idx="3026">
                  <c:v>74.434640000000016</c:v>
                </c:pt>
                <c:pt idx="3027">
                  <c:v>74.451790000000017</c:v>
                </c:pt>
                <c:pt idx="3028">
                  <c:v>74.464810000000014</c:v>
                </c:pt>
                <c:pt idx="3029">
                  <c:v>74.53261000000002</c:v>
                </c:pt>
                <c:pt idx="3030">
                  <c:v>74.53858000000001</c:v>
                </c:pt>
                <c:pt idx="3031">
                  <c:v>74.558090000000007</c:v>
                </c:pt>
                <c:pt idx="3032">
                  <c:v>74.56401000000001</c:v>
                </c:pt>
                <c:pt idx="3033">
                  <c:v>74.577330000000018</c:v>
                </c:pt>
                <c:pt idx="3034">
                  <c:v>74.609830000000017</c:v>
                </c:pt>
                <c:pt idx="3035">
                  <c:v>74.641270000000006</c:v>
                </c:pt>
                <c:pt idx="3036">
                  <c:v>74.642530000000008</c:v>
                </c:pt>
                <c:pt idx="3037">
                  <c:v>74.66940000000001</c:v>
                </c:pt>
                <c:pt idx="3038">
                  <c:v>74.686090000000007</c:v>
                </c:pt>
                <c:pt idx="3039">
                  <c:v>74.702250000000006</c:v>
                </c:pt>
                <c:pt idx="3040">
                  <c:v>74.732050000000015</c:v>
                </c:pt>
                <c:pt idx="3041">
                  <c:v>74.744160000000008</c:v>
                </c:pt>
                <c:pt idx="3042">
                  <c:v>74.760290000000012</c:v>
                </c:pt>
                <c:pt idx="3043">
                  <c:v>74.784570000000016</c:v>
                </c:pt>
                <c:pt idx="3044">
                  <c:v>74.803630000000013</c:v>
                </c:pt>
                <c:pt idx="3045">
                  <c:v>74.820700000000016</c:v>
                </c:pt>
                <c:pt idx="3046">
                  <c:v>74.842610000000008</c:v>
                </c:pt>
                <c:pt idx="3047">
                  <c:v>74.869620000000012</c:v>
                </c:pt>
                <c:pt idx="3048">
                  <c:v>74.878800000000012</c:v>
                </c:pt>
                <c:pt idx="3049">
                  <c:v>74.903590000000008</c:v>
                </c:pt>
                <c:pt idx="3050">
                  <c:v>74.914050000000017</c:v>
                </c:pt>
                <c:pt idx="3051">
                  <c:v>74.943100000000015</c:v>
                </c:pt>
                <c:pt idx="3052">
                  <c:v>74.966090000000008</c:v>
                </c:pt>
                <c:pt idx="3053">
                  <c:v>74.977540000000019</c:v>
                </c:pt>
                <c:pt idx="3054">
                  <c:v>75.005640000000014</c:v>
                </c:pt>
                <c:pt idx="3055">
                  <c:v>75.043400000000005</c:v>
                </c:pt>
                <c:pt idx="3056">
                  <c:v>75.042260000000013</c:v>
                </c:pt>
                <c:pt idx="3057">
                  <c:v>75.076700000000017</c:v>
                </c:pt>
                <c:pt idx="3058">
                  <c:v>75.090620000000015</c:v>
                </c:pt>
                <c:pt idx="3059">
                  <c:v>75.120410000000007</c:v>
                </c:pt>
                <c:pt idx="3060">
                  <c:v>75.13112000000001</c:v>
                </c:pt>
                <c:pt idx="3061">
                  <c:v>75.161280000000019</c:v>
                </c:pt>
                <c:pt idx="3062">
                  <c:v>75.179270000000017</c:v>
                </c:pt>
                <c:pt idx="3063">
                  <c:v>75.193390000000008</c:v>
                </c:pt>
                <c:pt idx="3064">
                  <c:v>75.216760000000008</c:v>
                </c:pt>
                <c:pt idx="3065">
                  <c:v>75.237650000000016</c:v>
                </c:pt>
                <c:pt idx="3066">
                  <c:v>75.257720000000006</c:v>
                </c:pt>
                <c:pt idx="3067">
                  <c:v>75.271650000000008</c:v>
                </c:pt>
                <c:pt idx="3068">
                  <c:v>75.311440000000019</c:v>
                </c:pt>
                <c:pt idx="3069">
                  <c:v>75.313520000000011</c:v>
                </c:pt>
                <c:pt idx="3070">
                  <c:v>75.325550000000007</c:v>
                </c:pt>
                <c:pt idx="3071">
                  <c:v>75.360720000000015</c:v>
                </c:pt>
                <c:pt idx="3072">
                  <c:v>75.370880000000014</c:v>
                </c:pt>
                <c:pt idx="3073">
                  <c:v>75.397760000000019</c:v>
                </c:pt>
                <c:pt idx="3074">
                  <c:v>75.411220000000014</c:v>
                </c:pt>
                <c:pt idx="3075">
                  <c:v>75.432410000000019</c:v>
                </c:pt>
                <c:pt idx="3076">
                  <c:v>75.452470000000019</c:v>
                </c:pt>
                <c:pt idx="3077">
                  <c:v>75.466820000000013</c:v>
                </c:pt>
                <c:pt idx="3078">
                  <c:v>75.490770000000012</c:v>
                </c:pt>
                <c:pt idx="3079">
                  <c:v>75.524000000000015</c:v>
                </c:pt>
                <c:pt idx="3080">
                  <c:v>75.538120000000006</c:v>
                </c:pt>
                <c:pt idx="3081">
                  <c:v>75.553350000000009</c:v>
                </c:pt>
                <c:pt idx="3082">
                  <c:v>75.562370000000016</c:v>
                </c:pt>
                <c:pt idx="3083">
                  <c:v>75.604710000000011</c:v>
                </c:pt>
                <c:pt idx="3084">
                  <c:v>75.61863000000001</c:v>
                </c:pt>
                <c:pt idx="3085">
                  <c:v>75.641660000000016</c:v>
                </c:pt>
                <c:pt idx="3086">
                  <c:v>75.65082000000001</c:v>
                </c:pt>
                <c:pt idx="3087">
                  <c:v>75.676480000000012</c:v>
                </c:pt>
                <c:pt idx="3088">
                  <c:v>75.701370000000011</c:v>
                </c:pt>
                <c:pt idx="3089">
                  <c:v>75.724270000000018</c:v>
                </c:pt>
                <c:pt idx="3090">
                  <c:v>75.732150000000019</c:v>
                </c:pt>
                <c:pt idx="3091">
                  <c:v>75.765100000000018</c:v>
                </c:pt>
                <c:pt idx="3092">
                  <c:v>75.784180000000006</c:v>
                </c:pt>
                <c:pt idx="3093">
                  <c:v>75.80680000000001</c:v>
                </c:pt>
                <c:pt idx="3094">
                  <c:v>75.812510000000017</c:v>
                </c:pt>
                <c:pt idx="3095">
                  <c:v>75.854630000000014</c:v>
                </c:pt>
                <c:pt idx="3096">
                  <c:v>75.855010000000007</c:v>
                </c:pt>
                <c:pt idx="3097">
                  <c:v>75.884980000000013</c:v>
                </c:pt>
                <c:pt idx="3098">
                  <c:v>75.905590000000018</c:v>
                </c:pt>
                <c:pt idx="3099">
                  <c:v>75.927660000000017</c:v>
                </c:pt>
                <c:pt idx="3100">
                  <c:v>75.954270000000008</c:v>
                </c:pt>
                <c:pt idx="3101">
                  <c:v>75.969220000000007</c:v>
                </c:pt>
                <c:pt idx="3102">
                  <c:v>75.993060000000014</c:v>
                </c:pt>
                <c:pt idx="3103">
                  <c:v>76.010940000000019</c:v>
                </c:pt>
                <c:pt idx="3104">
                  <c:v>76.037960000000012</c:v>
                </c:pt>
                <c:pt idx="3105">
                  <c:v>76.060570000000013</c:v>
                </c:pt>
                <c:pt idx="3106">
                  <c:v>76.075960000000009</c:v>
                </c:pt>
                <c:pt idx="3107">
                  <c:v>76.102570000000014</c:v>
                </c:pt>
                <c:pt idx="3108">
                  <c:v>76.12730000000002</c:v>
                </c:pt>
                <c:pt idx="3109">
                  <c:v>76.140580000000014</c:v>
                </c:pt>
                <c:pt idx="3110">
                  <c:v>76.167280000000019</c:v>
                </c:pt>
                <c:pt idx="3111">
                  <c:v>76.194590000000019</c:v>
                </c:pt>
                <c:pt idx="3112">
                  <c:v>76.202150000000017</c:v>
                </c:pt>
                <c:pt idx="3113">
                  <c:v>76.22505000000001</c:v>
                </c:pt>
                <c:pt idx="3114">
                  <c:v>76.241810000000015</c:v>
                </c:pt>
                <c:pt idx="3115">
                  <c:v>76.268330000000006</c:v>
                </c:pt>
                <c:pt idx="3116">
                  <c:v>76.285500000000013</c:v>
                </c:pt>
                <c:pt idx="3117">
                  <c:v>76.31665000000001</c:v>
                </c:pt>
                <c:pt idx="3118">
                  <c:v>76.338420000000013</c:v>
                </c:pt>
                <c:pt idx="3119">
                  <c:v>76.35793000000001</c:v>
                </c:pt>
                <c:pt idx="3120">
                  <c:v>76.376440000000017</c:v>
                </c:pt>
                <c:pt idx="3121">
                  <c:v>76.401540000000011</c:v>
                </c:pt>
                <c:pt idx="3122">
                  <c:v>76.428590000000014</c:v>
                </c:pt>
                <c:pt idx="3123">
                  <c:v>76.455200000000019</c:v>
                </c:pt>
                <c:pt idx="3124">
                  <c:v>76.47205000000001</c:v>
                </c:pt>
                <c:pt idx="3125">
                  <c:v>76.498020000000011</c:v>
                </c:pt>
                <c:pt idx="3126">
                  <c:v>76.508390000000006</c:v>
                </c:pt>
                <c:pt idx="3127">
                  <c:v>76.529640000000015</c:v>
                </c:pt>
                <c:pt idx="3128">
                  <c:v>76.55213000000002</c:v>
                </c:pt>
                <c:pt idx="3129">
                  <c:v>76.566590000000019</c:v>
                </c:pt>
                <c:pt idx="3130">
                  <c:v>76.590440000000015</c:v>
                </c:pt>
                <c:pt idx="3131">
                  <c:v>76.60372000000001</c:v>
                </c:pt>
                <c:pt idx="3132">
                  <c:v>76.636400000000009</c:v>
                </c:pt>
                <c:pt idx="3133">
                  <c:v>76.65855000000002</c:v>
                </c:pt>
                <c:pt idx="3134">
                  <c:v>76.676790000000011</c:v>
                </c:pt>
                <c:pt idx="3135">
                  <c:v>76.689140000000009</c:v>
                </c:pt>
                <c:pt idx="3136">
                  <c:v>76.726400000000012</c:v>
                </c:pt>
                <c:pt idx="3137">
                  <c:v>76.735720000000015</c:v>
                </c:pt>
                <c:pt idx="3138">
                  <c:v>76.760260000000017</c:v>
                </c:pt>
                <c:pt idx="3139">
                  <c:v>76.780370000000019</c:v>
                </c:pt>
                <c:pt idx="3140">
                  <c:v>76.808060000000012</c:v>
                </c:pt>
                <c:pt idx="3141">
                  <c:v>76.811980000000005</c:v>
                </c:pt>
                <c:pt idx="3142">
                  <c:v>76.844600000000014</c:v>
                </c:pt>
                <c:pt idx="3143">
                  <c:v>76.875800000000012</c:v>
                </c:pt>
                <c:pt idx="3144">
                  <c:v>76.889230000000012</c:v>
                </c:pt>
                <c:pt idx="3145">
                  <c:v>76.903120000000015</c:v>
                </c:pt>
                <c:pt idx="3146">
                  <c:v>76.935510000000008</c:v>
                </c:pt>
                <c:pt idx="3147">
                  <c:v>76.96220000000001</c:v>
                </c:pt>
                <c:pt idx="3148">
                  <c:v>76.979280000000017</c:v>
                </c:pt>
                <c:pt idx="3149">
                  <c:v>76.989460000000008</c:v>
                </c:pt>
                <c:pt idx="3150">
                  <c:v>77.002470000000017</c:v>
                </c:pt>
                <c:pt idx="3151">
                  <c:v>77.044780000000017</c:v>
                </c:pt>
                <c:pt idx="3152">
                  <c:v>77.050510000000017</c:v>
                </c:pt>
                <c:pt idx="3153">
                  <c:v>77.078480000000013</c:v>
                </c:pt>
                <c:pt idx="3154">
                  <c:v>77.099790000000013</c:v>
                </c:pt>
                <c:pt idx="3155">
                  <c:v>77.128490000000014</c:v>
                </c:pt>
                <c:pt idx="3156">
                  <c:v>77.146110000000007</c:v>
                </c:pt>
                <c:pt idx="3157">
                  <c:v>77.157540000000012</c:v>
                </c:pt>
                <c:pt idx="3158">
                  <c:v>77.186550000000011</c:v>
                </c:pt>
                <c:pt idx="3159">
                  <c:v>77.201300000000018</c:v>
                </c:pt>
                <c:pt idx="3160">
                  <c:v>77.231010000000012</c:v>
                </c:pt>
                <c:pt idx="3161">
                  <c:v>77.255020000000016</c:v>
                </c:pt>
                <c:pt idx="3162">
                  <c:v>77.280130000000014</c:v>
                </c:pt>
                <c:pt idx="3163">
                  <c:v>77.304770000000019</c:v>
                </c:pt>
                <c:pt idx="3164">
                  <c:v>77.328020000000009</c:v>
                </c:pt>
                <c:pt idx="3165">
                  <c:v>77.337830000000011</c:v>
                </c:pt>
                <c:pt idx="3166">
                  <c:v>77.376500000000007</c:v>
                </c:pt>
                <c:pt idx="3167">
                  <c:v>77.394300000000015</c:v>
                </c:pt>
                <c:pt idx="3168">
                  <c:v>77.416860000000014</c:v>
                </c:pt>
                <c:pt idx="3169">
                  <c:v>77.442810000000009</c:v>
                </c:pt>
                <c:pt idx="3170">
                  <c:v>77.464660000000009</c:v>
                </c:pt>
                <c:pt idx="3171">
                  <c:v>77.47778000000001</c:v>
                </c:pt>
                <c:pt idx="3172">
                  <c:v>77.504560000000012</c:v>
                </c:pt>
                <c:pt idx="3173">
                  <c:v>77.527410000000017</c:v>
                </c:pt>
                <c:pt idx="3174">
                  <c:v>77.554550000000006</c:v>
                </c:pt>
                <c:pt idx="3175">
                  <c:v>77.573960000000014</c:v>
                </c:pt>
                <c:pt idx="3176">
                  <c:v>77.591030000000018</c:v>
                </c:pt>
                <c:pt idx="3177">
                  <c:v>77.609520000000018</c:v>
                </c:pt>
                <c:pt idx="3178">
                  <c:v>77.622410000000016</c:v>
                </c:pt>
                <c:pt idx="3179">
                  <c:v>77.651260000000008</c:v>
                </c:pt>
                <c:pt idx="3180">
                  <c:v>77.671120000000016</c:v>
                </c:pt>
                <c:pt idx="3181">
                  <c:v>77.702660000000009</c:v>
                </c:pt>
                <c:pt idx="3182">
                  <c:v>77.723720000000014</c:v>
                </c:pt>
                <c:pt idx="3183">
                  <c:v>77.744470000000007</c:v>
                </c:pt>
                <c:pt idx="3184">
                  <c:v>77.775380000000013</c:v>
                </c:pt>
                <c:pt idx="3185">
                  <c:v>77.800710000000009</c:v>
                </c:pt>
                <c:pt idx="3186">
                  <c:v>77.810810000000018</c:v>
                </c:pt>
                <c:pt idx="3187">
                  <c:v>77.832740000000015</c:v>
                </c:pt>
                <c:pt idx="3188">
                  <c:v>77.856850000000009</c:v>
                </c:pt>
                <c:pt idx="3189">
                  <c:v>77.87409000000001</c:v>
                </c:pt>
                <c:pt idx="3190">
                  <c:v>77.906320000000008</c:v>
                </c:pt>
                <c:pt idx="3191">
                  <c:v>77.913280000000015</c:v>
                </c:pt>
                <c:pt idx="3192">
                  <c:v>77.956060000000008</c:v>
                </c:pt>
                <c:pt idx="3193">
                  <c:v>77.962510000000009</c:v>
                </c:pt>
                <c:pt idx="3194">
                  <c:v>77.983740000000012</c:v>
                </c:pt>
                <c:pt idx="3195">
                  <c:v>78.009270000000015</c:v>
                </c:pt>
                <c:pt idx="3196">
                  <c:v>78.026710000000008</c:v>
                </c:pt>
                <c:pt idx="3197">
                  <c:v>78.065160000000006</c:v>
                </c:pt>
                <c:pt idx="3198">
                  <c:v>78.080630000000014</c:v>
                </c:pt>
                <c:pt idx="3199">
                  <c:v>78.110090000000014</c:v>
                </c:pt>
                <c:pt idx="3200">
                  <c:v>78.125870000000006</c:v>
                </c:pt>
                <c:pt idx="3201">
                  <c:v>78.143830000000008</c:v>
                </c:pt>
                <c:pt idx="3202">
                  <c:v>78.169100000000014</c:v>
                </c:pt>
                <c:pt idx="3203">
                  <c:v>78.19259000000001</c:v>
                </c:pt>
                <c:pt idx="3204">
                  <c:v>78.223010000000016</c:v>
                </c:pt>
                <c:pt idx="3205">
                  <c:v>78.237490000000008</c:v>
                </c:pt>
                <c:pt idx="3206">
                  <c:v>78.245340000000013</c:v>
                </c:pt>
                <c:pt idx="3207">
                  <c:v>78.273280000000014</c:v>
                </c:pt>
                <c:pt idx="3208">
                  <c:v>78.300670000000011</c:v>
                </c:pt>
                <c:pt idx="3209">
                  <c:v>78.320730000000012</c:v>
                </c:pt>
                <c:pt idx="3210">
                  <c:v>78.345150000000018</c:v>
                </c:pt>
                <c:pt idx="3211">
                  <c:v>78.367000000000019</c:v>
                </c:pt>
                <c:pt idx="3212">
                  <c:v>78.385170000000016</c:v>
                </c:pt>
                <c:pt idx="3213">
                  <c:v>78.418000000000006</c:v>
                </c:pt>
                <c:pt idx="3214">
                  <c:v>78.427020000000013</c:v>
                </c:pt>
                <c:pt idx="3215">
                  <c:v>78.448780000000014</c:v>
                </c:pt>
                <c:pt idx="3216">
                  <c:v>78.478960000000015</c:v>
                </c:pt>
                <c:pt idx="3217">
                  <c:v>78.501280000000008</c:v>
                </c:pt>
                <c:pt idx="3218">
                  <c:v>78.526870000000017</c:v>
                </c:pt>
                <c:pt idx="3219">
                  <c:v>78.548370000000006</c:v>
                </c:pt>
                <c:pt idx="3220">
                  <c:v>78.560380000000009</c:v>
                </c:pt>
                <c:pt idx="3221">
                  <c:v>78.584100000000007</c:v>
                </c:pt>
                <c:pt idx="3222">
                  <c:v>78.60260000000001</c:v>
                </c:pt>
                <c:pt idx="3223">
                  <c:v>78.627100000000013</c:v>
                </c:pt>
                <c:pt idx="3224">
                  <c:v>78.64594000000001</c:v>
                </c:pt>
                <c:pt idx="3225">
                  <c:v>78.677710000000019</c:v>
                </c:pt>
                <c:pt idx="3226">
                  <c:v>78.698640000000012</c:v>
                </c:pt>
                <c:pt idx="3227">
                  <c:v>78.724900000000019</c:v>
                </c:pt>
                <c:pt idx="3228">
                  <c:v>78.74730000000001</c:v>
                </c:pt>
                <c:pt idx="3229">
                  <c:v>78.762700000000009</c:v>
                </c:pt>
                <c:pt idx="3230">
                  <c:v>78.775100000000009</c:v>
                </c:pt>
                <c:pt idx="3231">
                  <c:v>78.809300000000007</c:v>
                </c:pt>
                <c:pt idx="3232">
                  <c:v>78.830860000000015</c:v>
                </c:pt>
                <c:pt idx="3233">
                  <c:v>78.855890000000016</c:v>
                </c:pt>
                <c:pt idx="3234">
                  <c:v>78.881000000000014</c:v>
                </c:pt>
                <c:pt idx="3235">
                  <c:v>78.89858000000001</c:v>
                </c:pt>
                <c:pt idx="3236">
                  <c:v>78.919160000000019</c:v>
                </c:pt>
                <c:pt idx="3237">
                  <c:v>78.944790000000012</c:v>
                </c:pt>
                <c:pt idx="3238">
                  <c:v>78.964150000000018</c:v>
                </c:pt>
                <c:pt idx="3239">
                  <c:v>78.987800000000007</c:v>
                </c:pt>
                <c:pt idx="3240">
                  <c:v>79.012170000000012</c:v>
                </c:pt>
                <c:pt idx="3241">
                  <c:v>79.047290000000018</c:v>
                </c:pt>
                <c:pt idx="3242">
                  <c:v>79.050740000000019</c:v>
                </c:pt>
                <c:pt idx="3243">
                  <c:v>79.07838000000001</c:v>
                </c:pt>
                <c:pt idx="3244">
                  <c:v>79.091890000000006</c:v>
                </c:pt>
                <c:pt idx="3245">
                  <c:v>79.110670000000013</c:v>
                </c:pt>
                <c:pt idx="3246">
                  <c:v>79.132800000000017</c:v>
                </c:pt>
                <c:pt idx="3247">
                  <c:v>79.161440000000013</c:v>
                </c:pt>
                <c:pt idx="3248">
                  <c:v>79.185860000000019</c:v>
                </c:pt>
                <c:pt idx="3249">
                  <c:v>79.20714000000001</c:v>
                </c:pt>
                <c:pt idx="3250">
                  <c:v>79.224260000000015</c:v>
                </c:pt>
                <c:pt idx="3251">
                  <c:v>79.249990000000011</c:v>
                </c:pt>
                <c:pt idx="3252">
                  <c:v>79.279280000000014</c:v>
                </c:pt>
                <c:pt idx="3253">
                  <c:v>79.285440000000008</c:v>
                </c:pt>
                <c:pt idx="3254">
                  <c:v>79.321600000000018</c:v>
                </c:pt>
                <c:pt idx="3255">
                  <c:v>79.329700000000017</c:v>
                </c:pt>
                <c:pt idx="3256">
                  <c:v>79.356260000000006</c:v>
                </c:pt>
                <c:pt idx="3257">
                  <c:v>79.369590000000017</c:v>
                </c:pt>
                <c:pt idx="3258">
                  <c:v>79.398310000000009</c:v>
                </c:pt>
                <c:pt idx="3259">
                  <c:v>79.416420000000016</c:v>
                </c:pt>
                <c:pt idx="3260">
                  <c:v>79.435370000000006</c:v>
                </c:pt>
                <c:pt idx="3261">
                  <c:v>79.449640000000016</c:v>
                </c:pt>
                <c:pt idx="3262">
                  <c:v>79.487700000000018</c:v>
                </c:pt>
                <c:pt idx="3263">
                  <c:v>79.497010000000017</c:v>
                </c:pt>
                <c:pt idx="3264">
                  <c:v>79.525880000000015</c:v>
                </c:pt>
                <c:pt idx="3265">
                  <c:v>79.550260000000009</c:v>
                </c:pt>
                <c:pt idx="3266">
                  <c:v>79.576580000000007</c:v>
                </c:pt>
                <c:pt idx="3267">
                  <c:v>79.598570000000009</c:v>
                </c:pt>
                <c:pt idx="3268">
                  <c:v>79.629810000000006</c:v>
                </c:pt>
                <c:pt idx="3269">
                  <c:v>79.646720000000016</c:v>
                </c:pt>
                <c:pt idx="3270">
                  <c:v>79.659960000000012</c:v>
                </c:pt>
                <c:pt idx="3271">
                  <c:v>79.683000000000007</c:v>
                </c:pt>
                <c:pt idx="3272">
                  <c:v>79.714870000000019</c:v>
                </c:pt>
                <c:pt idx="3273">
                  <c:v>79.728680000000011</c:v>
                </c:pt>
                <c:pt idx="3274">
                  <c:v>79.760960000000011</c:v>
                </c:pt>
                <c:pt idx="3275">
                  <c:v>79.778140000000008</c:v>
                </c:pt>
                <c:pt idx="3276">
                  <c:v>79.803790000000006</c:v>
                </c:pt>
                <c:pt idx="3277">
                  <c:v>79.817920000000015</c:v>
                </c:pt>
                <c:pt idx="3278">
                  <c:v>79.840070000000011</c:v>
                </c:pt>
                <c:pt idx="3279">
                  <c:v>79.853950000000012</c:v>
                </c:pt>
                <c:pt idx="3280">
                  <c:v>79.884670000000014</c:v>
                </c:pt>
                <c:pt idx="3281">
                  <c:v>79.901730000000015</c:v>
                </c:pt>
                <c:pt idx="3282">
                  <c:v>79.933350000000019</c:v>
                </c:pt>
                <c:pt idx="3283">
                  <c:v>79.941100000000006</c:v>
                </c:pt>
                <c:pt idx="3284">
                  <c:v>79.982250000000008</c:v>
                </c:pt>
                <c:pt idx="3285">
                  <c:v>79.99627000000001</c:v>
                </c:pt>
                <c:pt idx="3286">
                  <c:v>80.012910000000019</c:v>
                </c:pt>
                <c:pt idx="3287">
                  <c:v>80.033690000000007</c:v>
                </c:pt>
                <c:pt idx="3288">
                  <c:v>80.061520000000016</c:v>
                </c:pt>
                <c:pt idx="3289">
                  <c:v>80.080930000000009</c:v>
                </c:pt>
                <c:pt idx="3290">
                  <c:v>80.096530000000016</c:v>
                </c:pt>
                <c:pt idx="3291">
                  <c:v>80.132350000000017</c:v>
                </c:pt>
                <c:pt idx="3292">
                  <c:v>80.150210000000015</c:v>
                </c:pt>
                <c:pt idx="3293">
                  <c:v>80.18883000000001</c:v>
                </c:pt>
                <c:pt idx="3294">
                  <c:v>80.194770000000005</c:v>
                </c:pt>
                <c:pt idx="3295">
                  <c:v>80.215060000000008</c:v>
                </c:pt>
                <c:pt idx="3296">
                  <c:v>80.237020000000015</c:v>
                </c:pt>
                <c:pt idx="3297">
                  <c:v>80.264460000000014</c:v>
                </c:pt>
                <c:pt idx="3298">
                  <c:v>80.286680000000018</c:v>
                </c:pt>
                <c:pt idx="3299">
                  <c:v>80.291950000000014</c:v>
                </c:pt>
                <c:pt idx="3300">
                  <c:v>80.334360000000018</c:v>
                </c:pt>
                <c:pt idx="3301">
                  <c:v>80.349680000000006</c:v>
                </c:pt>
                <c:pt idx="3302">
                  <c:v>80.362260000000006</c:v>
                </c:pt>
                <c:pt idx="3303">
                  <c:v>80.396400000000014</c:v>
                </c:pt>
                <c:pt idx="3304">
                  <c:v>80.420130000000015</c:v>
                </c:pt>
                <c:pt idx="3305">
                  <c:v>80.433960000000013</c:v>
                </c:pt>
                <c:pt idx="3306">
                  <c:v>80.478160000000017</c:v>
                </c:pt>
                <c:pt idx="3307">
                  <c:v>80.491310000000013</c:v>
                </c:pt>
                <c:pt idx="3308">
                  <c:v>80.520990000000012</c:v>
                </c:pt>
                <c:pt idx="3309">
                  <c:v>80.535640000000015</c:v>
                </c:pt>
                <c:pt idx="3310">
                  <c:v>80.561670000000007</c:v>
                </c:pt>
                <c:pt idx="3311">
                  <c:v>80.591660000000019</c:v>
                </c:pt>
                <c:pt idx="3312">
                  <c:v>80.613850000000014</c:v>
                </c:pt>
                <c:pt idx="3313">
                  <c:v>80.638670000000019</c:v>
                </c:pt>
                <c:pt idx="3314">
                  <c:v>80.664480000000012</c:v>
                </c:pt>
                <c:pt idx="3315">
                  <c:v>80.681020000000018</c:v>
                </c:pt>
                <c:pt idx="3316">
                  <c:v>80.703850000000017</c:v>
                </c:pt>
                <c:pt idx="3317">
                  <c:v>80.730930000000015</c:v>
                </c:pt>
                <c:pt idx="3318">
                  <c:v>80.745430000000013</c:v>
                </c:pt>
                <c:pt idx="3319">
                  <c:v>80.767010000000013</c:v>
                </c:pt>
                <c:pt idx="3320">
                  <c:v>80.793050000000008</c:v>
                </c:pt>
                <c:pt idx="3321">
                  <c:v>80.808440000000019</c:v>
                </c:pt>
                <c:pt idx="3322">
                  <c:v>80.835510000000014</c:v>
                </c:pt>
                <c:pt idx="3323">
                  <c:v>80.857060000000018</c:v>
                </c:pt>
                <c:pt idx="3324">
                  <c:v>80.886150000000015</c:v>
                </c:pt>
                <c:pt idx="3325">
                  <c:v>80.902190000000019</c:v>
                </c:pt>
                <c:pt idx="3326">
                  <c:v>80.921490000000006</c:v>
                </c:pt>
                <c:pt idx="3327">
                  <c:v>80.950760000000017</c:v>
                </c:pt>
                <c:pt idx="3328">
                  <c:v>80.967900000000014</c:v>
                </c:pt>
                <c:pt idx="3329">
                  <c:v>80.998920000000012</c:v>
                </c:pt>
                <c:pt idx="3330">
                  <c:v>81.015950000000018</c:v>
                </c:pt>
                <c:pt idx="3331">
                  <c:v>81.041290000000018</c:v>
                </c:pt>
                <c:pt idx="3332">
                  <c:v>81.06365000000001</c:v>
                </c:pt>
                <c:pt idx="3333">
                  <c:v>81.074270000000013</c:v>
                </c:pt>
                <c:pt idx="3334">
                  <c:v>81.113810000000015</c:v>
                </c:pt>
                <c:pt idx="3335">
                  <c:v>81.130930000000006</c:v>
                </c:pt>
                <c:pt idx="3336">
                  <c:v>81.150040000000018</c:v>
                </c:pt>
                <c:pt idx="3337">
                  <c:v>81.179500000000019</c:v>
                </c:pt>
                <c:pt idx="3338">
                  <c:v>81.194760000000016</c:v>
                </c:pt>
                <c:pt idx="3339">
                  <c:v>81.208930000000009</c:v>
                </c:pt>
                <c:pt idx="3340">
                  <c:v>81.242100000000008</c:v>
                </c:pt>
                <c:pt idx="3341">
                  <c:v>81.259710000000013</c:v>
                </c:pt>
                <c:pt idx="3342">
                  <c:v>81.273800000000008</c:v>
                </c:pt>
                <c:pt idx="3343">
                  <c:v>81.294230000000013</c:v>
                </c:pt>
                <c:pt idx="3344">
                  <c:v>81.317120000000017</c:v>
                </c:pt>
                <c:pt idx="3345">
                  <c:v>81.341940000000008</c:v>
                </c:pt>
                <c:pt idx="3346">
                  <c:v>81.365210000000019</c:v>
                </c:pt>
                <c:pt idx="3347">
                  <c:v>81.383520000000019</c:v>
                </c:pt>
                <c:pt idx="3348">
                  <c:v>81.40440000000001</c:v>
                </c:pt>
                <c:pt idx="3349">
                  <c:v>81.443070000000006</c:v>
                </c:pt>
                <c:pt idx="3350">
                  <c:v>81.462790000000012</c:v>
                </c:pt>
                <c:pt idx="3351">
                  <c:v>81.481090000000009</c:v>
                </c:pt>
                <c:pt idx="3352">
                  <c:v>81.505670000000009</c:v>
                </c:pt>
                <c:pt idx="3353">
                  <c:v>81.528500000000008</c:v>
                </c:pt>
                <c:pt idx="3354">
                  <c:v>81.544080000000008</c:v>
                </c:pt>
                <c:pt idx="3355">
                  <c:v>81.570330000000013</c:v>
                </c:pt>
                <c:pt idx="3356">
                  <c:v>81.585630000000009</c:v>
                </c:pt>
                <c:pt idx="3357">
                  <c:v>81.61930000000001</c:v>
                </c:pt>
                <c:pt idx="3358">
                  <c:v>81.637740000000008</c:v>
                </c:pt>
                <c:pt idx="3359">
                  <c:v>81.657540000000012</c:v>
                </c:pt>
                <c:pt idx="3360">
                  <c:v>81.691410000000019</c:v>
                </c:pt>
                <c:pt idx="3361">
                  <c:v>81.695320000000009</c:v>
                </c:pt>
                <c:pt idx="3362">
                  <c:v>81.720710000000011</c:v>
                </c:pt>
                <c:pt idx="3363">
                  <c:v>81.758760000000009</c:v>
                </c:pt>
                <c:pt idx="3364">
                  <c:v>81.778530000000018</c:v>
                </c:pt>
                <c:pt idx="3365">
                  <c:v>81.801940000000016</c:v>
                </c:pt>
                <c:pt idx="3366">
                  <c:v>81.830150000000017</c:v>
                </c:pt>
                <c:pt idx="3367">
                  <c:v>81.851130000000012</c:v>
                </c:pt>
                <c:pt idx="3368">
                  <c:v>81.882520000000014</c:v>
                </c:pt>
                <c:pt idx="3369">
                  <c:v>81.885600000000011</c:v>
                </c:pt>
                <c:pt idx="3370">
                  <c:v>81.91743000000001</c:v>
                </c:pt>
                <c:pt idx="3371">
                  <c:v>81.940450000000013</c:v>
                </c:pt>
                <c:pt idx="3372">
                  <c:v>81.972070000000016</c:v>
                </c:pt>
                <c:pt idx="3373">
                  <c:v>81.98869000000002</c:v>
                </c:pt>
                <c:pt idx="3374">
                  <c:v>81.995210000000014</c:v>
                </c:pt>
                <c:pt idx="3375">
                  <c:v>82.030510000000007</c:v>
                </c:pt>
                <c:pt idx="3376">
                  <c:v>82.045050000000018</c:v>
                </c:pt>
                <c:pt idx="3377">
                  <c:v>82.070600000000013</c:v>
                </c:pt>
                <c:pt idx="3378">
                  <c:v>82.097210000000018</c:v>
                </c:pt>
                <c:pt idx="3379">
                  <c:v>82.106250000000017</c:v>
                </c:pt>
                <c:pt idx="3380">
                  <c:v>82.135000000000019</c:v>
                </c:pt>
                <c:pt idx="3381">
                  <c:v>82.166930000000008</c:v>
                </c:pt>
                <c:pt idx="3382">
                  <c:v>82.176200000000009</c:v>
                </c:pt>
                <c:pt idx="3383">
                  <c:v>82.193880000000007</c:v>
                </c:pt>
                <c:pt idx="3384">
                  <c:v>82.222470000000015</c:v>
                </c:pt>
                <c:pt idx="3385">
                  <c:v>82.248740000000012</c:v>
                </c:pt>
                <c:pt idx="3386">
                  <c:v>82.258040000000008</c:v>
                </c:pt>
                <c:pt idx="3387">
                  <c:v>82.297640000000015</c:v>
                </c:pt>
                <c:pt idx="3388">
                  <c:v>82.31065000000001</c:v>
                </c:pt>
                <c:pt idx="3389">
                  <c:v>82.34235000000001</c:v>
                </c:pt>
                <c:pt idx="3390">
                  <c:v>82.342430000000007</c:v>
                </c:pt>
                <c:pt idx="3391">
                  <c:v>82.398100000000014</c:v>
                </c:pt>
                <c:pt idx="3392">
                  <c:v>82.395750000000007</c:v>
                </c:pt>
                <c:pt idx="3393">
                  <c:v>82.423270000000016</c:v>
                </c:pt>
                <c:pt idx="3394">
                  <c:v>82.440690000000018</c:v>
                </c:pt>
                <c:pt idx="3395">
                  <c:v>82.472370000000012</c:v>
                </c:pt>
                <c:pt idx="3396">
                  <c:v>82.485870000000006</c:v>
                </c:pt>
                <c:pt idx="3397">
                  <c:v>82.515570000000011</c:v>
                </c:pt>
                <c:pt idx="3398">
                  <c:v>82.532730000000015</c:v>
                </c:pt>
                <c:pt idx="3399">
                  <c:v>82.552690000000013</c:v>
                </c:pt>
                <c:pt idx="3400">
                  <c:v>82.582150000000013</c:v>
                </c:pt>
                <c:pt idx="3401">
                  <c:v>82.608570000000014</c:v>
                </c:pt>
                <c:pt idx="3402">
                  <c:v>82.624160000000018</c:v>
                </c:pt>
                <c:pt idx="3403">
                  <c:v>82.64494000000002</c:v>
                </c:pt>
                <c:pt idx="3404">
                  <c:v>82.674530000000019</c:v>
                </c:pt>
                <c:pt idx="3405">
                  <c:v>82.69944000000001</c:v>
                </c:pt>
                <c:pt idx="3406">
                  <c:v>82.710160000000016</c:v>
                </c:pt>
                <c:pt idx="3407">
                  <c:v>82.740410000000011</c:v>
                </c:pt>
                <c:pt idx="3408">
                  <c:v>82.748230000000007</c:v>
                </c:pt>
                <c:pt idx="3409">
                  <c:v>82.779930000000007</c:v>
                </c:pt>
                <c:pt idx="3410">
                  <c:v>82.805450000000008</c:v>
                </c:pt>
                <c:pt idx="3411">
                  <c:v>82.819970000000012</c:v>
                </c:pt>
                <c:pt idx="3412">
                  <c:v>82.842540000000014</c:v>
                </c:pt>
                <c:pt idx="3413">
                  <c:v>82.883740000000017</c:v>
                </c:pt>
                <c:pt idx="3414">
                  <c:v>82.894310000000019</c:v>
                </c:pt>
                <c:pt idx="3415">
                  <c:v>82.922940000000011</c:v>
                </c:pt>
                <c:pt idx="3416">
                  <c:v>82.941500000000019</c:v>
                </c:pt>
                <c:pt idx="3417">
                  <c:v>82.962540000000018</c:v>
                </c:pt>
                <c:pt idx="3418">
                  <c:v>82.978570000000019</c:v>
                </c:pt>
                <c:pt idx="3419">
                  <c:v>83.006290000000007</c:v>
                </c:pt>
                <c:pt idx="3420">
                  <c:v>83.024530000000013</c:v>
                </c:pt>
                <c:pt idx="3421">
                  <c:v>83.05416000000001</c:v>
                </c:pt>
                <c:pt idx="3422">
                  <c:v>83.071570000000008</c:v>
                </c:pt>
                <c:pt idx="3423">
                  <c:v>83.098440000000011</c:v>
                </c:pt>
                <c:pt idx="3424">
                  <c:v>83.116870000000006</c:v>
                </c:pt>
                <c:pt idx="3425">
                  <c:v>83.137810000000016</c:v>
                </c:pt>
                <c:pt idx="3426">
                  <c:v>83.162660000000017</c:v>
                </c:pt>
                <c:pt idx="3427">
                  <c:v>83.177980000000019</c:v>
                </c:pt>
                <c:pt idx="3428">
                  <c:v>83.226180000000014</c:v>
                </c:pt>
                <c:pt idx="3429">
                  <c:v>83.229110000000006</c:v>
                </c:pt>
                <c:pt idx="3430">
                  <c:v>83.242360000000019</c:v>
                </c:pt>
                <c:pt idx="3431">
                  <c:v>83.274430000000009</c:v>
                </c:pt>
                <c:pt idx="3432">
                  <c:v>83.294700000000006</c:v>
                </c:pt>
                <c:pt idx="3433">
                  <c:v>83.333330000000018</c:v>
                </c:pt>
                <c:pt idx="3434">
                  <c:v>83.347380000000015</c:v>
                </c:pt>
                <c:pt idx="3435">
                  <c:v>83.34911000000001</c:v>
                </c:pt>
                <c:pt idx="3436">
                  <c:v>83.39876000000001</c:v>
                </c:pt>
                <c:pt idx="3437">
                  <c:v>83.403240000000011</c:v>
                </c:pt>
                <c:pt idx="3438">
                  <c:v>83.44268000000001</c:v>
                </c:pt>
                <c:pt idx="3439">
                  <c:v>83.460310000000007</c:v>
                </c:pt>
                <c:pt idx="3440">
                  <c:v>83.473800000000011</c:v>
                </c:pt>
                <c:pt idx="3441">
                  <c:v>83.508540000000011</c:v>
                </c:pt>
                <c:pt idx="3442">
                  <c:v>83.530820000000006</c:v>
                </c:pt>
                <c:pt idx="3443">
                  <c:v>83.538840000000008</c:v>
                </c:pt>
                <c:pt idx="3444">
                  <c:v>83.569570000000013</c:v>
                </c:pt>
                <c:pt idx="3445">
                  <c:v>83.592920000000007</c:v>
                </c:pt>
                <c:pt idx="3446">
                  <c:v>83.621420000000015</c:v>
                </c:pt>
                <c:pt idx="3447">
                  <c:v>83.650450000000006</c:v>
                </c:pt>
                <c:pt idx="3448">
                  <c:v>83.657700000000006</c:v>
                </c:pt>
                <c:pt idx="3449">
                  <c:v>83.674450000000007</c:v>
                </c:pt>
                <c:pt idx="3450">
                  <c:v>83.712630000000019</c:v>
                </c:pt>
                <c:pt idx="3451">
                  <c:v>83.724410000000006</c:v>
                </c:pt>
                <c:pt idx="3452">
                  <c:v>83.748730000000009</c:v>
                </c:pt>
                <c:pt idx="3453">
                  <c:v>83.767320000000012</c:v>
                </c:pt>
                <c:pt idx="3454">
                  <c:v>83.794000000000011</c:v>
                </c:pt>
                <c:pt idx="3455">
                  <c:v>83.805740000000014</c:v>
                </c:pt>
                <c:pt idx="3456">
                  <c:v>83.835470000000015</c:v>
                </c:pt>
                <c:pt idx="3457">
                  <c:v>83.856610000000018</c:v>
                </c:pt>
                <c:pt idx="3458">
                  <c:v>83.878440000000012</c:v>
                </c:pt>
                <c:pt idx="3459">
                  <c:v>83.908510000000007</c:v>
                </c:pt>
                <c:pt idx="3460">
                  <c:v>83.928880000000007</c:v>
                </c:pt>
                <c:pt idx="3461">
                  <c:v>83.955310000000011</c:v>
                </c:pt>
                <c:pt idx="3462">
                  <c:v>83.969120000000018</c:v>
                </c:pt>
                <c:pt idx="3463">
                  <c:v>83.988770000000017</c:v>
                </c:pt>
                <c:pt idx="3464">
                  <c:v>84.013930000000016</c:v>
                </c:pt>
                <c:pt idx="3465">
                  <c:v>84.042720000000017</c:v>
                </c:pt>
                <c:pt idx="3466">
                  <c:v>84.060630000000018</c:v>
                </c:pt>
                <c:pt idx="3467">
                  <c:v>84.087500000000006</c:v>
                </c:pt>
                <c:pt idx="3468">
                  <c:v>84.112050000000011</c:v>
                </c:pt>
                <c:pt idx="3469">
                  <c:v>84.131140000000016</c:v>
                </c:pt>
                <c:pt idx="3470">
                  <c:v>84.157260000000008</c:v>
                </c:pt>
                <c:pt idx="3471">
                  <c:v>84.180250000000015</c:v>
                </c:pt>
                <c:pt idx="3472">
                  <c:v>84.189960000000013</c:v>
                </c:pt>
                <c:pt idx="3473">
                  <c:v>84.223720000000014</c:v>
                </c:pt>
                <c:pt idx="3474">
                  <c:v>84.248300000000015</c:v>
                </c:pt>
                <c:pt idx="3475">
                  <c:v>84.264370000000014</c:v>
                </c:pt>
                <c:pt idx="3476">
                  <c:v>84.293070000000014</c:v>
                </c:pt>
                <c:pt idx="3477">
                  <c:v>84.30895000000001</c:v>
                </c:pt>
                <c:pt idx="3478">
                  <c:v>84.317600000000013</c:v>
                </c:pt>
                <c:pt idx="3479">
                  <c:v>84.354980000000012</c:v>
                </c:pt>
                <c:pt idx="3480">
                  <c:v>84.374420000000015</c:v>
                </c:pt>
                <c:pt idx="3481">
                  <c:v>84.388180000000006</c:v>
                </c:pt>
                <c:pt idx="3482">
                  <c:v>84.41734000000001</c:v>
                </c:pt>
                <c:pt idx="3483">
                  <c:v>84.431280000000015</c:v>
                </c:pt>
                <c:pt idx="3484">
                  <c:v>84.463930000000019</c:v>
                </c:pt>
                <c:pt idx="3485">
                  <c:v>84.484360000000009</c:v>
                </c:pt>
                <c:pt idx="3486">
                  <c:v>84.501850000000019</c:v>
                </c:pt>
                <c:pt idx="3487">
                  <c:v>84.526890000000009</c:v>
                </c:pt>
                <c:pt idx="3488">
                  <c:v>84.554040000000015</c:v>
                </c:pt>
                <c:pt idx="3489">
                  <c:v>84.56495000000001</c:v>
                </c:pt>
                <c:pt idx="3490">
                  <c:v>84.589270000000013</c:v>
                </c:pt>
                <c:pt idx="3491">
                  <c:v>84.618690000000015</c:v>
                </c:pt>
                <c:pt idx="3492">
                  <c:v>84.644460000000009</c:v>
                </c:pt>
                <c:pt idx="3493">
                  <c:v>84.65288000000001</c:v>
                </c:pt>
                <c:pt idx="3494">
                  <c:v>84.695020000000014</c:v>
                </c:pt>
                <c:pt idx="3495">
                  <c:v>84.698910000000012</c:v>
                </c:pt>
                <c:pt idx="3496">
                  <c:v>84.724050000000005</c:v>
                </c:pt>
                <c:pt idx="3497">
                  <c:v>84.753560000000007</c:v>
                </c:pt>
                <c:pt idx="3498">
                  <c:v>84.780310000000014</c:v>
                </c:pt>
                <c:pt idx="3499">
                  <c:v>84.805110000000013</c:v>
                </c:pt>
                <c:pt idx="3500">
                  <c:v>84.812780000000018</c:v>
                </c:pt>
                <c:pt idx="3501">
                  <c:v>84.842030000000008</c:v>
                </c:pt>
                <c:pt idx="3502">
                  <c:v>84.872350000000012</c:v>
                </c:pt>
                <c:pt idx="3503">
                  <c:v>84.886430000000018</c:v>
                </c:pt>
                <c:pt idx="3504">
                  <c:v>84.91949000000001</c:v>
                </c:pt>
                <c:pt idx="3505">
                  <c:v>84.93107000000002</c:v>
                </c:pt>
                <c:pt idx="3506">
                  <c:v>84.97208000000002</c:v>
                </c:pt>
                <c:pt idx="3507">
                  <c:v>84.989440000000016</c:v>
                </c:pt>
                <c:pt idx="3508">
                  <c:v>85.000680000000017</c:v>
                </c:pt>
                <c:pt idx="3509">
                  <c:v>85.026110000000017</c:v>
                </c:pt>
                <c:pt idx="3510">
                  <c:v>85.050470000000018</c:v>
                </c:pt>
                <c:pt idx="3511">
                  <c:v>85.084340000000012</c:v>
                </c:pt>
                <c:pt idx="3512">
                  <c:v>85.100850000000008</c:v>
                </c:pt>
                <c:pt idx="3513">
                  <c:v>85.129980000000018</c:v>
                </c:pt>
                <c:pt idx="3514">
                  <c:v>85.14379000000001</c:v>
                </c:pt>
                <c:pt idx="3515">
                  <c:v>85.172380000000018</c:v>
                </c:pt>
                <c:pt idx="3516">
                  <c:v>85.192150000000012</c:v>
                </c:pt>
                <c:pt idx="3517">
                  <c:v>85.219680000000011</c:v>
                </c:pt>
                <c:pt idx="3518">
                  <c:v>85.242260000000016</c:v>
                </c:pt>
                <c:pt idx="3519">
                  <c:v>85.25836000000001</c:v>
                </c:pt>
                <c:pt idx="3520">
                  <c:v>85.281900000000007</c:v>
                </c:pt>
                <c:pt idx="3521">
                  <c:v>85.311500000000009</c:v>
                </c:pt>
                <c:pt idx="3522">
                  <c:v>85.329800000000006</c:v>
                </c:pt>
                <c:pt idx="3523">
                  <c:v>85.346030000000013</c:v>
                </c:pt>
                <c:pt idx="3524">
                  <c:v>85.366640000000018</c:v>
                </c:pt>
                <c:pt idx="3525">
                  <c:v>85.393820000000019</c:v>
                </c:pt>
                <c:pt idx="3526">
                  <c:v>85.428010000000015</c:v>
                </c:pt>
                <c:pt idx="3527">
                  <c:v>85.44926000000001</c:v>
                </c:pt>
                <c:pt idx="3528">
                  <c:v>85.458280000000016</c:v>
                </c:pt>
                <c:pt idx="3529">
                  <c:v>85.487320000000011</c:v>
                </c:pt>
                <c:pt idx="3530">
                  <c:v>85.500980000000013</c:v>
                </c:pt>
                <c:pt idx="3531">
                  <c:v>85.523080000000007</c:v>
                </c:pt>
                <c:pt idx="3532">
                  <c:v>85.551390000000012</c:v>
                </c:pt>
                <c:pt idx="3533">
                  <c:v>85.575960000000009</c:v>
                </c:pt>
                <c:pt idx="3534">
                  <c:v>85.588170000000019</c:v>
                </c:pt>
                <c:pt idx="3535">
                  <c:v>85.613150000000019</c:v>
                </c:pt>
                <c:pt idx="3536">
                  <c:v>85.637270000000015</c:v>
                </c:pt>
                <c:pt idx="3537">
                  <c:v>85.66219000000001</c:v>
                </c:pt>
                <c:pt idx="3538">
                  <c:v>85.689580000000007</c:v>
                </c:pt>
                <c:pt idx="3539">
                  <c:v>85.693040000000011</c:v>
                </c:pt>
                <c:pt idx="3540">
                  <c:v>85.730010000000007</c:v>
                </c:pt>
                <c:pt idx="3541">
                  <c:v>85.749600000000015</c:v>
                </c:pt>
                <c:pt idx="3542">
                  <c:v>85.771210000000011</c:v>
                </c:pt>
                <c:pt idx="3543">
                  <c:v>85.801490000000015</c:v>
                </c:pt>
                <c:pt idx="3544">
                  <c:v>85.817780000000013</c:v>
                </c:pt>
                <c:pt idx="3545">
                  <c:v>85.829260000000019</c:v>
                </c:pt>
                <c:pt idx="3546">
                  <c:v>85.865430000000018</c:v>
                </c:pt>
                <c:pt idx="3547">
                  <c:v>85.901140000000012</c:v>
                </c:pt>
                <c:pt idx="3548">
                  <c:v>85.906450000000007</c:v>
                </c:pt>
                <c:pt idx="3549">
                  <c:v>85.933600000000013</c:v>
                </c:pt>
                <c:pt idx="3550">
                  <c:v>85.962400000000017</c:v>
                </c:pt>
                <c:pt idx="3551">
                  <c:v>85.977740000000011</c:v>
                </c:pt>
                <c:pt idx="3552">
                  <c:v>85.998740000000012</c:v>
                </c:pt>
                <c:pt idx="3553">
                  <c:v>86.02452000000001</c:v>
                </c:pt>
                <c:pt idx="3554">
                  <c:v>86.036620000000013</c:v>
                </c:pt>
                <c:pt idx="3555">
                  <c:v>86.058520000000016</c:v>
                </c:pt>
                <c:pt idx="3556">
                  <c:v>86.082030000000017</c:v>
                </c:pt>
                <c:pt idx="3557">
                  <c:v>86.113650000000007</c:v>
                </c:pt>
                <c:pt idx="3558">
                  <c:v>86.139110000000016</c:v>
                </c:pt>
                <c:pt idx="3559">
                  <c:v>86.155250000000009</c:v>
                </c:pt>
                <c:pt idx="3560">
                  <c:v>86.17137000000001</c:v>
                </c:pt>
                <c:pt idx="3561">
                  <c:v>86.194410000000005</c:v>
                </c:pt>
                <c:pt idx="3562">
                  <c:v>86.217610000000008</c:v>
                </c:pt>
                <c:pt idx="3563">
                  <c:v>86.238030000000009</c:v>
                </c:pt>
                <c:pt idx="3564">
                  <c:v>86.261830000000003</c:v>
                </c:pt>
                <c:pt idx="3565">
                  <c:v>86.28840000000001</c:v>
                </c:pt>
                <c:pt idx="3566">
                  <c:v>86.305730000000011</c:v>
                </c:pt>
                <c:pt idx="3567">
                  <c:v>86.338700000000017</c:v>
                </c:pt>
                <c:pt idx="3568">
                  <c:v>86.368690000000015</c:v>
                </c:pt>
                <c:pt idx="3569">
                  <c:v>86.367820000000023</c:v>
                </c:pt>
                <c:pt idx="3570">
                  <c:v>86.401740000000018</c:v>
                </c:pt>
                <c:pt idx="3571">
                  <c:v>86.423840000000013</c:v>
                </c:pt>
                <c:pt idx="3572">
                  <c:v>86.444320000000005</c:v>
                </c:pt>
                <c:pt idx="3573">
                  <c:v>86.470940000000013</c:v>
                </c:pt>
                <c:pt idx="3574">
                  <c:v>86.483160000000012</c:v>
                </c:pt>
                <c:pt idx="3575">
                  <c:v>86.513040000000018</c:v>
                </c:pt>
                <c:pt idx="3576">
                  <c:v>86.532700000000006</c:v>
                </c:pt>
                <c:pt idx="3577">
                  <c:v>86.565260000000009</c:v>
                </c:pt>
                <c:pt idx="3578">
                  <c:v>86.574050000000014</c:v>
                </c:pt>
                <c:pt idx="3579">
                  <c:v>86.605920000000012</c:v>
                </c:pt>
                <c:pt idx="3580">
                  <c:v>86.620070000000013</c:v>
                </c:pt>
                <c:pt idx="3581">
                  <c:v>86.652310000000014</c:v>
                </c:pt>
                <c:pt idx="3582">
                  <c:v>86.675270000000012</c:v>
                </c:pt>
                <c:pt idx="3583">
                  <c:v>86.706270000000018</c:v>
                </c:pt>
                <c:pt idx="3584">
                  <c:v>86.72696000000002</c:v>
                </c:pt>
                <c:pt idx="3585">
                  <c:v>86.756270000000015</c:v>
                </c:pt>
                <c:pt idx="3586">
                  <c:v>86.76794000000001</c:v>
                </c:pt>
                <c:pt idx="3587">
                  <c:v>86.789800000000014</c:v>
                </c:pt>
                <c:pt idx="3588">
                  <c:v>86.818670000000012</c:v>
                </c:pt>
                <c:pt idx="3589">
                  <c:v>86.844930000000005</c:v>
                </c:pt>
                <c:pt idx="3590">
                  <c:v>86.877040000000022</c:v>
                </c:pt>
                <c:pt idx="3591">
                  <c:v>86.887870000000021</c:v>
                </c:pt>
                <c:pt idx="3592">
                  <c:v>86.917000000000016</c:v>
                </c:pt>
                <c:pt idx="3593">
                  <c:v>86.934310000000011</c:v>
                </c:pt>
                <c:pt idx="3594">
                  <c:v>86.961860000000016</c:v>
                </c:pt>
                <c:pt idx="3595">
                  <c:v>86.983390000000014</c:v>
                </c:pt>
                <c:pt idx="3596">
                  <c:v>87.004220000000004</c:v>
                </c:pt>
                <c:pt idx="3597">
                  <c:v>87.033660000000012</c:v>
                </c:pt>
                <c:pt idx="3598">
                  <c:v>87.053440000000009</c:v>
                </c:pt>
                <c:pt idx="3599">
                  <c:v>87.086340000000007</c:v>
                </c:pt>
                <c:pt idx="3600">
                  <c:v>87.105300000000014</c:v>
                </c:pt>
                <c:pt idx="3601">
                  <c:v>87.115670000000023</c:v>
                </c:pt>
                <c:pt idx="3602">
                  <c:v>87.156450000000007</c:v>
                </c:pt>
                <c:pt idx="3603">
                  <c:v>87.167680000000018</c:v>
                </c:pt>
                <c:pt idx="3604">
                  <c:v>87.203520000000012</c:v>
                </c:pt>
                <c:pt idx="3605">
                  <c:v>87.228240000000014</c:v>
                </c:pt>
                <c:pt idx="3606">
                  <c:v>87.250590000000017</c:v>
                </c:pt>
                <c:pt idx="3607">
                  <c:v>87.282100000000014</c:v>
                </c:pt>
                <c:pt idx="3608">
                  <c:v>87.298260000000013</c:v>
                </c:pt>
                <c:pt idx="3609">
                  <c:v>87.322040000000015</c:v>
                </c:pt>
                <c:pt idx="3610">
                  <c:v>87.357040000000012</c:v>
                </c:pt>
                <c:pt idx="3611">
                  <c:v>87.375710000000012</c:v>
                </c:pt>
                <c:pt idx="3612">
                  <c:v>87.413560000000018</c:v>
                </c:pt>
                <c:pt idx="3613">
                  <c:v>87.429760000000016</c:v>
                </c:pt>
                <c:pt idx="3614">
                  <c:v>87.465730000000008</c:v>
                </c:pt>
                <c:pt idx="3615">
                  <c:v>87.483970000000014</c:v>
                </c:pt>
                <c:pt idx="3616">
                  <c:v>87.549330000000012</c:v>
                </c:pt>
                <c:pt idx="3617">
                  <c:v>87.55558000000002</c:v>
                </c:pt>
                <c:pt idx="3618">
                  <c:v>87.595490000000012</c:v>
                </c:pt>
                <c:pt idx="3619">
                  <c:v>87.621030000000019</c:v>
                </c:pt>
                <c:pt idx="3620">
                  <c:v>87.642070000000018</c:v>
                </c:pt>
                <c:pt idx="3621">
                  <c:v>87.66040000000001</c:v>
                </c:pt>
                <c:pt idx="3622">
                  <c:v>87.687270000000012</c:v>
                </c:pt>
                <c:pt idx="3623">
                  <c:v>87.718480000000014</c:v>
                </c:pt>
                <c:pt idx="3624">
                  <c:v>87.756370000000004</c:v>
                </c:pt>
                <c:pt idx="3625">
                  <c:v>87.766410000000008</c:v>
                </c:pt>
                <c:pt idx="3626">
                  <c:v>87.787540000000007</c:v>
                </c:pt>
                <c:pt idx="3627">
                  <c:v>87.808520000000016</c:v>
                </c:pt>
                <c:pt idx="3628">
                  <c:v>87.843500000000006</c:v>
                </c:pt>
                <c:pt idx="3629">
                  <c:v>87.866140000000016</c:v>
                </c:pt>
                <c:pt idx="3630">
                  <c:v>87.897010000000023</c:v>
                </c:pt>
                <c:pt idx="3631">
                  <c:v>87.900660000000016</c:v>
                </c:pt>
                <c:pt idx="3632">
                  <c:v>87.937860000000015</c:v>
                </c:pt>
                <c:pt idx="3633">
                  <c:v>87.953720000000004</c:v>
                </c:pt>
                <c:pt idx="3634">
                  <c:v>87.996250000000003</c:v>
                </c:pt>
                <c:pt idx="3635">
                  <c:v>88.016960000000012</c:v>
                </c:pt>
                <c:pt idx="3636">
                  <c:v>88.039710000000014</c:v>
                </c:pt>
                <c:pt idx="3637">
                  <c:v>88.052910000000011</c:v>
                </c:pt>
                <c:pt idx="3638">
                  <c:v>88.075430000000011</c:v>
                </c:pt>
                <c:pt idx="3639">
                  <c:v>88.086040000000011</c:v>
                </c:pt>
                <c:pt idx="3640">
                  <c:v>88.122850000000014</c:v>
                </c:pt>
                <c:pt idx="3641">
                  <c:v>88.150680000000023</c:v>
                </c:pt>
                <c:pt idx="3642">
                  <c:v>88.169330000000002</c:v>
                </c:pt>
                <c:pt idx="3643">
                  <c:v>88.20574000000002</c:v>
                </c:pt>
                <c:pt idx="3644">
                  <c:v>88.221130000000016</c:v>
                </c:pt>
                <c:pt idx="3645">
                  <c:v>88.233570000000014</c:v>
                </c:pt>
                <c:pt idx="3646">
                  <c:v>88.271240000000006</c:v>
                </c:pt>
                <c:pt idx="3647">
                  <c:v>88.291290000000004</c:v>
                </c:pt>
                <c:pt idx="3648">
                  <c:v>88.305460000000011</c:v>
                </c:pt>
                <c:pt idx="3649">
                  <c:v>88.342110000000019</c:v>
                </c:pt>
                <c:pt idx="3650">
                  <c:v>88.36527000000001</c:v>
                </c:pt>
                <c:pt idx="3651">
                  <c:v>88.38518000000002</c:v>
                </c:pt>
                <c:pt idx="3652">
                  <c:v>88.398570000000007</c:v>
                </c:pt>
                <c:pt idx="3653">
                  <c:v>88.421660000000003</c:v>
                </c:pt>
                <c:pt idx="3654">
                  <c:v>88.439150000000012</c:v>
                </c:pt>
                <c:pt idx="3655">
                  <c:v>88.494060000000019</c:v>
                </c:pt>
                <c:pt idx="3656">
                  <c:v>88.551930000000013</c:v>
                </c:pt>
                <c:pt idx="3657">
                  <c:v>88.578800000000015</c:v>
                </c:pt>
                <c:pt idx="3658">
                  <c:v>88.610410000000016</c:v>
                </c:pt>
                <c:pt idx="3659">
                  <c:v>88.649000000000015</c:v>
                </c:pt>
                <c:pt idx="3660">
                  <c:v>88.670190000000019</c:v>
                </c:pt>
                <c:pt idx="3661">
                  <c:v>88.698230000000009</c:v>
                </c:pt>
                <c:pt idx="3662">
                  <c:v>88.722260000000006</c:v>
                </c:pt>
                <c:pt idx="3663">
                  <c:v>88.747600000000006</c:v>
                </c:pt>
                <c:pt idx="3664">
                  <c:v>88.77188000000001</c:v>
                </c:pt>
                <c:pt idx="3665">
                  <c:v>88.803400000000011</c:v>
                </c:pt>
                <c:pt idx="3666">
                  <c:v>88.817750000000018</c:v>
                </c:pt>
                <c:pt idx="3667">
                  <c:v>88.849530000000016</c:v>
                </c:pt>
                <c:pt idx="3668">
                  <c:v>88.868790000000018</c:v>
                </c:pt>
                <c:pt idx="3669">
                  <c:v>88.896420000000006</c:v>
                </c:pt>
                <c:pt idx="3670">
                  <c:v>88.914560000000023</c:v>
                </c:pt>
                <c:pt idx="3671">
                  <c:v>88.942690000000013</c:v>
                </c:pt>
                <c:pt idx="3672">
                  <c:v>88.956180000000018</c:v>
                </c:pt>
                <c:pt idx="3673">
                  <c:v>88.984290000000016</c:v>
                </c:pt>
                <c:pt idx="3674">
                  <c:v>89.015800000000013</c:v>
                </c:pt>
                <c:pt idx="3675">
                  <c:v>89.035550000000015</c:v>
                </c:pt>
                <c:pt idx="3676">
                  <c:v>89.062810000000013</c:v>
                </c:pt>
                <c:pt idx="3677">
                  <c:v>89.086480000000023</c:v>
                </c:pt>
                <c:pt idx="3678">
                  <c:v>89.099700000000013</c:v>
                </c:pt>
                <c:pt idx="3679">
                  <c:v>89.131360000000015</c:v>
                </c:pt>
                <c:pt idx="3680">
                  <c:v>89.155140000000017</c:v>
                </c:pt>
                <c:pt idx="3681">
                  <c:v>89.173130000000015</c:v>
                </c:pt>
                <c:pt idx="3682">
                  <c:v>89.201390000000004</c:v>
                </c:pt>
                <c:pt idx="3683">
                  <c:v>89.221730000000008</c:v>
                </c:pt>
                <c:pt idx="3684">
                  <c:v>89.252040000000022</c:v>
                </c:pt>
                <c:pt idx="3685">
                  <c:v>89.26700000000001</c:v>
                </c:pt>
                <c:pt idx="3686">
                  <c:v>89.306550000000016</c:v>
                </c:pt>
                <c:pt idx="3687">
                  <c:v>89.309940000000012</c:v>
                </c:pt>
                <c:pt idx="3688">
                  <c:v>89.340910000000008</c:v>
                </c:pt>
                <c:pt idx="3689">
                  <c:v>89.366990000000015</c:v>
                </c:pt>
                <c:pt idx="3690">
                  <c:v>89.39124000000001</c:v>
                </c:pt>
                <c:pt idx="3691">
                  <c:v>89.405020000000007</c:v>
                </c:pt>
                <c:pt idx="3692">
                  <c:v>89.439080000000018</c:v>
                </c:pt>
                <c:pt idx="3693">
                  <c:v>89.452540000000013</c:v>
                </c:pt>
                <c:pt idx="3694">
                  <c:v>89.472850000000022</c:v>
                </c:pt>
                <c:pt idx="3695">
                  <c:v>89.498060000000009</c:v>
                </c:pt>
                <c:pt idx="3696">
                  <c:v>89.531480000000016</c:v>
                </c:pt>
                <c:pt idx="3697">
                  <c:v>89.543440000000004</c:v>
                </c:pt>
                <c:pt idx="3698">
                  <c:v>89.571960000000018</c:v>
                </c:pt>
                <c:pt idx="3699">
                  <c:v>89.583790000000022</c:v>
                </c:pt>
                <c:pt idx="3700">
                  <c:v>89.62354000000002</c:v>
                </c:pt>
                <c:pt idx="3701">
                  <c:v>89.650410000000022</c:v>
                </c:pt>
                <c:pt idx="3702">
                  <c:v>89.658140000000003</c:v>
                </c:pt>
                <c:pt idx="3703">
                  <c:v>89.686420000000012</c:v>
                </c:pt>
                <c:pt idx="3704">
                  <c:v>89.706770000000006</c:v>
                </c:pt>
                <c:pt idx="3705">
                  <c:v>89.730810000000019</c:v>
                </c:pt>
                <c:pt idx="3706">
                  <c:v>89.763590000000022</c:v>
                </c:pt>
                <c:pt idx="3707">
                  <c:v>89.796700000000016</c:v>
                </c:pt>
                <c:pt idx="3708">
                  <c:v>89.808890000000019</c:v>
                </c:pt>
                <c:pt idx="3709">
                  <c:v>89.832310000000007</c:v>
                </c:pt>
                <c:pt idx="3710">
                  <c:v>89.85184000000001</c:v>
                </c:pt>
                <c:pt idx="3711">
                  <c:v>89.879820000000009</c:v>
                </c:pt>
                <c:pt idx="3712">
                  <c:v>89.890320000000003</c:v>
                </c:pt>
                <c:pt idx="3713">
                  <c:v>89.92628000000002</c:v>
                </c:pt>
                <c:pt idx="3714">
                  <c:v>89.94607000000002</c:v>
                </c:pt>
                <c:pt idx="3715">
                  <c:v>89.978320000000011</c:v>
                </c:pt>
                <c:pt idx="3716">
                  <c:v>90.000940000000014</c:v>
                </c:pt>
                <c:pt idx="3717">
                  <c:v>90.020570000000021</c:v>
                </c:pt>
                <c:pt idx="3718">
                  <c:v>90.054420000000022</c:v>
                </c:pt>
                <c:pt idx="3719">
                  <c:v>90.061850000000021</c:v>
                </c:pt>
                <c:pt idx="3720">
                  <c:v>90.097370000000012</c:v>
                </c:pt>
                <c:pt idx="3721">
                  <c:v>90.11772000000002</c:v>
                </c:pt>
                <c:pt idx="3722">
                  <c:v>90.145800000000008</c:v>
                </c:pt>
                <c:pt idx="3723">
                  <c:v>90.168720000000008</c:v>
                </c:pt>
                <c:pt idx="3724">
                  <c:v>90.190130000000011</c:v>
                </c:pt>
                <c:pt idx="3725">
                  <c:v>90.201000000000022</c:v>
                </c:pt>
                <c:pt idx="3726">
                  <c:v>90.237040000000007</c:v>
                </c:pt>
                <c:pt idx="3727">
                  <c:v>90.258830000000017</c:v>
                </c:pt>
                <c:pt idx="3728">
                  <c:v>90.27694000000001</c:v>
                </c:pt>
                <c:pt idx="3729">
                  <c:v>90.306770000000014</c:v>
                </c:pt>
                <c:pt idx="3730">
                  <c:v>90.331580000000002</c:v>
                </c:pt>
                <c:pt idx="3731">
                  <c:v>90.35663000000001</c:v>
                </c:pt>
                <c:pt idx="3732">
                  <c:v>90.385840000000016</c:v>
                </c:pt>
                <c:pt idx="3733">
                  <c:v>90.405530000000013</c:v>
                </c:pt>
                <c:pt idx="3734">
                  <c:v>90.43395000000001</c:v>
                </c:pt>
                <c:pt idx="3735">
                  <c:v>90.438430000000011</c:v>
                </c:pt>
                <c:pt idx="3736">
                  <c:v>90.478220000000022</c:v>
                </c:pt>
                <c:pt idx="3737">
                  <c:v>90.50809000000001</c:v>
                </c:pt>
                <c:pt idx="3738">
                  <c:v>90.521930000000012</c:v>
                </c:pt>
                <c:pt idx="3739">
                  <c:v>90.555910000000011</c:v>
                </c:pt>
                <c:pt idx="3740">
                  <c:v>90.567690000000013</c:v>
                </c:pt>
                <c:pt idx="3741">
                  <c:v>90.591830000000016</c:v>
                </c:pt>
                <c:pt idx="3742">
                  <c:v>90.619030000000009</c:v>
                </c:pt>
                <c:pt idx="3743">
                  <c:v>90.645820000000015</c:v>
                </c:pt>
                <c:pt idx="3744">
                  <c:v>90.662120000000016</c:v>
                </c:pt>
                <c:pt idx="3745">
                  <c:v>90.696140000000014</c:v>
                </c:pt>
                <c:pt idx="3746">
                  <c:v>90.712410000000006</c:v>
                </c:pt>
                <c:pt idx="3747">
                  <c:v>90.741420000000005</c:v>
                </c:pt>
                <c:pt idx="3748">
                  <c:v>90.762550000000005</c:v>
                </c:pt>
                <c:pt idx="3749">
                  <c:v>90.798610000000011</c:v>
                </c:pt>
                <c:pt idx="3750">
                  <c:v>90.813640000000021</c:v>
                </c:pt>
                <c:pt idx="3751">
                  <c:v>90.833100000000016</c:v>
                </c:pt>
                <c:pt idx="3752">
                  <c:v>90.864370000000008</c:v>
                </c:pt>
                <c:pt idx="3753">
                  <c:v>90.873730000000009</c:v>
                </c:pt>
                <c:pt idx="3754">
                  <c:v>90.914360000000016</c:v>
                </c:pt>
                <c:pt idx="3755">
                  <c:v>90.930570000000017</c:v>
                </c:pt>
                <c:pt idx="3756">
                  <c:v>90.949430000000007</c:v>
                </c:pt>
                <c:pt idx="3757">
                  <c:v>90.977480000000014</c:v>
                </c:pt>
                <c:pt idx="3758">
                  <c:v>90.995110000000011</c:v>
                </c:pt>
                <c:pt idx="3759">
                  <c:v>91.032620000000009</c:v>
                </c:pt>
                <c:pt idx="3760">
                  <c:v>91.050770000000014</c:v>
                </c:pt>
                <c:pt idx="3761">
                  <c:v>91.08071000000001</c:v>
                </c:pt>
                <c:pt idx="3762">
                  <c:v>91.092440000000011</c:v>
                </c:pt>
                <c:pt idx="3763">
                  <c:v>91.130130000000008</c:v>
                </c:pt>
                <c:pt idx="3764">
                  <c:v>91.149680000000018</c:v>
                </c:pt>
                <c:pt idx="3765">
                  <c:v>91.172660000000008</c:v>
                </c:pt>
                <c:pt idx="3766">
                  <c:v>91.185280000000006</c:v>
                </c:pt>
                <c:pt idx="3767">
                  <c:v>91.212810000000019</c:v>
                </c:pt>
                <c:pt idx="3768">
                  <c:v>91.248460000000023</c:v>
                </c:pt>
                <c:pt idx="3769">
                  <c:v>91.265730000000019</c:v>
                </c:pt>
                <c:pt idx="3770">
                  <c:v>91.274910000000006</c:v>
                </c:pt>
                <c:pt idx="3771">
                  <c:v>91.310270000000003</c:v>
                </c:pt>
                <c:pt idx="3772">
                  <c:v>91.336900000000014</c:v>
                </c:pt>
                <c:pt idx="3773">
                  <c:v>91.364300000000014</c:v>
                </c:pt>
                <c:pt idx="3774">
                  <c:v>91.383170000000007</c:v>
                </c:pt>
                <c:pt idx="3775">
                  <c:v>91.410200000000003</c:v>
                </c:pt>
                <c:pt idx="3776">
                  <c:v>91.43219000000002</c:v>
                </c:pt>
                <c:pt idx="3777">
                  <c:v>91.441430000000011</c:v>
                </c:pt>
                <c:pt idx="3778">
                  <c:v>91.471980000000002</c:v>
                </c:pt>
                <c:pt idx="3779">
                  <c:v>91.510920000000013</c:v>
                </c:pt>
                <c:pt idx="3780">
                  <c:v>91.545950000000005</c:v>
                </c:pt>
                <c:pt idx="3781">
                  <c:v>91.570810000000023</c:v>
                </c:pt>
                <c:pt idx="3782">
                  <c:v>91.59059000000002</c:v>
                </c:pt>
                <c:pt idx="3783">
                  <c:v>91.620940000000019</c:v>
                </c:pt>
                <c:pt idx="3784">
                  <c:v>91.634160000000008</c:v>
                </c:pt>
                <c:pt idx="3785">
                  <c:v>91.669080000000008</c:v>
                </c:pt>
                <c:pt idx="3786">
                  <c:v>91.690990000000014</c:v>
                </c:pt>
                <c:pt idx="3787">
                  <c:v>91.713490000000007</c:v>
                </c:pt>
                <c:pt idx="3788">
                  <c:v>91.742910000000009</c:v>
                </c:pt>
                <c:pt idx="3789">
                  <c:v>91.794290000000018</c:v>
                </c:pt>
                <c:pt idx="3790">
                  <c:v>91.819450000000018</c:v>
                </c:pt>
                <c:pt idx="3791">
                  <c:v>91.856370000000013</c:v>
                </c:pt>
                <c:pt idx="3792">
                  <c:v>91.865730000000013</c:v>
                </c:pt>
                <c:pt idx="3793">
                  <c:v>91.907640000000015</c:v>
                </c:pt>
                <c:pt idx="3794">
                  <c:v>91.919880000000006</c:v>
                </c:pt>
                <c:pt idx="3795">
                  <c:v>91.950420000000008</c:v>
                </c:pt>
                <c:pt idx="3796">
                  <c:v>91.968610000000012</c:v>
                </c:pt>
                <c:pt idx="3797">
                  <c:v>91.996500000000012</c:v>
                </c:pt>
                <c:pt idx="3798">
                  <c:v>92.005820000000014</c:v>
                </c:pt>
                <c:pt idx="3799">
                  <c:v>92.036620000000013</c:v>
                </c:pt>
                <c:pt idx="3800">
                  <c:v>92.068150000000003</c:v>
                </c:pt>
                <c:pt idx="3801">
                  <c:v>92.090150000000023</c:v>
                </c:pt>
                <c:pt idx="3802">
                  <c:v>92.108450000000005</c:v>
                </c:pt>
                <c:pt idx="3803">
                  <c:v>92.130250000000018</c:v>
                </c:pt>
                <c:pt idx="3804">
                  <c:v>92.153260000000017</c:v>
                </c:pt>
                <c:pt idx="3805">
                  <c:v>92.175280000000015</c:v>
                </c:pt>
                <c:pt idx="3806">
                  <c:v>92.19965000000002</c:v>
                </c:pt>
                <c:pt idx="3807">
                  <c:v>92.235860000000002</c:v>
                </c:pt>
                <c:pt idx="3808">
                  <c:v>92.258740000000017</c:v>
                </c:pt>
                <c:pt idx="3809">
                  <c:v>92.282420000000002</c:v>
                </c:pt>
                <c:pt idx="3810">
                  <c:v>92.310190000000006</c:v>
                </c:pt>
                <c:pt idx="3811">
                  <c:v>92.336600000000004</c:v>
                </c:pt>
                <c:pt idx="3812">
                  <c:v>92.35972000000001</c:v>
                </c:pt>
                <c:pt idx="3813">
                  <c:v>92.379700000000014</c:v>
                </c:pt>
                <c:pt idx="3814">
                  <c:v>92.40282000000002</c:v>
                </c:pt>
                <c:pt idx="3815">
                  <c:v>92.431510000000003</c:v>
                </c:pt>
                <c:pt idx="3816">
                  <c:v>92.456740000000011</c:v>
                </c:pt>
                <c:pt idx="3817">
                  <c:v>92.478000000000009</c:v>
                </c:pt>
                <c:pt idx="3818">
                  <c:v>92.489260000000016</c:v>
                </c:pt>
                <c:pt idx="3819">
                  <c:v>92.529300000000006</c:v>
                </c:pt>
                <c:pt idx="3820">
                  <c:v>92.548770000000019</c:v>
                </c:pt>
                <c:pt idx="3821">
                  <c:v>92.55998000000001</c:v>
                </c:pt>
                <c:pt idx="3822">
                  <c:v>92.583540000000013</c:v>
                </c:pt>
                <c:pt idx="3823">
                  <c:v>92.613260000000011</c:v>
                </c:pt>
                <c:pt idx="3824">
                  <c:v>92.650560000000013</c:v>
                </c:pt>
                <c:pt idx="3825">
                  <c:v>92.655330000000021</c:v>
                </c:pt>
                <c:pt idx="3826">
                  <c:v>92.678290000000004</c:v>
                </c:pt>
                <c:pt idx="3827">
                  <c:v>92.71165000000002</c:v>
                </c:pt>
                <c:pt idx="3828">
                  <c:v>92.717330000000004</c:v>
                </c:pt>
                <c:pt idx="3829">
                  <c:v>92.75594000000001</c:v>
                </c:pt>
                <c:pt idx="3830">
                  <c:v>92.770500000000013</c:v>
                </c:pt>
                <c:pt idx="3831">
                  <c:v>92.818400000000011</c:v>
                </c:pt>
                <c:pt idx="3832">
                  <c:v>92.852200000000011</c:v>
                </c:pt>
                <c:pt idx="3833">
                  <c:v>92.883370000000014</c:v>
                </c:pt>
                <c:pt idx="3834">
                  <c:v>92.92634000000001</c:v>
                </c:pt>
                <c:pt idx="3835">
                  <c:v>92.941120000000012</c:v>
                </c:pt>
                <c:pt idx="3836">
                  <c:v>92.965840000000014</c:v>
                </c:pt>
                <c:pt idx="3837">
                  <c:v>92.99815000000001</c:v>
                </c:pt>
                <c:pt idx="3838">
                  <c:v>93.020350000000008</c:v>
                </c:pt>
                <c:pt idx="3839">
                  <c:v>93.048810000000003</c:v>
                </c:pt>
                <c:pt idx="3840">
                  <c:v>93.07116000000002</c:v>
                </c:pt>
                <c:pt idx="3841">
                  <c:v>93.107260000000011</c:v>
                </c:pt>
                <c:pt idx="3842">
                  <c:v>93.11854000000001</c:v>
                </c:pt>
                <c:pt idx="3843">
                  <c:v>93.155120000000011</c:v>
                </c:pt>
                <c:pt idx="3844">
                  <c:v>93.181700000000006</c:v>
                </c:pt>
                <c:pt idx="3845">
                  <c:v>93.210770000000011</c:v>
                </c:pt>
                <c:pt idx="3846">
                  <c:v>93.227540000000005</c:v>
                </c:pt>
                <c:pt idx="3847">
                  <c:v>93.260490000000004</c:v>
                </c:pt>
                <c:pt idx="3848">
                  <c:v>93.28531000000001</c:v>
                </c:pt>
                <c:pt idx="3849">
                  <c:v>93.299820000000011</c:v>
                </c:pt>
                <c:pt idx="3850">
                  <c:v>93.330280000000016</c:v>
                </c:pt>
                <c:pt idx="3851">
                  <c:v>93.373560000000012</c:v>
                </c:pt>
                <c:pt idx="3852">
                  <c:v>93.378440000000012</c:v>
                </c:pt>
                <c:pt idx="3853">
                  <c:v>93.396150000000006</c:v>
                </c:pt>
                <c:pt idx="3854">
                  <c:v>93.427620000000019</c:v>
                </c:pt>
                <c:pt idx="3855">
                  <c:v>93.448750000000018</c:v>
                </c:pt>
                <c:pt idx="3856">
                  <c:v>93.479670000000013</c:v>
                </c:pt>
                <c:pt idx="3857">
                  <c:v>93.497200000000021</c:v>
                </c:pt>
                <c:pt idx="3858">
                  <c:v>93.526150000000015</c:v>
                </c:pt>
                <c:pt idx="3859">
                  <c:v>93.550030000000021</c:v>
                </c:pt>
                <c:pt idx="3860">
                  <c:v>93.574890000000011</c:v>
                </c:pt>
                <c:pt idx="3861">
                  <c:v>93.599150000000009</c:v>
                </c:pt>
                <c:pt idx="3862">
                  <c:v>93.628280000000018</c:v>
                </c:pt>
                <c:pt idx="3863">
                  <c:v>93.645490000000009</c:v>
                </c:pt>
                <c:pt idx="3864">
                  <c:v>93.67410000000001</c:v>
                </c:pt>
                <c:pt idx="3865">
                  <c:v>93.69926000000001</c:v>
                </c:pt>
                <c:pt idx="3866">
                  <c:v>93.720610000000022</c:v>
                </c:pt>
                <c:pt idx="3867">
                  <c:v>93.753940000000014</c:v>
                </c:pt>
                <c:pt idx="3868">
                  <c:v>93.766260000000017</c:v>
                </c:pt>
                <c:pt idx="3869">
                  <c:v>93.797370000000015</c:v>
                </c:pt>
                <c:pt idx="3870">
                  <c:v>93.818840000000023</c:v>
                </c:pt>
                <c:pt idx="3871">
                  <c:v>93.841940000000022</c:v>
                </c:pt>
                <c:pt idx="3872">
                  <c:v>93.877610000000004</c:v>
                </c:pt>
                <c:pt idx="3873">
                  <c:v>93.890650000000022</c:v>
                </c:pt>
                <c:pt idx="3874">
                  <c:v>93.931480000000022</c:v>
                </c:pt>
                <c:pt idx="3875">
                  <c:v>93.942430000000016</c:v>
                </c:pt>
                <c:pt idx="3876">
                  <c:v>93.98011000000001</c:v>
                </c:pt>
                <c:pt idx="3877">
                  <c:v>94.006570000000011</c:v>
                </c:pt>
                <c:pt idx="3878">
                  <c:v>94.025770000000023</c:v>
                </c:pt>
                <c:pt idx="3879">
                  <c:v>94.050090000000012</c:v>
                </c:pt>
                <c:pt idx="3880">
                  <c:v>94.080930000000009</c:v>
                </c:pt>
                <c:pt idx="3881">
                  <c:v>94.102250000000012</c:v>
                </c:pt>
                <c:pt idx="3882">
                  <c:v>94.123070000000013</c:v>
                </c:pt>
                <c:pt idx="3883">
                  <c:v>94.145160000000004</c:v>
                </c:pt>
                <c:pt idx="3884">
                  <c:v>94.169780000000003</c:v>
                </c:pt>
                <c:pt idx="3885">
                  <c:v>94.198210000000017</c:v>
                </c:pt>
                <c:pt idx="3886">
                  <c:v>94.229540000000014</c:v>
                </c:pt>
                <c:pt idx="3887">
                  <c:v>94.246130000000022</c:v>
                </c:pt>
                <c:pt idx="3888">
                  <c:v>94.26673000000001</c:v>
                </c:pt>
                <c:pt idx="3889">
                  <c:v>94.284840000000003</c:v>
                </c:pt>
                <c:pt idx="3890">
                  <c:v>94.305330000000012</c:v>
                </c:pt>
                <c:pt idx="3891">
                  <c:v>94.346170000000015</c:v>
                </c:pt>
                <c:pt idx="3892">
                  <c:v>94.362230000000011</c:v>
                </c:pt>
                <c:pt idx="3893">
                  <c:v>94.388100000000009</c:v>
                </c:pt>
                <c:pt idx="3894">
                  <c:v>94.408650000000023</c:v>
                </c:pt>
                <c:pt idx="3895">
                  <c:v>94.433500000000009</c:v>
                </c:pt>
                <c:pt idx="3896">
                  <c:v>94.462670000000003</c:v>
                </c:pt>
                <c:pt idx="3897">
                  <c:v>94.480190000000022</c:v>
                </c:pt>
                <c:pt idx="3898">
                  <c:v>94.50321000000001</c:v>
                </c:pt>
                <c:pt idx="3899">
                  <c:v>94.516950000000008</c:v>
                </c:pt>
                <c:pt idx="3900">
                  <c:v>94.540470000000013</c:v>
                </c:pt>
                <c:pt idx="3901">
                  <c:v>94.576430000000016</c:v>
                </c:pt>
                <c:pt idx="3902">
                  <c:v>94.586610000000007</c:v>
                </c:pt>
                <c:pt idx="3903">
                  <c:v>94.613730000000004</c:v>
                </c:pt>
                <c:pt idx="3904">
                  <c:v>94.645920000000018</c:v>
                </c:pt>
                <c:pt idx="3905">
                  <c:v>94.668640000000011</c:v>
                </c:pt>
                <c:pt idx="3906">
                  <c:v>94.692000000000007</c:v>
                </c:pt>
                <c:pt idx="3907">
                  <c:v>94.717760000000013</c:v>
                </c:pt>
                <c:pt idx="3908">
                  <c:v>94.73866000000001</c:v>
                </c:pt>
                <c:pt idx="3909">
                  <c:v>94.750050000000016</c:v>
                </c:pt>
                <c:pt idx="3910">
                  <c:v>94.793720000000008</c:v>
                </c:pt>
                <c:pt idx="3911">
                  <c:v>94.793450000000007</c:v>
                </c:pt>
                <c:pt idx="3912">
                  <c:v>94.831860000000006</c:v>
                </c:pt>
                <c:pt idx="3913">
                  <c:v>94.846390000000014</c:v>
                </c:pt>
                <c:pt idx="3914">
                  <c:v>94.868670000000009</c:v>
                </c:pt>
                <c:pt idx="3915">
                  <c:v>94.894190000000009</c:v>
                </c:pt>
                <c:pt idx="3916">
                  <c:v>94.916360000000012</c:v>
                </c:pt>
                <c:pt idx="3917">
                  <c:v>94.941970000000012</c:v>
                </c:pt>
                <c:pt idx="3918">
                  <c:v>94.970410000000015</c:v>
                </c:pt>
                <c:pt idx="3919">
                  <c:v>94.996200000000016</c:v>
                </c:pt>
                <c:pt idx="3920">
                  <c:v>95.028940000000006</c:v>
                </c:pt>
                <c:pt idx="3921">
                  <c:v>95.051810000000017</c:v>
                </c:pt>
                <c:pt idx="3922">
                  <c:v>95.069630000000018</c:v>
                </c:pt>
                <c:pt idx="3923">
                  <c:v>95.099730000000022</c:v>
                </c:pt>
                <c:pt idx="3924">
                  <c:v>95.111530000000016</c:v>
                </c:pt>
                <c:pt idx="3925">
                  <c:v>95.12936000000002</c:v>
                </c:pt>
                <c:pt idx="3926">
                  <c:v>95.174030000000016</c:v>
                </c:pt>
                <c:pt idx="3927">
                  <c:v>95.194630000000018</c:v>
                </c:pt>
                <c:pt idx="3928">
                  <c:v>95.22141000000002</c:v>
                </c:pt>
                <c:pt idx="3929">
                  <c:v>95.237690000000015</c:v>
                </c:pt>
                <c:pt idx="3930">
                  <c:v>95.264970000000005</c:v>
                </c:pt>
                <c:pt idx="3931">
                  <c:v>95.279420000000016</c:v>
                </c:pt>
                <c:pt idx="3932">
                  <c:v>95.299510000000012</c:v>
                </c:pt>
                <c:pt idx="3933">
                  <c:v>95.333830000000006</c:v>
                </c:pt>
                <c:pt idx="3934">
                  <c:v>95.352210000000014</c:v>
                </c:pt>
                <c:pt idx="3935">
                  <c:v>95.378270000000015</c:v>
                </c:pt>
                <c:pt idx="3936">
                  <c:v>95.407290000000017</c:v>
                </c:pt>
                <c:pt idx="3937">
                  <c:v>95.420210000000012</c:v>
                </c:pt>
                <c:pt idx="3938">
                  <c:v>95.444910000000021</c:v>
                </c:pt>
                <c:pt idx="3939">
                  <c:v>95.475500000000011</c:v>
                </c:pt>
                <c:pt idx="3940">
                  <c:v>95.497170000000011</c:v>
                </c:pt>
                <c:pt idx="3941">
                  <c:v>95.511060000000015</c:v>
                </c:pt>
                <c:pt idx="3942">
                  <c:v>95.542480000000012</c:v>
                </c:pt>
                <c:pt idx="3943">
                  <c:v>95.551960000000008</c:v>
                </c:pt>
                <c:pt idx="3944">
                  <c:v>95.570920000000015</c:v>
                </c:pt>
                <c:pt idx="3945">
                  <c:v>95.599810000000019</c:v>
                </c:pt>
                <c:pt idx="3946">
                  <c:v>95.61657000000001</c:v>
                </c:pt>
                <c:pt idx="3947">
                  <c:v>95.657820000000015</c:v>
                </c:pt>
                <c:pt idx="3948">
                  <c:v>95.671620000000019</c:v>
                </c:pt>
                <c:pt idx="3949">
                  <c:v>95.724580000000003</c:v>
                </c:pt>
                <c:pt idx="3950">
                  <c:v>95.746010000000012</c:v>
                </c:pt>
                <c:pt idx="3951">
                  <c:v>95.783200000000022</c:v>
                </c:pt>
                <c:pt idx="3952">
                  <c:v>95.795180000000016</c:v>
                </c:pt>
                <c:pt idx="3953">
                  <c:v>95.830520000000007</c:v>
                </c:pt>
                <c:pt idx="3954">
                  <c:v>95.849790000000013</c:v>
                </c:pt>
                <c:pt idx="3955">
                  <c:v>95.864430000000013</c:v>
                </c:pt>
                <c:pt idx="3956">
                  <c:v>95.899310000000014</c:v>
                </c:pt>
                <c:pt idx="3957">
                  <c:v>95.926260000000013</c:v>
                </c:pt>
                <c:pt idx="3958">
                  <c:v>95.952140000000014</c:v>
                </c:pt>
                <c:pt idx="3959">
                  <c:v>95.96390000000001</c:v>
                </c:pt>
                <c:pt idx="3960">
                  <c:v>95.997510000000005</c:v>
                </c:pt>
                <c:pt idx="3961">
                  <c:v>96.011840000000007</c:v>
                </c:pt>
                <c:pt idx="3962">
                  <c:v>96.052780000000013</c:v>
                </c:pt>
                <c:pt idx="3963">
                  <c:v>96.065390000000008</c:v>
                </c:pt>
                <c:pt idx="3964">
                  <c:v>96.090060000000022</c:v>
                </c:pt>
                <c:pt idx="3965">
                  <c:v>96.105650000000011</c:v>
                </c:pt>
                <c:pt idx="3966">
                  <c:v>96.134410000000003</c:v>
                </c:pt>
                <c:pt idx="3967">
                  <c:v>96.159860000000009</c:v>
                </c:pt>
                <c:pt idx="3968">
                  <c:v>96.189540000000022</c:v>
                </c:pt>
                <c:pt idx="3969">
                  <c:v>96.215820000000008</c:v>
                </c:pt>
                <c:pt idx="3970">
                  <c:v>96.223100000000017</c:v>
                </c:pt>
                <c:pt idx="3971">
                  <c:v>96.24854000000002</c:v>
                </c:pt>
                <c:pt idx="3972">
                  <c:v>96.288940000000011</c:v>
                </c:pt>
                <c:pt idx="3973">
                  <c:v>96.306610000000006</c:v>
                </c:pt>
                <c:pt idx="3974">
                  <c:v>96.325310000000016</c:v>
                </c:pt>
                <c:pt idx="3975">
                  <c:v>96.357320000000016</c:v>
                </c:pt>
                <c:pt idx="3976">
                  <c:v>96.366420000000005</c:v>
                </c:pt>
                <c:pt idx="3977">
                  <c:v>96.404180000000011</c:v>
                </c:pt>
                <c:pt idx="3978">
                  <c:v>96.420500000000004</c:v>
                </c:pt>
                <c:pt idx="3979">
                  <c:v>96.451060000000012</c:v>
                </c:pt>
                <c:pt idx="3980">
                  <c:v>96.45741000000001</c:v>
                </c:pt>
                <c:pt idx="3981">
                  <c:v>96.485890000000012</c:v>
                </c:pt>
                <c:pt idx="3982">
                  <c:v>96.512170000000012</c:v>
                </c:pt>
                <c:pt idx="3983">
                  <c:v>96.533330000000007</c:v>
                </c:pt>
                <c:pt idx="3984">
                  <c:v>96.554460000000006</c:v>
                </c:pt>
                <c:pt idx="3985">
                  <c:v>96.588640000000012</c:v>
                </c:pt>
                <c:pt idx="3986">
                  <c:v>96.617470000000012</c:v>
                </c:pt>
                <c:pt idx="3987">
                  <c:v>96.616590000000002</c:v>
                </c:pt>
                <c:pt idx="3988">
                  <c:v>96.642470000000003</c:v>
                </c:pt>
                <c:pt idx="3989">
                  <c:v>96.673500000000018</c:v>
                </c:pt>
                <c:pt idx="3990">
                  <c:v>96.682640000000021</c:v>
                </c:pt>
                <c:pt idx="3991">
                  <c:v>96.713660000000004</c:v>
                </c:pt>
                <c:pt idx="3992">
                  <c:v>96.736070000000012</c:v>
                </c:pt>
                <c:pt idx="3993">
                  <c:v>96.764470000000017</c:v>
                </c:pt>
                <c:pt idx="3994">
                  <c:v>96.780200000000008</c:v>
                </c:pt>
                <c:pt idx="3995">
                  <c:v>96.806170000000009</c:v>
                </c:pt>
                <c:pt idx="3996">
                  <c:v>96.827750000000009</c:v>
                </c:pt>
                <c:pt idx="3997">
                  <c:v>96.857190000000003</c:v>
                </c:pt>
                <c:pt idx="3998">
                  <c:v>96.879470000000012</c:v>
                </c:pt>
                <c:pt idx="3999">
                  <c:v>96.907250000000005</c:v>
                </c:pt>
                <c:pt idx="4000">
                  <c:v>96.925370000000015</c:v>
                </c:pt>
                <c:pt idx="4001">
                  <c:v>96.954240000000013</c:v>
                </c:pt>
                <c:pt idx="4002">
                  <c:v>96.960440000000006</c:v>
                </c:pt>
                <c:pt idx="4003">
                  <c:v>96.999190000000013</c:v>
                </c:pt>
                <c:pt idx="4004">
                  <c:v>97.000830000000008</c:v>
                </c:pt>
                <c:pt idx="4005">
                  <c:v>97.034770000000009</c:v>
                </c:pt>
                <c:pt idx="4006">
                  <c:v>97.054520000000011</c:v>
                </c:pt>
                <c:pt idx="4007">
                  <c:v>97.082180000000022</c:v>
                </c:pt>
                <c:pt idx="4008">
                  <c:v>97.111680000000007</c:v>
                </c:pt>
                <c:pt idx="4009">
                  <c:v>97.123160000000013</c:v>
                </c:pt>
                <c:pt idx="4010">
                  <c:v>97.150690000000012</c:v>
                </c:pt>
                <c:pt idx="4011">
                  <c:v>97.171270000000021</c:v>
                </c:pt>
                <c:pt idx="4012">
                  <c:v>97.207300000000004</c:v>
                </c:pt>
                <c:pt idx="4013">
                  <c:v>97.220650000000006</c:v>
                </c:pt>
                <c:pt idx="4014">
                  <c:v>97.243560000000002</c:v>
                </c:pt>
                <c:pt idx="4015">
                  <c:v>97.270820000000015</c:v>
                </c:pt>
                <c:pt idx="4016">
                  <c:v>97.281030000000015</c:v>
                </c:pt>
                <c:pt idx="4017">
                  <c:v>97.316210000000012</c:v>
                </c:pt>
                <c:pt idx="4018">
                  <c:v>97.338430000000017</c:v>
                </c:pt>
                <c:pt idx="4019">
                  <c:v>97.349450000000019</c:v>
                </c:pt>
                <c:pt idx="4020">
                  <c:v>97.380610000000019</c:v>
                </c:pt>
                <c:pt idx="4021">
                  <c:v>97.405890000000014</c:v>
                </c:pt>
                <c:pt idx="4022">
                  <c:v>97.455890000000011</c:v>
                </c:pt>
                <c:pt idx="4023">
                  <c:v>97.466510000000014</c:v>
                </c:pt>
                <c:pt idx="4024">
                  <c:v>97.489430000000013</c:v>
                </c:pt>
                <c:pt idx="4025">
                  <c:v>97.514250000000004</c:v>
                </c:pt>
                <c:pt idx="4026">
                  <c:v>97.542780000000022</c:v>
                </c:pt>
                <c:pt idx="4027">
                  <c:v>97.56095000000002</c:v>
                </c:pt>
                <c:pt idx="4028">
                  <c:v>97.57771000000001</c:v>
                </c:pt>
                <c:pt idx="4029">
                  <c:v>97.611390000000014</c:v>
                </c:pt>
                <c:pt idx="4030">
                  <c:v>97.632860000000022</c:v>
                </c:pt>
                <c:pt idx="4031">
                  <c:v>97.655140000000017</c:v>
                </c:pt>
                <c:pt idx="4032">
                  <c:v>97.692370000000011</c:v>
                </c:pt>
                <c:pt idx="4033">
                  <c:v>97.697410000000019</c:v>
                </c:pt>
                <c:pt idx="4034">
                  <c:v>97.722770000000011</c:v>
                </c:pt>
                <c:pt idx="4035">
                  <c:v>97.746850000000009</c:v>
                </c:pt>
                <c:pt idx="4036">
                  <c:v>97.780710000000013</c:v>
                </c:pt>
                <c:pt idx="4037">
                  <c:v>97.800660000000022</c:v>
                </c:pt>
                <c:pt idx="4038">
                  <c:v>97.829640000000012</c:v>
                </c:pt>
                <c:pt idx="4039">
                  <c:v>97.861060000000009</c:v>
                </c:pt>
                <c:pt idx="4040">
                  <c:v>97.888750000000016</c:v>
                </c:pt>
                <c:pt idx="4041">
                  <c:v>97.905510000000021</c:v>
                </c:pt>
                <c:pt idx="4042">
                  <c:v>97.961840000000009</c:v>
                </c:pt>
                <c:pt idx="4043">
                  <c:v>97.987660000000005</c:v>
                </c:pt>
                <c:pt idx="4044">
                  <c:v>98.022650000000013</c:v>
                </c:pt>
                <c:pt idx="4045">
                  <c:v>98.039090000000016</c:v>
                </c:pt>
                <c:pt idx="4046">
                  <c:v>98.063420000000008</c:v>
                </c:pt>
                <c:pt idx="4047">
                  <c:v>98.081310000000002</c:v>
                </c:pt>
                <c:pt idx="4048">
                  <c:v>98.130380000000002</c:v>
                </c:pt>
                <c:pt idx="4049">
                  <c:v>98.146650000000022</c:v>
                </c:pt>
                <c:pt idx="4050">
                  <c:v>98.158140000000003</c:v>
                </c:pt>
                <c:pt idx="4051">
                  <c:v>98.20553000000001</c:v>
                </c:pt>
                <c:pt idx="4052">
                  <c:v>98.223100000000017</c:v>
                </c:pt>
                <c:pt idx="4053">
                  <c:v>98.253840000000011</c:v>
                </c:pt>
                <c:pt idx="4054">
                  <c:v>98.27797000000001</c:v>
                </c:pt>
                <c:pt idx="4055">
                  <c:v>98.342430000000007</c:v>
                </c:pt>
                <c:pt idx="4056">
                  <c:v>98.374260000000021</c:v>
                </c:pt>
                <c:pt idx="4057">
                  <c:v>98.422440000000023</c:v>
                </c:pt>
                <c:pt idx="4058">
                  <c:v>98.435880000000012</c:v>
                </c:pt>
                <c:pt idx="4059">
                  <c:v>98.469000000000023</c:v>
                </c:pt>
                <c:pt idx="4060">
                  <c:v>98.496380000000016</c:v>
                </c:pt>
                <c:pt idx="4061">
                  <c:v>98.518250000000009</c:v>
                </c:pt>
                <c:pt idx="4062">
                  <c:v>98.55040000000001</c:v>
                </c:pt>
                <c:pt idx="4063">
                  <c:v>98.582300000000004</c:v>
                </c:pt>
                <c:pt idx="4064">
                  <c:v>98.609560000000016</c:v>
                </c:pt>
                <c:pt idx="4065">
                  <c:v>98.649410000000017</c:v>
                </c:pt>
                <c:pt idx="4066">
                  <c:v>98.671750000000003</c:v>
                </c:pt>
                <c:pt idx="4067">
                  <c:v>98.692610000000002</c:v>
                </c:pt>
                <c:pt idx="4068">
                  <c:v>98.733820000000009</c:v>
                </c:pt>
                <c:pt idx="4069">
                  <c:v>98.75821000000002</c:v>
                </c:pt>
                <c:pt idx="4070">
                  <c:v>98.777490000000014</c:v>
                </c:pt>
                <c:pt idx="4071">
                  <c:v>98.827320000000014</c:v>
                </c:pt>
                <c:pt idx="4072">
                  <c:v>98.847460000000012</c:v>
                </c:pt>
                <c:pt idx="4073">
                  <c:v>98.862930000000006</c:v>
                </c:pt>
                <c:pt idx="4074">
                  <c:v>98.896000000000015</c:v>
                </c:pt>
                <c:pt idx="4075">
                  <c:v>98.916460000000015</c:v>
                </c:pt>
                <c:pt idx="4076">
                  <c:v>98.956350000000015</c:v>
                </c:pt>
                <c:pt idx="4077">
                  <c:v>98.973240000000004</c:v>
                </c:pt>
                <c:pt idx="4078">
                  <c:v>99.002850000000009</c:v>
                </c:pt>
                <c:pt idx="4079">
                  <c:v>99.024400000000014</c:v>
                </c:pt>
                <c:pt idx="4080">
                  <c:v>99.052700000000016</c:v>
                </c:pt>
                <c:pt idx="4081">
                  <c:v>99.089650000000006</c:v>
                </c:pt>
                <c:pt idx="4082">
                  <c:v>99.108840000000015</c:v>
                </c:pt>
                <c:pt idx="4083">
                  <c:v>99.130290000000002</c:v>
                </c:pt>
                <c:pt idx="4084">
                  <c:v>99.167620000000014</c:v>
                </c:pt>
                <c:pt idx="4085">
                  <c:v>99.182700000000011</c:v>
                </c:pt>
                <c:pt idx="4086">
                  <c:v>99.200460000000021</c:v>
                </c:pt>
                <c:pt idx="4087">
                  <c:v>99.239920000000012</c:v>
                </c:pt>
                <c:pt idx="4088">
                  <c:v>99.26297000000001</c:v>
                </c:pt>
                <c:pt idx="4089">
                  <c:v>99.279450000000011</c:v>
                </c:pt>
                <c:pt idx="4090">
                  <c:v>99.302430000000015</c:v>
                </c:pt>
                <c:pt idx="4091">
                  <c:v>99.337930000000014</c:v>
                </c:pt>
                <c:pt idx="4092">
                  <c:v>99.367910000000009</c:v>
                </c:pt>
                <c:pt idx="4093">
                  <c:v>99.382810000000006</c:v>
                </c:pt>
                <c:pt idx="4094">
                  <c:v>99.415660000000003</c:v>
                </c:pt>
                <c:pt idx="4095">
                  <c:v>99.442290000000014</c:v>
                </c:pt>
                <c:pt idx="4096">
                  <c:v>99.463860000000011</c:v>
                </c:pt>
                <c:pt idx="4097">
                  <c:v>99.493750000000006</c:v>
                </c:pt>
                <c:pt idx="4098">
                  <c:v>99.506870000000021</c:v>
                </c:pt>
                <c:pt idx="4099">
                  <c:v>99.535840000000007</c:v>
                </c:pt>
                <c:pt idx="4100">
                  <c:v>99.563020000000023</c:v>
                </c:pt>
                <c:pt idx="4101">
                  <c:v>99.586120000000022</c:v>
                </c:pt>
                <c:pt idx="4102">
                  <c:v>99.612740000000002</c:v>
                </c:pt>
                <c:pt idx="4103">
                  <c:v>99.637680000000017</c:v>
                </c:pt>
                <c:pt idx="4104">
                  <c:v>99.658510000000007</c:v>
                </c:pt>
                <c:pt idx="4105">
                  <c:v>99.704110000000014</c:v>
                </c:pt>
                <c:pt idx="4106">
                  <c:v>99.70911000000001</c:v>
                </c:pt>
                <c:pt idx="4107">
                  <c:v>99.738520000000022</c:v>
                </c:pt>
                <c:pt idx="4108">
                  <c:v>99.764310000000023</c:v>
                </c:pt>
                <c:pt idx="4109">
                  <c:v>99.792220000000015</c:v>
                </c:pt>
                <c:pt idx="4110">
                  <c:v>99.806760000000011</c:v>
                </c:pt>
                <c:pt idx="4111">
                  <c:v>99.838200000000015</c:v>
                </c:pt>
                <c:pt idx="4112">
                  <c:v>99.86226000000002</c:v>
                </c:pt>
                <c:pt idx="4113">
                  <c:v>99.882450000000006</c:v>
                </c:pt>
                <c:pt idx="4114">
                  <c:v>99.918840000000017</c:v>
                </c:pt>
                <c:pt idx="4115">
                  <c:v>99.947020000000009</c:v>
                </c:pt>
                <c:pt idx="4116">
                  <c:v>99.967860000000016</c:v>
                </c:pt>
                <c:pt idx="4117">
                  <c:v>99.991210000000009</c:v>
                </c:pt>
                <c:pt idx="4118">
                  <c:v>100.01499000000001</c:v>
                </c:pt>
                <c:pt idx="4119">
                  <c:v>100.02926000000002</c:v>
                </c:pt>
                <c:pt idx="4120">
                  <c:v>100.05864000000001</c:v>
                </c:pt>
                <c:pt idx="4121">
                  <c:v>100.08920000000001</c:v>
                </c:pt>
                <c:pt idx="4122">
                  <c:v>100.10948000000002</c:v>
                </c:pt>
                <c:pt idx="4123">
                  <c:v>100.13759000000002</c:v>
                </c:pt>
                <c:pt idx="4124">
                  <c:v>100.16331000000001</c:v>
                </c:pt>
                <c:pt idx="4125">
                  <c:v>100.19091</c:v>
                </c:pt>
                <c:pt idx="4126">
                  <c:v>100.21255000000002</c:v>
                </c:pt>
                <c:pt idx="4127">
                  <c:v>100.23632000000001</c:v>
                </c:pt>
                <c:pt idx="4128">
                  <c:v>100.26623000000001</c:v>
                </c:pt>
                <c:pt idx="4129">
                  <c:v>100.28082000000001</c:v>
                </c:pt>
                <c:pt idx="4130">
                  <c:v>100.30663000000001</c:v>
                </c:pt>
                <c:pt idx="4131">
                  <c:v>100.33372000000001</c:v>
                </c:pt>
                <c:pt idx="4132">
                  <c:v>100.35828000000001</c:v>
                </c:pt>
                <c:pt idx="4133">
                  <c:v>100.38064000000001</c:v>
                </c:pt>
                <c:pt idx="4134">
                  <c:v>100.40224000000001</c:v>
                </c:pt>
                <c:pt idx="4135">
                  <c:v>100.43599</c:v>
                </c:pt>
                <c:pt idx="4136">
                  <c:v>100.45053000000001</c:v>
                </c:pt>
                <c:pt idx="4137">
                  <c:v>100.46752000000001</c:v>
                </c:pt>
                <c:pt idx="4138">
                  <c:v>100.49893000000002</c:v>
                </c:pt>
                <c:pt idx="4139">
                  <c:v>100.51146000000001</c:v>
                </c:pt>
                <c:pt idx="4140">
                  <c:v>100.54997000000002</c:v>
                </c:pt>
                <c:pt idx="4141">
                  <c:v>100.56189000000001</c:v>
                </c:pt>
                <c:pt idx="4142">
                  <c:v>100.59459000000001</c:v>
                </c:pt>
                <c:pt idx="4143">
                  <c:v>100.61807000000002</c:v>
                </c:pt>
                <c:pt idx="4144">
                  <c:v>100.64518000000001</c:v>
                </c:pt>
                <c:pt idx="4145">
                  <c:v>100.67046000000002</c:v>
                </c:pt>
                <c:pt idx="4146">
                  <c:v>100.68865000000001</c:v>
                </c:pt>
                <c:pt idx="4147">
                  <c:v>100.70498000000001</c:v>
                </c:pt>
                <c:pt idx="4148">
                  <c:v>100.73386000000002</c:v>
                </c:pt>
                <c:pt idx="4149">
                  <c:v>100.75541000000001</c:v>
                </c:pt>
                <c:pt idx="4150">
                  <c:v>100.77071000000001</c:v>
                </c:pt>
                <c:pt idx="4151">
                  <c:v>100.80557000000002</c:v>
                </c:pt>
                <c:pt idx="4152">
                  <c:v>100.83108000000001</c:v>
                </c:pt>
                <c:pt idx="4153">
                  <c:v>100.85326000000001</c:v>
                </c:pt>
                <c:pt idx="4154">
                  <c:v>100.87118000000001</c:v>
                </c:pt>
                <c:pt idx="4155">
                  <c:v>100.89735000000002</c:v>
                </c:pt>
                <c:pt idx="4156">
                  <c:v>100.92187000000001</c:v>
                </c:pt>
                <c:pt idx="4157">
                  <c:v>100.95034000000001</c:v>
                </c:pt>
                <c:pt idx="4158">
                  <c:v>100.97397000000001</c:v>
                </c:pt>
                <c:pt idx="4159">
                  <c:v>100.99803000000001</c:v>
                </c:pt>
                <c:pt idx="4160">
                  <c:v>101.03103000000002</c:v>
                </c:pt>
                <c:pt idx="4161">
                  <c:v>101.05780000000001</c:v>
                </c:pt>
                <c:pt idx="4162">
                  <c:v>101.08353000000001</c:v>
                </c:pt>
                <c:pt idx="4163">
                  <c:v>101.10213000000002</c:v>
                </c:pt>
                <c:pt idx="4164">
                  <c:v>101.11304000000001</c:v>
                </c:pt>
                <c:pt idx="4165">
                  <c:v>101.14285000000001</c:v>
                </c:pt>
                <c:pt idx="4166">
                  <c:v>101.16323000000001</c:v>
                </c:pt>
                <c:pt idx="4167">
                  <c:v>101.18549000000002</c:v>
                </c:pt>
                <c:pt idx="4168">
                  <c:v>101.21475000000001</c:v>
                </c:pt>
                <c:pt idx="4169">
                  <c:v>101.23969000000001</c:v>
                </c:pt>
                <c:pt idx="4170">
                  <c:v>101.25576000000001</c:v>
                </c:pt>
                <c:pt idx="4171">
                  <c:v>101.29353</c:v>
                </c:pt>
                <c:pt idx="4172">
                  <c:v>101.31970000000001</c:v>
                </c:pt>
                <c:pt idx="4173">
                  <c:v>101.36037000000002</c:v>
                </c:pt>
                <c:pt idx="4174">
                  <c:v>101.36870000000002</c:v>
                </c:pt>
                <c:pt idx="4175">
                  <c:v>101.3837</c:v>
                </c:pt>
                <c:pt idx="4176">
                  <c:v>101.41207000000001</c:v>
                </c:pt>
                <c:pt idx="4177">
                  <c:v>101.42866000000001</c:v>
                </c:pt>
                <c:pt idx="4178">
                  <c:v>101.46208000000001</c:v>
                </c:pt>
                <c:pt idx="4179">
                  <c:v>101.48408000000001</c:v>
                </c:pt>
                <c:pt idx="4180">
                  <c:v>101.50697000000001</c:v>
                </c:pt>
                <c:pt idx="4181">
                  <c:v>101.52264000000001</c:v>
                </c:pt>
                <c:pt idx="4182">
                  <c:v>101.55189000000001</c:v>
                </c:pt>
                <c:pt idx="4183">
                  <c:v>101.57091000000001</c:v>
                </c:pt>
                <c:pt idx="4184">
                  <c:v>101.59916000000001</c:v>
                </c:pt>
                <c:pt idx="4185">
                  <c:v>101.62343000000001</c:v>
                </c:pt>
                <c:pt idx="4186">
                  <c:v>101.63063000000001</c:v>
                </c:pt>
                <c:pt idx="4187">
                  <c:v>101.66679000000002</c:v>
                </c:pt>
                <c:pt idx="4188">
                  <c:v>101.68825000000001</c:v>
                </c:pt>
                <c:pt idx="4189">
                  <c:v>101.71686000000001</c:v>
                </c:pt>
                <c:pt idx="4190">
                  <c:v>101.74212000000001</c:v>
                </c:pt>
                <c:pt idx="4191">
                  <c:v>101.76489000000001</c:v>
                </c:pt>
                <c:pt idx="4192">
                  <c:v>101.78595000000001</c:v>
                </c:pt>
                <c:pt idx="4193">
                  <c:v>101.80335000000002</c:v>
                </c:pt>
                <c:pt idx="4194">
                  <c:v>101.83244000000002</c:v>
                </c:pt>
                <c:pt idx="4195">
                  <c:v>101.85590000000002</c:v>
                </c:pt>
                <c:pt idx="4196">
                  <c:v>101.87813000000001</c:v>
                </c:pt>
                <c:pt idx="4197">
                  <c:v>101.89898000000002</c:v>
                </c:pt>
                <c:pt idx="4198">
                  <c:v>101.91547000000001</c:v>
                </c:pt>
                <c:pt idx="4199">
                  <c:v>101.95486000000001</c:v>
                </c:pt>
                <c:pt idx="4200">
                  <c:v>101.98202000000001</c:v>
                </c:pt>
                <c:pt idx="4201">
                  <c:v>101.99823000000001</c:v>
                </c:pt>
                <c:pt idx="4202">
                  <c:v>102.01780000000002</c:v>
                </c:pt>
                <c:pt idx="4203">
                  <c:v>102.04505</c:v>
                </c:pt>
                <c:pt idx="4204">
                  <c:v>102.06820000000002</c:v>
                </c:pt>
                <c:pt idx="4205">
                  <c:v>102.09821000000002</c:v>
                </c:pt>
                <c:pt idx="4206">
                  <c:v>102.11821</c:v>
                </c:pt>
                <c:pt idx="4207">
                  <c:v>102.13505000000001</c:v>
                </c:pt>
                <c:pt idx="4208">
                  <c:v>102.17638000000002</c:v>
                </c:pt>
                <c:pt idx="4209">
                  <c:v>102.19610000000002</c:v>
                </c:pt>
                <c:pt idx="4210">
                  <c:v>102.21659000000001</c:v>
                </c:pt>
                <c:pt idx="4211">
                  <c:v>102.25153</c:v>
                </c:pt>
                <c:pt idx="4212">
                  <c:v>102.27600000000001</c:v>
                </c:pt>
                <c:pt idx="4213">
                  <c:v>102.28462000000002</c:v>
                </c:pt>
                <c:pt idx="4214">
                  <c:v>102.32267000000002</c:v>
                </c:pt>
                <c:pt idx="4215">
                  <c:v>102.34561000000002</c:v>
                </c:pt>
                <c:pt idx="4216">
                  <c:v>102.37101000000001</c:v>
                </c:pt>
                <c:pt idx="4217">
                  <c:v>102.40893000000001</c:v>
                </c:pt>
                <c:pt idx="4218">
                  <c:v>102.43404000000001</c:v>
                </c:pt>
                <c:pt idx="4219">
                  <c:v>102.45816000000002</c:v>
                </c:pt>
                <c:pt idx="4220">
                  <c:v>102.47278000000001</c:v>
                </c:pt>
                <c:pt idx="4221">
                  <c:v>102.49265000000001</c:v>
                </c:pt>
                <c:pt idx="4222">
                  <c:v>102.51859000000002</c:v>
                </c:pt>
                <c:pt idx="4223">
                  <c:v>102.55352000000002</c:v>
                </c:pt>
                <c:pt idx="4224">
                  <c:v>102.56961000000001</c:v>
                </c:pt>
                <c:pt idx="4225">
                  <c:v>102.60124000000002</c:v>
                </c:pt>
                <c:pt idx="4226">
                  <c:v>102.63503000000001</c:v>
                </c:pt>
                <c:pt idx="4227">
                  <c:v>102.66082000000002</c:v>
                </c:pt>
                <c:pt idx="4228">
                  <c:v>102.67950000000002</c:v>
                </c:pt>
                <c:pt idx="4229">
                  <c:v>102.70679000000001</c:v>
                </c:pt>
                <c:pt idx="4230">
                  <c:v>102.73213000000001</c:v>
                </c:pt>
                <c:pt idx="4231">
                  <c:v>102.75745000000001</c:v>
                </c:pt>
                <c:pt idx="4232">
                  <c:v>102.78226000000001</c:v>
                </c:pt>
                <c:pt idx="4233">
                  <c:v>102.81060000000002</c:v>
                </c:pt>
                <c:pt idx="4234">
                  <c:v>102.83654000000001</c:v>
                </c:pt>
                <c:pt idx="4235">
                  <c:v>102.85670000000002</c:v>
                </c:pt>
                <c:pt idx="4236">
                  <c:v>102.89081000000002</c:v>
                </c:pt>
                <c:pt idx="4237">
                  <c:v>102.90481000000001</c:v>
                </c:pt>
                <c:pt idx="4238">
                  <c:v>102.93580000000001</c:v>
                </c:pt>
                <c:pt idx="4239">
                  <c:v>102.95356000000001</c:v>
                </c:pt>
                <c:pt idx="4240">
                  <c:v>103.00342000000001</c:v>
                </c:pt>
                <c:pt idx="4241">
                  <c:v>103.00820000000002</c:v>
                </c:pt>
                <c:pt idx="4242">
                  <c:v>103.03862000000001</c:v>
                </c:pt>
                <c:pt idx="4243">
                  <c:v>103.06905</c:v>
                </c:pt>
                <c:pt idx="4244">
                  <c:v>103.09287</c:v>
                </c:pt>
                <c:pt idx="4245">
                  <c:v>103.11143000000001</c:v>
                </c:pt>
                <c:pt idx="4246">
                  <c:v>103.14016000000001</c:v>
                </c:pt>
                <c:pt idx="4247">
                  <c:v>103.15311000000001</c:v>
                </c:pt>
                <c:pt idx="4248">
                  <c:v>103.18819000000002</c:v>
                </c:pt>
                <c:pt idx="4249">
                  <c:v>103.22616000000002</c:v>
                </c:pt>
                <c:pt idx="4250">
                  <c:v>103.25011000000001</c:v>
                </c:pt>
                <c:pt idx="4251">
                  <c:v>103.26010000000002</c:v>
                </c:pt>
                <c:pt idx="4252">
                  <c:v>103.27476000000001</c:v>
                </c:pt>
                <c:pt idx="4253">
                  <c:v>103.31841000000001</c:v>
                </c:pt>
                <c:pt idx="4254">
                  <c:v>103.34059000000002</c:v>
                </c:pt>
                <c:pt idx="4255">
                  <c:v>103.36040000000001</c:v>
                </c:pt>
                <c:pt idx="4256">
                  <c:v>103.38699000000001</c:v>
                </c:pt>
                <c:pt idx="4257">
                  <c:v>103.41601000000001</c:v>
                </c:pt>
                <c:pt idx="4258">
                  <c:v>103.43827000000002</c:v>
                </c:pt>
                <c:pt idx="4259">
                  <c:v>103.46413000000001</c:v>
                </c:pt>
                <c:pt idx="4260">
                  <c:v>103.48597000000001</c:v>
                </c:pt>
                <c:pt idx="4261">
                  <c:v>103.50293000000002</c:v>
                </c:pt>
                <c:pt idx="4262">
                  <c:v>103.54151000000002</c:v>
                </c:pt>
                <c:pt idx="4263">
                  <c:v>103.55488000000001</c:v>
                </c:pt>
                <c:pt idx="4264">
                  <c:v>103.58697000000001</c:v>
                </c:pt>
                <c:pt idx="4265">
                  <c:v>103.60498000000001</c:v>
                </c:pt>
                <c:pt idx="4266">
                  <c:v>103.62083000000001</c:v>
                </c:pt>
                <c:pt idx="4267">
                  <c:v>103.64762000000002</c:v>
                </c:pt>
                <c:pt idx="4268">
                  <c:v>103.67631000000002</c:v>
                </c:pt>
                <c:pt idx="4269">
                  <c:v>103.70501000000002</c:v>
                </c:pt>
                <c:pt idx="4270">
                  <c:v>103.72805000000001</c:v>
                </c:pt>
                <c:pt idx="4271">
                  <c:v>103.75699000000002</c:v>
                </c:pt>
                <c:pt idx="4272">
                  <c:v>103.77765000000002</c:v>
                </c:pt>
                <c:pt idx="4273">
                  <c:v>103.78536000000001</c:v>
                </c:pt>
                <c:pt idx="4274">
                  <c:v>103.81622000000002</c:v>
                </c:pt>
                <c:pt idx="4275">
                  <c:v>103.84491000000001</c:v>
                </c:pt>
                <c:pt idx="4276">
                  <c:v>103.87823</c:v>
                </c:pt>
                <c:pt idx="4277">
                  <c:v>103.89958000000001</c:v>
                </c:pt>
                <c:pt idx="4278">
                  <c:v>103.92093000000001</c:v>
                </c:pt>
                <c:pt idx="4279">
                  <c:v>103.94931000000001</c:v>
                </c:pt>
                <c:pt idx="4280">
                  <c:v>104.00199000000001</c:v>
                </c:pt>
                <c:pt idx="4281">
                  <c:v>104.03060000000002</c:v>
                </c:pt>
                <c:pt idx="4282">
                  <c:v>104.03700000000001</c:v>
                </c:pt>
                <c:pt idx="4283">
                  <c:v>104.07586000000001</c:v>
                </c:pt>
                <c:pt idx="4284">
                  <c:v>104.08210000000001</c:v>
                </c:pt>
                <c:pt idx="4285">
                  <c:v>104.12445000000001</c:v>
                </c:pt>
                <c:pt idx="4286">
                  <c:v>104.14242000000002</c:v>
                </c:pt>
                <c:pt idx="4287">
                  <c:v>104.16527000000002</c:v>
                </c:pt>
                <c:pt idx="4288">
                  <c:v>104.19408000000001</c:v>
                </c:pt>
                <c:pt idx="4289">
                  <c:v>104.22312000000002</c:v>
                </c:pt>
                <c:pt idx="4290">
                  <c:v>104.25447000000001</c:v>
                </c:pt>
                <c:pt idx="4291">
                  <c:v>104.25731000000002</c:v>
                </c:pt>
                <c:pt idx="4292">
                  <c:v>104.28754000000001</c:v>
                </c:pt>
                <c:pt idx="4293">
                  <c:v>104.32933000000001</c:v>
                </c:pt>
                <c:pt idx="4294">
                  <c:v>104.34712000000002</c:v>
                </c:pt>
                <c:pt idx="4295">
                  <c:v>104.36730000000001</c:v>
                </c:pt>
                <c:pt idx="4296">
                  <c:v>104.39367000000001</c:v>
                </c:pt>
                <c:pt idx="4297">
                  <c:v>104.40591000000001</c:v>
                </c:pt>
                <c:pt idx="4298">
                  <c:v>104.44567000000001</c:v>
                </c:pt>
                <c:pt idx="4299">
                  <c:v>104.46055000000001</c:v>
                </c:pt>
                <c:pt idx="4300">
                  <c:v>104.49275000000002</c:v>
                </c:pt>
                <c:pt idx="4301">
                  <c:v>104.52408000000001</c:v>
                </c:pt>
                <c:pt idx="4302">
                  <c:v>104.54867000000002</c:v>
                </c:pt>
                <c:pt idx="4303">
                  <c:v>104.56341</c:v>
                </c:pt>
                <c:pt idx="4304">
                  <c:v>104.58621000000002</c:v>
                </c:pt>
                <c:pt idx="4305">
                  <c:v>104.63301000000001</c:v>
                </c:pt>
                <c:pt idx="4306">
                  <c:v>104.65151000000002</c:v>
                </c:pt>
                <c:pt idx="4307">
                  <c:v>104.67259000000001</c:v>
                </c:pt>
                <c:pt idx="4308">
                  <c:v>104.71266000000001</c:v>
                </c:pt>
                <c:pt idx="4309">
                  <c:v>104.72548</c:v>
                </c:pt>
                <c:pt idx="4310">
                  <c:v>104.75149000000002</c:v>
                </c:pt>
                <c:pt idx="4311">
                  <c:v>104.76836000000002</c:v>
                </c:pt>
                <c:pt idx="4312">
                  <c:v>104.79824000000002</c:v>
                </c:pt>
                <c:pt idx="4313">
                  <c:v>104.81420000000001</c:v>
                </c:pt>
                <c:pt idx="4314">
                  <c:v>104.85082000000001</c:v>
                </c:pt>
                <c:pt idx="4315">
                  <c:v>104.88332000000001</c:v>
                </c:pt>
                <c:pt idx="4316">
                  <c:v>104.90192000000002</c:v>
                </c:pt>
                <c:pt idx="4317">
                  <c:v>104.92466000000002</c:v>
                </c:pt>
                <c:pt idx="4318">
                  <c:v>104.98242000000002</c:v>
                </c:pt>
                <c:pt idx="4319">
                  <c:v>104.99550000000002</c:v>
                </c:pt>
                <c:pt idx="4320">
                  <c:v>105.02811000000001</c:v>
                </c:pt>
                <c:pt idx="4321">
                  <c:v>105.06244000000001</c:v>
                </c:pt>
                <c:pt idx="4322">
                  <c:v>105.08650000000002</c:v>
                </c:pt>
                <c:pt idx="4323">
                  <c:v>105.11092000000002</c:v>
                </c:pt>
                <c:pt idx="4324">
                  <c:v>105.13401000000002</c:v>
                </c:pt>
                <c:pt idx="4325">
                  <c:v>105.16714000000002</c:v>
                </c:pt>
                <c:pt idx="4326">
                  <c:v>105.18964000000001</c:v>
                </c:pt>
                <c:pt idx="4327">
                  <c:v>105.21149000000001</c:v>
                </c:pt>
                <c:pt idx="4328">
                  <c:v>105.24482</c:v>
                </c:pt>
                <c:pt idx="4329">
                  <c:v>105.25667000000001</c:v>
                </c:pt>
                <c:pt idx="4330">
                  <c:v>105.28031000000001</c:v>
                </c:pt>
                <c:pt idx="4331">
                  <c:v>105.31431000000001</c:v>
                </c:pt>
                <c:pt idx="4332">
                  <c:v>105.33454</c:v>
                </c:pt>
                <c:pt idx="4333">
                  <c:v>105.36182000000002</c:v>
                </c:pt>
                <c:pt idx="4334">
                  <c:v>105.37221000000001</c:v>
                </c:pt>
                <c:pt idx="4335">
                  <c:v>105.40905000000001</c:v>
                </c:pt>
                <c:pt idx="4336">
                  <c:v>105.43319000000001</c:v>
                </c:pt>
                <c:pt idx="4337">
                  <c:v>105.45907000000001</c:v>
                </c:pt>
                <c:pt idx="4338">
                  <c:v>105.47568000000001</c:v>
                </c:pt>
                <c:pt idx="4339">
                  <c:v>105.50397000000001</c:v>
                </c:pt>
                <c:pt idx="4340">
                  <c:v>105.52276000000001</c:v>
                </c:pt>
                <c:pt idx="4341">
                  <c:v>105.54415</c:v>
                </c:pt>
                <c:pt idx="4342">
                  <c:v>105.57861000000001</c:v>
                </c:pt>
                <c:pt idx="4343">
                  <c:v>105.59038000000001</c:v>
                </c:pt>
                <c:pt idx="4344">
                  <c:v>105.62515000000002</c:v>
                </c:pt>
                <c:pt idx="4345">
                  <c:v>105.64481000000001</c:v>
                </c:pt>
                <c:pt idx="4346">
                  <c:v>105.67201000000001</c:v>
                </c:pt>
                <c:pt idx="4347">
                  <c:v>105.70136000000002</c:v>
                </c:pt>
                <c:pt idx="4348">
                  <c:v>105.71488000000002</c:v>
                </c:pt>
                <c:pt idx="4349">
                  <c:v>105.75372000000002</c:v>
                </c:pt>
                <c:pt idx="4350">
                  <c:v>105.77231</c:v>
                </c:pt>
                <c:pt idx="4351">
                  <c:v>105.79978000000001</c:v>
                </c:pt>
                <c:pt idx="4352">
                  <c:v>105.83045000000001</c:v>
                </c:pt>
                <c:pt idx="4353">
                  <c:v>105.85721000000001</c:v>
                </c:pt>
                <c:pt idx="4354">
                  <c:v>105.89115000000001</c:v>
                </c:pt>
                <c:pt idx="4355">
                  <c:v>105.90799000000001</c:v>
                </c:pt>
                <c:pt idx="4356">
                  <c:v>105.93576000000002</c:v>
                </c:pt>
                <c:pt idx="4357">
                  <c:v>105.95959000000002</c:v>
                </c:pt>
                <c:pt idx="4358">
                  <c:v>105.98404000000002</c:v>
                </c:pt>
                <c:pt idx="4359">
                  <c:v>106.00657000000001</c:v>
                </c:pt>
                <c:pt idx="4360">
                  <c:v>106.03270000000001</c:v>
                </c:pt>
                <c:pt idx="4361">
                  <c:v>106.04944</c:v>
                </c:pt>
                <c:pt idx="4362">
                  <c:v>106.08441000000002</c:v>
                </c:pt>
                <c:pt idx="4363">
                  <c:v>106.09977000000001</c:v>
                </c:pt>
                <c:pt idx="4364">
                  <c:v>106.12410000000001</c:v>
                </c:pt>
                <c:pt idx="4365">
                  <c:v>106.16660000000002</c:v>
                </c:pt>
                <c:pt idx="4366">
                  <c:v>106.19491000000002</c:v>
                </c:pt>
                <c:pt idx="4367">
                  <c:v>106.21180000000001</c:v>
                </c:pt>
                <c:pt idx="4368">
                  <c:v>106.23621000000001</c:v>
                </c:pt>
                <c:pt idx="4369">
                  <c:v>106.25469000000001</c:v>
                </c:pt>
                <c:pt idx="4370">
                  <c:v>106.27808000000002</c:v>
                </c:pt>
                <c:pt idx="4371">
                  <c:v>106.30110000000002</c:v>
                </c:pt>
                <c:pt idx="4372">
                  <c:v>106.32709000000001</c:v>
                </c:pt>
                <c:pt idx="4373">
                  <c:v>106.35268000000002</c:v>
                </c:pt>
                <c:pt idx="4374">
                  <c:v>106.3837</c:v>
                </c:pt>
                <c:pt idx="4375">
                  <c:v>106.40702000000002</c:v>
                </c:pt>
                <c:pt idx="4376">
                  <c:v>106.42695000000001</c:v>
                </c:pt>
                <c:pt idx="4377">
                  <c:v>106.44148000000001</c:v>
                </c:pt>
                <c:pt idx="4378">
                  <c:v>106.47115000000002</c:v>
                </c:pt>
                <c:pt idx="4379">
                  <c:v>106.50942000000001</c:v>
                </c:pt>
                <c:pt idx="4380">
                  <c:v>106.52845000000002</c:v>
                </c:pt>
                <c:pt idx="4381">
                  <c:v>106.55913000000001</c:v>
                </c:pt>
                <c:pt idx="4382">
                  <c:v>106.58057000000002</c:v>
                </c:pt>
                <c:pt idx="4383">
                  <c:v>106.59789000000001</c:v>
                </c:pt>
                <c:pt idx="4384">
                  <c:v>106.63799</c:v>
                </c:pt>
                <c:pt idx="4385">
                  <c:v>106.65953000000002</c:v>
                </c:pt>
                <c:pt idx="4386">
                  <c:v>106.68911000000001</c:v>
                </c:pt>
                <c:pt idx="4387">
                  <c:v>106.70379000000001</c:v>
                </c:pt>
                <c:pt idx="4388">
                  <c:v>106.72891000000001</c:v>
                </c:pt>
                <c:pt idx="4389">
                  <c:v>106.75308000000001</c:v>
                </c:pt>
                <c:pt idx="4390">
                  <c:v>106.77336000000001</c:v>
                </c:pt>
                <c:pt idx="4391">
                  <c:v>106.79691000000001</c:v>
                </c:pt>
                <c:pt idx="4392">
                  <c:v>106.82091000000001</c:v>
                </c:pt>
                <c:pt idx="4393">
                  <c:v>106.83386000000002</c:v>
                </c:pt>
                <c:pt idx="4394">
                  <c:v>106.88012000000001</c:v>
                </c:pt>
                <c:pt idx="4395">
                  <c:v>106.90116</c:v>
                </c:pt>
                <c:pt idx="4396">
                  <c:v>106.92823000000001</c:v>
                </c:pt>
                <c:pt idx="4397">
                  <c:v>106.93855000000002</c:v>
                </c:pt>
                <c:pt idx="4398">
                  <c:v>106.97128000000001</c:v>
                </c:pt>
                <c:pt idx="4399">
                  <c:v>106.99963000000001</c:v>
                </c:pt>
                <c:pt idx="4400">
                  <c:v>107.01903000000001</c:v>
                </c:pt>
                <c:pt idx="4401">
                  <c:v>107.03296</c:v>
                </c:pt>
                <c:pt idx="4402">
                  <c:v>107.06763000000001</c:v>
                </c:pt>
                <c:pt idx="4403">
                  <c:v>107.08454</c:v>
                </c:pt>
                <c:pt idx="4404">
                  <c:v>107.11173000000002</c:v>
                </c:pt>
                <c:pt idx="4405">
                  <c:v>107.13341000000001</c:v>
                </c:pt>
                <c:pt idx="4406">
                  <c:v>107.16143000000001</c:v>
                </c:pt>
                <c:pt idx="4407">
                  <c:v>107.19402000000001</c:v>
                </c:pt>
                <c:pt idx="4408">
                  <c:v>107.21710000000002</c:v>
                </c:pt>
                <c:pt idx="4409">
                  <c:v>107.23456000000002</c:v>
                </c:pt>
                <c:pt idx="4410">
                  <c:v>107.25257000000002</c:v>
                </c:pt>
                <c:pt idx="4411">
                  <c:v>107.29053000000002</c:v>
                </c:pt>
                <c:pt idx="4412">
                  <c:v>107.30903000000001</c:v>
                </c:pt>
                <c:pt idx="4413">
                  <c:v>107.33760000000001</c:v>
                </c:pt>
                <c:pt idx="4414">
                  <c:v>107.35949000000002</c:v>
                </c:pt>
                <c:pt idx="4415">
                  <c:v>107.38290000000001</c:v>
                </c:pt>
                <c:pt idx="4416">
                  <c:v>107.40628000000001</c:v>
                </c:pt>
                <c:pt idx="4417">
                  <c:v>107.44359000000001</c:v>
                </c:pt>
                <c:pt idx="4418">
                  <c:v>107.45257000000001</c:v>
                </c:pt>
                <c:pt idx="4419">
                  <c:v>107.48827000000001</c:v>
                </c:pt>
                <c:pt idx="4420">
                  <c:v>107.49776000000001</c:v>
                </c:pt>
                <c:pt idx="4421">
                  <c:v>107.52527000000001</c:v>
                </c:pt>
                <c:pt idx="4422">
                  <c:v>107.54992000000001</c:v>
                </c:pt>
                <c:pt idx="4423">
                  <c:v>107.58681000000001</c:v>
                </c:pt>
                <c:pt idx="4424">
                  <c:v>107.58809000000002</c:v>
                </c:pt>
                <c:pt idx="4425">
                  <c:v>107.61479000000001</c:v>
                </c:pt>
                <c:pt idx="4426">
                  <c:v>107.62673000000001</c:v>
                </c:pt>
                <c:pt idx="4427">
                  <c:v>107.67333000000002</c:v>
                </c:pt>
                <c:pt idx="4428">
                  <c:v>107.67507000000001</c:v>
                </c:pt>
                <c:pt idx="4429">
                  <c:v>107.721</c:v>
                </c:pt>
                <c:pt idx="4430">
                  <c:v>107.74144000000001</c:v>
                </c:pt>
                <c:pt idx="4431">
                  <c:v>107.76583000000002</c:v>
                </c:pt>
                <c:pt idx="4432">
                  <c:v>107.76820000000001</c:v>
                </c:pt>
                <c:pt idx="4433">
                  <c:v>107.8143</c:v>
                </c:pt>
                <c:pt idx="4434">
                  <c:v>107.81497000000002</c:v>
                </c:pt>
                <c:pt idx="4435">
                  <c:v>107.84019000000001</c:v>
                </c:pt>
                <c:pt idx="4436">
                  <c:v>107.87187000000002</c:v>
                </c:pt>
                <c:pt idx="4437">
                  <c:v>107.88612000000001</c:v>
                </c:pt>
                <c:pt idx="4438">
                  <c:v>107.92202</c:v>
                </c:pt>
                <c:pt idx="4439">
                  <c:v>107.94574000000001</c:v>
                </c:pt>
                <c:pt idx="4440">
                  <c:v>107.96172000000001</c:v>
                </c:pt>
                <c:pt idx="4441">
                  <c:v>107.97289000000001</c:v>
                </c:pt>
                <c:pt idx="4442">
                  <c:v>107.99019000000001</c:v>
                </c:pt>
                <c:pt idx="4443">
                  <c:v>108.03772000000001</c:v>
                </c:pt>
                <c:pt idx="4444">
                  <c:v>108.05071000000001</c:v>
                </c:pt>
                <c:pt idx="4445">
                  <c:v>108.07683000000002</c:v>
                </c:pt>
                <c:pt idx="4446">
                  <c:v>108.10233000000001</c:v>
                </c:pt>
                <c:pt idx="4447">
                  <c:v>108.12679000000001</c:v>
                </c:pt>
                <c:pt idx="4448">
                  <c:v>108.14917000000001</c:v>
                </c:pt>
                <c:pt idx="4449">
                  <c:v>108.17046000000002</c:v>
                </c:pt>
                <c:pt idx="4450">
                  <c:v>108.18989000000002</c:v>
                </c:pt>
                <c:pt idx="4451">
                  <c:v>108.21107000000001</c:v>
                </c:pt>
                <c:pt idx="4452">
                  <c:v>108.25312000000001</c:v>
                </c:pt>
                <c:pt idx="4453">
                  <c:v>108.26760000000002</c:v>
                </c:pt>
                <c:pt idx="4454">
                  <c:v>108.27862000000002</c:v>
                </c:pt>
                <c:pt idx="4455">
                  <c:v>108.31621000000001</c:v>
                </c:pt>
                <c:pt idx="4456">
                  <c:v>108.33778000000001</c:v>
                </c:pt>
                <c:pt idx="4457">
                  <c:v>108.35714000000002</c:v>
                </c:pt>
                <c:pt idx="4458">
                  <c:v>108.38475000000001</c:v>
                </c:pt>
                <c:pt idx="4459">
                  <c:v>108.41150000000002</c:v>
                </c:pt>
                <c:pt idx="4460">
                  <c:v>108.43909000000002</c:v>
                </c:pt>
                <c:pt idx="4461">
                  <c:v>108.44590000000002</c:v>
                </c:pt>
                <c:pt idx="4462">
                  <c:v>108.47146000000001</c:v>
                </c:pt>
                <c:pt idx="4463">
                  <c:v>108.49746000000002</c:v>
                </c:pt>
                <c:pt idx="4464">
                  <c:v>108.52397000000002</c:v>
                </c:pt>
                <c:pt idx="4465">
                  <c:v>108.5532</c:v>
                </c:pt>
                <c:pt idx="4466">
                  <c:v>108.57789000000001</c:v>
                </c:pt>
                <c:pt idx="4467">
                  <c:v>108.59493000000001</c:v>
                </c:pt>
                <c:pt idx="4468">
                  <c:v>108.61543</c:v>
                </c:pt>
                <c:pt idx="4469">
                  <c:v>108.65356000000001</c:v>
                </c:pt>
                <c:pt idx="4470">
                  <c:v>108.65256000000002</c:v>
                </c:pt>
                <c:pt idx="4471">
                  <c:v>108.69065000000001</c:v>
                </c:pt>
                <c:pt idx="4472">
                  <c:v>108.71205</c:v>
                </c:pt>
                <c:pt idx="4473">
                  <c:v>108.74155000000002</c:v>
                </c:pt>
                <c:pt idx="4474">
                  <c:v>108.75958000000001</c:v>
                </c:pt>
                <c:pt idx="4475">
                  <c:v>108.78372000000002</c:v>
                </c:pt>
                <c:pt idx="4476">
                  <c:v>108.81373000000002</c:v>
                </c:pt>
                <c:pt idx="4477">
                  <c:v>108.82651000000001</c:v>
                </c:pt>
                <c:pt idx="4478">
                  <c:v>108.85472000000001</c:v>
                </c:pt>
                <c:pt idx="4479">
                  <c:v>108.88180000000001</c:v>
                </c:pt>
                <c:pt idx="4480">
                  <c:v>108.90392000000001</c:v>
                </c:pt>
                <c:pt idx="4481">
                  <c:v>108.93605000000002</c:v>
                </c:pt>
                <c:pt idx="4482">
                  <c:v>108.95819</c:v>
                </c:pt>
                <c:pt idx="4483">
                  <c:v>108.97627000000001</c:v>
                </c:pt>
                <c:pt idx="4484">
                  <c:v>108.99833000000001</c:v>
                </c:pt>
                <c:pt idx="4485">
                  <c:v>109.02218000000002</c:v>
                </c:pt>
                <c:pt idx="4486">
                  <c:v>109.05435000000001</c:v>
                </c:pt>
                <c:pt idx="4487">
                  <c:v>109.07562000000001</c:v>
                </c:pt>
                <c:pt idx="4488">
                  <c:v>109.10513</c:v>
                </c:pt>
                <c:pt idx="4489">
                  <c:v>109.11295000000001</c:v>
                </c:pt>
                <c:pt idx="4490">
                  <c:v>109.15737000000001</c:v>
                </c:pt>
                <c:pt idx="4491">
                  <c:v>109.17441000000002</c:v>
                </c:pt>
                <c:pt idx="4492">
                  <c:v>109.20349000000002</c:v>
                </c:pt>
                <c:pt idx="4493">
                  <c:v>109.22450000000001</c:v>
                </c:pt>
                <c:pt idx="4494">
                  <c:v>109.24662000000001</c:v>
                </c:pt>
                <c:pt idx="4495">
                  <c:v>109.26481000000001</c:v>
                </c:pt>
                <c:pt idx="4496">
                  <c:v>109.30383</c:v>
                </c:pt>
                <c:pt idx="4497">
                  <c:v>109.31895000000002</c:v>
                </c:pt>
                <c:pt idx="4498">
                  <c:v>109.34163000000001</c:v>
                </c:pt>
                <c:pt idx="4499">
                  <c:v>109.36795000000001</c:v>
                </c:pt>
                <c:pt idx="4500">
                  <c:v>109.38647</c:v>
                </c:pt>
                <c:pt idx="4501">
                  <c:v>109.41444000000001</c:v>
                </c:pt>
                <c:pt idx="4502">
                  <c:v>109.45515</c:v>
                </c:pt>
                <c:pt idx="4503">
                  <c:v>109.47230000000002</c:v>
                </c:pt>
                <c:pt idx="4504">
                  <c:v>109.49449000000001</c:v>
                </c:pt>
                <c:pt idx="4505">
                  <c:v>109.52264000000001</c:v>
                </c:pt>
                <c:pt idx="4506">
                  <c:v>109.54534000000001</c:v>
                </c:pt>
                <c:pt idx="4507">
                  <c:v>109.55704000000001</c:v>
                </c:pt>
                <c:pt idx="4508">
                  <c:v>109.59753000000001</c:v>
                </c:pt>
                <c:pt idx="4509">
                  <c:v>109.60939000000002</c:v>
                </c:pt>
                <c:pt idx="4510">
                  <c:v>109.63708000000001</c:v>
                </c:pt>
                <c:pt idx="4511">
                  <c:v>109.64995000000002</c:v>
                </c:pt>
                <c:pt idx="4512">
                  <c:v>109.68571000000001</c:v>
                </c:pt>
                <c:pt idx="4513">
                  <c:v>109.70264</c:v>
                </c:pt>
                <c:pt idx="4514">
                  <c:v>109.73132000000001</c:v>
                </c:pt>
                <c:pt idx="4515">
                  <c:v>109.75105000000002</c:v>
                </c:pt>
                <c:pt idx="4516">
                  <c:v>109.76919000000001</c:v>
                </c:pt>
                <c:pt idx="4517">
                  <c:v>109.79523</c:v>
                </c:pt>
                <c:pt idx="4518">
                  <c:v>109.82855000000001</c:v>
                </c:pt>
                <c:pt idx="4519">
                  <c:v>109.84140000000002</c:v>
                </c:pt>
                <c:pt idx="4520">
                  <c:v>109.87395000000001</c:v>
                </c:pt>
                <c:pt idx="4521">
                  <c:v>109.90440000000001</c:v>
                </c:pt>
                <c:pt idx="4522">
                  <c:v>109.93086000000001</c:v>
                </c:pt>
                <c:pt idx="4523">
                  <c:v>109.95261000000002</c:v>
                </c:pt>
                <c:pt idx="4524">
                  <c:v>109.97189</c:v>
                </c:pt>
                <c:pt idx="4525">
                  <c:v>109.99248000000001</c:v>
                </c:pt>
                <c:pt idx="4526">
                  <c:v>110.01167000000001</c:v>
                </c:pt>
                <c:pt idx="4527">
                  <c:v>110.02690000000001</c:v>
                </c:pt>
                <c:pt idx="4528">
                  <c:v>110.06118000000001</c:v>
                </c:pt>
                <c:pt idx="4529">
                  <c:v>110.09114000000001</c:v>
                </c:pt>
                <c:pt idx="4530">
                  <c:v>110.10597000000001</c:v>
                </c:pt>
                <c:pt idx="4531">
                  <c:v>110.12034000000001</c:v>
                </c:pt>
                <c:pt idx="4532">
                  <c:v>110.15194000000001</c:v>
                </c:pt>
                <c:pt idx="4533">
                  <c:v>110.17433000000001</c:v>
                </c:pt>
                <c:pt idx="4534">
                  <c:v>110.20431000000002</c:v>
                </c:pt>
                <c:pt idx="4535">
                  <c:v>110.23010000000002</c:v>
                </c:pt>
                <c:pt idx="4536">
                  <c:v>110.24950000000001</c:v>
                </c:pt>
                <c:pt idx="4537">
                  <c:v>110.28188000000002</c:v>
                </c:pt>
                <c:pt idx="4538">
                  <c:v>110.29916000000001</c:v>
                </c:pt>
                <c:pt idx="4539">
                  <c:v>110.32320000000001</c:v>
                </c:pt>
                <c:pt idx="4540">
                  <c:v>110.34396000000001</c:v>
                </c:pt>
                <c:pt idx="4541">
                  <c:v>110.37144000000001</c:v>
                </c:pt>
                <c:pt idx="4542">
                  <c:v>110.38533000000001</c:v>
                </c:pt>
                <c:pt idx="4543">
                  <c:v>110.41998000000001</c:v>
                </c:pt>
                <c:pt idx="4544">
                  <c:v>110.43493000000001</c:v>
                </c:pt>
                <c:pt idx="4545">
                  <c:v>110.46388000000002</c:v>
                </c:pt>
                <c:pt idx="4546">
                  <c:v>110.48386000000002</c:v>
                </c:pt>
                <c:pt idx="4547">
                  <c:v>110.51222000000001</c:v>
                </c:pt>
                <c:pt idx="4548">
                  <c:v>110.54459000000001</c:v>
                </c:pt>
                <c:pt idx="4549">
                  <c:v>110.56052000000001</c:v>
                </c:pt>
                <c:pt idx="4550">
                  <c:v>110.59103000000002</c:v>
                </c:pt>
                <c:pt idx="4551">
                  <c:v>110.60795000000002</c:v>
                </c:pt>
                <c:pt idx="4552">
                  <c:v>110.64157000000002</c:v>
                </c:pt>
                <c:pt idx="4553">
                  <c:v>110.65727000000001</c:v>
                </c:pt>
                <c:pt idx="4554">
                  <c:v>110.68955000000001</c:v>
                </c:pt>
                <c:pt idx="4555">
                  <c:v>110.69824000000001</c:v>
                </c:pt>
                <c:pt idx="4556">
                  <c:v>110.73684000000002</c:v>
                </c:pt>
                <c:pt idx="4557">
                  <c:v>110.77196000000001</c:v>
                </c:pt>
                <c:pt idx="4558">
                  <c:v>110.78518000000001</c:v>
                </c:pt>
                <c:pt idx="4559">
                  <c:v>110.80814000000001</c:v>
                </c:pt>
                <c:pt idx="4560">
                  <c:v>110.83116000000001</c:v>
                </c:pt>
                <c:pt idx="4561">
                  <c:v>110.85904000000002</c:v>
                </c:pt>
                <c:pt idx="4562">
                  <c:v>110.88690000000001</c:v>
                </c:pt>
                <c:pt idx="4563">
                  <c:v>110.90285000000002</c:v>
                </c:pt>
                <c:pt idx="4564">
                  <c:v>110.92850000000001</c:v>
                </c:pt>
                <c:pt idx="4565">
                  <c:v>110.95388000000001</c:v>
                </c:pt>
                <c:pt idx="4566">
                  <c:v>110.97698000000001</c:v>
                </c:pt>
                <c:pt idx="4567">
                  <c:v>111.00097000000001</c:v>
                </c:pt>
                <c:pt idx="4568">
                  <c:v>111.02276000000001</c:v>
                </c:pt>
                <c:pt idx="4569">
                  <c:v>111.03945000000002</c:v>
                </c:pt>
                <c:pt idx="4570">
                  <c:v>111.07428000000002</c:v>
                </c:pt>
                <c:pt idx="4571">
                  <c:v>111.10038000000002</c:v>
                </c:pt>
                <c:pt idx="4572">
                  <c:v>111.12479000000002</c:v>
                </c:pt>
                <c:pt idx="4573">
                  <c:v>111.12984000000002</c:v>
                </c:pt>
                <c:pt idx="4574">
                  <c:v>111.1585</c:v>
                </c:pt>
                <c:pt idx="4575">
                  <c:v>111.18731000000001</c:v>
                </c:pt>
                <c:pt idx="4576">
                  <c:v>111.23101000000001</c:v>
                </c:pt>
                <c:pt idx="4577">
                  <c:v>111.23787000000002</c:v>
                </c:pt>
                <c:pt idx="4578">
                  <c:v>111.26212000000001</c:v>
                </c:pt>
                <c:pt idx="4579">
                  <c:v>111.28167000000002</c:v>
                </c:pt>
                <c:pt idx="4580">
                  <c:v>111.30951000000002</c:v>
                </c:pt>
                <c:pt idx="4581">
                  <c:v>111.38102000000001</c:v>
                </c:pt>
                <c:pt idx="4582">
                  <c:v>111.41549000000001</c:v>
                </c:pt>
                <c:pt idx="4583">
                  <c:v>111.43625000000002</c:v>
                </c:pt>
                <c:pt idx="4584">
                  <c:v>111.47695000000002</c:v>
                </c:pt>
                <c:pt idx="4585">
                  <c:v>111.49226000000002</c:v>
                </c:pt>
                <c:pt idx="4586">
                  <c:v>111.53189</c:v>
                </c:pt>
                <c:pt idx="4587">
                  <c:v>111.55262000000002</c:v>
                </c:pt>
                <c:pt idx="4588">
                  <c:v>111.56488000000002</c:v>
                </c:pt>
                <c:pt idx="4589">
                  <c:v>111.59295</c:v>
                </c:pt>
                <c:pt idx="4590">
                  <c:v>111.63429000000002</c:v>
                </c:pt>
                <c:pt idx="4591">
                  <c:v>111.66879000000002</c:v>
                </c:pt>
                <c:pt idx="4592">
                  <c:v>111.6867</c:v>
                </c:pt>
                <c:pt idx="4593">
                  <c:v>111.69844000000001</c:v>
                </c:pt>
                <c:pt idx="4594">
                  <c:v>111.72682</c:v>
                </c:pt>
                <c:pt idx="4595">
                  <c:v>111.75516000000002</c:v>
                </c:pt>
                <c:pt idx="4596">
                  <c:v>111.78525000000002</c:v>
                </c:pt>
                <c:pt idx="4597">
                  <c:v>111.81040000000002</c:v>
                </c:pt>
                <c:pt idx="4598">
                  <c:v>111.84296000000001</c:v>
                </c:pt>
                <c:pt idx="4599">
                  <c:v>111.87292000000002</c:v>
                </c:pt>
                <c:pt idx="4600">
                  <c:v>111.89348000000001</c:v>
                </c:pt>
                <c:pt idx="4601">
                  <c:v>111.91931000000001</c:v>
                </c:pt>
                <c:pt idx="4602">
                  <c:v>111.95208000000001</c:v>
                </c:pt>
                <c:pt idx="4603">
                  <c:v>111.97200000000001</c:v>
                </c:pt>
                <c:pt idx="4604">
                  <c:v>112.00146000000001</c:v>
                </c:pt>
                <c:pt idx="4605">
                  <c:v>112.03086000000002</c:v>
                </c:pt>
                <c:pt idx="4606">
                  <c:v>112.06610000000001</c:v>
                </c:pt>
                <c:pt idx="4607">
                  <c:v>112.08921000000001</c:v>
                </c:pt>
                <c:pt idx="4608">
                  <c:v>112.10049000000001</c:v>
                </c:pt>
                <c:pt idx="4609">
                  <c:v>112.13801000000001</c:v>
                </c:pt>
                <c:pt idx="4610">
                  <c:v>112.16251000000001</c:v>
                </c:pt>
                <c:pt idx="4611">
                  <c:v>112.19525000000002</c:v>
                </c:pt>
                <c:pt idx="4612">
                  <c:v>112.19805000000001</c:v>
                </c:pt>
                <c:pt idx="4613">
                  <c:v>112.23251000000002</c:v>
                </c:pt>
                <c:pt idx="4614">
                  <c:v>112.25582000000001</c:v>
                </c:pt>
                <c:pt idx="4615">
                  <c:v>112.28475</c:v>
                </c:pt>
                <c:pt idx="4616">
                  <c:v>112.31053000000001</c:v>
                </c:pt>
                <c:pt idx="4617">
                  <c:v>112.34209000000001</c:v>
                </c:pt>
                <c:pt idx="4618">
                  <c:v>112.36531000000002</c:v>
                </c:pt>
                <c:pt idx="4619">
                  <c:v>112.39178000000001</c:v>
                </c:pt>
                <c:pt idx="4620">
                  <c:v>112.42438000000001</c:v>
                </c:pt>
                <c:pt idx="4621">
                  <c:v>112.44952000000001</c:v>
                </c:pt>
                <c:pt idx="4622">
                  <c:v>112.45941000000002</c:v>
                </c:pt>
                <c:pt idx="4623">
                  <c:v>112.49618000000001</c:v>
                </c:pt>
                <c:pt idx="4624">
                  <c:v>112.51724000000002</c:v>
                </c:pt>
                <c:pt idx="4625">
                  <c:v>112.54328000000001</c:v>
                </c:pt>
                <c:pt idx="4626">
                  <c:v>112.57076000000001</c:v>
                </c:pt>
                <c:pt idx="4627">
                  <c:v>112.60409000000001</c:v>
                </c:pt>
                <c:pt idx="4628">
                  <c:v>112.62563000000002</c:v>
                </c:pt>
                <c:pt idx="4629">
                  <c:v>112.64858000000001</c:v>
                </c:pt>
                <c:pt idx="4630">
                  <c:v>112.69607000000002</c:v>
                </c:pt>
                <c:pt idx="4631">
                  <c:v>112.69800000000001</c:v>
                </c:pt>
                <c:pt idx="4632">
                  <c:v>112.73486000000001</c:v>
                </c:pt>
                <c:pt idx="4633">
                  <c:v>112.76262000000001</c:v>
                </c:pt>
                <c:pt idx="4634">
                  <c:v>112.79352000000002</c:v>
                </c:pt>
                <c:pt idx="4635">
                  <c:v>112.81725000000002</c:v>
                </c:pt>
                <c:pt idx="4636">
                  <c:v>112.84590000000001</c:v>
                </c:pt>
                <c:pt idx="4637">
                  <c:v>112.87109000000001</c:v>
                </c:pt>
                <c:pt idx="4638">
                  <c:v>112.89909000000002</c:v>
                </c:pt>
                <c:pt idx="4639">
                  <c:v>112.92319000000001</c:v>
                </c:pt>
                <c:pt idx="4640">
                  <c:v>112.95039000000001</c:v>
                </c:pt>
                <c:pt idx="4641">
                  <c:v>112.98088000000001</c:v>
                </c:pt>
                <c:pt idx="4642">
                  <c:v>113.00636000000002</c:v>
                </c:pt>
                <c:pt idx="4643">
                  <c:v>113.02195</c:v>
                </c:pt>
                <c:pt idx="4644">
                  <c:v>113.05401000000001</c:v>
                </c:pt>
                <c:pt idx="4645">
                  <c:v>113.06492000000001</c:v>
                </c:pt>
                <c:pt idx="4646">
                  <c:v>113.09746000000001</c:v>
                </c:pt>
                <c:pt idx="4647">
                  <c:v>113.11876000000001</c:v>
                </c:pt>
                <c:pt idx="4648">
                  <c:v>113.14467000000002</c:v>
                </c:pt>
                <c:pt idx="4649">
                  <c:v>113.18551000000002</c:v>
                </c:pt>
                <c:pt idx="4650">
                  <c:v>113.19637000000002</c:v>
                </c:pt>
                <c:pt idx="4651">
                  <c:v>113.23029000000001</c:v>
                </c:pt>
                <c:pt idx="4652">
                  <c:v>113.25503</c:v>
                </c:pt>
                <c:pt idx="4653">
                  <c:v>113.28395</c:v>
                </c:pt>
                <c:pt idx="4654">
                  <c:v>113.31463000000002</c:v>
                </c:pt>
                <c:pt idx="4655">
                  <c:v>113.39846000000001</c:v>
                </c:pt>
                <c:pt idx="4656">
                  <c:v>113.42100000000002</c:v>
                </c:pt>
                <c:pt idx="4657">
                  <c:v>113.45971000000002</c:v>
                </c:pt>
                <c:pt idx="4658">
                  <c:v>113.48665000000001</c:v>
                </c:pt>
                <c:pt idx="4659">
                  <c:v>113.51530000000001</c:v>
                </c:pt>
                <c:pt idx="4660">
                  <c:v>113.54723000000001</c:v>
                </c:pt>
                <c:pt idx="4661">
                  <c:v>113.57468000000001</c:v>
                </c:pt>
                <c:pt idx="4662">
                  <c:v>113.60622000000001</c:v>
                </c:pt>
                <c:pt idx="4663">
                  <c:v>113.64653000000001</c:v>
                </c:pt>
                <c:pt idx="4664">
                  <c:v>113.66334000000001</c:v>
                </c:pt>
                <c:pt idx="4665">
                  <c:v>113.70233000000002</c:v>
                </c:pt>
                <c:pt idx="4666">
                  <c:v>113.73260000000002</c:v>
                </c:pt>
                <c:pt idx="4667">
                  <c:v>113.74686000000001</c:v>
                </c:pt>
                <c:pt idx="4668">
                  <c:v>113.77679000000001</c:v>
                </c:pt>
                <c:pt idx="4669">
                  <c:v>113.79214000000002</c:v>
                </c:pt>
                <c:pt idx="4670">
                  <c:v>113.81998000000002</c:v>
                </c:pt>
                <c:pt idx="4671">
                  <c:v>113.84356000000001</c:v>
                </c:pt>
                <c:pt idx="4672">
                  <c:v>113.87521000000001</c:v>
                </c:pt>
                <c:pt idx="4673">
                  <c:v>113.91270000000002</c:v>
                </c:pt>
                <c:pt idx="4674">
                  <c:v>113.92827000000001</c:v>
                </c:pt>
                <c:pt idx="4675">
                  <c:v>113.95473000000001</c:v>
                </c:pt>
                <c:pt idx="4676">
                  <c:v>113.96683000000002</c:v>
                </c:pt>
                <c:pt idx="4677">
                  <c:v>113.99638000000002</c:v>
                </c:pt>
                <c:pt idx="4678">
                  <c:v>114.04090000000002</c:v>
                </c:pt>
                <c:pt idx="4679">
                  <c:v>114.06115000000001</c:v>
                </c:pt>
                <c:pt idx="4680">
                  <c:v>114.08089000000001</c:v>
                </c:pt>
                <c:pt idx="4681">
                  <c:v>114.09722000000002</c:v>
                </c:pt>
                <c:pt idx="4682">
                  <c:v>114.13697000000002</c:v>
                </c:pt>
                <c:pt idx="4683">
                  <c:v>114.15468000000001</c:v>
                </c:pt>
                <c:pt idx="4684">
                  <c:v>114.18586000000002</c:v>
                </c:pt>
                <c:pt idx="4685">
                  <c:v>114.21353000000002</c:v>
                </c:pt>
                <c:pt idx="4686">
                  <c:v>114.24329000000002</c:v>
                </c:pt>
                <c:pt idx="4687">
                  <c:v>114.27067000000001</c:v>
                </c:pt>
                <c:pt idx="4688">
                  <c:v>114.28511</c:v>
                </c:pt>
                <c:pt idx="4689">
                  <c:v>114.31665000000001</c:v>
                </c:pt>
                <c:pt idx="4690">
                  <c:v>114.34322</c:v>
                </c:pt>
                <c:pt idx="4691">
                  <c:v>114.37219000000002</c:v>
                </c:pt>
                <c:pt idx="4692">
                  <c:v>114.39791000000001</c:v>
                </c:pt>
                <c:pt idx="4693">
                  <c:v>114.41799</c:v>
                </c:pt>
                <c:pt idx="4694">
                  <c:v>114.45165000000001</c:v>
                </c:pt>
                <c:pt idx="4695">
                  <c:v>114.48375000000001</c:v>
                </c:pt>
                <c:pt idx="4696">
                  <c:v>114.50537000000001</c:v>
                </c:pt>
                <c:pt idx="4697">
                  <c:v>114.52844000000002</c:v>
                </c:pt>
                <c:pt idx="4698">
                  <c:v>114.56105000000002</c:v>
                </c:pt>
                <c:pt idx="4699">
                  <c:v>114.58940000000001</c:v>
                </c:pt>
                <c:pt idx="4700">
                  <c:v>114.60478000000001</c:v>
                </c:pt>
                <c:pt idx="4701">
                  <c:v>114.63471000000001</c:v>
                </c:pt>
                <c:pt idx="4702">
                  <c:v>114.65002000000001</c:v>
                </c:pt>
                <c:pt idx="4703">
                  <c:v>114.68006000000001</c:v>
                </c:pt>
                <c:pt idx="4704">
                  <c:v>114.70804000000001</c:v>
                </c:pt>
                <c:pt idx="4705">
                  <c:v>114.74247000000001</c:v>
                </c:pt>
                <c:pt idx="4706">
                  <c:v>114.76498000000001</c:v>
                </c:pt>
                <c:pt idx="4707">
                  <c:v>114.79698000000002</c:v>
                </c:pt>
                <c:pt idx="4708">
                  <c:v>114.83555000000001</c:v>
                </c:pt>
                <c:pt idx="4709">
                  <c:v>114.85312000000002</c:v>
                </c:pt>
                <c:pt idx="4710">
                  <c:v>114.88122000000001</c:v>
                </c:pt>
                <c:pt idx="4711">
                  <c:v>114.90870000000001</c:v>
                </c:pt>
                <c:pt idx="4712">
                  <c:v>114.93628000000001</c:v>
                </c:pt>
                <c:pt idx="4713">
                  <c:v>114.97128000000001</c:v>
                </c:pt>
                <c:pt idx="4714">
                  <c:v>114.98941000000002</c:v>
                </c:pt>
                <c:pt idx="4715">
                  <c:v>115.00178000000001</c:v>
                </c:pt>
                <c:pt idx="4716">
                  <c:v>115.04355000000001</c:v>
                </c:pt>
                <c:pt idx="4717">
                  <c:v>115.09296000000001</c:v>
                </c:pt>
                <c:pt idx="4718">
                  <c:v>115.12236000000001</c:v>
                </c:pt>
                <c:pt idx="4719">
                  <c:v>115.16424000000001</c:v>
                </c:pt>
                <c:pt idx="4720">
                  <c:v>115.18468000000001</c:v>
                </c:pt>
                <c:pt idx="4721">
                  <c:v>115.21887000000001</c:v>
                </c:pt>
                <c:pt idx="4722">
                  <c:v>115.25522000000001</c:v>
                </c:pt>
                <c:pt idx="4723">
                  <c:v>115.28131000000002</c:v>
                </c:pt>
                <c:pt idx="4724">
                  <c:v>115.30779000000001</c:v>
                </c:pt>
                <c:pt idx="4725">
                  <c:v>115.33586000000001</c:v>
                </c:pt>
                <c:pt idx="4726">
                  <c:v>115.36324000000002</c:v>
                </c:pt>
                <c:pt idx="4727">
                  <c:v>115.38819000000001</c:v>
                </c:pt>
                <c:pt idx="4728">
                  <c:v>115.40955000000001</c:v>
                </c:pt>
                <c:pt idx="4729">
                  <c:v>115.41885000000002</c:v>
                </c:pt>
                <c:pt idx="4730">
                  <c:v>115.46865000000001</c:v>
                </c:pt>
                <c:pt idx="4731">
                  <c:v>115.49056000000002</c:v>
                </c:pt>
                <c:pt idx="4732">
                  <c:v>115.51272000000002</c:v>
                </c:pt>
                <c:pt idx="4733">
                  <c:v>115.53532000000001</c:v>
                </c:pt>
                <c:pt idx="4734">
                  <c:v>115.55838000000001</c:v>
                </c:pt>
                <c:pt idx="4735">
                  <c:v>115.57957000000002</c:v>
                </c:pt>
                <c:pt idx="4736">
                  <c:v>115.61375000000001</c:v>
                </c:pt>
                <c:pt idx="4737">
                  <c:v>115.64003000000001</c:v>
                </c:pt>
                <c:pt idx="4738">
                  <c:v>115.65155000000001</c:v>
                </c:pt>
                <c:pt idx="4739">
                  <c:v>115.68023000000002</c:v>
                </c:pt>
                <c:pt idx="4740">
                  <c:v>115.71328000000001</c:v>
                </c:pt>
                <c:pt idx="4741">
                  <c:v>115.72914000000002</c:v>
                </c:pt>
                <c:pt idx="4742">
                  <c:v>115.75374000000002</c:v>
                </c:pt>
                <c:pt idx="4743">
                  <c:v>115.77859000000001</c:v>
                </c:pt>
                <c:pt idx="4744">
                  <c:v>115.8143</c:v>
                </c:pt>
                <c:pt idx="4745">
                  <c:v>115.82681000000002</c:v>
                </c:pt>
                <c:pt idx="4746">
                  <c:v>115.85655000000001</c:v>
                </c:pt>
                <c:pt idx="4747">
                  <c:v>115.89115000000001</c:v>
                </c:pt>
                <c:pt idx="4748">
                  <c:v>115.91574000000001</c:v>
                </c:pt>
                <c:pt idx="4749">
                  <c:v>115.93869000000001</c:v>
                </c:pt>
                <c:pt idx="4750">
                  <c:v>115.97223000000001</c:v>
                </c:pt>
                <c:pt idx="4751">
                  <c:v>115.99047000000002</c:v>
                </c:pt>
                <c:pt idx="4752">
                  <c:v>116.00777000000002</c:v>
                </c:pt>
                <c:pt idx="4753">
                  <c:v>116.03895000000001</c:v>
                </c:pt>
                <c:pt idx="4754">
                  <c:v>116.06931000000002</c:v>
                </c:pt>
                <c:pt idx="4755">
                  <c:v>116.09646000000001</c:v>
                </c:pt>
                <c:pt idx="4756">
                  <c:v>116.11012000000001</c:v>
                </c:pt>
                <c:pt idx="4757">
                  <c:v>116.14010000000002</c:v>
                </c:pt>
                <c:pt idx="4758">
                  <c:v>116.17068</c:v>
                </c:pt>
                <c:pt idx="4759">
                  <c:v>116.19891000000001</c:v>
                </c:pt>
                <c:pt idx="4760">
                  <c:v>116.22637</c:v>
                </c:pt>
                <c:pt idx="4761">
                  <c:v>116.25019</c:v>
                </c:pt>
                <c:pt idx="4762">
                  <c:v>116.26721000000001</c:v>
                </c:pt>
                <c:pt idx="4763">
                  <c:v>116.2826</c:v>
                </c:pt>
                <c:pt idx="4764">
                  <c:v>116.32886000000002</c:v>
                </c:pt>
                <c:pt idx="4765">
                  <c:v>116.34561000000002</c:v>
                </c:pt>
                <c:pt idx="4766">
                  <c:v>116.35499000000002</c:v>
                </c:pt>
                <c:pt idx="4767">
                  <c:v>116.39513000000002</c:v>
                </c:pt>
                <c:pt idx="4768">
                  <c:v>116.41231000000002</c:v>
                </c:pt>
                <c:pt idx="4769">
                  <c:v>116.43491</c:v>
                </c:pt>
                <c:pt idx="4770">
                  <c:v>116.465</c:v>
                </c:pt>
                <c:pt idx="4771">
                  <c:v>116.47962000000001</c:v>
                </c:pt>
                <c:pt idx="4772">
                  <c:v>116.52689000000001</c:v>
                </c:pt>
                <c:pt idx="4773">
                  <c:v>116.54089000000002</c:v>
                </c:pt>
                <c:pt idx="4774">
                  <c:v>116.56448</c:v>
                </c:pt>
                <c:pt idx="4775">
                  <c:v>116.60456000000002</c:v>
                </c:pt>
                <c:pt idx="4776">
                  <c:v>116.60273000000001</c:v>
                </c:pt>
                <c:pt idx="4777">
                  <c:v>116.63505000000001</c:v>
                </c:pt>
                <c:pt idx="4778">
                  <c:v>116.66551000000001</c:v>
                </c:pt>
                <c:pt idx="4779">
                  <c:v>116.72962000000001</c:v>
                </c:pt>
                <c:pt idx="4780">
                  <c:v>116.74882000000001</c:v>
                </c:pt>
                <c:pt idx="4781">
                  <c:v>116.78666000000001</c:v>
                </c:pt>
                <c:pt idx="4782">
                  <c:v>116.80835000000002</c:v>
                </c:pt>
                <c:pt idx="4783">
                  <c:v>116.83059000000002</c:v>
                </c:pt>
                <c:pt idx="4784">
                  <c:v>116.86188000000001</c:v>
                </c:pt>
                <c:pt idx="4785">
                  <c:v>116.88935000000001</c:v>
                </c:pt>
                <c:pt idx="4786">
                  <c:v>116.90129000000002</c:v>
                </c:pt>
                <c:pt idx="4787">
                  <c:v>116.95762000000002</c:v>
                </c:pt>
                <c:pt idx="4788">
                  <c:v>116.97299000000001</c:v>
                </c:pt>
                <c:pt idx="4789">
                  <c:v>116.99234000000001</c:v>
                </c:pt>
                <c:pt idx="4790">
                  <c:v>117.01622</c:v>
                </c:pt>
                <c:pt idx="4791">
                  <c:v>117.05193000000001</c:v>
                </c:pt>
                <c:pt idx="4792">
                  <c:v>117.07464000000002</c:v>
                </c:pt>
                <c:pt idx="4793">
                  <c:v>117.10109000000001</c:v>
                </c:pt>
                <c:pt idx="4794">
                  <c:v>117.12374000000001</c:v>
                </c:pt>
                <c:pt idx="4795">
                  <c:v>117.15643000000001</c:v>
                </c:pt>
                <c:pt idx="4796">
                  <c:v>117.20259000000001</c:v>
                </c:pt>
                <c:pt idx="4797">
                  <c:v>117.22310000000002</c:v>
                </c:pt>
                <c:pt idx="4798">
                  <c:v>117.26128000000001</c:v>
                </c:pt>
                <c:pt idx="4799">
                  <c:v>117.29052000000001</c:v>
                </c:pt>
                <c:pt idx="4800">
                  <c:v>117.31309000000002</c:v>
                </c:pt>
                <c:pt idx="4801">
                  <c:v>117.33544000000001</c:v>
                </c:pt>
                <c:pt idx="4802">
                  <c:v>117.35771000000001</c:v>
                </c:pt>
                <c:pt idx="4803">
                  <c:v>117.40263000000002</c:v>
                </c:pt>
                <c:pt idx="4804">
                  <c:v>117.42391000000001</c:v>
                </c:pt>
                <c:pt idx="4805">
                  <c:v>117.44792000000001</c:v>
                </c:pt>
                <c:pt idx="4806">
                  <c:v>117.47233000000001</c:v>
                </c:pt>
                <c:pt idx="4807">
                  <c:v>117.50191000000001</c:v>
                </c:pt>
                <c:pt idx="4808">
                  <c:v>117.52385000000001</c:v>
                </c:pt>
                <c:pt idx="4809">
                  <c:v>117.55076000000001</c:v>
                </c:pt>
                <c:pt idx="4810">
                  <c:v>117.57154000000001</c:v>
                </c:pt>
                <c:pt idx="4811">
                  <c:v>117.59815</c:v>
                </c:pt>
                <c:pt idx="4812">
                  <c:v>117.63090000000001</c:v>
                </c:pt>
                <c:pt idx="4813">
                  <c:v>117.65211000000002</c:v>
                </c:pt>
                <c:pt idx="4814">
                  <c:v>117.67822000000001</c:v>
                </c:pt>
                <c:pt idx="4815">
                  <c:v>117.69910000000002</c:v>
                </c:pt>
                <c:pt idx="4816">
                  <c:v>117.72211000000001</c:v>
                </c:pt>
                <c:pt idx="4817">
                  <c:v>117.75703000000001</c:v>
                </c:pt>
                <c:pt idx="4818">
                  <c:v>117.77420000000001</c:v>
                </c:pt>
                <c:pt idx="4819">
                  <c:v>117.79999000000001</c:v>
                </c:pt>
                <c:pt idx="4820">
                  <c:v>117.82437000000002</c:v>
                </c:pt>
                <c:pt idx="4821">
                  <c:v>117.83458000000002</c:v>
                </c:pt>
                <c:pt idx="4822">
                  <c:v>117.87872000000002</c:v>
                </c:pt>
                <c:pt idx="4823">
                  <c:v>117.89172000000002</c:v>
                </c:pt>
                <c:pt idx="4824">
                  <c:v>117.92430000000002</c:v>
                </c:pt>
                <c:pt idx="4825">
                  <c:v>117.94352000000001</c:v>
                </c:pt>
                <c:pt idx="4826">
                  <c:v>117.97117000000001</c:v>
                </c:pt>
                <c:pt idx="4827">
                  <c:v>117.99222</c:v>
                </c:pt>
                <c:pt idx="4828">
                  <c:v>118.02267000000001</c:v>
                </c:pt>
                <c:pt idx="4829">
                  <c:v>118.04162000000002</c:v>
                </c:pt>
                <c:pt idx="4830">
                  <c:v>118.08152000000001</c:v>
                </c:pt>
                <c:pt idx="4831">
                  <c:v>118.08767</c:v>
                </c:pt>
                <c:pt idx="4832">
                  <c:v>118.12382000000001</c:v>
                </c:pt>
                <c:pt idx="4833">
                  <c:v>118.14195000000001</c:v>
                </c:pt>
                <c:pt idx="4834">
                  <c:v>118.17806000000002</c:v>
                </c:pt>
                <c:pt idx="4835">
                  <c:v>118.19000000000001</c:v>
                </c:pt>
                <c:pt idx="4836">
                  <c:v>118.22454000000002</c:v>
                </c:pt>
                <c:pt idx="4837">
                  <c:v>118.24639000000002</c:v>
                </c:pt>
                <c:pt idx="4838">
                  <c:v>118.27891000000001</c:v>
                </c:pt>
                <c:pt idx="4839">
                  <c:v>118.29501000000002</c:v>
                </c:pt>
                <c:pt idx="4840">
                  <c:v>118.33421000000001</c:v>
                </c:pt>
                <c:pt idx="4841">
                  <c:v>118.34822000000001</c:v>
                </c:pt>
                <c:pt idx="4842">
                  <c:v>118.38757000000001</c:v>
                </c:pt>
                <c:pt idx="4843">
                  <c:v>118.39771000000002</c:v>
                </c:pt>
                <c:pt idx="4844">
                  <c:v>118.42838</c:v>
                </c:pt>
                <c:pt idx="4845">
                  <c:v>118.45185000000001</c:v>
                </c:pt>
                <c:pt idx="4846">
                  <c:v>118.49799000000002</c:v>
                </c:pt>
                <c:pt idx="4847">
                  <c:v>118.53758000000002</c:v>
                </c:pt>
                <c:pt idx="4848">
                  <c:v>118.54623000000001</c:v>
                </c:pt>
                <c:pt idx="4849">
                  <c:v>118.57419000000002</c:v>
                </c:pt>
                <c:pt idx="4850">
                  <c:v>118.59844000000001</c:v>
                </c:pt>
                <c:pt idx="4851">
                  <c:v>118.63296000000001</c:v>
                </c:pt>
                <c:pt idx="4852">
                  <c:v>118.66230000000002</c:v>
                </c:pt>
                <c:pt idx="4853">
                  <c:v>118.68973000000001</c:v>
                </c:pt>
                <c:pt idx="4854">
                  <c:v>118.71726000000001</c:v>
                </c:pt>
                <c:pt idx="4855">
                  <c:v>118.74081000000001</c:v>
                </c:pt>
                <c:pt idx="4856">
                  <c:v>118.77701000000002</c:v>
                </c:pt>
                <c:pt idx="4857">
                  <c:v>118.79857000000001</c:v>
                </c:pt>
                <c:pt idx="4858">
                  <c:v>118.84087000000001</c:v>
                </c:pt>
                <c:pt idx="4859">
                  <c:v>118.87266000000001</c:v>
                </c:pt>
                <c:pt idx="4860">
                  <c:v>118.89056000000001</c:v>
                </c:pt>
                <c:pt idx="4861">
                  <c:v>118.91821000000002</c:v>
                </c:pt>
                <c:pt idx="4862">
                  <c:v>118.94432</c:v>
                </c:pt>
                <c:pt idx="4863">
                  <c:v>118.97979000000001</c:v>
                </c:pt>
                <c:pt idx="4864">
                  <c:v>119.01410000000001</c:v>
                </c:pt>
                <c:pt idx="4865">
                  <c:v>119.02416000000001</c:v>
                </c:pt>
                <c:pt idx="4866">
                  <c:v>119.06272000000001</c:v>
                </c:pt>
                <c:pt idx="4867">
                  <c:v>119.09338000000001</c:v>
                </c:pt>
                <c:pt idx="4868">
                  <c:v>119.13612000000001</c:v>
                </c:pt>
                <c:pt idx="4869">
                  <c:v>119.16289</c:v>
                </c:pt>
                <c:pt idx="4870">
                  <c:v>119.18921000000002</c:v>
                </c:pt>
                <c:pt idx="4871">
                  <c:v>119.20878000000002</c:v>
                </c:pt>
                <c:pt idx="4872">
                  <c:v>119.25677000000002</c:v>
                </c:pt>
                <c:pt idx="4873">
                  <c:v>119.27868000000001</c:v>
                </c:pt>
                <c:pt idx="4874">
                  <c:v>119.29609000000002</c:v>
                </c:pt>
                <c:pt idx="4875">
                  <c:v>119.33145000000002</c:v>
                </c:pt>
                <c:pt idx="4876">
                  <c:v>119.352</c:v>
                </c:pt>
                <c:pt idx="4877">
                  <c:v>119.38625000000002</c:v>
                </c:pt>
                <c:pt idx="4878">
                  <c:v>119.41202000000001</c:v>
                </c:pt>
                <c:pt idx="4879">
                  <c:v>119.44995000000002</c:v>
                </c:pt>
                <c:pt idx="4880">
                  <c:v>119.46812000000001</c:v>
                </c:pt>
                <c:pt idx="4881">
                  <c:v>119.48052000000001</c:v>
                </c:pt>
                <c:pt idx="4882">
                  <c:v>119.52094000000001</c:v>
                </c:pt>
                <c:pt idx="4883">
                  <c:v>119.56128000000001</c:v>
                </c:pt>
                <c:pt idx="4884">
                  <c:v>119.57801000000001</c:v>
                </c:pt>
                <c:pt idx="4885">
                  <c:v>119.60445000000001</c:v>
                </c:pt>
                <c:pt idx="4886">
                  <c:v>119.63815000000001</c:v>
                </c:pt>
                <c:pt idx="4887">
                  <c:v>119.66530000000002</c:v>
                </c:pt>
                <c:pt idx="4888">
                  <c:v>119.68623000000001</c:v>
                </c:pt>
                <c:pt idx="4889">
                  <c:v>119.70875000000001</c:v>
                </c:pt>
                <c:pt idx="4890">
                  <c:v>119.74088</c:v>
                </c:pt>
                <c:pt idx="4891">
                  <c:v>119.77239000000002</c:v>
                </c:pt>
                <c:pt idx="4892">
                  <c:v>119.79424000000002</c:v>
                </c:pt>
                <c:pt idx="4893">
                  <c:v>119.80845000000001</c:v>
                </c:pt>
                <c:pt idx="4894">
                  <c:v>119.84254000000001</c:v>
                </c:pt>
                <c:pt idx="4895">
                  <c:v>119.87210000000002</c:v>
                </c:pt>
                <c:pt idx="4896">
                  <c:v>119.88909000000001</c:v>
                </c:pt>
                <c:pt idx="4897">
                  <c:v>119.91249000000002</c:v>
                </c:pt>
                <c:pt idx="4898">
                  <c:v>119.94008000000001</c:v>
                </c:pt>
                <c:pt idx="4899">
                  <c:v>119.96709000000001</c:v>
                </c:pt>
                <c:pt idx="4900">
                  <c:v>119.98996000000001</c:v>
                </c:pt>
                <c:pt idx="4901">
                  <c:v>120.02130000000001</c:v>
                </c:pt>
              </c:numCache>
            </c:numRef>
          </c:xVal>
          <c:yVal>
            <c:numRef>
              <c:f>'FB08.003'!$B$8:$B$5088</c:f>
              <c:numCache>
                <c:formatCode>General</c:formatCode>
                <c:ptCount val="5081"/>
                <c:pt idx="0">
                  <c:v>166.42</c:v>
                </c:pt>
                <c:pt idx="1">
                  <c:v>166.40899999999999</c:v>
                </c:pt>
                <c:pt idx="2">
                  <c:v>166.44399999999999</c:v>
                </c:pt>
                <c:pt idx="3">
                  <c:v>166.37299999999999</c:v>
                </c:pt>
                <c:pt idx="4">
                  <c:v>166.41200000000001</c:v>
                </c:pt>
                <c:pt idx="5">
                  <c:v>166.369</c:v>
                </c:pt>
                <c:pt idx="6">
                  <c:v>166.40799999999999</c:v>
                </c:pt>
                <c:pt idx="7">
                  <c:v>166.46199999999999</c:v>
                </c:pt>
                <c:pt idx="8">
                  <c:v>166.34700000000001</c:v>
                </c:pt>
                <c:pt idx="9">
                  <c:v>166.40199999999999</c:v>
                </c:pt>
                <c:pt idx="10">
                  <c:v>166.41200000000001</c:v>
                </c:pt>
                <c:pt idx="11">
                  <c:v>166.416</c:v>
                </c:pt>
                <c:pt idx="12">
                  <c:v>166.429</c:v>
                </c:pt>
                <c:pt idx="13">
                  <c:v>166.35300000000001</c:v>
                </c:pt>
                <c:pt idx="14">
                  <c:v>166.38</c:v>
                </c:pt>
                <c:pt idx="15">
                  <c:v>166.61799999999999</c:v>
                </c:pt>
                <c:pt idx="16">
                  <c:v>167.24199999999999</c:v>
                </c:pt>
                <c:pt idx="17">
                  <c:v>167.834</c:v>
                </c:pt>
                <c:pt idx="18">
                  <c:v>168.51499999999999</c:v>
                </c:pt>
                <c:pt idx="19">
                  <c:v>169.488</c:v>
                </c:pt>
                <c:pt idx="20">
                  <c:v>170.32900000000001</c:v>
                </c:pt>
                <c:pt idx="21">
                  <c:v>171.21299999999999</c:v>
                </c:pt>
                <c:pt idx="22">
                  <c:v>172.137</c:v>
                </c:pt>
                <c:pt idx="23">
                  <c:v>172.98500000000001</c:v>
                </c:pt>
                <c:pt idx="24">
                  <c:v>173.93799999999999</c:v>
                </c:pt>
                <c:pt idx="25">
                  <c:v>174.86699999999999</c:v>
                </c:pt>
                <c:pt idx="26">
                  <c:v>175.98099999999999</c:v>
                </c:pt>
                <c:pt idx="27">
                  <c:v>177.11</c:v>
                </c:pt>
                <c:pt idx="28">
                  <c:v>178.38399999999999</c:v>
                </c:pt>
                <c:pt idx="29">
                  <c:v>179.374</c:v>
                </c:pt>
                <c:pt idx="30">
                  <c:v>180.71100000000001</c:v>
                </c:pt>
                <c:pt idx="31">
                  <c:v>181.852</c:v>
                </c:pt>
                <c:pt idx="32">
                  <c:v>183.185</c:v>
                </c:pt>
                <c:pt idx="33">
                  <c:v>184.29</c:v>
                </c:pt>
                <c:pt idx="34">
                  <c:v>185.38</c:v>
                </c:pt>
                <c:pt idx="35">
                  <c:v>186.523</c:v>
                </c:pt>
                <c:pt idx="36">
                  <c:v>187.738</c:v>
                </c:pt>
                <c:pt idx="37">
                  <c:v>189.10499999999999</c:v>
                </c:pt>
                <c:pt idx="38">
                  <c:v>190.58600000000001</c:v>
                </c:pt>
                <c:pt idx="39">
                  <c:v>192.023</c:v>
                </c:pt>
                <c:pt idx="40">
                  <c:v>193.12799999999999</c:v>
                </c:pt>
                <c:pt idx="41">
                  <c:v>194.13300000000001</c:v>
                </c:pt>
                <c:pt idx="42">
                  <c:v>195.226</c:v>
                </c:pt>
                <c:pt idx="43">
                  <c:v>196.23</c:v>
                </c:pt>
                <c:pt idx="44">
                  <c:v>197.29499999999999</c:v>
                </c:pt>
                <c:pt idx="45">
                  <c:v>198.55699999999999</c:v>
                </c:pt>
                <c:pt idx="46">
                  <c:v>199.61199999999999</c:v>
                </c:pt>
                <c:pt idx="47">
                  <c:v>200.36799999999999</c:v>
                </c:pt>
                <c:pt idx="48">
                  <c:v>200.465</c:v>
                </c:pt>
                <c:pt idx="49">
                  <c:v>198.41800000000001</c:v>
                </c:pt>
                <c:pt idx="50">
                  <c:v>199.34399999999999</c:v>
                </c:pt>
                <c:pt idx="51">
                  <c:v>200.655</c:v>
                </c:pt>
                <c:pt idx="52">
                  <c:v>201.566</c:v>
                </c:pt>
                <c:pt idx="53">
                  <c:v>202.45400000000001</c:v>
                </c:pt>
                <c:pt idx="54">
                  <c:v>203.482</c:v>
                </c:pt>
                <c:pt idx="55">
                  <c:v>204.64500000000001</c:v>
                </c:pt>
                <c:pt idx="56">
                  <c:v>205.66200000000001</c:v>
                </c:pt>
                <c:pt idx="57">
                  <c:v>206.61500000000001</c:v>
                </c:pt>
                <c:pt idx="58">
                  <c:v>207.34399999999999</c:v>
                </c:pt>
                <c:pt idx="59">
                  <c:v>208.36099999999999</c:v>
                </c:pt>
                <c:pt idx="60">
                  <c:v>209.72200000000001</c:v>
                </c:pt>
                <c:pt idx="61">
                  <c:v>210.17699999999999</c:v>
                </c:pt>
                <c:pt idx="62">
                  <c:v>210.20099999999999</c:v>
                </c:pt>
                <c:pt idx="63">
                  <c:v>210.70099999999999</c:v>
                </c:pt>
                <c:pt idx="64">
                  <c:v>211.62799999999999</c:v>
                </c:pt>
                <c:pt idx="65">
                  <c:v>212.31399999999999</c:v>
                </c:pt>
                <c:pt idx="66">
                  <c:v>212.654</c:v>
                </c:pt>
                <c:pt idx="67">
                  <c:v>212.77</c:v>
                </c:pt>
                <c:pt idx="68">
                  <c:v>214.10599999999999</c:v>
                </c:pt>
                <c:pt idx="69">
                  <c:v>214.21100000000001</c:v>
                </c:pt>
                <c:pt idx="70">
                  <c:v>214.416</c:v>
                </c:pt>
                <c:pt idx="71">
                  <c:v>214.71700000000001</c:v>
                </c:pt>
                <c:pt idx="72">
                  <c:v>211.453</c:v>
                </c:pt>
                <c:pt idx="73">
                  <c:v>205.05</c:v>
                </c:pt>
                <c:pt idx="74">
                  <c:v>203.64699999999999</c:v>
                </c:pt>
                <c:pt idx="75">
                  <c:v>203.37799999999999</c:v>
                </c:pt>
                <c:pt idx="76">
                  <c:v>203.24199999999999</c:v>
                </c:pt>
                <c:pt idx="77">
                  <c:v>203.51599999999999</c:v>
                </c:pt>
                <c:pt idx="78">
                  <c:v>203.542</c:v>
                </c:pt>
                <c:pt idx="79">
                  <c:v>202.994</c:v>
                </c:pt>
                <c:pt idx="80">
                  <c:v>202.51900000000001</c:v>
                </c:pt>
                <c:pt idx="81">
                  <c:v>202.62799999999999</c:v>
                </c:pt>
                <c:pt idx="82">
                  <c:v>203.71100000000001</c:v>
                </c:pt>
                <c:pt idx="83">
                  <c:v>204.53899999999999</c:v>
                </c:pt>
                <c:pt idx="84">
                  <c:v>205.94</c:v>
                </c:pt>
                <c:pt idx="85">
                  <c:v>206.50399999999999</c:v>
                </c:pt>
                <c:pt idx="86">
                  <c:v>204.768</c:v>
                </c:pt>
                <c:pt idx="87">
                  <c:v>205.303</c:v>
                </c:pt>
                <c:pt idx="88">
                  <c:v>206.19200000000001</c:v>
                </c:pt>
                <c:pt idx="89">
                  <c:v>205.001</c:v>
                </c:pt>
                <c:pt idx="90">
                  <c:v>205.00399999999999</c:v>
                </c:pt>
                <c:pt idx="91">
                  <c:v>206.16900000000001</c:v>
                </c:pt>
                <c:pt idx="92">
                  <c:v>207.31</c:v>
                </c:pt>
                <c:pt idx="93">
                  <c:v>208.94</c:v>
                </c:pt>
                <c:pt idx="94">
                  <c:v>209.577</c:v>
                </c:pt>
                <c:pt idx="95">
                  <c:v>211.15600000000001</c:v>
                </c:pt>
                <c:pt idx="96">
                  <c:v>212.74299999999999</c:v>
                </c:pt>
                <c:pt idx="97">
                  <c:v>214.17699999999999</c:v>
                </c:pt>
                <c:pt idx="98">
                  <c:v>214.76599999999999</c:v>
                </c:pt>
                <c:pt idx="99">
                  <c:v>213.65</c:v>
                </c:pt>
                <c:pt idx="100">
                  <c:v>212.68700000000001</c:v>
                </c:pt>
                <c:pt idx="101">
                  <c:v>212.86699999999999</c:v>
                </c:pt>
                <c:pt idx="102">
                  <c:v>212.09299999999999</c:v>
                </c:pt>
                <c:pt idx="103">
                  <c:v>213.22499999999999</c:v>
                </c:pt>
                <c:pt idx="104">
                  <c:v>213.131</c:v>
                </c:pt>
                <c:pt idx="105">
                  <c:v>214.15799999999999</c:v>
                </c:pt>
                <c:pt idx="106">
                  <c:v>215.38499999999999</c:v>
                </c:pt>
                <c:pt idx="107">
                  <c:v>217.35</c:v>
                </c:pt>
                <c:pt idx="108">
                  <c:v>219.935</c:v>
                </c:pt>
                <c:pt idx="109">
                  <c:v>222.077</c:v>
                </c:pt>
                <c:pt idx="110">
                  <c:v>224.37</c:v>
                </c:pt>
                <c:pt idx="111">
                  <c:v>225.40100000000001</c:v>
                </c:pt>
                <c:pt idx="112">
                  <c:v>224.828</c:v>
                </c:pt>
                <c:pt idx="113">
                  <c:v>221.06200000000001</c:v>
                </c:pt>
                <c:pt idx="114">
                  <c:v>213.886</c:v>
                </c:pt>
                <c:pt idx="115">
                  <c:v>214.06</c:v>
                </c:pt>
                <c:pt idx="116">
                  <c:v>216.619</c:v>
                </c:pt>
                <c:pt idx="117">
                  <c:v>219.08099999999999</c:v>
                </c:pt>
                <c:pt idx="118">
                  <c:v>221.51300000000001</c:v>
                </c:pt>
                <c:pt idx="119">
                  <c:v>222.864</c:v>
                </c:pt>
                <c:pt idx="120">
                  <c:v>225.17099999999999</c:v>
                </c:pt>
                <c:pt idx="121">
                  <c:v>227.52</c:v>
                </c:pt>
                <c:pt idx="122">
                  <c:v>229.63300000000001</c:v>
                </c:pt>
                <c:pt idx="123">
                  <c:v>231.857</c:v>
                </c:pt>
                <c:pt idx="124">
                  <c:v>234.452</c:v>
                </c:pt>
                <c:pt idx="125">
                  <c:v>236.51499999999999</c:v>
                </c:pt>
                <c:pt idx="126">
                  <c:v>238.66800000000001</c:v>
                </c:pt>
                <c:pt idx="127">
                  <c:v>240.566</c:v>
                </c:pt>
                <c:pt idx="128">
                  <c:v>243.029</c:v>
                </c:pt>
                <c:pt idx="129">
                  <c:v>243.364</c:v>
                </c:pt>
                <c:pt idx="130">
                  <c:v>239.886</c:v>
                </c:pt>
                <c:pt idx="131">
                  <c:v>198.92400000000001</c:v>
                </c:pt>
                <c:pt idx="132">
                  <c:v>201.602</c:v>
                </c:pt>
                <c:pt idx="133">
                  <c:v>206.392</c:v>
                </c:pt>
                <c:pt idx="134">
                  <c:v>210.59399999999999</c:v>
                </c:pt>
                <c:pt idx="135">
                  <c:v>215.029</c:v>
                </c:pt>
                <c:pt idx="136">
                  <c:v>219.13800000000001</c:v>
                </c:pt>
                <c:pt idx="137">
                  <c:v>223.36500000000001</c:v>
                </c:pt>
                <c:pt idx="138">
                  <c:v>227.03399999999999</c:v>
                </c:pt>
                <c:pt idx="139">
                  <c:v>231.08500000000001</c:v>
                </c:pt>
                <c:pt idx="140">
                  <c:v>234.90799999999999</c:v>
                </c:pt>
                <c:pt idx="141">
                  <c:v>238.89599999999999</c:v>
                </c:pt>
                <c:pt idx="142">
                  <c:v>242.982</c:v>
                </c:pt>
                <c:pt idx="143">
                  <c:v>247.08699999999999</c:v>
                </c:pt>
                <c:pt idx="144">
                  <c:v>251.00200000000001</c:v>
                </c:pt>
                <c:pt idx="145">
                  <c:v>254.56</c:v>
                </c:pt>
                <c:pt idx="146">
                  <c:v>258.267</c:v>
                </c:pt>
                <c:pt idx="147">
                  <c:v>261.505</c:v>
                </c:pt>
                <c:pt idx="148">
                  <c:v>264.85000000000002</c:v>
                </c:pt>
                <c:pt idx="149">
                  <c:v>268.80599999999998</c:v>
                </c:pt>
                <c:pt idx="150">
                  <c:v>272.71899999999999</c:v>
                </c:pt>
                <c:pt idx="151">
                  <c:v>276.54199999999997</c:v>
                </c:pt>
                <c:pt idx="152">
                  <c:v>280.83199999999999</c:v>
                </c:pt>
                <c:pt idx="153">
                  <c:v>284.60000000000002</c:v>
                </c:pt>
                <c:pt idx="154">
                  <c:v>288.55099999999999</c:v>
                </c:pt>
                <c:pt idx="155">
                  <c:v>292.58100000000002</c:v>
                </c:pt>
                <c:pt idx="156">
                  <c:v>296.36500000000001</c:v>
                </c:pt>
                <c:pt idx="157">
                  <c:v>300.20400000000001</c:v>
                </c:pt>
                <c:pt idx="158">
                  <c:v>304.20299999999997</c:v>
                </c:pt>
                <c:pt idx="159">
                  <c:v>307.81599999999997</c:v>
                </c:pt>
                <c:pt idx="160">
                  <c:v>311.34100000000001</c:v>
                </c:pt>
                <c:pt idx="161">
                  <c:v>312.608</c:v>
                </c:pt>
                <c:pt idx="162">
                  <c:v>316.274</c:v>
                </c:pt>
                <c:pt idx="163">
                  <c:v>320.04399999999998</c:v>
                </c:pt>
                <c:pt idx="164">
                  <c:v>323.79500000000002</c:v>
                </c:pt>
                <c:pt idx="165">
                  <c:v>326.52499999999998</c:v>
                </c:pt>
                <c:pt idx="166">
                  <c:v>330.142</c:v>
                </c:pt>
                <c:pt idx="167">
                  <c:v>334.17500000000001</c:v>
                </c:pt>
                <c:pt idx="168">
                  <c:v>337.73</c:v>
                </c:pt>
                <c:pt idx="169">
                  <c:v>341.33600000000001</c:v>
                </c:pt>
                <c:pt idx="170">
                  <c:v>345.23599999999999</c:v>
                </c:pt>
                <c:pt idx="171">
                  <c:v>348.09100000000001</c:v>
                </c:pt>
                <c:pt idx="172">
                  <c:v>350.51400000000001</c:v>
                </c:pt>
                <c:pt idx="173">
                  <c:v>352.99200000000002</c:v>
                </c:pt>
                <c:pt idx="174">
                  <c:v>355.14499999999998</c:v>
                </c:pt>
                <c:pt idx="175">
                  <c:v>357.411</c:v>
                </c:pt>
                <c:pt idx="176">
                  <c:v>358.91899999999998</c:v>
                </c:pt>
                <c:pt idx="177">
                  <c:v>357.24099999999999</c:v>
                </c:pt>
                <c:pt idx="178">
                  <c:v>352.08</c:v>
                </c:pt>
                <c:pt idx="179">
                  <c:v>350.935</c:v>
                </c:pt>
                <c:pt idx="180">
                  <c:v>353.81299999999999</c:v>
                </c:pt>
                <c:pt idx="181">
                  <c:v>356.12599999999998</c:v>
                </c:pt>
                <c:pt idx="182">
                  <c:v>358.971</c:v>
                </c:pt>
                <c:pt idx="183">
                  <c:v>364.59300000000002</c:v>
                </c:pt>
                <c:pt idx="184">
                  <c:v>370.45299999999997</c:v>
                </c:pt>
                <c:pt idx="185">
                  <c:v>375.87700000000001</c:v>
                </c:pt>
                <c:pt idx="186">
                  <c:v>380.13400000000001</c:v>
                </c:pt>
                <c:pt idx="187">
                  <c:v>380.85700000000003</c:v>
                </c:pt>
                <c:pt idx="188">
                  <c:v>386.375</c:v>
                </c:pt>
                <c:pt idx="189">
                  <c:v>392.05200000000002</c:v>
                </c:pt>
                <c:pt idx="190">
                  <c:v>396.54500000000002</c:v>
                </c:pt>
                <c:pt idx="191">
                  <c:v>402.59199999999998</c:v>
                </c:pt>
                <c:pt idx="192">
                  <c:v>408.81700000000001</c:v>
                </c:pt>
                <c:pt idx="193">
                  <c:v>415.46499999999997</c:v>
                </c:pt>
                <c:pt idx="194">
                  <c:v>422.22800000000001</c:v>
                </c:pt>
                <c:pt idx="195">
                  <c:v>428.58100000000002</c:v>
                </c:pt>
                <c:pt idx="196">
                  <c:v>435.26299999999998</c:v>
                </c:pt>
                <c:pt idx="197">
                  <c:v>441.58800000000002</c:v>
                </c:pt>
                <c:pt idx="198">
                  <c:v>447.78100000000001</c:v>
                </c:pt>
                <c:pt idx="199">
                  <c:v>451.52300000000002</c:v>
                </c:pt>
                <c:pt idx="200">
                  <c:v>453.21600000000001</c:v>
                </c:pt>
                <c:pt idx="201">
                  <c:v>442.02699999999999</c:v>
                </c:pt>
                <c:pt idx="202">
                  <c:v>448.34699999999998</c:v>
                </c:pt>
                <c:pt idx="203">
                  <c:v>454.53800000000001</c:v>
                </c:pt>
                <c:pt idx="204">
                  <c:v>460.762</c:v>
                </c:pt>
                <c:pt idx="205">
                  <c:v>466.85300000000001</c:v>
                </c:pt>
                <c:pt idx="206">
                  <c:v>472.375</c:v>
                </c:pt>
                <c:pt idx="207">
                  <c:v>475.41800000000001</c:v>
                </c:pt>
                <c:pt idx="208">
                  <c:v>475.72</c:v>
                </c:pt>
                <c:pt idx="209">
                  <c:v>478.05700000000002</c:v>
                </c:pt>
                <c:pt idx="210">
                  <c:v>482.97399999999999</c:v>
                </c:pt>
                <c:pt idx="211">
                  <c:v>488.18200000000002</c:v>
                </c:pt>
                <c:pt idx="212">
                  <c:v>493.197</c:v>
                </c:pt>
                <c:pt idx="213">
                  <c:v>488.87599999999998</c:v>
                </c:pt>
                <c:pt idx="214">
                  <c:v>432.94299999999998</c:v>
                </c:pt>
                <c:pt idx="215">
                  <c:v>427.55</c:v>
                </c:pt>
                <c:pt idx="216">
                  <c:v>434.78399999999999</c:v>
                </c:pt>
                <c:pt idx="217">
                  <c:v>444.17700000000002</c:v>
                </c:pt>
                <c:pt idx="218">
                  <c:v>452.20800000000003</c:v>
                </c:pt>
                <c:pt idx="219">
                  <c:v>459.99799999999999</c:v>
                </c:pt>
                <c:pt idx="220">
                  <c:v>467.315</c:v>
                </c:pt>
                <c:pt idx="221">
                  <c:v>463.59199999999998</c:v>
                </c:pt>
                <c:pt idx="222">
                  <c:v>461.142</c:v>
                </c:pt>
                <c:pt idx="223">
                  <c:v>462.35700000000003</c:v>
                </c:pt>
                <c:pt idx="224">
                  <c:v>459.55599999999998</c:v>
                </c:pt>
                <c:pt idx="225">
                  <c:v>455.16500000000002</c:v>
                </c:pt>
                <c:pt idx="226">
                  <c:v>427.63799999999998</c:v>
                </c:pt>
                <c:pt idx="227">
                  <c:v>417.43799999999999</c:v>
                </c:pt>
                <c:pt idx="228">
                  <c:v>421.35599999999999</c:v>
                </c:pt>
                <c:pt idx="229">
                  <c:v>426.67700000000002</c:v>
                </c:pt>
                <c:pt idx="230">
                  <c:v>430.15499999999997</c:v>
                </c:pt>
                <c:pt idx="231">
                  <c:v>423.334</c:v>
                </c:pt>
                <c:pt idx="232">
                  <c:v>414.48599999999999</c:v>
                </c:pt>
                <c:pt idx="233">
                  <c:v>423.39299999999997</c:v>
                </c:pt>
                <c:pt idx="234">
                  <c:v>429.09500000000003</c:v>
                </c:pt>
                <c:pt idx="235">
                  <c:v>431.012</c:v>
                </c:pt>
                <c:pt idx="236">
                  <c:v>433.30399999999997</c:v>
                </c:pt>
                <c:pt idx="237">
                  <c:v>428.58600000000001</c:v>
                </c:pt>
                <c:pt idx="238">
                  <c:v>419.13799999999998</c:v>
                </c:pt>
                <c:pt idx="239">
                  <c:v>409.64499999999998</c:v>
                </c:pt>
                <c:pt idx="240">
                  <c:v>394.95</c:v>
                </c:pt>
                <c:pt idx="241">
                  <c:v>400.56599999999997</c:v>
                </c:pt>
                <c:pt idx="242">
                  <c:v>406.661</c:v>
                </c:pt>
                <c:pt idx="243">
                  <c:v>415.464</c:v>
                </c:pt>
                <c:pt idx="244">
                  <c:v>423.96800000000002</c:v>
                </c:pt>
                <c:pt idx="245">
                  <c:v>431.339</c:v>
                </c:pt>
                <c:pt idx="246">
                  <c:v>440.46199999999999</c:v>
                </c:pt>
                <c:pt idx="247">
                  <c:v>450.21199999999999</c:v>
                </c:pt>
                <c:pt idx="248">
                  <c:v>459.81900000000002</c:v>
                </c:pt>
                <c:pt idx="249">
                  <c:v>469.15</c:v>
                </c:pt>
                <c:pt idx="250">
                  <c:v>476.87599999999998</c:v>
                </c:pt>
                <c:pt idx="251">
                  <c:v>462.42</c:v>
                </c:pt>
                <c:pt idx="252">
                  <c:v>468.733</c:v>
                </c:pt>
                <c:pt idx="253">
                  <c:v>467.81900000000002</c:v>
                </c:pt>
                <c:pt idx="254">
                  <c:v>474.05399999999997</c:v>
                </c:pt>
                <c:pt idx="255">
                  <c:v>483.49299999999999</c:v>
                </c:pt>
                <c:pt idx="256">
                  <c:v>492.27100000000002</c:v>
                </c:pt>
                <c:pt idx="257">
                  <c:v>501.185</c:v>
                </c:pt>
                <c:pt idx="258">
                  <c:v>509.95600000000002</c:v>
                </c:pt>
                <c:pt idx="259">
                  <c:v>518.54100000000005</c:v>
                </c:pt>
                <c:pt idx="260">
                  <c:v>526.80700000000002</c:v>
                </c:pt>
                <c:pt idx="261">
                  <c:v>534.86300000000006</c:v>
                </c:pt>
                <c:pt idx="262">
                  <c:v>542.10799999999995</c:v>
                </c:pt>
                <c:pt idx="263">
                  <c:v>548.41300000000001</c:v>
                </c:pt>
                <c:pt idx="264">
                  <c:v>555.4</c:v>
                </c:pt>
                <c:pt idx="265">
                  <c:v>562.83000000000004</c:v>
                </c:pt>
                <c:pt idx="266">
                  <c:v>560.07399999999996</c:v>
                </c:pt>
                <c:pt idx="267">
                  <c:v>550.64599999999996</c:v>
                </c:pt>
                <c:pt idx="268">
                  <c:v>562.39499999999998</c:v>
                </c:pt>
                <c:pt idx="269">
                  <c:v>570.24900000000002</c:v>
                </c:pt>
                <c:pt idx="270">
                  <c:v>579.33399999999995</c:v>
                </c:pt>
                <c:pt idx="271">
                  <c:v>589.25800000000004</c:v>
                </c:pt>
                <c:pt idx="272">
                  <c:v>598.87300000000005</c:v>
                </c:pt>
                <c:pt idx="273">
                  <c:v>609.15200000000004</c:v>
                </c:pt>
                <c:pt idx="274">
                  <c:v>615.56700000000001</c:v>
                </c:pt>
                <c:pt idx="275">
                  <c:v>624.44799999999998</c:v>
                </c:pt>
                <c:pt idx="276">
                  <c:v>634.80100000000004</c:v>
                </c:pt>
                <c:pt idx="277">
                  <c:v>645.16999999999996</c:v>
                </c:pt>
                <c:pt idx="278">
                  <c:v>656.245</c:v>
                </c:pt>
                <c:pt idx="279">
                  <c:v>668.34</c:v>
                </c:pt>
                <c:pt idx="280">
                  <c:v>681.16800000000001</c:v>
                </c:pt>
                <c:pt idx="281">
                  <c:v>694.952</c:v>
                </c:pt>
                <c:pt idx="282">
                  <c:v>708.35900000000004</c:v>
                </c:pt>
                <c:pt idx="283">
                  <c:v>723.08799999999997</c:v>
                </c:pt>
                <c:pt idx="284">
                  <c:v>740.33699999999999</c:v>
                </c:pt>
                <c:pt idx="285">
                  <c:v>758.91</c:v>
                </c:pt>
                <c:pt idx="286">
                  <c:v>778.21199999999999</c:v>
                </c:pt>
                <c:pt idx="287">
                  <c:v>796.36</c:v>
                </c:pt>
                <c:pt idx="288">
                  <c:v>813.79499999999996</c:v>
                </c:pt>
                <c:pt idx="289">
                  <c:v>832.65</c:v>
                </c:pt>
                <c:pt idx="290">
                  <c:v>851.99199999999996</c:v>
                </c:pt>
                <c:pt idx="291">
                  <c:v>871.62599999999998</c:v>
                </c:pt>
                <c:pt idx="292">
                  <c:v>891.77200000000005</c:v>
                </c:pt>
                <c:pt idx="293">
                  <c:v>911.43600000000004</c:v>
                </c:pt>
                <c:pt idx="294">
                  <c:v>931.35599999999999</c:v>
                </c:pt>
                <c:pt idx="295">
                  <c:v>949.52499999999998</c:v>
                </c:pt>
                <c:pt idx="296">
                  <c:v>967.19</c:v>
                </c:pt>
                <c:pt idx="297">
                  <c:v>988.63</c:v>
                </c:pt>
                <c:pt idx="298">
                  <c:v>1010.497</c:v>
                </c:pt>
                <c:pt idx="299">
                  <c:v>1032.702</c:v>
                </c:pt>
                <c:pt idx="300">
                  <c:v>1056.3920000000001</c:v>
                </c:pt>
                <c:pt idx="301">
                  <c:v>1080.296</c:v>
                </c:pt>
                <c:pt idx="302">
                  <c:v>1104.327</c:v>
                </c:pt>
                <c:pt idx="303">
                  <c:v>1128.855</c:v>
                </c:pt>
                <c:pt idx="304">
                  <c:v>1153.0540000000001</c:v>
                </c:pt>
                <c:pt idx="305">
                  <c:v>1177.896</c:v>
                </c:pt>
                <c:pt idx="306">
                  <c:v>1203.575</c:v>
                </c:pt>
                <c:pt idx="307">
                  <c:v>1228.722</c:v>
                </c:pt>
                <c:pt idx="308">
                  <c:v>1253.866</c:v>
                </c:pt>
                <c:pt idx="309">
                  <c:v>1279.8</c:v>
                </c:pt>
                <c:pt idx="310">
                  <c:v>1306.2739999999999</c:v>
                </c:pt>
                <c:pt idx="311">
                  <c:v>1332.549</c:v>
                </c:pt>
                <c:pt idx="312">
                  <c:v>1359.163</c:v>
                </c:pt>
                <c:pt idx="313">
                  <c:v>1386.21</c:v>
                </c:pt>
                <c:pt idx="314">
                  <c:v>1413.0450000000001</c:v>
                </c:pt>
                <c:pt idx="315">
                  <c:v>1440.1369999999999</c:v>
                </c:pt>
                <c:pt idx="316">
                  <c:v>1468.2</c:v>
                </c:pt>
                <c:pt idx="317">
                  <c:v>1495.45</c:v>
                </c:pt>
                <c:pt idx="318">
                  <c:v>1522.81</c:v>
                </c:pt>
                <c:pt idx="319">
                  <c:v>1550.424</c:v>
                </c:pt>
                <c:pt idx="320">
                  <c:v>1578.82</c:v>
                </c:pt>
                <c:pt idx="321">
                  <c:v>1606.539</c:v>
                </c:pt>
                <c:pt idx="322">
                  <c:v>1634.8</c:v>
                </c:pt>
                <c:pt idx="323">
                  <c:v>1663.1289999999999</c:v>
                </c:pt>
                <c:pt idx="324">
                  <c:v>1691.9739999999999</c:v>
                </c:pt>
                <c:pt idx="325">
                  <c:v>1721.2639999999999</c:v>
                </c:pt>
                <c:pt idx="326">
                  <c:v>1749.7170000000001</c:v>
                </c:pt>
                <c:pt idx="327">
                  <c:v>1778.501</c:v>
                </c:pt>
                <c:pt idx="328">
                  <c:v>1807.5039999999999</c:v>
                </c:pt>
                <c:pt idx="329">
                  <c:v>1836.3130000000001</c:v>
                </c:pt>
                <c:pt idx="330">
                  <c:v>1865.2429999999999</c:v>
                </c:pt>
                <c:pt idx="331">
                  <c:v>1894.354</c:v>
                </c:pt>
                <c:pt idx="332">
                  <c:v>1923.126</c:v>
                </c:pt>
                <c:pt idx="333">
                  <c:v>1953.098</c:v>
                </c:pt>
                <c:pt idx="334">
                  <c:v>1982.9580000000001</c:v>
                </c:pt>
                <c:pt idx="335">
                  <c:v>2011.7539999999999</c:v>
                </c:pt>
                <c:pt idx="336">
                  <c:v>2041.058</c:v>
                </c:pt>
                <c:pt idx="337">
                  <c:v>2070.9769999999999</c:v>
                </c:pt>
                <c:pt idx="338">
                  <c:v>2100.6979999999999</c:v>
                </c:pt>
                <c:pt idx="339">
                  <c:v>2129.9</c:v>
                </c:pt>
                <c:pt idx="340">
                  <c:v>2159.2829999999999</c:v>
                </c:pt>
                <c:pt idx="341">
                  <c:v>2188.8240000000001</c:v>
                </c:pt>
                <c:pt idx="342">
                  <c:v>2219.1840000000002</c:v>
                </c:pt>
                <c:pt idx="343">
                  <c:v>2250.116</c:v>
                </c:pt>
                <c:pt idx="344">
                  <c:v>2279.79</c:v>
                </c:pt>
                <c:pt idx="345">
                  <c:v>2309.7559999999999</c:v>
                </c:pt>
                <c:pt idx="346">
                  <c:v>2340.174</c:v>
                </c:pt>
                <c:pt idx="347">
                  <c:v>2371.027</c:v>
                </c:pt>
                <c:pt idx="348">
                  <c:v>2401.701</c:v>
                </c:pt>
                <c:pt idx="349">
                  <c:v>2431.4870000000001</c:v>
                </c:pt>
                <c:pt idx="350">
                  <c:v>2461.6570000000002</c:v>
                </c:pt>
                <c:pt idx="351">
                  <c:v>2491.998</c:v>
                </c:pt>
                <c:pt idx="352">
                  <c:v>2523.1570000000002</c:v>
                </c:pt>
                <c:pt idx="353">
                  <c:v>2553.4070000000002</c:v>
                </c:pt>
                <c:pt idx="354">
                  <c:v>2584.0810000000001</c:v>
                </c:pt>
                <c:pt idx="355">
                  <c:v>2614.6080000000002</c:v>
                </c:pt>
                <c:pt idx="356">
                  <c:v>2646.18</c:v>
                </c:pt>
                <c:pt idx="357">
                  <c:v>2677.11</c:v>
                </c:pt>
                <c:pt idx="358">
                  <c:v>2707.989</c:v>
                </c:pt>
                <c:pt idx="359">
                  <c:v>2738.663</c:v>
                </c:pt>
                <c:pt idx="360">
                  <c:v>2769.3649999999998</c:v>
                </c:pt>
                <c:pt idx="361">
                  <c:v>2800.32</c:v>
                </c:pt>
                <c:pt idx="362">
                  <c:v>2831.2179999999998</c:v>
                </c:pt>
                <c:pt idx="363">
                  <c:v>2862.549</c:v>
                </c:pt>
                <c:pt idx="364">
                  <c:v>2894.7060000000001</c:v>
                </c:pt>
                <c:pt idx="365">
                  <c:v>2925.6759999999999</c:v>
                </c:pt>
                <c:pt idx="366">
                  <c:v>2956.8330000000001</c:v>
                </c:pt>
                <c:pt idx="367">
                  <c:v>2989.3449999999998</c:v>
                </c:pt>
                <c:pt idx="368">
                  <c:v>3021.26</c:v>
                </c:pt>
                <c:pt idx="369">
                  <c:v>3052.1080000000002</c:v>
                </c:pt>
                <c:pt idx="370">
                  <c:v>3083.8989999999999</c:v>
                </c:pt>
                <c:pt idx="371">
                  <c:v>3115.085</c:v>
                </c:pt>
                <c:pt idx="372">
                  <c:v>3147.0729999999999</c:v>
                </c:pt>
                <c:pt idx="373">
                  <c:v>3179.2939999999999</c:v>
                </c:pt>
                <c:pt idx="374">
                  <c:v>3211.4070000000002</c:v>
                </c:pt>
                <c:pt idx="375">
                  <c:v>3243.5569999999998</c:v>
                </c:pt>
                <c:pt idx="376">
                  <c:v>3276.7139999999999</c:v>
                </c:pt>
                <c:pt idx="377">
                  <c:v>3308.7510000000002</c:v>
                </c:pt>
                <c:pt idx="378">
                  <c:v>3340.61</c:v>
                </c:pt>
                <c:pt idx="379">
                  <c:v>3372.8159999999998</c:v>
                </c:pt>
                <c:pt idx="380">
                  <c:v>3404.91</c:v>
                </c:pt>
                <c:pt idx="381">
                  <c:v>3437.4180000000001</c:v>
                </c:pt>
                <c:pt idx="382">
                  <c:v>3469.848</c:v>
                </c:pt>
                <c:pt idx="383">
                  <c:v>3502.0479999999998</c:v>
                </c:pt>
                <c:pt idx="384">
                  <c:v>3534.8130000000001</c:v>
                </c:pt>
                <c:pt idx="385">
                  <c:v>3567.5859999999998</c:v>
                </c:pt>
                <c:pt idx="386">
                  <c:v>3600.1480000000001</c:v>
                </c:pt>
                <c:pt idx="387">
                  <c:v>3632.9940000000001</c:v>
                </c:pt>
                <c:pt idx="388">
                  <c:v>3665.7629999999999</c:v>
                </c:pt>
                <c:pt idx="389">
                  <c:v>3697.9140000000002</c:v>
                </c:pt>
                <c:pt idx="390">
                  <c:v>3730.605</c:v>
                </c:pt>
                <c:pt idx="391">
                  <c:v>3763.5450000000001</c:v>
                </c:pt>
                <c:pt idx="392">
                  <c:v>3795.8760000000002</c:v>
                </c:pt>
                <c:pt idx="393">
                  <c:v>3829.0880000000002</c:v>
                </c:pt>
                <c:pt idx="394">
                  <c:v>3862.2979999999998</c:v>
                </c:pt>
                <c:pt idx="395">
                  <c:v>3895.6170000000002</c:v>
                </c:pt>
                <c:pt idx="396">
                  <c:v>3928.701</c:v>
                </c:pt>
                <c:pt idx="397">
                  <c:v>3962.14</c:v>
                </c:pt>
                <c:pt idx="398">
                  <c:v>3995.241</c:v>
                </c:pt>
                <c:pt idx="399">
                  <c:v>4028.18</c:v>
                </c:pt>
                <c:pt idx="400">
                  <c:v>4060.8679999999999</c:v>
                </c:pt>
                <c:pt idx="401">
                  <c:v>4093.4169999999999</c:v>
                </c:pt>
                <c:pt idx="402">
                  <c:v>4126.1279999999997</c:v>
                </c:pt>
                <c:pt idx="403">
                  <c:v>4159.482</c:v>
                </c:pt>
                <c:pt idx="404">
                  <c:v>4193.2610000000004</c:v>
                </c:pt>
                <c:pt idx="405">
                  <c:v>4226.8490000000002</c:v>
                </c:pt>
                <c:pt idx="406">
                  <c:v>4259.6459999999997</c:v>
                </c:pt>
                <c:pt idx="407">
                  <c:v>4292.826</c:v>
                </c:pt>
                <c:pt idx="408">
                  <c:v>4326.9350000000004</c:v>
                </c:pt>
                <c:pt idx="409">
                  <c:v>4359.63</c:v>
                </c:pt>
                <c:pt idx="410">
                  <c:v>4392.1639999999998</c:v>
                </c:pt>
                <c:pt idx="411">
                  <c:v>4425.5050000000001</c:v>
                </c:pt>
                <c:pt idx="412">
                  <c:v>4458.8490000000002</c:v>
                </c:pt>
                <c:pt idx="413">
                  <c:v>4492.143</c:v>
                </c:pt>
                <c:pt idx="414">
                  <c:v>4525.3810000000003</c:v>
                </c:pt>
                <c:pt idx="415">
                  <c:v>4558.5990000000002</c:v>
                </c:pt>
                <c:pt idx="416">
                  <c:v>4592.4340000000002</c:v>
                </c:pt>
                <c:pt idx="417">
                  <c:v>4626.0820000000003</c:v>
                </c:pt>
                <c:pt idx="418">
                  <c:v>4659.0709999999999</c:v>
                </c:pt>
                <c:pt idx="419">
                  <c:v>4691.9769999999999</c:v>
                </c:pt>
                <c:pt idx="420">
                  <c:v>4724.7809999999999</c:v>
                </c:pt>
                <c:pt idx="421">
                  <c:v>4757.8850000000002</c:v>
                </c:pt>
                <c:pt idx="422">
                  <c:v>4791.4780000000001</c:v>
                </c:pt>
                <c:pt idx="423">
                  <c:v>4824.3130000000001</c:v>
                </c:pt>
                <c:pt idx="424">
                  <c:v>4857.366</c:v>
                </c:pt>
                <c:pt idx="425">
                  <c:v>4891.2079999999996</c:v>
                </c:pt>
                <c:pt idx="426">
                  <c:v>4924.8440000000001</c:v>
                </c:pt>
                <c:pt idx="427">
                  <c:v>4958.402</c:v>
                </c:pt>
                <c:pt idx="428">
                  <c:v>4991.951</c:v>
                </c:pt>
                <c:pt idx="429">
                  <c:v>5025.3500000000004</c:v>
                </c:pt>
                <c:pt idx="430">
                  <c:v>5058.5249999999996</c:v>
                </c:pt>
                <c:pt idx="431">
                  <c:v>5091.7370000000001</c:v>
                </c:pt>
                <c:pt idx="432">
                  <c:v>5125.0140000000001</c:v>
                </c:pt>
                <c:pt idx="433">
                  <c:v>5157.8850000000002</c:v>
                </c:pt>
                <c:pt idx="434">
                  <c:v>5191.2030000000004</c:v>
                </c:pt>
                <c:pt idx="435">
                  <c:v>5224.4229999999998</c:v>
                </c:pt>
                <c:pt idx="436">
                  <c:v>5258.2659999999996</c:v>
                </c:pt>
                <c:pt idx="437">
                  <c:v>5291.9769999999999</c:v>
                </c:pt>
                <c:pt idx="438">
                  <c:v>5325.0630000000001</c:v>
                </c:pt>
                <c:pt idx="439">
                  <c:v>5358.7849999999999</c:v>
                </c:pt>
                <c:pt idx="440">
                  <c:v>5392.1369999999997</c:v>
                </c:pt>
                <c:pt idx="441">
                  <c:v>5425.0680000000002</c:v>
                </c:pt>
                <c:pt idx="442">
                  <c:v>5458.4719999999998</c:v>
                </c:pt>
                <c:pt idx="443">
                  <c:v>5490.8509999999997</c:v>
                </c:pt>
                <c:pt idx="444">
                  <c:v>5524.4080000000004</c:v>
                </c:pt>
                <c:pt idx="445">
                  <c:v>5557.6270000000004</c:v>
                </c:pt>
                <c:pt idx="446">
                  <c:v>5591.1819999999998</c:v>
                </c:pt>
                <c:pt idx="447">
                  <c:v>5625.1779999999999</c:v>
                </c:pt>
                <c:pt idx="448">
                  <c:v>5657.973</c:v>
                </c:pt>
                <c:pt idx="449">
                  <c:v>5691.7470000000003</c:v>
                </c:pt>
                <c:pt idx="450">
                  <c:v>5725.4639999999999</c:v>
                </c:pt>
                <c:pt idx="451">
                  <c:v>5758.7979999999998</c:v>
                </c:pt>
                <c:pt idx="452">
                  <c:v>5792.4340000000002</c:v>
                </c:pt>
                <c:pt idx="453">
                  <c:v>5825.0609999999997</c:v>
                </c:pt>
                <c:pt idx="454">
                  <c:v>5858.4459999999999</c:v>
                </c:pt>
                <c:pt idx="455">
                  <c:v>5891.7619999999997</c:v>
                </c:pt>
                <c:pt idx="456">
                  <c:v>5925.1379999999999</c:v>
                </c:pt>
                <c:pt idx="457">
                  <c:v>5958.83</c:v>
                </c:pt>
                <c:pt idx="458">
                  <c:v>5992.2979999999998</c:v>
                </c:pt>
                <c:pt idx="459">
                  <c:v>6025.1130000000003</c:v>
                </c:pt>
                <c:pt idx="460">
                  <c:v>6059.25</c:v>
                </c:pt>
                <c:pt idx="461">
                  <c:v>6093.0469999999996</c:v>
                </c:pt>
                <c:pt idx="462">
                  <c:v>6126.4440000000004</c:v>
                </c:pt>
                <c:pt idx="463">
                  <c:v>6159.2349999999997</c:v>
                </c:pt>
                <c:pt idx="464">
                  <c:v>6191.8149999999996</c:v>
                </c:pt>
                <c:pt idx="465">
                  <c:v>6224.7659999999996</c:v>
                </c:pt>
                <c:pt idx="466">
                  <c:v>6258.0410000000002</c:v>
                </c:pt>
                <c:pt idx="467">
                  <c:v>6291.3689999999997</c:v>
                </c:pt>
                <c:pt idx="468">
                  <c:v>6324.9110000000001</c:v>
                </c:pt>
                <c:pt idx="469">
                  <c:v>6357.7780000000002</c:v>
                </c:pt>
                <c:pt idx="470">
                  <c:v>6391.268</c:v>
                </c:pt>
                <c:pt idx="471">
                  <c:v>6424.2280000000001</c:v>
                </c:pt>
                <c:pt idx="472">
                  <c:v>6456.9650000000001</c:v>
                </c:pt>
                <c:pt idx="473">
                  <c:v>6490.335</c:v>
                </c:pt>
                <c:pt idx="474">
                  <c:v>6522.6880000000001</c:v>
                </c:pt>
                <c:pt idx="475">
                  <c:v>6555.17</c:v>
                </c:pt>
                <c:pt idx="476">
                  <c:v>6587.52</c:v>
                </c:pt>
                <c:pt idx="477">
                  <c:v>6619.2659999999996</c:v>
                </c:pt>
                <c:pt idx="478">
                  <c:v>6651.0469999999996</c:v>
                </c:pt>
                <c:pt idx="479">
                  <c:v>6683.384</c:v>
                </c:pt>
                <c:pt idx="480">
                  <c:v>6715.8289999999997</c:v>
                </c:pt>
                <c:pt idx="481">
                  <c:v>6748.4089999999997</c:v>
                </c:pt>
                <c:pt idx="482">
                  <c:v>6780.3739999999998</c:v>
                </c:pt>
                <c:pt idx="483">
                  <c:v>6812.4269999999997</c:v>
                </c:pt>
                <c:pt idx="484">
                  <c:v>6844.4350000000004</c:v>
                </c:pt>
                <c:pt idx="485">
                  <c:v>6876.4160000000002</c:v>
                </c:pt>
                <c:pt idx="486">
                  <c:v>6907.7139999999999</c:v>
                </c:pt>
                <c:pt idx="487">
                  <c:v>6938.0190000000002</c:v>
                </c:pt>
                <c:pt idx="488">
                  <c:v>6968.29</c:v>
                </c:pt>
                <c:pt idx="489">
                  <c:v>6999.0379999999996</c:v>
                </c:pt>
                <c:pt idx="490">
                  <c:v>7029.8649999999998</c:v>
                </c:pt>
                <c:pt idx="491">
                  <c:v>7060.7849999999999</c:v>
                </c:pt>
                <c:pt idx="492">
                  <c:v>7092.607</c:v>
                </c:pt>
                <c:pt idx="493">
                  <c:v>7122.9260000000004</c:v>
                </c:pt>
                <c:pt idx="494">
                  <c:v>7154.3329999999996</c:v>
                </c:pt>
                <c:pt idx="495">
                  <c:v>7185.0940000000001</c:v>
                </c:pt>
                <c:pt idx="496">
                  <c:v>7215.9449999999997</c:v>
                </c:pt>
                <c:pt idx="497">
                  <c:v>7246.4530000000004</c:v>
                </c:pt>
                <c:pt idx="498">
                  <c:v>7275.93</c:v>
                </c:pt>
                <c:pt idx="499">
                  <c:v>7305.8630000000003</c:v>
                </c:pt>
                <c:pt idx="500">
                  <c:v>7335.5969999999998</c:v>
                </c:pt>
                <c:pt idx="501">
                  <c:v>7365.5010000000002</c:v>
                </c:pt>
                <c:pt idx="502">
                  <c:v>7394.6130000000003</c:v>
                </c:pt>
                <c:pt idx="503">
                  <c:v>7425.3919999999998</c:v>
                </c:pt>
                <c:pt idx="504">
                  <c:v>7454.1589999999997</c:v>
                </c:pt>
                <c:pt idx="505">
                  <c:v>7484.2960000000003</c:v>
                </c:pt>
                <c:pt idx="506">
                  <c:v>7512.7969999999996</c:v>
                </c:pt>
                <c:pt idx="507">
                  <c:v>7541.9009999999998</c:v>
                </c:pt>
                <c:pt idx="508">
                  <c:v>7570.0069999999996</c:v>
                </c:pt>
                <c:pt idx="509">
                  <c:v>7598.8140000000003</c:v>
                </c:pt>
                <c:pt idx="510">
                  <c:v>7626.7479999999996</c:v>
                </c:pt>
                <c:pt idx="511">
                  <c:v>7654.59</c:v>
                </c:pt>
                <c:pt idx="512">
                  <c:v>7681.9390000000003</c:v>
                </c:pt>
                <c:pt idx="513">
                  <c:v>7709.7960000000003</c:v>
                </c:pt>
                <c:pt idx="514">
                  <c:v>7737.0349999999999</c:v>
                </c:pt>
                <c:pt idx="515">
                  <c:v>7765.366</c:v>
                </c:pt>
                <c:pt idx="516">
                  <c:v>7791.7790000000005</c:v>
                </c:pt>
                <c:pt idx="517">
                  <c:v>7819.3950000000004</c:v>
                </c:pt>
                <c:pt idx="518">
                  <c:v>7846.4970000000003</c:v>
                </c:pt>
                <c:pt idx="519">
                  <c:v>7873.3810000000003</c:v>
                </c:pt>
                <c:pt idx="520">
                  <c:v>7900.5649999999996</c:v>
                </c:pt>
                <c:pt idx="521">
                  <c:v>7927.2349999999997</c:v>
                </c:pt>
                <c:pt idx="522">
                  <c:v>7954.3670000000002</c:v>
                </c:pt>
                <c:pt idx="523">
                  <c:v>7980.6760000000004</c:v>
                </c:pt>
                <c:pt idx="524">
                  <c:v>8005.3549999999996</c:v>
                </c:pt>
                <c:pt idx="525">
                  <c:v>8031.2309999999998</c:v>
                </c:pt>
                <c:pt idx="526">
                  <c:v>8055.1419999999998</c:v>
                </c:pt>
                <c:pt idx="527">
                  <c:v>8078.9160000000002</c:v>
                </c:pt>
                <c:pt idx="528">
                  <c:v>8102.009</c:v>
                </c:pt>
                <c:pt idx="529">
                  <c:v>8124.7860000000001</c:v>
                </c:pt>
                <c:pt idx="530">
                  <c:v>8145.2389999999996</c:v>
                </c:pt>
                <c:pt idx="531">
                  <c:v>8158.6719999999996</c:v>
                </c:pt>
                <c:pt idx="532">
                  <c:v>3583.9830000000002</c:v>
                </c:pt>
                <c:pt idx="533">
                  <c:v>4081.5880000000002</c:v>
                </c:pt>
                <c:pt idx="534">
                  <c:v>3890.7130000000002</c:v>
                </c:pt>
                <c:pt idx="535">
                  <c:v>3899.9349999999999</c:v>
                </c:pt>
                <c:pt idx="536">
                  <c:v>3869.4470000000001</c:v>
                </c:pt>
                <c:pt idx="537">
                  <c:v>3852.7249999999999</c:v>
                </c:pt>
                <c:pt idx="538">
                  <c:v>3836.1019999999999</c:v>
                </c:pt>
                <c:pt idx="539">
                  <c:v>3821.4070000000002</c:v>
                </c:pt>
                <c:pt idx="540">
                  <c:v>3808.9859999999999</c:v>
                </c:pt>
                <c:pt idx="541">
                  <c:v>3797.7489999999998</c:v>
                </c:pt>
                <c:pt idx="542">
                  <c:v>3787.6179999999999</c:v>
                </c:pt>
                <c:pt idx="543">
                  <c:v>3778.7660000000001</c:v>
                </c:pt>
                <c:pt idx="544">
                  <c:v>3770.6489999999999</c:v>
                </c:pt>
                <c:pt idx="545">
                  <c:v>3763.2550000000001</c:v>
                </c:pt>
                <c:pt idx="546">
                  <c:v>3756.1529999999998</c:v>
                </c:pt>
                <c:pt idx="547">
                  <c:v>3749.3130000000001</c:v>
                </c:pt>
                <c:pt idx="548">
                  <c:v>3742.8870000000002</c:v>
                </c:pt>
                <c:pt idx="549">
                  <c:v>3737.0369999999998</c:v>
                </c:pt>
                <c:pt idx="550">
                  <c:v>3731.82</c:v>
                </c:pt>
                <c:pt idx="551">
                  <c:v>3727.4250000000002</c:v>
                </c:pt>
                <c:pt idx="552">
                  <c:v>3723.2809999999999</c:v>
                </c:pt>
                <c:pt idx="553">
                  <c:v>3718.7919999999999</c:v>
                </c:pt>
                <c:pt idx="554">
                  <c:v>3714.4160000000002</c:v>
                </c:pt>
                <c:pt idx="555">
                  <c:v>3710.2530000000002</c:v>
                </c:pt>
                <c:pt idx="556">
                  <c:v>3706.4319999999998</c:v>
                </c:pt>
                <c:pt idx="557">
                  <c:v>3702.9290000000001</c:v>
                </c:pt>
                <c:pt idx="558">
                  <c:v>3699.5349999999999</c:v>
                </c:pt>
                <c:pt idx="559">
                  <c:v>3696.3679999999999</c:v>
                </c:pt>
                <c:pt idx="560">
                  <c:v>3693.4029999999998</c:v>
                </c:pt>
                <c:pt idx="561">
                  <c:v>3690.2370000000001</c:v>
                </c:pt>
                <c:pt idx="562">
                  <c:v>3687.1959999999999</c:v>
                </c:pt>
                <c:pt idx="563">
                  <c:v>3684.0509999999999</c:v>
                </c:pt>
                <c:pt idx="564">
                  <c:v>3681.43</c:v>
                </c:pt>
                <c:pt idx="565">
                  <c:v>3679.4650000000001</c:v>
                </c:pt>
                <c:pt idx="566">
                  <c:v>3677.607</c:v>
                </c:pt>
                <c:pt idx="567">
                  <c:v>3675.547</c:v>
                </c:pt>
                <c:pt idx="568">
                  <c:v>3673.143</c:v>
                </c:pt>
                <c:pt idx="569">
                  <c:v>3670.5039999999999</c:v>
                </c:pt>
                <c:pt idx="570">
                  <c:v>3668.252</c:v>
                </c:pt>
                <c:pt idx="571">
                  <c:v>3666.0909999999999</c:v>
                </c:pt>
                <c:pt idx="572">
                  <c:v>3664.1680000000001</c:v>
                </c:pt>
                <c:pt idx="573">
                  <c:v>3662.375</c:v>
                </c:pt>
                <c:pt idx="574">
                  <c:v>3660.6329999999998</c:v>
                </c:pt>
                <c:pt idx="575">
                  <c:v>3658.9690000000001</c:v>
                </c:pt>
                <c:pt idx="576">
                  <c:v>3656.9830000000002</c:v>
                </c:pt>
                <c:pt idx="577">
                  <c:v>3654.9690000000001</c:v>
                </c:pt>
                <c:pt idx="578">
                  <c:v>3653.0039999999999</c:v>
                </c:pt>
                <c:pt idx="579">
                  <c:v>3651.4569999999999</c:v>
                </c:pt>
                <c:pt idx="580">
                  <c:v>3650.3429999999998</c:v>
                </c:pt>
                <c:pt idx="581">
                  <c:v>3649.3919999999998</c:v>
                </c:pt>
                <c:pt idx="582">
                  <c:v>3648.2449999999999</c:v>
                </c:pt>
                <c:pt idx="583">
                  <c:v>3646.6280000000002</c:v>
                </c:pt>
                <c:pt idx="584">
                  <c:v>3644.8870000000002</c:v>
                </c:pt>
                <c:pt idx="585">
                  <c:v>3643.605</c:v>
                </c:pt>
                <c:pt idx="586">
                  <c:v>3642.2069999999999</c:v>
                </c:pt>
                <c:pt idx="587">
                  <c:v>3641.0419999999999</c:v>
                </c:pt>
                <c:pt idx="588">
                  <c:v>3640.5990000000002</c:v>
                </c:pt>
                <c:pt idx="589">
                  <c:v>3639.7429999999999</c:v>
                </c:pt>
                <c:pt idx="590">
                  <c:v>3638.4589999999998</c:v>
                </c:pt>
                <c:pt idx="591">
                  <c:v>3637.2840000000001</c:v>
                </c:pt>
                <c:pt idx="592">
                  <c:v>3635.91</c:v>
                </c:pt>
                <c:pt idx="593">
                  <c:v>3634.5819999999999</c:v>
                </c:pt>
                <c:pt idx="594">
                  <c:v>3633.9659999999999</c:v>
                </c:pt>
                <c:pt idx="595">
                  <c:v>3633.5459999999998</c:v>
                </c:pt>
                <c:pt idx="596">
                  <c:v>3633.116</c:v>
                </c:pt>
                <c:pt idx="597">
                  <c:v>3632.3119999999999</c:v>
                </c:pt>
                <c:pt idx="598">
                  <c:v>3631.1329999999998</c:v>
                </c:pt>
                <c:pt idx="599">
                  <c:v>3630.0929999999998</c:v>
                </c:pt>
                <c:pt idx="600">
                  <c:v>3629.1170000000002</c:v>
                </c:pt>
                <c:pt idx="601">
                  <c:v>3628.3020000000001</c:v>
                </c:pt>
                <c:pt idx="602">
                  <c:v>3627.7449999999999</c:v>
                </c:pt>
                <c:pt idx="603">
                  <c:v>3627.0909999999999</c:v>
                </c:pt>
                <c:pt idx="604">
                  <c:v>3626.5639999999999</c:v>
                </c:pt>
                <c:pt idx="605">
                  <c:v>3625.904</c:v>
                </c:pt>
                <c:pt idx="606">
                  <c:v>3625.0740000000001</c:v>
                </c:pt>
                <c:pt idx="607">
                  <c:v>3623.8910000000001</c:v>
                </c:pt>
                <c:pt idx="608">
                  <c:v>3623.14</c:v>
                </c:pt>
                <c:pt idx="609">
                  <c:v>3622.9859999999999</c:v>
                </c:pt>
                <c:pt idx="610">
                  <c:v>3623.1019999999999</c:v>
                </c:pt>
                <c:pt idx="611">
                  <c:v>3622.931</c:v>
                </c:pt>
                <c:pt idx="612">
                  <c:v>3622.4670000000001</c:v>
                </c:pt>
                <c:pt idx="613">
                  <c:v>3621.5540000000001</c:v>
                </c:pt>
                <c:pt idx="614">
                  <c:v>3620.63</c:v>
                </c:pt>
                <c:pt idx="615">
                  <c:v>3620.056</c:v>
                </c:pt>
                <c:pt idx="616">
                  <c:v>3619.4589999999998</c:v>
                </c:pt>
                <c:pt idx="617">
                  <c:v>3619.1089999999999</c:v>
                </c:pt>
                <c:pt idx="618">
                  <c:v>3618.7849999999999</c:v>
                </c:pt>
                <c:pt idx="619">
                  <c:v>3618.337</c:v>
                </c:pt>
                <c:pt idx="620">
                  <c:v>3617.5039999999999</c:v>
                </c:pt>
                <c:pt idx="621">
                  <c:v>3616.4960000000001</c:v>
                </c:pt>
                <c:pt idx="622">
                  <c:v>3615.7510000000002</c:v>
                </c:pt>
                <c:pt idx="623">
                  <c:v>3615.328</c:v>
                </c:pt>
                <c:pt idx="624">
                  <c:v>3615.634</c:v>
                </c:pt>
                <c:pt idx="625">
                  <c:v>3615.8589999999999</c:v>
                </c:pt>
                <c:pt idx="626">
                  <c:v>3615.8389999999999</c:v>
                </c:pt>
                <c:pt idx="627">
                  <c:v>3615.1680000000001</c:v>
                </c:pt>
                <c:pt idx="628">
                  <c:v>3614.6370000000002</c:v>
                </c:pt>
                <c:pt idx="629">
                  <c:v>3614.0830000000001</c:v>
                </c:pt>
                <c:pt idx="630">
                  <c:v>3613.7260000000001</c:v>
                </c:pt>
                <c:pt idx="631">
                  <c:v>3613.3589999999999</c:v>
                </c:pt>
                <c:pt idx="632">
                  <c:v>3613.2640000000001</c:v>
                </c:pt>
                <c:pt idx="633">
                  <c:v>3612.9490000000001</c:v>
                </c:pt>
                <c:pt idx="634">
                  <c:v>3612.5810000000001</c:v>
                </c:pt>
                <c:pt idx="635">
                  <c:v>3612.058</c:v>
                </c:pt>
                <c:pt idx="636">
                  <c:v>3611.3580000000002</c:v>
                </c:pt>
                <c:pt idx="637">
                  <c:v>3610.482</c:v>
                </c:pt>
                <c:pt idx="638">
                  <c:v>3610.402</c:v>
                </c:pt>
                <c:pt idx="639">
                  <c:v>3610.8330000000001</c:v>
                </c:pt>
                <c:pt idx="640">
                  <c:v>3611.288</c:v>
                </c:pt>
                <c:pt idx="641">
                  <c:v>3611.136</c:v>
                </c:pt>
                <c:pt idx="642">
                  <c:v>3610.681</c:v>
                </c:pt>
                <c:pt idx="643">
                  <c:v>3610.152</c:v>
                </c:pt>
                <c:pt idx="644">
                  <c:v>3609.864</c:v>
                </c:pt>
                <c:pt idx="645">
                  <c:v>3609.9780000000001</c:v>
                </c:pt>
                <c:pt idx="646">
                  <c:v>3610.0929999999998</c:v>
                </c:pt>
                <c:pt idx="647">
                  <c:v>3610.2489999999998</c:v>
                </c:pt>
                <c:pt idx="648">
                  <c:v>3610.1840000000002</c:v>
                </c:pt>
                <c:pt idx="649">
                  <c:v>3609.8409999999999</c:v>
                </c:pt>
                <c:pt idx="650">
                  <c:v>3609.3670000000002</c:v>
                </c:pt>
                <c:pt idx="651">
                  <c:v>3608.8139999999999</c:v>
                </c:pt>
                <c:pt idx="652">
                  <c:v>3608.5070000000001</c:v>
                </c:pt>
                <c:pt idx="653">
                  <c:v>3608.8389999999999</c:v>
                </c:pt>
                <c:pt idx="654">
                  <c:v>3610.1790000000001</c:v>
                </c:pt>
                <c:pt idx="655">
                  <c:v>3610.7249999999999</c:v>
                </c:pt>
                <c:pt idx="656">
                  <c:v>3610.1579999999999</c:v>
                </c:pt>
                <c:pt idx="657">
                  <c:v>3609.623</c:v>
                </c:pt>
                <c:pt idx="658">
                  <c:v>3609.3359999999998</c:v>
                </c:pt>
                <c:pt idx="659">
                  <c:v>3609.3420000000001</c:v>
                </c:pt>
                <c:pt idx="660">
                  <c:v>3609.3609999999999</c:v>
                </c:pt>
                <c:pt idx="661">
                  <c:v>3609.2959999999998</c:v>
                </c:pt>
                <c:pt idx="662">
                  <c:v>3609.3330000000001</c:v>
                </c:pt>
                <c:pt idx="663">
                  <c:v>3609.3449999999998</c:v>
                </c:pt>
                <c:pt idx="664">
                  <c:v>3608.83</c:v>
                </c:pt>
                <c:pt idx="665">
                  <c:v>3608.2049999999999</c:v>
                </c:pt>
                <c:pt idx="666">
                  <c:v>3607.7</c:v>
                </c:pt>
                <c:pt idx="667">
                  <c:v>3607.8989999999999</c:v>
                </c:pt>
                <c:pt idx="668">
                  <c:v>3608.4409999999998</c:v>
                </c:pt>
                <c:pt idx="669">
                  <c:v>3608.9540000000002</c:v>
                </c:pt>
                <c:pt idx="670">
                  <c:v>3608.81</c:v>
                </c:pt>
                <c:pt idx="671">
                  <c:v>3608.373</c:v>
                </c:pt>
                <c:pt idx="672">
                  <c:v>3607.982</c:v>
                </c:pt>
                <c:pt idx="673">
                  <c:v>3607.9459999999999</c:v>
                </c:pt>
                <c:pt idx="674">
                  <c:v>3607.7469999999998</c:v>
                </c:pt>
                <c:pt idx="675">
                  <c:v>3607.71</c:v>
                </c:pt>
                <c:pt idx="676">
                  <c:v>3607.944</c:v>
                </c:pt>
                <c:pt idx="677">
                  <c:v>3607.8789999999999</c:v>
                </c:pt>
                <c:pt idx="678">
                  <c:v>3607.7049999999999</c:v>
                </c:pt>
                <c:pt idx="679">
                  <c:v>3607.2649999999999</c:v>
                </c:pt>
                <c:pt idx="680">
                  <c:v>3606.8739999999998</c:v>
                </c:pt>
                <c:pt idx="681">
                  <c:v>3606.4520000000002</c:v>
                </c:pt>
                <c:pt idx="682">
                  <c:v>3606.6680000000001</c:v>
                </c:pt>
                <c:pt idx="683">
                  <c:v>3607.4630000000002</c:v>
                </c:pt>
                <c:pt idx="684">
                  <c:v>3608.174</c:v>
                </c:pt>
                <c:pt idx="685">
                  <c:v>3607.9850000000001</c:v>
                </c:pt>
                <c:pt idx="686">
                  <c:v>3607.654</c:v>
                </c:pt>
                <c:pt idx="687">
                  <c:v>3607.203</c:v>
                </c:pt>
                <c:pt idx="688">
                  <c:v>3607.27</c:v>
                </c:pt>
                <c:pt idx="689">
                  <c:v>3607.3130000000001</c:v>
                </c:pt>
                <c:pt idx="690">
                  <c:v>3607.66</c:v>
                </c:pt>
                <c:pt idx="691">
                  <c:v>3607.82</c:v>
                </c:pt>
                <c:pt idx="692">
                  <c:v>3607.6039999999998</c:v>
                </c:pt>
                <c:pt idx="693">
                  <c:v>3607.3029999999999</c:v>
                </c:pt>
                <c:pt idx="694">
                  <c:v>3606.9450000000002</c:v>
                </c:pt>
                <c:pt idx="695">
                  <c:v>3606.5729999999999</c:v>
                </c:pt>
                <c:pt idx="696">
                  <c:v>3606.5160000000001</c:v>
                </c:pt>
                <c:pt idx="697">
                  <c:v>3607.0010000000002</c:v>
                </c:pt>
                <c:pt idx="698">
                  <c:v>3607.922</c:v>
                </c:pt>
                <c:pt idx="699">
                  <c:v>3608.2559999999999</c:v>
                </c:pt>
                <c:pt idx="700">
                  <c:v>3608.1030000000001</c:v>
                </c:pt>
                <c:pt idx="701">
                  <c:v>3607.7539999999999</c:v>
                </c:pt>
                <c:pt idx="702">
                  <c:v>3607.6619999999998</c:v>
                </c:pt>
                <c:pt idx="703">
                  <c:v>3607.8919999999998</c:v>
                </c:pt>
                <c:pt idx="704">
                  <c:v>3608.2080000000001</c:v>
                </c:pt>
                <c:pt idx="705">
                  <c:v>3608.4830000000002</c:v>
                </c:pt>
                <c:pt idx="706">
                  <c:v>3608.576</c:v>
                </c:pt>
                <c:pt idx="707">
                  <c:v>3608.413</c:v>
                </c:pt>
                <c:pt idx="708">
                  <c:v>3608.2979999999998</c:v>
                </c:pt>
                <c:pt idx="709">
                  <c:v>3608.174</c:v>
                </c:pt>
                <c:pt idx="710">
                  <c:v>3607.9090000000001</c:v>
                </c:pt>
                <c:pt idx="711">
                  <c:v>3608.2069999999999</c:v>
                </c:pt>
                <c:pt idx="712">
                  <c:v>3608.7759999999998</c:v>
                </c:pt>
                <c:pt idx="713">
                  <c:v>3609.654</c:v>
                </c:pt>
                <c:pt idx="714">
                  <c:v>3609.9110000000001</c:v>
                </c:pt>
                <c:pt idx="715">
                  <c:v>3609.6489999999999</c:v>
                </c:pt>
                <c:pt idx="716">
                  <c:v>3609.4389999999999</c:v>
                </c:pt>
                <c:pt idx="717">
                  <c:v>3609.5169999999998</c:v>
                </c:pt>
                <c:pt idx="718">
                  <c:v>3610.3679999999999</c:v>
                </c:pt>
                <c:pt idx="719">
                  <c:v>3610.8789999999999</c:v>
                </c:pt>
                <c:pt idx="720">
                  <c:v>3611.1370000000002</c:v>
                </c:pt>
                <c:pt idx="721">
                  <c:v>3611.1669999999999</c:v>
                </c:pt>
                <c:pt idx="722">
                  <c:v>3611.1889999999999</c:v>
                </c:pt>
                <c:pt idx="723">
                  <c:v>3610.99</c:v>
                </c:pt>
                <c:pt idx="724">
                  <c:v>3610.723</c:v>
                </c:pt>
                <c:pt idx="725">
                  <c:v>3610.7249999999999</c:v>
                </c:pt>
                <c:pt idx="726">
                  <c:v>3611.1210000000001</c:v>
                </c:pt>
                <c:pt idx="727">
                  <c:v>3612.0149999999999</c:v>
                </c:pt>
                <c:pt idx="728">
                  <c:v>3612.453</c:v>
                </c:pt>
                <c:pt idx="729">
                  <c:v>3612.3620000000001</c:v>
                </c:pt>
                <c:pt idx="730">
                  <c:v>3612</c:v>
                </c:pt>
                <c:pt idx="731">
                  <c:v>3611.99</c:v>
                </c:pt>
                <c:pt idx="732">
                  <c:v>3612.134</c:v>
                </c:pt>
                <c:pt idx="733">
                  <c:v>3612.518</c:v>
                </c:pt>
                <c:pt idx="734">
                  <c:v>3612.9870000000001</c:v>
                </c:pt>
                <c:pt idx="735">
                  <c:v>3613.2289999999998</c:v>
                </c:pt>
                <c:pt idx="736">
                  <c:v>3613.3159999999998</c:v>
                </c:pt>
                <c:pt idx="737">
                  <c:v>3613.34</c:v>
                </c:pt>
                <c:pt idx="738">
                  <c:v>3613.306</c:v>
                </c:pt>
                <c:pt idx="739">
                  <c:v>3612.9870000000001</c:v>
                </c:pt>
                <c:pt idx="740">
                  <c:v>3613.308</c:v>
                </c:pt>
                <c:pt idx="741">
                  <c:v>3613.93</c:v>
                </c:pt>
                <c:pt idx="742">
                  <c:v>3614.7240000000002</c:v>
                </c:pt>
                <c:pt idx="743">
                  <c:v>3615.0250000000001</c:v>
                </c:pt>
                <c:pt idx="744">
                  <c:v>3614.848</c:v>
                </c:pt>
                <c:pt idx="745">
                  <c:v>3614.8679999999999</c:v>
                </c:pt>
                <c:pt idx="746">
                  <c:v>3614.9250000000002</c:v>
                </c:pt>
                <c:pt idx="747">
                  <c:v>3615.2350000000001</c:v>
                </c:pt>
                <c:pt idx="748">
                  <c:v>3615.6819999999998</c:v>
                </c:pt>
                <c:pt idx="749">
                  <c:v>3616.011</c:v>
                </c:pt>
                <c:pt idx="750">
                  <c:v>3616.1790000000001</c:v>
                </c:pt>
                <c:pt idx="751">
                  <c:v>3616.1680000000001</c:v>
                </c:pt>
                <c:pt idx="752">
                  <c:v>3616.1039999999998</c:v>
                </c:pt>
                <c:pt idx="753">
                  <c:v>3616.1610000000001</c:v>
                </c:pt>
                <c:pt idx="754">
                  <c:v>3616.1759999999999</c:v>
                </c:pt>
                <c:pt idx="755">
                  <c:v>3616.7620000000002</c:v>
                </c:pt>
                <c:pt idx="756">
                  <c:v>3617.6039999999998</c:v>
                </c:pt>
                <c:pt idx="757">
                  <c:v>3618.2089999999998</c:v>
                </c:pt>
                <c:pt idx="758">
                  <c:v>3618.2449999999999</c:v>
                </c:pt>
                <c:pt idx="759">
                  <c:v>3618.01</c:v>
                </c:pt>
                <c:pt idx="760">
                  <c:v>3617.9180000000001</c:v>
                </c:pt>
                <c:pt idx="761">
                  <c:v>3618.14</c:v>
                </c:pt>
                <c:pt idx="762">
                  <c:v>3618.5529999999999</c:v>
                </c:pt>
                <c:pt idx="763">
                  <c:v>3618.98</c:v>
                </c:pt>
                <c:pt idx="764">
                  <c:v>3619.3049999999998</c:v>
                </c:pt>
                <c:pt idx="765">
                  <c:v>3619.3649999999998</c:v>
                </c:pt>
                <c:pt idx="766">
                  <c:v>3619.4639999999999</c:v>
                </c:pt>
                <c:pt idx="767">
                  <c:v>3619.3710000000001</c:v>
                </c:pt>
                <c:pt idx="768">
                  <c:v>3619.16</c:v>
                </c:pt>
                <c:pt idx="769">
                  <c:v>3619.3069999999998</c:v>
                </c:pt>
                <c:pt idx="770">
                  <c:v>3619.8620000000001</c:v>
                </c:pt>
                <c:pt idx="771">
                  <c:v>3620.779</c:v>
                </c:pt>
                <c:pt idx="772">
                  <c:v>3621.181</c:v>
                </c:pt>
                <c:pt idx="773">
                  <c:v>3621.1619999999998</c:v>
                </c:pt>
                <c:pt idx="774">
                  <c:v>3621.056</c:v>
                </c:pt>
                <c:pt idx="775">
                  <c:v>3620.991</c:v>
                </c:pt>
                <c:pt idx="776">
                  <c:v>3621.1680000000001</c:v>
                </c:pt>
                <c:pt idx="777">
                  <c:v>3621.799</c:v>
                </c:pt>
                <c:pt idx="778">
                  <c:v>3622.11</c:v>
                </c:pt>
                <c:pt idx="779">
                  <c:v>3622.1660000000002</c:v>
                </c:pt>
                <c:pt idx="780">
                  <c:v>3622.06</c:v>
                </c:pt>
                <c:pt idx="781">
                  <c:v>3621.9609999999998</c:v>
                </c:pt>
                <c:pt idx="782">
                  <c:v>3621.837</c:v>
                </c:pt>
                <c:pt idx="783">
                  <c:v>3621.7539999999999</c:v>
                </c:pt>
                <c:pt idx="784">
                  <c:v>3622.3020000000001</c:v>
                </c:pt>
                <c:pt idx="785">
                  <c:v>3623.027</c:v>
                </c:pt>
                <c:pt idx="786">
                  <c:v>3623.6010000000001</c:v>
                </c:pt>
                <c:pt idx="787">
                  <c:v>3623.779</c:v>
                </c:pt>
                <c:pt idx="788">
                  <c:v>3623.663</c:v>
                </c:pt>
                <c:pt idx="789">
                  <c:v>3623.558</c:v>
                </c:pt>
                <c:pt idx="790">
                  <c:v>3623.5259999999998</c:v>
                </c:pt>
                <c:pt idx="791">
                  <c:v>3623.9050000000002</c:v>
                </c:pt>
                <c:pt idx="792">
                  <c:v>3624.2849999999999</c:v>
                </c:pt>
                <c:pt idx="793">
                  <c:v>3624.51</c:v>
                </c:pt>
                <c:pt idx="794">
                  <c:v>3624.5569999999998</c:v>
                </c:pt>
                <c:pt idx="795">
                  <c:v>3624.6860000000001</c:v>
                </c:pt>
                <c:pt idx="796">
                  <c:v>3624.4369999999999</c:v>
                </c:pt>
                <c:pt idx="797">
                  <c:v>3624.3409999999999</c:v>
                </c:pt>
                <c:pt idx="798">
                  <c:v>3624.288</c:v>
                </c:pt>
                <c:pt idx="799">
                  <c:v>3624.6869999999999</c:v>
                </c:pt>
                <c:pt idx="800">
                  <c:v>3625.319</c:v>
                </c:pt>
                <c:pt idx="801">
                  <c:v>3625.9949999999999</c:v>
                </c:pt>
                <c:pt idx="802">
                  <c:v>3626.1619999999998</c:v>
                </c:pt>
                <c:pt idx="803">
                  <c:v>3625.79</c:v>
                </c:pt>
                <c:pt idx="804">
                  <c:v>3625.6</c:v>
                </c:pt>
                <c:pt idx="805">
                  <c:v>3625.8339999999998</c:v>
                </c:pt>
                <c:pt idx="806">
                  <c:v>3626.2730000000001</c:v>
                </c:pt>
                <c:pt idx="807">
                  <c:v>3626.7829999999999</c:v>
                </c:pt>
                <c:pt idx="808">
                  <c:v>3627.1590000000001</c:v>
                </c:pt>
                <c:pt idx="809">
                  <c:v>3627.4079999999999</c:v>
                </c:pt>
                <c:pt idx="810">
                  <c:v>3627.2820000000002</c:v>
                </c:pt>
                <c:pt idx="811">
                  <c:v>3627.2429999999999</c:v>
                </c:pt>
                <c:pt idx="812">
                  <c:v>3627.2069999999999</c:v>
                </c:pt>
                <c:pt idx="813">
                  <c:v>3627.3739999999998</c:v>
                </c:pt>
                <c:pt idx="814">
                  <c:v>3627.904</c:v>
                </c:pt>
                <c:pt idx="815">
                  <c:v>3628.5590000000002</c:v>
                </c:pt>
                <c:pt idx="816">
                  <c:v>3628.848</c:v>
                </c:pt>
                <c:pt idx="817">
                  <c:v>3628.97</c:v>
                </c:pt>
                <c:pt idx="818">
                  <c:v>3628.94</c:v>
                </c:pt>
                <c:pt idx="819">
                  <c:v>3628.9769999999999</c:v>
                </c:pt>
                <c:pt idx="820">
                  <c:v>3629.5369999999998</c:v>
                </c:pt>
                <c:pt idx="821">
                  <c:v>3629.9769999999999</c:v>
                </c:pt>
                <c:pt idx="822">
                  <c:v>3630.4119999999998</c:v>
                </c:pt>
                <c:pt idx="823">
                  <c:v>3630.5709999999999</c:v>
                </c:pt>
                <c:pt idx="824">
                  <c:v>3630.607</c:v>
                </c:pt>
                <c:pt idx="825">
                  <c:v>3630.7109999999998</c:v>
                </c:pt>
                <c:pt idx="826">
                  <c:v>3630.5540000000001</c:v>
                </c:pt>
                <c:pt idx="827">
                  <c:v>3630.7310000000002</c:v>
                </c:pt>
                <c:pt idx="828">
                  <c:v>3631.1869999999999</c:v>
                </c:pt>
                <c:pt idx="829">
                  <c:v>3631.8829999999998</c:v>
                </c:pt>
                <c:pt idx="830">
                  <c:v>3632.5810000000001</c:v>
                </c:pt>
                <c:pt idx="831">
                  <c:v>3632.6550000000002</c:v>
                </c:pt>
                <c:pt idx="832">
                  <c:v>3632.5219999999999</c:v>
                </c:pt>
                <c:pt idx="833">
                  <c:v>3632.4059999999999</c:v>
                </c:pt>
                <c:pt idx="834">
                  <c:v>3632.7759999999998</c:v>
                </c:pt>
                <c:pt idx="835">
                  <c:v>3633.2820000000002</c:v>
                </c:pt>
                <c:pt idx="836">
                  <c:v>3633.761</c:v>
                </c:pt>
                <c:pt idx="837">
                  <c:v>3634.0529999999999</c:v>
                </c:pt>
                <c:pt idx="838">
                  <c:v>3634.114</c:v>
                </c:pt>
                <c:pt idx="839">
                  <c:v>3634.1350000000002</c:v>
                </c:pt>
                <c:pt idx="840">
                  <c:v>3633.924</c:v>
                </c:pt>
                <c:pt idx="841">
                  <c:v>3633.79</c:v>
                </c:pt>
                <c:pt idx="842">
                  <c:v>3634.2530000000002</c:v>
                </c:pt>
                <c:pt idx="843">
                  <c:v>3634.8989999999999</c:v>
                </c:pt>
                <c:pt idx="844">
                  <c:v>3635.5659999999998</c:v>
                </c:pt>
                <c:pt idx="845">
                  <c:v>3635.9180000000001</c:v>
                </c:pt>
                <c:pt idx="846">
                  <c:v>3635.8049999999998</c:v>
                </c:pt>
                <c:pt idx="847">
                  <c:v>3635.8420000000001</c:v>
                </c:pt>
                <c:pt idx="848">
                  <c:v>3635.875</c:v>
                </c:pt>
                <c:pt idx="849">
                  <c:v>3636.4810000000002</c:v>
                </c:pt>
                <c:pt idx="850">
                  <c:v>3637.067</c:v>
                </c:pt>
                <c:pt idx="851">
                  <c:v>3637.5920000000001</c:v>
                </c:pt>
                <c:pt idx="852">
                  <c:v>3637.6770000000001</c:v>
                </c:pt>
                <c:pt idx="853">
                  <c:v>3637.92</c:v>
                </c:pt>
                <c:pt idx="854">
                  <c:v>3637.893</c:v>
                </c:pt>
                <c:pt idx="855">
                  <c:v>3637.8739999999998</c:v>
                </c:pt>
                <c:pt idx="856">
                  <c:v>3638.1390000000001</c:v>
                </c:pt>
                <c:pt idx="857">
                  <c:v>3638.9690000000001</c:v>
                </c:pt>
                <c:pt idx="858">
                  <c:v>3640.1529999999998</c:v>
                </c:pt>
                <c:pt idx="859">
                  <c:v>3640.4960000000001</c:v>
                </c:pt>
                <c:pt idx="860">
                  <c:v>3640.6120000000001</c:v>
                </c:pt>
                <c:pt idx="861">
                  <c:v>3640.567</c:v>
                </c:pt>
                <c:pt idx="862">
                  <c:v>3640.54</c:v>
                </c:pt>
                <c:pt idx="863">
                  <c:v>3641.011</c:v>
                </c:pt>
                <c:pt idx="864">
                  <c:v>3641.6289999999999</c:v>
                </c:pt>
                <c:pt idx="865">
                  <c:v>3642.049</c:v>
                </c:pt>
                <c:pt idx="866">
                  <c:v>3642.4479999999999</c:v>
                </c:pt>
                <c:pt idx="867">
                  <c:v>3642.4670000000001</c:v>
                </c:pt>
                <c:pt idx="868">
                  <c:v>3642.5279999999998</c:v>
                </c:pt>
                <c:pt idx="869">
                  <c:v>3642.4589999999998</c:v>
                </c:pt>
                <c:pt idx="870">
                  <c:v>3642.5</c:v>
                </c:pt>
                <c:pt idx="871">
                  <c:v>3642.7649999999999</c:v>
                </c:pt>
                <c:pt idx="872">
                  <c:v>3643.2910000000002</c:v>
                </c:pt>
                <c:pt idx="873">
                  <c:v>3644.13</c:v>
                </c:pt>
                <c:pt idx="874">
                  <c:v>3644.239</c:v>
                </c:pt>
                <c:pt idx="875">
                  <c:v>3644.1779999999999</c:v>
                </c:pt>
                <c:pt idx="876">
                  <c:v>3644.0940000000001</c:v>
                </c:pt>
                <c:pt idx="877">
                  <c:v>3644.14</c:v>
                </c:pt>
                <c:pt idx="878">
                  <c:v>3644.4929999999999</c:v>
                </c:pt>
                <c:pt idx="879">
                  <c:v>3644.8829999999998</c:v>
                </c:pt>
                <c:pt idx="880">
                  <c:v>3645.18</c:v>
                </c:pt>
                <c:pt idx="881">
                  <c:v>3645.5439999999999</c:v>
                </c:pt>
                <c:pt idx="882">
                  <c:v>3645.5819999999999</c:v>
                </c:pt>
                <c:pt idx="883">
                  <c:v>3645.4690000000001</c:v>
                </c:pt>
                <c:pt idx="884">
                  <c:v>3645.2979999999998</c:v>
                </c:pt>
                <c:pt idx="885">
                  <c:v>3645.3020000000001</c:v>
                </c:pt>
                <c:pt idx="886">
                  <c:v>3645.52</c:v>
                </c:pt>
                <c:pt idx="887">
                  <c:v>3646.0569999999998</c:v>
                </c:pt>
                <c:pt idx="888">
                  <c:v>3646.1790000000001</c:v>
                </c:pt>
                <c:pt idx="889">
                  <c:v>3645.55</c:v>
                </c:pt>
                <c:pt idx="890">
                  <c:v>3644.52</c:v>
                </c:pt>
                <c:pt idx="891">
                  <c:v>3641.5740000000001</c:v>
                </c:pt>
                <c:pt idx="892">
                  <c:v>3638.116</c:v>
                </c:pt>
                <c:pt idx="893">
                  <c:v>3637.3960000000002</c:v>
                </c:pt>
                <c:pt idx="894">
                  <c:v>3636.27</c:v>
                </c:pt>
                <c:pt idx="895">
                  <c:v>3635.6930000000002</c:v>
                </c:pt>
                <c:pt idx="896">
                  <c:v>3634.8969999999999</c:v>
                </c:pt>
                <c:pt idx="897">
                  <c:v>3634.0129999999999</c:v>
                </c:pt>
                <c:pt idx="898">
                  <c:v>3633.23</c:v>
                </c:pt>
                <c:pt idx="899">
                  <c:v>3632.5050000000001</c:v>
                </c:pt>
                <c:pt idx="900">
                  <c:v>3632.143</c:v>
                </c:pt>
                <c:pt idx="901">
                  <c:v>3632.261</c:v>
                </c:pt>
                <c:pt idx="902">
                  <c:v>3632.3090000000002</c:v>
                </c:pt>
                <c:pt idx="903">
                  <c:v>3632.279</c:v>
                </c:pt>
                <c:pt idx="904">
                  <c:v>3631.8989999999999</c:v>
                </c:pt>
                <c:pt idx="905">
                  <c:v>3631.1880000000001</c:v>
                </c:pt>
                <c:pt idx="906">
                  <c:v>3630.9259999999999</c:v>
                </c:pt>
                <c:pt idx="907">
                  <c:v>3630.6039999999998</c:v>
                </c:pt>
                <c:pt idx="908">
                  <c:v>3630.1689999999999</c:v>
                </c:pt>
                <c:pt idx="909">
                  <c:v>3630.31</c:v>
                </c:pt>
                <c:pt idx="910">
                  <c:v>3630.444</c:v>
                </c:pt>
                <c:pt idx="911">
                  <c:v>3630.1410000000001</c:v>
                </c:pt>
                <c:pt idx="912">
                  <c:v>3629.636</c:v>
                </c:pt>
                <c:pt idx="913">
                  <c:v>3629.0659999999998</c:v>
                </c:pt>
                <c:pt idx="914">
                  <c:v>3628.6489999999999</c:v>
                </c:pt>
                <c:pt idx="915">
                  <c:v>3628.674</c:v>
                </c:pt>
                <c:pt idx="916">
                  <c:v>3629.0239999999999</c:v>
                </c:pt>
                <c:pt idx="917">
                  <c:v>3629.6120000000001</c:v>
                </c:pt>
                <c:pt idx="918">
                  <c:v>3629.5810000000001</c:v>
                </c:pt>
                <c:pt idx="919">
                  <c:v>3629.2539999999999</c:v>
                </c:pt>
                <c:pt idx="920">
                  <c:v>3628.8470000000002</c:v>
                </c:pt>
                <c:pt idx="921">
                  <c:v>3628.817</c:v>
                </c:pt>
                <c:pt idx="922">
                  <c:v>3628.721</c:v>
                </c:pt>
                <c:pt idx="923">
                  <c:v>3628.8820000000001</c:v>
                </c:pt>
                <c:pt idx="924">
                  <c:v>3629.2449999999999</c:v>
                </c:pt>
                <c:pt idx="925">
                  <c:v>3629.2289999999998</c:v>
                </c:pt>
                <c:pt idx="926">
                  <c:v>3629.0030000000002</c:v>
                </c:pt>
                <c:pt idx="927">
                  <c:v>3628.8629999999998</c:v>
                </c:pt>
                <c:pt idx="928">
                  <c:v>3628.607</c:v>
                </c:pt>
                <c:pt idx="929">
                  <c:v>3628.5039999999999</c:v>
                </c:pt>
                <c:pt idx="930">
                  <c:v>3628.7040000000002</c:v>
                </c:pt>
                <c:pt idx="931">
                  <c:v>3629.3290000000002</c:v>
                </c:pt>
                <c:pt idx="932">
                  <c:v>3629.654</c:v>
                </c:pt>
                <c:pt idx="933">
                  <c:v>3629.4479999999999</c:v>
                </c:pt>
                <c:pt idx="934">
                  <c:v>3629.047</c:v>
                </c:pt>
                <c:pt idx="935">
                  <c:v>3628.8409999999999</c:v>
                </c:pt>
                <c:pt idx="936">
                  <c:v>3628.6640000000002</c:v>
                </c:pt>
                <c:pt idx="937">
                  <c:v>3628.636</c:v>
                </c:pt>
                <c:pt idx="938">
                  <c:v>3628.8209999999999</c:v>
                </c:pt>
                <c:pt idx="939">
                  <c:v>3629.1480000000001</c:v>
                </c:pt>
                <c:pt idx="940">
                  <c:v>3629.1759999999999</c:v>
                </c:pt>
                <c:pt idx="941">
                  <c:v>3629.5039999999999</c:v>
                </c:pt>
                <c:pt idx="942">
                  <c:v>3629.2840000000001</c:v>
                </c:pt>
                <c:pt idx="943">
                  <c:v>3628.9609999999998</c:v>
                </c:pt>
                <c:pt idx="944">
                  <c:v>3628.9769999999999</c:v>
                </c:pt>
                <c:pt idx="945">
                  <c:v>3629.5129999999999</c:v>
                </c:pt>
                <c:pt idx="946">
                  <c:v>3630.1979999999999</c:v>
                </c:pt>
                <c:pt idx="947">
                  <c:v>3630.2249999999999</c:v>
                </c:pt>
                <c:pt idx="948">
                  <c:v>3629.95</c:v>
                </c:pt>
                <c:pt idx="949">
                  <c:v>3629.759</c:v>
                </c:pt>
                <c:pt idx="950">
                  <c:v>3629.8159999999998</c:v>
                </c:pt>
                <c:pt idx="951">
                  <c:v>3629.7689999999998</c:v>
                </c:pt>
                <c:pt idx="952">
                  <c:v>3629.9209999999998</c:v>
                </c:pt>
                <c:pt idx="953">
                  <c:v>3630.0189999999998</c:v>
                </c:pt>
                <c:pt idx="954">
                  <c:v>3629.5129999999999</c:v>
                </c:pt>
                <c:pt idx="955">
                  <c:v>3628.212</c:v>
                </c:pt>
                <c:pt idx="956">
                  <c:v>3627.47</c:v>
                </c:pt>
                <c:pt idx="957">
                  <c:v>3626.8009999999999</c:v>
                </c:pt>
                <c:pt idx="958">
                  <c:v>3626.6480000000001</c:v>
                </c:pt>
                <c:pt idx="959">
                  <c:v>3626.761</c:v>
                </c:pt>
                <c:pt idx="960">
                  <c:v>3627.154</c:v>
                </c:pt>
                <c:pt idx="961">
                  <c:v>3627.3649999999998</c:v>
                </c:pt>
                <c:pt idx="962">
                  <c:v>3627.0410000000002</c:v>
                </c:pt>
                <c:pt idx="963">
                  <c:v>3626.576</c:v>
                </c:pt>
                <c:pt idx="964">
                  <c:v>3626.3580000000002</c:v>
                </c:pt>
                <c:pt idx="965">
                  <c:v>3626.17</c:v>
                </c:pt>
                <c:pt idx="966">
                  <c:v>3626.06</c:v>
                </c:pt>
                <c:pt idx="967">
                  <c:v>3626.212</c:v>
                </c:pt>
                <c:pt idx="968">
                  <c:v>3626.3519999999999</c:v>
                </c:pt>
                <c:pt idx="969">
                  <c:v>3626.4389999999999</c:v>
                </c:pt>
                <c:pt idx="970">
                  <c:v>3626.346</c:v>
                </c:pt>
                <c:pt idx="971">
                  <c:v>3625.8409999999999</c:v>
                </c:pt>
                <c:pt idx="972">
                  <c:v>3625.7190000000001</c:v>
                </c:pt>
                <c:pt idx="973">
                  <c:v>3626.04</c:v>
                </c:pt>
                <c:pt idx="974">
                  <c:v>3626.55</c:v>
                </c:pt>
                <c:pt idx="975">
                  <c:v>3627.279</c:v>
                </c:pt>
                <c:pt idx="976">
                  <c:v>3627.598</c:v>
                </c:pt>
                <c:pt idx="977">
                  <c:v>3627.4070000000002</c:v>
                </c:pt>
                <c:pt idx="978">
                  <c:v>3627.1179999999999</c:v>
                </c:pt>
                <c:pt idx="979">
                  <c:v>3627.163</c:v>
                </c:pt>
                <c:pt idx="980">
                  <c:v>3627.134</c:v>
                </c:pt>
                <c:pt idx="981">
                  <c:v>3627.2689999999998</c:v>
                </c:pt>
                <c:pt idx="982">
                  <c:v>3627.5340000000001</c:v>
                </c:pt>
                <c:pt idx="983">
                  <c:v>3628.0250000000001</c:v>
                </c:pt>
                <c:pt idx="984">
                  <c:v>3628.36</c:v>
                </c:pt>
                <c:pt idx="985">
                  <c:v>3628.232</c:v>
                </c:pt>
                <c:pt idx="986">
                  <c:v>3628.0720000000001</c:v>
                </c:pt>
                <c:pt idx="987">
                  <c:v>3627.9110000000001</c:v>
                </c:pt>
                <c:pt idx="988">
                  <c:v>3628.143</c:v>
                </c:pt>
                <c:pt idx="989">
                  <c:v>3628.8679999999999</c:v>
                </c:pt>
                <c:pt idx="990">
                  <c:v>3629.7669999999998</c:v>
                </c:pt>
                <c:pt idx="991">
                  <c:v>3630.2249999999999</c:v>
                </c:pt>
                <c:pt idx="992">
                  <c:v>3630.0839999999998</c:v>
                </c:pt>
                <c:pt idx="993">
                  <c:v>3630.0410000000002</c:v>
                </c:pt>
                <c:pt idx="994">
                  <c:v>3630.2840000000001</c:v>
                </c:pt>
                <c:pt idx="995">
                  <c:v>3630.4160000000002</c:v>
                </c:pt>
                <c:pt idx="996">
                  <c:v>3630.7539999999999</c:v>
                </c:pt>
                <c:pt idx="997">
                  <c:v>3631.2080000000001</c:v>
                </c:pt>
                <c:pt idx="998">
                  <c:v>3631.4070000000002</c:v>
                </c:pt>
                <c:pt idx="999">
                  <c:v>3631.6120000000001</c:v>
                </c:pt>
                <c:pt idx="1000">
                  <c:v>3631.6019999999999</c:v>
                </c:pt>
                <c:pt idx="1001">
                  <c:v>3631.404</c:v>
                </c:pt>
                <c:pt idx="1002">
                  <c:v>3631.6239999999998</c:v>
                </c:pt>
                <c:pt idx="1003">
                  <c:v>3632.3440000000001</c:v>
                </c:pt>
                <c:pt idx="1004">
                  <c:v>3633.28</c:v>
                </c:pt>
                <c:pt idx="1005">
                  <c:v>3633.837</c:v>
                </c:pt>
                <c:pt idx="1006">
                  <c:v>3633.8040000000001</c:v>
                </c:pt>
                <c:pt idx="1007">
                  <c:v>3633.6959999999999</c:v>
                </c:pt>
                <c:pt idx="1008">
                  <c:v>3633.6640000000002</c:v>
                </c:pt>
                <c:pt idx="1009">
                  <c:v>3633.9050000000002</c:v>
                </c:pt>
                <c:pt idx="1010">
                  <c:v>3634.1779999999999</c:v>
                </c:pt>
                <c:pt idx="1011">
                  <c:v>3634.79</c:v>
                </c:pt>
                <c:pt idx="1012">
                  <c:v>3635.232</c:v>
                </c:pt>
                <c:pt idx="1013">
                  <c:v>3635.433</c:v>
                </c:pt>
                <c:pt idx="1014">
                  <c:v>3635.491</c:v>
                </c:pt>
                <c:pt idx="1015">
                  <c:v>3635.288</c:v>
                </c:pt>
                <c:pt idx="1016">
                  <c:v>3635.201</c:v>
                </c:pt>
                <c:pt idx="1017">
                  <c:v>3635.614</c:v>
                </c:pt>
                <c:pt idx="1018">
                  <c:v>3636.5390000000002</c:v>
                </c:pt>
                <c:pt idx="1019">
                  <c:v>3637.4830000000002</c:v>
                </c:pt>
                <c:pt idx="1020">
                  <c:v>3637.6610000000001</c:v>
                </c:pt>
                <c:pt idx="1021">
                  <c:v>3637.5949999999998</c:v>
                </c:pt>
                <c:pt idx="1022">
                  <c:v>3637.518</c:v>
                </c:pt>
                <c:pt idx="1023">
                  <c:v>3637.7269999999999</c:v>
                </c:pt>
                <c:pt idx="1024">
                  <c:v>3637.8519999999999</c:v>
                </c:pt>
                <c:pt idx="1025">
                  <c:v>3638.2089999999998</c:v>
                </c:pt>
                <c:pt idx="1026">
                  <c:v>3638.6120000000001</c:v>
                </c:pt>
                <c:pt idx="1027">
                  <c:v>3638.9720000000002</c:v>
                </c:pt>
                <c:pt idx="1028">
                  <c:v>3639.2689999999998</c:v>
                </c:pt>
                <c:pt idx="1029">
                  <c:v>3639.2350000000001</c:v>
                </c:pt>
                <c:pt idx="1030">
                  <c:v>3638.97</c:v>
                </c:pt>
                <c:pt idx="1031">
                  <c:v>3639.0479999999998</c:v>
                </c:pt>
                <c:pt idx="1032">
                  <c:v>3639.6529999999998</c:v>
                </c:pt>
                <c:pt idx="1033">
                  <c:v>3641.2719999999999</c:v>
                </c:pt>
                <c:pt idx="1034">
                  <c:v>3641.998</c:v>
                </c:pt>
                <c:pt idx="1035">
                  <c:v>3641.83</c:v>
                </c:pt>
                <c:pt idx="1036">
                  <c:v>3641.768</c:v>
                </c:pt>
                <c:pt idx="1037">
                  <c:v>3641.85</c:v>
                </c:pt>
                <c:pt idx="1038">
                  <c:v>3642.1570000000002</c:v>
                </c:pt>
                <c:pt idx="1039">
                  <c:v>3642.3969999999999</c:v>
                </c:pt>
                <c:pt idx="1040">
                  <c:v>3642.7959999999998</c:v>
                </c:pt>
                <c:pt idx="1041">
                  <c:v>3643.306</c:v>
                </c:pt>
                <c:pt idx="1042">
                  <c:v>3643.4679999999998</c:v>
                </c:pt>
                <c:pt idx="1043">
                  <c:v>3643.53</c:v>
                </c:pt>
                <c:pt idx="1044">
                  <c:v>3643.3580000000002</c:v>
                </c:pt>
                <c:pt idx="1045">
                  <c:v>3643.0680000000002</c:v>
                </c:pt>
                <c:pt idx="1046">
                  <c:v>3643.4650000000001</c:v>
                </c:pt>
                <c:pt idx="1047">
                  <c:v>3644.7530000000002</c:v>
                </c:pt>
                <c:pt idx="1048">
                  <c:v>3645.87</c:v>
                </c:pt>
                <c:pt idx="1049">
                  <c:v>3646.1880000000001</c:v>
                </c:pt>
                <c:pt idx="1050">
                  <c:v>3646.1689999999999</c:v>
                </c:pt>
                <c:pt idx="1051">
                  <c:v>3646.143</c:v>
                </c:pt>
                <c:pt idx="1052">
                  <c:v>3646.2710000000002</c:v>
                </c:pt>
                <c:pt idx="1053">
                  <c:v>3646.5450000000001</c:v>
                </c:pt>
                <c:pt idx="1054">
                  <c:v>3647.12</c:v>
                </c:pt>
                <c:pt idx="1055">
                  <c:v>3647.7049999999999</c:v>
                </c:pt>
                <c:pt idx="1056">
                  <c:v>3647.8910000000001</c:v>
                </c:pt>
                <c:pt idx="1057">
                  <c:v>3648.087</c:v>
                </c:pt>
                <c:pt idx="1058">
                  <c:v>3648.1370000000002</c:v>
                </c:pt>
                <c:pt idx="1059">
                  <c:v>3647.8690000000001</c:v>
                </c:pt>
                <c:pt idx="1060">
                  <c:v>3647.9409999999998</c:v>
                </c:pt>
                <c:pt idx="1061">
                  <c:v>3648.404</c:v>
                </c:pt>
                <c:pt idx="1062">
                  <c:v>3649.4679999999998</c:v>
                </c:pt>
                <c:pt idx="1063">
                  <c:v>3650.23</c:v>
                </c:pt>
                <c:pt idx="1064">
                  <c:v>3650.4740000000002</c:v>
                </c:pt>
                <c:pt idx="1065">
                  <c:v>3650.431</c:v>
                </c:pt>
                <c:pt idx="1066">
                  <c:v>3650.4450000000002</c:v>
                </c:pt>
                <c:pt idx="1067">
                  <c:v>3650.7150000000001</c:v>
                </c:pt>
                <c:pt idx="1068">
                  <c:v>3650.9180000000001</c:v>
                </c:pt>
                <c:pt idx="1069">
                  <c:v>3651.4029999999998</c:v>
                </c:pt>
                <c:pt idx="1070">
                  <c:v>3651.7510000000002</c:v>
                </c:pt>
                <c:pt idx="1071">
                  <c:v>3652</c:v>
                </c:pt>
                <c:pt idx="1072">
                  <c:v>3652.123</c:v>
                </c:pt>
                <c:pt idx="1073">
                  <c:v>3651.9630000000002</c:v>
                </c:pt>
                <c:pt idx="1074">
                  <c:v>3651.788</c:v>
                </c:pt>
                <c:pt idx="1075">
                  <c:v>3652.0039999999999</c:v>
                </c:pt>
                <c:pt idx="1076">
                  <c:v>3652.6010000000001</c:v>
                </c:pt>
                <c:pt idx="1077">
                  <c:v>3653.6819999999998</c:v>
                </c:pt>
                <c:pt idx="1078">
                  <c:v>3654.1819999999998</c:v>
                </c:pt>
                <c:pt idx="1079">
                  <c:v>3654.2910000000002</c:v>
                </c:pt>
                <c:pt idx="1080">
                  <c:v>3654.1219999999998</c:v>
                </c:pt>
                <c:pt idx="1081">
                  <c:v>3654.2359999999999</c:v>
                </c:pt>
                <c:pt idx="1082">
                  <c:v>3654.7</c:v>
                </c:pt>
                <c:pt idx="1083">
                  <c:v>3655.19</c:v>
                </c:pt>
                <c:pt idx="1084">
                  <c:v>3655.6190000000001</c:v>
                </c:pt>
                <c:pt idx="1085">
                  <c:v>3656.0909999999999</c:v>
                </c:pt>
                <c:pt idx="1086">
                  <c:v>3656.116</c:v>
                </c:pt>
                <c:pt idx="1087">
                  <c:v>3656.12</c:v>
                </c:pt>
                <c:pt idx="1088">
                  <c:v>3656.002</c:v>
                </c:pt>
                <c:pt idx="1089">
                  <c:v>3655.8530000000001</c:v>
                </c:pt>
                <c:pt idx="1090">
                  <c:v>3656.127</c:v>
                </c:pt>
                <c:pt idx="1091">
                  <c:v>3657.0450000000001</c:v>
                </c:pt>
                <c:pt idx="1092">
                  <c:v>3658.1759999999999</c:v>
                </c:pt>
                <c:pt idx="1093">
                  <c:v>3658.4960000000001</c:v>
                </c:pt>
                <c:pt idx="1094">
                  <c:v>3658.366</c:v>
                </c:pt>
                <c:pt idx="1095">
                  <c:v>3658.221</c:v>
                </c:pt>
                <c:pt idx="1096">
                  <c:v>3658.451</c:v>
                </c:pt>
                <c:pt idx="1097">
                  <c:v>3658.806</c:v>
                </c:pt>
                <c:pt idx="1098">
                  <c:v>3659.4279999999999</c:v>
                </c:pt>
                <c:pt idx="1099">
                  <c:v>3659.7959999999998</c:v>
                </c:pt>
                <c:pt idx="1100">
                  <c:v>3660.181</c:v>
                </c:pt>
                <c:pt idx="1101">
                  <c:v>3660.3519999999999</c:v>
                </c:pt>
                <c:pt idx="1102">
                  <c:v>3660.431</c:v>
                </c:pt>
                <c:pt idx="1103">
                  <c:v>3660.2759999999998</c:v>
                </c:pt>
                <c:pt idx="1104">
                  <c:v>3660.3440000000001</c:v>
                </c:pt>
                <c:pt idx="1105">
                  <c:v>3661.0149999999999</c:v>
                </c:pt>
                <c:pt idx="1106">
                  <c:v>3661.9870000000001</c:v>
                </c:pt>
                <c:pt idx="1107">
                  <c:v>3662.9540000000002</c:v>
                </c:pt>
                <c:pt idx="1108">
                  <c:v>3663.06</c:v>
                </c:pt>
                <c:pt idx="1109">
                  <c:v>3662.902</c:v>
                </c:pt>
                <c:pt idx="1110">
                  <c:v>3663.0189999999998</c:v>
                </c:pt>
                <c:pt idx="1111">
                  <c:v>3663.2429999999999</c:v>
                </c:pt>
                <c:pt idx="1112">
                  <c:v>3663.7530000000002</c:v>
                </c:pt>
                <c:pt idx="1113">
                  <c:v>3664.2179999999998</c:v>
                </c:pt>
                <c:pt idx="1114">
                  <c:v>3664.701</c:v>
                </c:pt>
                <c:pt idx="1115">
                  <c:v>3664.9920000000002</c:v>
                </c:pt>
                <c:pt idx="1116">
                  <c:v>3665.2060000000001</c:v>
                </c:pt>
                <c:pt idx="1117">
                  <c:v>3665.518</c:v>
                </c:pt>
                <c:pt idx="1118">
                  <c:v>3665.5810000000001</c:v>
                </c:pt>
                <c:pt idx="1119">
                  <c:v>3665.8690000000001</c:v>
                </c:pt>
                <c:pt idx="1120">
                  <c:v>3667.0189999999998</c:v>
                </c:pt>
                <c:pt idx="1121">
                  <c:v>3667.9279999999999</c:v>
                </c:pt>
                <c:pt idx="1122">
                  <c:v>3667.9749999999999</c:v>
                </c:pt>
                <c:pt idx="1123">
                  <c:v>3667.7890000000002</c:v>
                </c:pt>
                <c:pt idx="1124">
                  <c:v>3667.7930000000001</c:v>
                </c:pt>
                <c:pt idx="1125">
                  <c:v>3668.1410000000001</c:v>
                </c:pt>
                <c:pt idx="1126">
                  <c:v>3668.529</c:v>
                </c:pt>
                <c:pt idx="1127">
                  <c:v>3669.0479999999998</c:v>
                </c:pt>
                <c:pt idx="1128">
                  <c:v>3669.54</c:v>
                </c:pt>
                <c:pt idx="1129">
                  <c:v>3669.7759999999998</c:v>
                </c:pt>
                <c:pt idx="1130">
                  <c:v>3669.7469999999998</c:v>
                </c:pt>
                <c:pt idx="1131">
                  <c:v>3669.596</c:v>
                </c:pt>
                <c:pt idx="1132">
                  <c:v>3669.4090000000001</c:v>
                </c:pt>
                <c:pt idx="1133">
                  <c:v>3669.578</c:v>
                </c:pt>
                <c:pt idx="1134">
                  <c:v>3670.1579999999999</c:v>
                </c:pt>
                <c:pt idx="1135">
                  <c:v>3671.3589999999999</c:v>
                </c:pt>
                <c:pt idx="1136">
                  <c:v>3671.8809999999999</c:v>
                </c:pt>
                <c:pt idx="1137">
                  <c:v>3671.7510000000002</c:v>
                </c:pt>
                <c:pt idx="1138">
                  <c:v>3671.6379999999999</c:v>
                </c:pt>
                <c:pt idx="1139">
                  <c:v>3671.752</c:v>
                </c:pt>
                <c:pt idx="1140">
                  <c:v>3671.98</c:v>
                </c:pt>
                <c:pt idx="1141">
                  <c:v>3672.5259999999998</c:v>
                </c:pt>
                <c:pt idx="1142">
                  <c:v>3672.8789999999999</c:v>
                </c:pt>
                <c:pt idx="1143">
                  <c:v>3673.2979999999998</c:v>
                </c:pt>
                <c:pt idx="1144">
                  <c:v>3673.355</c:v>
                </c:pt>
                <c:pt idx="1145">
                  <c:v>3673.3960000000002</c:v>
                </c:pt>
                <c:pt idx="1146">
                  <c:v>3673.357</c:v>
                </c:pt>
                <c:pt idx="1147">
                  <c:v>3673.431</c:v>
                </c:pt>
                <c:pt idx="1148">
                  <c:v>3673.799</c:v>
                </c:pt>
                <c:pt idx="1149">
                  <c:v>3674.471</c:v>
                </c:pt>
                <c:pt idx="1150">
                  <c:v>3675.1889999999999</c:v>
                </c:pt>
                <c:pt idx="1151">
                  <c:v>3675.5340000000001</c:v>
                </c:pt>
                <c:pt idx="1152">
                  <c:v>3675.2420000000002</c:v>
                </c:pt>
                <c:pt idx="1153">
                  <c:v>3675.107</c:v>
                </c:pt>
                <c:pt idx="1154">
                  <c:v>3675.3969999999999</c:v>
                </c:pt>
                <c:pt idx="1155">
                  <c:v>3676.0120000000002</c:v>
                </c:pt>
                <c:pt idx="1156">
                  <c:v>3676.4650000000001</c:v>
                </c:pt>
                <c:pt idx="1157">
                  <c:v>3676.8130000000001</c:v>
                </c:pt>
                <c:pt idx="1158">
                  <c:v>3676.998</c:v>
                </c:pt>
                <c:pt idx="1159">
                  <c:v>3677.1030000000001</c:v>
                </c:pt>
                <c:pt idx="1160">
                  <c:v>3677.0430000000001</c:v>
                </c:pt>
                <c:pt idx="1161">
                  <c:v>3676.7910000000002</c:v>
                </c:pt>
                <c:pt idx="1162">
                  <c:v>3676.9</c:v>
                </c:pt>
                <c:pt idx="1163">
                  <c:v>3677.308</c:v>
                </c:pt>
                <c:pt idx="1164">
                  <c:v>3678.0650000000001</c:v>
                </c:pt>
                <c:pt idx="1165">
                  <c:v>3678.6260000000002</c:v>
                </c:pt>
                <c:pt idx="1166">
                  <c:v>3678.5940000000001</c:v>
                </c:pt>
                <c:pt idx="1167">
                  <c:v>3678.3150000000001</c:v>
                </c:pt>
                <c:pt idx="1168">
                  <c:v>3678.3589999999999</c:v>
                </c:pt>
                <c:pt idx="1169">
                  <c:v>3678.7089999999998</c:v>
                </c:pt>
                <c:pt idx="1170">
                  <c:v>3679.2460000000001</c:v>
                </c:pt>
                <c:pt idx="1171">
                  <c:v>3679.7190000000001</c:v>
                </c:pt>
                <c:pt idx="1172">
                  <c:v>3680.0659999999998</c:v>
                </c:pt>
                <c:pt idx="1173">
                  <c:v>3680.1030000000001</c:v>
                </c:pt>
                <c:pt idx="1174">
                  <c:v>3680.0630000000001</c:v>
                </c:pt>
                <c:pt idx="1175">
                  <c:v>3680.0749999999998</c:v>
                </c:pt>
                <c:pt idx="1176">
                  <c:v>3679.9870000000001</c:v>
                </c:pt>
                <c:pt idx="1177">
                  <c:v>3680.1030000000001</c:v>
                </c:pt>
                <c:pt idx="1178">
                  <c:v>3680.9189999999999</c:v>
                </c:pt>
                <c:pt idx="1179">
                  <c:v>3681.6329999999998</c:v>
                </c:pt>
                <c:pt idx="1180">
                  <c:v>3682.0990000000002</c:v>
                </c:pt>
                <c:pt idx="1181">
                  <c:v>3682.0880000000002</c:v>
                </c:pt>
                <c:pt idx="1182">
                  <c:v>3681.9569999999999</c:v>
                </c:pt>
                <c:pt idx="1183">
                  <c:v>3682.0160000000001</c:v>
                </c:pt>
                <c:pt idx="1184">
                  <c:v>3682.335</c:v>
                </c:pt>
                <c:pt idx="1185">
                  <c:v>3682.7730000000001</c:v>
                </c:pt>
                <c:pt idx="1186">
                  <c:v>3683.223</c:v>
                </c:pt>
                <c:pt idx="1187">
                  <c:v>3683.6419999999998</c:v>
                </c:pt>
                <c:pt idx="1188">
                  <c:v>3683.7179999999998</c:v>
                </c:pt>
                <c:pt idx="1189">
                  <c:v>3683.8029999999999</c:v>
                </c:pt>
                <c:pt idx="1190">
                  <c:v>3683.7150000000001</c:v>
                </c:pt>
                <c:pt idx="1191">
                  <c:v>3683.8090000000002</c:v>
                </c:pt>
                <c:pt idx="1192">
                  <c:v>3684.096</c:v>
                </c:pt>
                <c:pt idx="1193">
                  <c:v>3684.8339999999998</c:v>
                </c:pt>
                <c:pt idx="1194">
                  <c:v>3685.7759999999998</c:v>
                </c:pt>
                <c:pt idx="1195">
                  <c:v>3686.6320000000001</c:v>
                </c:pt>
                <c:pt idx="1196">
                  <c:v>3686.5410000000002</c:v>
                </c:pt>
                <c:pt idx="1197">
                  <c:v>3686.5079999999998</c:v>
                </c:pt>
                <c:pt idx="1198">
                  <c:v>3686.6729999999998</c:v>
                </c:pt>
                <c:pt idx="1199">
                  <c:v>3687.143</c:v>
                </c:pt>
                <c:pt idx="1200">
                  <c:v>3687.748</c:v>
                </c:pt>
                <c:pt idx="1201">
                  <c:v>3688.1759999999999</c:v>
                </c:pt>
                <c:pt idx="1202">
                  <c:v>3688.4119999999998</c:v>
                </c:pt>
                <c:pt idx="1203">
                  <c:v>3688.4380000000001</c:v>
                </c:pt>
                <c:pt idx="1204">
                  <c:v>3688.393</c:v>
                </c:pt>
                <c:pt idx="1205">
                  <c:v>3688.35</c:v>
                </c:pt>
                <c:pt idx="1206">
                  <c:v>3688.3739999999998</c:v>
                </c:pt>
                <c:pt idx="1207">
                  <c:v>3688.9679999999998</c:v>
                </c:pt>
                <c:pt idx="1208">
                  <c:v>3689.8789999999999</c:v>
                </c:pt>
                <c:pt idx="1209">
                  <c:v>3690.386</c:v>
                </c:pt>
                <c:pt idx="1210">
                  <c:v>3690.4850000000001</c:v>
                </c:pt>
                <c:pt idx="1211">
                  <c:v>3690.4290000000001</c:v>
                </c:pt>
                <c:pt idx="1212">
                  <c:v>3690.596</c:v>
                </c:pt>
                <c:pt idx="1213">
                  <c:v>3690.931</c:v>
                </c:pt>
                <c:pt idx="1214">
                  <c:v>3691.5030000000002</c:v>
                </c:pt>
                <c:pt idx="1215">
                  <c:v>3691.93</c:v>
                </c:pt>
                <c:pt idx="1216">
                  <c:v>3692.2530000000002</c:v>
                </c:pt>
                <c:pt idx="1217">
                  <c:v>3692.1869999999999</c:v>
                </c:pt>
                <c:pt idx="1218">
                  <c:v>3692.2849999999999</c:v>
                </c:pt>
                <c:pt idx="1219">
                  <c:v>3692.1480000000001</c:v>
                </c:pt>
                <c:pt idx="1220">
                  <c:v>3692.0120000000002</c:v>
                </c:pt>
                <c:pt idx="1221">
                  <c:v>3692.24</c:v>
                </c:pt>
                <c:pt idx="1222">
                  <c:v>3692.7150000000001</c:v>
                </c:pt>
                <c:pt idx="1223">
                  <c:v>3693.2860000000001</c:v>
                </c:pt>
                <c:pt idx="1224">
                  <c:v>3693.5630000000001</c:v>
                </c:pt>
                <c:pt idx="1225">
                  <c:v>3693.3890000000001</c:v>
                </c:pt>
                <c:pt idx="1226">
                  <c:v>3693.3690000000001</c:v>
                </c:pt>
                <c:pt idx="1227">
                  <c:v>3693.4349999999999</c:v>
                </c:pt>
                <c:pt idx="1228">
                  <c:v>3693.9140000000002</c:v>
                </c:pt>
                <c:pt idx="1229">
                  <c:v>3694.4270000000001</c:v>
                </c:pt>
                <c:pt idx="1230">
                  <c:v>3695.0630000000001</c:v>
                </c:pt>
                <c:pt idx="1231">
                  <c:v>3695.2269999999999</c:v>
                </c:pt>
                <c:pt idx="1232">
                  <c:v>3695.2220000000002</c:v>
                </c:pt>
                <c:pt idx="1233">
                  <c:v>3695.1089999999999</c:v>
                </c:pt>
                <c:pt idx="1234">
                  <c:v>3694.9630000000002</c:v>
                </c:pt>
                <c:pt idx="1235">
                  <c:v>3695.2640000000001</c:v>
                </c:pt>
                <c:pt idx="1236">
                  <c:v>3695.7429999999999</c:v>
                </c:pt>
                <c:pt idx="1237">
                  <c:v>3696.5230000000001</c:v>
                </c:pt>
                <c:pt idx="1238">
                  <c:v>3697.1170000000002</c:v>
                </c:pt>
                <c:pt idx="1239">
                  <c:v>3697.2350000000001</c:v>
                </c:pt>
                <c:pt idx="1240">
                  <c:v>3696.9560000000001</c:v>
                </c:pt>
                <c:pt idx="1241">
                  <c:v>3697</c:v>
                </c:pt>
                <c:pt idx="1242">
                  <c:v>3697.2330000000002</c:v>
                </c:pt>
                <c:pt idx="1243">
                  <c:v>3697.8679999999999</c:v>
                </c:pt>
                <c:pt idx="1244">
                  <c:v>3698.319</c:v>
                </c:pt>
                <c:pt idx="1245">
                  <c:v>3698.7559999999999</c:v>
                </c:pt>
                <c:pt idx="1246">
                  <c:v>3698.9589999999998</c:v>
                </c:pt>
                <c:pt idx="1247">
                  <c:v>3699.0639999999999</c:v>
                </c:pt>
                <c:pt idx="1248">
                  <c:v>3699.0259999999998</c:v>
                </c:pt>
                <c:pt idx="1249">
                  <c:v>3699.2049999999999</c:v>
                </c:pt>
                <c:pt idx="1250">
                  <c:v>3699.5859999999998</c:v>
                </c:pt>
                <c:pt idx="1251">
                  <c:v>3700.3270000000002</c:v>
                </c:pt>
                <c:pt idx="1252">
                  <c:v>3701.038</c:v>
                </c:pt>
                <c:pt idx="1253">
                  <c:v>3700.9870000000001</c:v>
                </c:pt>
                <c:pt idx="1254">
                  <c:v>3700.9639999999999</c:v>
                </c:pt>
                <c:pt idx="1255">
                  <c:v>3700.884</c:v>
                </c:pt>
                <c:pt idx="1256">
                  <c:v>3701.1350000000002</c:v>
                </c:pt>
                <c:pt idx="1257">
                  <c:v>3701.6410000000001</c:v>
                </c:pt>
                <c:pt idx="1258">
                  <c:v>3702.1239999999998</c:v>
                </c:pt>
                <c:pt idx="1259">
                  <c:v>3702.5859999999998</c:v>
                </c:pt>
                <c:pt idx="1260">
                  <c:v>3702.819</c:v>
                </c:pt>
                <c:pt idx="1261">
                  <c:v>3702.6979999999999</c:v>
                </c:pt>
                <c:pt idx="1262">
                  <c:v>3702.7530000000002</c:v>
                </c:pt>
                <c:pt idx="1263">
                  <c:v>3702.6289999999999</c:v>
                </c:pt>
                <c:pt idx="1264">
                  <c:v>3702.7249999999999</c:v>
                </c:pt>
                <c:pt idx="1265">
                  <c:v>3703.404</c:v>
                </c:pt>
                <c:pt idx="1266">
                  <c:v>3704.2190000000001</c:v>
                </c:pt>
                <c:pt idx="1267">
                  <c:v>3704.6</c:v>
                </c:pt>
                <c:pt idx="1268">
                  <c:v>3704.627</c:v>
                </c:pt>
                <c:pt idx="1269">
                  <c:v>3704.5439999999999</c:v>
                </c:pt>
                <c:pt idx="1270">
                  <c:v>3704.569</c:v>
                </c:pt>
                <c:pt idx="1271">
                  <c:v>3704.9340000000002</c:v>
                </c:pt>
                <c:pt idx="1272">
                  <c:v>3705.23</c:v>
                </c:pt>
                <c:pt idx="1273">
                  <c:v>3705.721</c:v>
                </c:pt>
                <c:pt idx="1274">
                  <c:v>3706.1030000000001</c:v>
                </c:pt>
                <c:pt idx="1275">
                  <c:v>3706.1779999999999</c:v>
                </c:pt>
                <c:pt idx="1276">
                  <c:v>3706.0940000000001</c:v>
                </c:pt>
                <c:pt idx="1277">
                  <c:v>3705.9920000000002</c:v>
                </c:pt>
                <c:pt idx="1278">
                  <c:v>3705.9079999999999</c:v>
                </c:pt>
                <c:pt idx="1279">
                  <c:v>3706.32</c:v>
                </c:pt>
                <c:pt idx="1280">
                  <c:v>3706.9450000000002</c:v>
                </c:pt>
                <c:pt idx="1281">
                  <c:v>3707.6790000000001</c:v>
                </c:pt>
                <c:pt idx="1282">
                  <c:v>3708.2089999999998</c:v>
                </c:pt>
                <c:pt idx="1283">
                  <c:v>3708.39</c:v>
                </c:pt>
                <c:pt idx="1284">
                  <c:v>3708.0630000000001</c:v>
                </c:pt>
                <c:pt idx="1285">
                  <c:v>3708.0970000000002</c:v>
                </c:pt>
                <c:pt idx="1286">
                  <c:v>3708.5010000000002</c:v>
                </c:pt>
                <c:pt idx="1287">
                  <c:v>3708.7420000000002</c:v>
                </c:pt>
                <c:pt idx="1288">
                  <c:v>3709.1579999999999</c:v>
                </c:pt>
                <c:pt idx="1289">
                  <c:v>3709.4450000000002</c:v>
                </c:pt>
                <c:pt idx="1290">
                  <c:v>3709.3710000000001</c:v>
                </c:pt>
                <c:pt idx="1291">
                  <c:v>3709.3850000000002</c:v>
                </c:pt>
                <c:pt idx="1292">
                  <c:v>3709.3679999999999</c:v>
                </c:pt>
                <c:pt idx="1293">
                  <c:v>3709.4969999999998</c:v>
                </c:pt>
                <c:pt idx="1294">
                  <c:v>3710.069</c:v>
                </c:pt>
                <c:pt idx="1295">
                  <c:v>3710.605</c:v>
                </c:pt>
                <c:pt idx="1296">
                  <c:v>3711.2779999999998</c:v>
                </c:pt>
                <c:pt idx="1297">
                  <c:v>3711.4940000000001</c:v>
                </c:pt>
                <c:pt idx="1298">
                  <c:v>3711.4119999999998</c:v>
                </c:pt>
                <c:pt idx="1299">
                  <c:v>3711.4740000000002</c:v>
                </c:pt>
                <c:pt idx="1300">
                  <c:v>3711.607</c:v>
                </c:pt>
                <c:pt idx="1301">
                  <c:v>3711.82</c:v>
                </c:pt>
                <c:pt idx="1302">
                  <c:v>3712.3380000000002</c:v>
                </c:pt>
                <c:pt idx="1303">
                  <c:v>3712.9119999999998</c:v>
                </c:pt>
                <c:pt idx="1304">
                  <c:v>3713.0909999999999</c:v>
                </c:pt>
                <c:pt idx="1305">
                  <c:v>3713.047</c:v>
                </c:pt>
                <c:pt idx="1306">
                  <c:v>3712.991</c:v>
                </c:pt>
                <c:pt idx="1307">
                  <c:v>3712.9380000000001</c:v>
                </c:pt>
                <c:pt idx="1308">
                  <c:v>3713.2979999999998</c:v>
                </c:pt>
                <c:pt idx="1309">
                  <c:v>3714.05</c:v>
                </c:pt>
                <c:pt idx="1310">
                  <c:v>3714.78</c:v>
                </c:pt>
                <c:pt idx="1311">
                  <c:v>3715.183</c:v>
                </c:pt>
                <c:pt idx="1312">
                  <c:v>3715.0749999999998</c:v>
                </c:pt>
                <c:pt idx="1313">
                  <c:v>3714.9690000000001</c:v>
                </c:pt>
                <c:pt idx="1314">
                  <c:v>3715.1970000000001</c:v>
                </c:pt>
                <c:pt idx="1315">
                  <c:v>3715.3829999999998</c:v>
                </c:pt>
                <c:pt idx="1316">
                  <c:v>3715.701</c:v>
                </c:pt>
                <c:pt idx="1317">
                  <c:v>3716.4490000000001</c:v>
                </c:pt>
                <c:pt idx="1318">
                  <c:v>3716.7190000000001</c:v>
                </c:pt>
                <c:pt idx="1319">
                  <c:v>3716.8530000000001</c:v>
                </c:pt>
                <c:pt idx="1320">
                  <c:v>3716.9479999999999</c:v>
                </c:pt>
                <c:pt idx="1321">
                  <c:v>3716.8159999999998</c:v>
                </c:pt>
                <c:pt idx="1322">
                  <c:v>3716.9110000000001</c:v>
                </c:pt>
                <c:pt idx="1323">
                  <c:v>3717.5810000000001</c:v>
                </c:pt>
                <c:pt idx="1324">
                  <c:v>3718.4250000000002</c:v>
                </c:pt>
                <c:pt idx="1325">
                  <c:v>3718.9259999999999</c:v>
                </c:pt>
                <c:pt idx="1326">
                  <c:v>3719.165</c:v>
                </c:pt>
                <c:pt idx="1327">
                  <c:v>3719.0859999999998</c:v>
                </c:pt>
                <c:pt idx="1328">
                  <c:v>3719.0160000000001</c:v>
                </c:pt>
                <c:pt idx="1329">
                  <c:v>3719.1689999999999</c:v>
                </c:pt>
                <c:pt idx="1330">
                  <c:v>3719.3760000000002</c:v>
                </c:pt>
                <c:pt idx="1331">
                  <c:v>3719.7130000000002</c:v>
                </c:pt>
                <c:pt idx="1332">
                  <c:v>3720.2240000000002</c:v>
                </c:pt>
                <c:pt idx="1333">
                  <c:v>3720.587</c:v>
                </c:pt>
                <c:pt idx="1334">
                  <c:v>3720.7080000000001</c:v>
                </c:pt>
                <c:pt idx="1335">
                  <c:v>3720.6379999999999</c:v>
                </c:pt>
                <c:pt idx="1336">
                  <c:v>3720.7550000000001</c:v>
                </c:pt>
                <c:pt idx="1337">
                  <c:v>3720.86</c:v>
                </c:pt>
                <c:pt idx="1338">
                  <c:v>3721.5740000000001</c:v>
                </c:pt>
                <c:pt idx="1339">
                  <c:v>3722.386</c:v>
                </c:pt>
                <c:pt idx="1340">
                  <c:v>3722.819</c:v>
                </c:pt>
                <c:pt idx="1341">
                  <c:v>3722.8710000000001</c:v>
                </c:pt>
                <c:pt idx="1342">
                  <c:v>3722.826</c:v>
                </c:pt>
                <c:pt idx="1343">
                  <c:v>3723.0250000000001</c:v>
                </c:pt>
                <c:pt idx="1344">
                  <c:v>3723.2310000000002</c:v>
                </c:pt>
                <c:pt idx="1345">
                  <c:v>3723.4290000000001</c:v>
                </c:pt>
                <c:pt idx="1346">
                  <c:v>3724.0450000000001</c:v>
                </c:pt>
                <c:pt idx="1347">
                  <c:v>3724.3980000000001</c:v>
                </c:pt>
                <c:pt idx="1348">
                  <c:v>3724.616</c:v>
                </c:pt>
                <c:pt idx="1349">
                  <c:v>3724.5740000000001</c:v>
                </c:pt>
                <c:pt idx="1350">
                  <c:v>3724.4059999999999</c:v>
                </c:pt>
                <c:pt idx="1351">
                  <c:v>3724.4380000000001</c:v>
                </c:pt>
                <c:pt idx="1352">
                  <c:v>3724.9369999999999</c:v>
                </c:pt>
                <c:pt idx="1353">
                  <c:v>3725.66</c:v>
                </c:pt>
                <c:pt idx="1354">
                  <c:v>3726.4180000000001</c:v>
                </c:pt>
                <c:pt idx="1355">
                  <c:v>3726.8719999999998</c:v>
                </c:pt>
                <c:pt idx="1356">
                  <c:v>3726.8119999999999</c:v>
                </c:pt>
                <c:pt idx="1357">
                  <c:v>3726.9059999999999</c:v>
                </c:pt>
                <c:pt idx="1358">
                  <c:v>3727.1179999999999</c:v>
                </c:pt>
                <c:pt idx="1359">
                  <c:v>3727.306</c:v>
                </c:pt>
                <c:pt idx="1360">
                  <c:v>3727.6759999999999</c:v>
                </c:pt>
                <c:pt idx="1361">
                  <c:v>3728.18</c:v>
                </c:pt>
                <c:pt idx="1362">
                  <c:v>3728.509</c:v>
                </c:pt>
                <c:pt idx="1363">
                  <c:v>3728.6480000000001</c:v>
                </c:pt>
                <c:pt idx="1364">
                  <c:v>3728.69</c:v>
                </c:pt>
                <c:pt idx="1365">
                  <c:v>3728.5210000000002</c:v>
                </c:pt>
                <c:pt idx="1366">
                  <c:v>3728.6469999999999</c:v>
                </c:pt>
                <c:pt idx="1367">
                  <c:v>3729.127</c:v>
                </c:pt>
                <c:pt idx="1368">
                  <c:v>3729.8629999999998</c:v>
                </c:pt>
                <c:pt idx="1369">
                  <c:v>3730.3989999999999</c:v>
                </c:pt>
                <c:pt idx="1370">
                  <c:v>3730.6419999999998</c:v>
                </c:pt>
                <c:pt idx="1371">
                  <c:v>3730.6019999999999</c:v>
                </c:pt>
                <c:pt idx="1372">
                  <c:v>3730.6590000000001</c:v>
                </c:pt>
                <c:pt idx="1373">
                  <c:v>3730.817</c:v>
                </c:pt>
                <c:pt idx="1374">
                  <c:v>3731.0329999999999</c:v>
                </c:pt>
                <c:pt idx="1375">
                  <c:v>3731.42</c:v>
                </c:pt>
                <c:pt idx="1376">
                  <c:v>3731.895</c:v>
                </c:pt>
                <c:pt idx="1377">
                  <c:v>3732.3</c:v>
                </c:pt>
                <c:pt idx="1378">
                  <c:v>3732.3180000000002</c:v>
                </c:pt>
                <c:pt idx="1379">
                  <c:v>3732.2449999999999</c:v>
                </c:pt>
                <c:pt idx="1380">
                  <c:v>3732.1190000000001</c:v>
                </c:pt>
                <c:pt idx="1381">
                  <c:v>3732.5219999999999</c:v>
                </c:pt>
                <c:pt idx="1382">
                  <c:v>3733.0509999999999</c:v>
                </c:pt>
                <c:pt idx="1383">
                  <c:v>3734.0390000000002</c:v>
                </c:pt>
                <c:pt idx="1384">
                  <c:v>3734.4769999999999</c:v>
                </c:pt>
                <c:pt idx="1385">
                  <c:v>3734.5610000000001</c:v>
                </c:pt>
                <c:pt idx="1386">
                  <c:v>3734.9749999999999</c:v>
                </c:pt>
                <c:pt idx="1387">
                  <c:v>3735.0920000000001</c:v>
                </c:pt>
                <c:pt idx="1388">
                  <c:v>3735.2449999999999</c:v>
                </c:pt>
                <c:pt idx="1389">
                  <c:v>3735.5030000000002</c:v>
                </c:pt>
                <c:pt idx="1390">
                  <c:v>3735.739</c:v>
                </c:pt>
                <c:pt idx="1391">
                  <c:v>3736.24</c:v>
                </c:pt>
                <c:pt idx="1392">
                  <c:v>3736.4769999999999</c:v>
                </c:pt>
                <c:pt idx="1393">
                  <c:v>3736.3789999999999</c:v>
                </c:pt>
                <c:pt idx="1394">
                  <c:v>3736.248</c:v>
                </c:pt>
                <c:pt idx="1395">
                  <c:v>3736.134</c:v>
                </c:pt>
                <c:pt idx="1396">
                  <c:v>3736.6570000000002</c:v>
                </c:pt>
                <c:pt idx="1397">
                  <c:v>3737.5210000000002</c:v>
                </c:pt>
                <c:pt idx="1398">
                  <c:v>3738.3310000000001</c:v>
                </c:pt>
                <c:pt idx="1399">
                  <c:v>3738.4630000000002</c:v>
                </c:pt>
                <c:pt idx="1400">
                  <c:v>3738.319</c:v>
                </c:pt>
                <c:pt idx="1401">
                  <c:v>3738.3820000000001</c:v>
                </c:pt>
                <c:pt idx="1402">
                  <c:v>3738.6550000000002</c:v>
                </c:pt>
                <c:pt idx="1403">
                  <c:v>3738.8409999999999</c:v>
                </c:pt>
                <c:pt idx="1404">
                  <c:v>3738.9830000000002</c:v>
                </c:pt>
                <c:pt idx="1405">
                  <c:v>3739.482</c:v>
                </c:pt>
                <c:pt idx="1406">
                  <c:v>3739.739</c:v>
                </c:pt>
                <c:pt idx="1407">
                  <c:v>3739.864</c:v>
                </c:pt>
                <c:pt idx="1408">
                  <c:v>3739.6550000000002</c:v>
                </c:pt>
                <c:pt idx="1409">
                  <c:v>3739.4059999999999</c:v>
                </c:pt>
                <c:pt idx="1410">
                  <c:v>3739.518</c:v>
                </c:pt>
                <c:pt idx="1411">
                  <c:v>3740.346</c:v>
                </c:pt>
                <c:pt idx="1412">
                  <c:v>3741.373</c:v>
                </c:pt>
                <c:pt idx="1413">
                  <c:v>3741.893</c:v>
                </c:pt>
                <c:pt idx="1414">
                  <c:v>3741.8229999999999</c:v>
                </c:pt>
                <c:pt idx="1415">
                  <c:v>3741.721</c:v>
                </c:pt>
                <c:pt idx="1416">
                  <c:v>3741.723</c:v>
                </c:pt>
                <c:pt idx="1417">
                  <c:v>3741.8249999999998</c:v>
                </c:pt>
                <c:pt idx="1418">
                  <c:v>3742.06</c:v>
                </c:pt>
                <c:pt idx="1419">
                  <c:v>3742.4430000000002</c:v>
                </c:pt>
                <c:pt idx="1420">
                  <c:v>3742.835</c:v>
                </c:pt>
                <c:pt idx="1421">
                  <c:v>3743.0329999999999</c:v>
                </c:pt>
                <c:pt idx="1422">
                  <c:v>3743.0030000000002</c:v>
                </c:pt>
                <c:pt idx="1423">
                  <c:v>3742.6439999999998</c:v>
                </c:pt>
                <c:pt idx="1424">
                  <c:v>3742.5479999999998</c:v>
                </c:pt>
                <c:pt idx="1425">
                  <c:v>3742.7649999999999</c:v>
                </c:pt>
                <c:pt idx="1426">
                  <c:v>3743.5059999999999</c:v>
                </c:pt>
                <c:pt idx="1427">
                  <c:v>3744.3629999999998</c:v>
                </c:pt>
                <c:pt idx="1428">
                  <c:v>3744.6619999999998</c:v>
                </c:pt>
                <c:pt idx="1429">
                  <c:v>3744.6860000000001</c:v>
                </c:pt>
                <c:pt idx="1430">
                  <c:v>3744.72</c:v>
                </c:pt>
                <c:pt idx="1431">
                  <c:v>3744.8270000000002</c:v>
                </c:pt>
                <c:pt idx="1432">
                  <c:v>3745.0540000000001</c:v>
                </c:pt>
                <c:pt idx="1433">
                  <c:v>3745.3890000000001</c:v>
                </c:pt>
                <c:pt idx="1434">
                  <c:v>3745.8130000000001</c:v>
                </c:pt>
                <c:pt idx="1435">
                  <c:v>3746.0880000000002</c:v>
                </c:pt>
                <c:pt idx="1436">
                  <c:v>3746.1529999999998</c:v>
                </c:pt>
                <c:pt idx="1437">
                  <c:v>3746.0889999999999</c:v>
                </c:pt>
                <c:pt idx="1438">
                  <c:v>3745.875</c:v>
                </c:pt>
                <c:pt idx="1439">
                  <c:v>3745.7840000000001</c:v>
                </c:pt>
                <c:pt idx="1440">
                  <c:v>3746.2710000000002</c:v>
                </c:pt>
                <c:pt idx="1441">
                  <c:v>3747.194</c:v>
                </c:pt>
                <c:pt idx="1442">
                  <c:v>3748.1750000000002</c:v>
                </c:pt>
                <c:pt idx="1443">
                  <c:v>3748.3519999999999</c:v>
                </c:pt>
                <c:pt idx="1444">
                  <c:v>3748.1950000000002</c:v>
                </c:pt>
                <c:pt idx="1445">
                  <c:v>3748.2579999999998</c:v>
                </c:pt>
                <c:pt idx="1446">
                  <c:v>3748.4270000000001</c:v>
                </c:pt>
                <c:pt idx="1447">
                  <c:v>3748.96</c:v>
                </c:pt>
                <c:pt idx="1448">
                  <c:v>3749.35</c:v>
                </c:pt>
                <c:pt idx="1449">
                  <c:v>3749.8290000000002</c:v>
                </c:pt>
                <c:pt idx="1450">
                  <c:v>3750.0529999999999</c:v>
                </c:pt>
                <c:pt idx="1451">
                  <c:v>3750.067</c:v>
                </c:pt>
                <c:pt idx="1452">
                  <c:v>3749.93</c:v>
                </c:pt>
                <c:pt idx="1453">
                  <c:v>3749.8519999999999</c:v>
                </c:pt>
                <c:pt idx="1454">
                  <c:v>3749.9960000000001</c:v>
                </c:pt>
                <c:pt idx="1455">
                  <c:v>3750.8249999999998</c:v>
                </c:pt>
                <c:pt idx="1456">
                  <c:v>3751.9520000000002</c:v>
                </c:pt>
                <c:pt idx="1457">
                  <c:v>3752.4119999999998</c:v>
                </c:pt>
                <c:pt idx="1458">
                  <c:v>3752.3220000000001</c:v>
                </c:pt>
                <c:pt idx="1459">
                  <c:v>3752.3420000000001</c:v>
                </c:pt>
                <c:pt idx="1460">
                  <c:v>3752.32</c:v>
                </c:pt>
                <c:pt idx="1461">
                  <c:v>3752.5680000000002</c:v>
                </c:pt>
                <c:pt idx="1462">
                  <c:v>3752.797</c:v>
                </c:pt>
                <c:pt idx="1463">
                  <c:v>3753.3249999999998</c:v>
                </c:pt>
                <c:pt idx="1464">
                  <c:v>3753.7930000000001</c:v>
                </c:pt>
                <c:pt idx="1465">
                  <c:v>3753.9490000000001</c:v>
                </c:pt>
                <c:pt idx="1466">
                  <c:v>3753.886</c:v>
                </c:pt>
                <c:pt idx="1467">
                  <c:v>3753.8029999999999</c:v>
                </c:pt>
                <c:pt idx="1468">
                  <c:v>3753.61</c:v>
                </c:pt>
                <c:pt idx="1469">
                  <c:v>3753.933</c:v>
                </c:pt>
                <c:pt idx="1470">
                  <c:v>3754.9670000000001</c:v>
                </c:pt>
                <c:pt idx="1471">
                  <c:v>3755.8429999999998</c:v>
                </c:pt>
                <c:pt idx="1472">
                  <c:v>3756.078</c:v>
                </c:pt>
                <c:pt idx="1473">
                  <c:v>3755.8939999999998</c:v>
                </c:pt>
                <c:pt idx="1474">
                  <c:v>3755.9520000000002</c:v>
                </c:pt>
                <c:pt idx="1475">
                  <c:v>3756.0920000000001</c:v>
                </c:pt>
                <c:pt idx="1476">
                  <c:v>3756.5320000000002</c:v>
                </c:pt>
                <c:pt idx="1477">
                  <c:v>3756.89</c:v>
                </c:pt>
                <c:pt idx="1478">
                  <c:v>3757.393</c:v>
                </c:pt>
                <c:pt idx="1479">
                  <c:v>3758.1010000000001</c:v>
                </c:pt>
                <c:pt idx="1480">
                  <c:v>3758.0039999999999</c:v>
                </c:pt>
                <c:pt idx="1481">
                  <c:v>3757.904</c:v>
                </c:pt>
                <c:pt idx="1482">
                  <c:v>3757.7240000000002</c:v>
                </c:pt>
                <c:pt idx="1483">
                  <c:v>3757.8290000000002</c:v>
                </c:pt>
                <c:pt idx="1484">
                  <c:v>3758.4549999999999</c:v>
                </c:pt>
                <c:pt idx="1485">
                  <c:v>3759.2370000000001</c:v>
                </c:pt>
                <c:pt idx="1486">
                  <c:v>3759.4650000000001</c:v>
                </c:pt>
                <c:pt idx="1487">
                  <c:v>3759.377</c:v>
                </c:pt>
                <c:pt idx="1488">
                  <c:v>3759.1660000000002</c:v>
                </c:pt>
                <c:pt idx="1489">
                  <c:v>3759.1619999999998</c:v>
                </c:pt>
                <c:pt idx="1490">
                  <c:v>3759.451</c:v>
                </c:pt>
                <c:pt idx="1491">
                  <c:v>3759.652</c:v>
                </c:pt>
                <c:pt idx="1492">
                  <c:v>3760.058</c:v>
                </c:pt>
                <c:pt idx="1493">
                  <c:v>3760.2890000000002</c:v>
                </c:pt>
                <c:pt idx="1494">
                  <c:v>3760.2080000000001</c:v>
                </c:pt>
                <c:pt idx="1495">
                  <c:v>3760.181</c:v>
                </c:pt>
                <c:pt idx="1496">
                  <c:v>3759.904</c:v>
                </c:pt>
                <c:pt idx="1497">
                  <c:v>3759.8</c:v>
                </c:pt>
                <c:pt idx="1498">
                  <c:v>3760.27</c:v>
                </c:pt>
                <c:pt idx="1499">
                  <c:v>3761.0819999999999</c:v>
                </c:pt>
                <c:pt idx="1500">
                  <c:v>3762.1550000000002</c:v>
                </c:pt>
                <c:pt idx="1501">
                  <c:v>3762.0709999999999</c:v>
                </c:pt>
                <c:pt idx="1502">
                  <c:v>3762.0889999999999</c:v>
                </c:pt>
                <c:pt idx="1503">
                  <c:v>3761.8530000000001</c:v>
                </c:pt>
                <c:pt idx="1504">
                  <c:v>3762.17</c:v>
                </c:pt>
                <c:pt idx="1505">
                  <c:v>3762.587</c:v>
                </c:pt>
                <c:pt idx="1506">
                  <c:v>3763.12</c:v>
                </c:pt>
                <c:pt idx="1507">
                  <c:v>3763.5010000000002</c:v>
                </c:pt>
                <c:pt idx="1508">
                  <c:v>3763.6869999999999</c:v>
                </c:pt>
                <c:pt idx="1509">
                  <c:v>3763.7860000000001</c:v>
                </c:pt>
                <c:pt idx="1510">
                  <c:v>3763.8820000000001</c:v>
                </c:pt>
                <c:pt idx="1511">
                  <c:v>3763.7950000000001</c:v>
                </c:pt>
                <c:pt idx="1512">
                  <c:v>3764.038</c:v>
                </c:pt>
                <c:pt idx="1513">
                  <c:v>3764.7420000000002</c:v>
                </c:pt>
                <c:pt idx="1514">
                  <c:v>3765.6660000000002</c:v>
                </c:pt>
                <c:pt idx="1515">
                  <c:v>3766.018</c:v>
                </c:pt>
                <c:pt idx="1516">
                  <c:v>3765.9659999999999</c:v>
                </c:pt>
                <c:pt idx="1517">
                  <c:v>3766.1149999999998</c:v>
                </c:pt>
                <c:pt idx="1518">
                  <c:v>3766.1509999999998</c:v>
                </c:pt>
                <c:pt idx="1519">
                  <c:v>3766.806</c:v>
                </c:pt>
                <c:pt idx="1520">
                  <c:v>3767.3229999999999</c:v>
                </c:pt>
                <c:pt idx="1521">
                  <c:v>3767.7979999999998</c:v>
                </c:pt>
                <c:pt idx="1522">
                  <c:v>3767.9859999999999</c:v>
                </c:pt>
                <c:pt idx="1523">
                  <c:v>3768.1170000000002</c:v>
                </c:pt>
                <c:pt idx="1524">
                  <c:v>3768.12</c:v>
                </c:pt>
                <c:pt idx="1525">
                  <c:v>3768.123</c:v>
                </c:pt>
                <c:pt idx="1526">
                  <c:v>3768.1179999999999</c:v>
                </c:pt>
                <c:pt idx="1527">
                  <c:v>3768.43</c:v>
                </c:pt>
                <c:pt idx="1528">
                  <c:v>3769.44</c:v>
                </c:pt>
                <c:pt idx="1529">
                  <c:v>3770.4459999999999</c:v>
                </c:pt>
                <c:pt idx="1530">
                  <c:v>3770.4569999999999</c:v>
                </c:pt>
                <c:pt idx="1531">
                  <c:v>3770.2629999999999</c:v>
                </c:pt>
                <c:pt idx="1532">
                  <c:v>3770.27</c:v>
                </c:pt>
                <c:pt idx="1533">
                  <c:v>3770.529</c:v>
                </c:pt>
                <c:pt idx="1534">
                  <c:v>3771.076</c:v>
                </c:pt>
                <c:pt idx="1535">
                  <c:v>3771.547</c:v>
                </c:pt>
                <c:pt idx="1536">
                  <c:v>3771.886</c:v>
                </c:pt>
                <c:pt idx="1537">
                  <c:v>3772.2429999999999</c:v>
                </c:pt>
                <c:pt idx="1538">
                  <c:v>3772.3249999999998</c:v>
                </c:pt>
                <c:pt idx="1539">
                  <c:v>3772.4520000000002</c:v>
                </c:pt>
                <c:pt idx="1540">
                  <c:v>3772.6509999999998</c:v>
                </c:pt>
                <c:pt idx="1541">
                  <c:v>3772.8470000000002</c:v>
                </c:pt>
                <c:pt idx="1542">
                  <c:v>3773.5309999999999</c:v>
                </c:pt>
                <c:pt idx="1543">
                  <c:v>3774.5859999999998</c:v>
                </c:pt>
                <c:pt idx="1544">
                  <c:v>3775.009</c:v>
                </c:pt>
                <c:pt idx="1545">
                  <c:v>3775.2040000000002</c:v>
                </c:pt>
                <c:pt idx="1546">
                  <c:v>3774.85</c:v>
                </c:pt>
                <c:pt idx="1547">
                  <c:v>3775.0419999999999</c:v>
                </c:pt>
                <c:pt idx="1548">
                  <c:v>3775.4720000000002</c:v>
                </c:pt>
                <c:pt idx="1549">
                  <c:v>3775.951</c:v>
                </c:pt>
                <c:pt idx="1550">
                  <c:v>3776.4830000000002</c:v>
                </c:pt>
                <c:pt idx="1551">
                  <c:v>3776.779</c:v>
                </c:pt>
                <c:pt idx="1552">
                  <c:v>3776.933</c:v>
                </c:pt>
                <c:pt idx="1553">
                  <c:v>3776.855</c:v>
                </c:pt>
                <c:pt idx="1554">
                  <c:v>3776.8890000000001</c:v>
                </c:pt>
                <c:pt idx="1555">
                  <c:v>3776.8270000000002</c:v>
                </c:pt>
                <c:pt idx="1556">
                  <c:v>3777.4119999999998</c:v>
                </c:pt>
                <c:pt idx="1557">
                  <c:v>3778.3879999999999</c:v>
                </c:pt>
                <c:pt idx="1558">
                  <c:v>3779.4070000000002</c:v>
                </c:pt>
                <c:pt idx="1559">
                  <c:v>3779.8670000000002</c:v>
                </c:pt>
                <c:pt idx="1560">
                  <c:v>3779.779</c:v>
                </c:pt>
                <c:pt idx="1561">
                  <c:v>3779.6239999999998</c:v>
                </c:pt>
                <c:pt idx="1562">
                  <c:v>3779.7559999999999</c:v>
                </c:pt>
                <c:pt idx="1563">
                  <c:v>3780.337</c:v>
                </c:pt>
                <c:pt idx="1564">
                  <c:v>3780.8310000000001</c:v>
                </c:pt>
                <c:pt idx="1565">
                  <c:v>3781.3220000000001</c:v>
                </c:pt>
                <c:pt idx="1566">
                  <c:v>3781.462</c:v>
                </c:pt>
                <c:pt idx="1567">
                  <c:v>3781.5390000000002</c:v>
                </c:pt>
                <c:pt idx="1568">
                  <c:v>3781.53</c:v>
                </c:pt>
                <c:pt idx="1569">
                  <c:v>3781.4119999999998</c:v>
                </c:pt>
                <c:pt idx="1570">
                  <c:v>3781.6179999999999</c:v>
                </c:pt>
                <c:pt idx="1571">
                  <c:v>3782.24</c:v>
                </c:pt>
                <c:pt idx="1572">
                  <c:v>3783.1570000000002</c:v>
                </c:pt>
                <c:pt idx="1573">
                  <c:v>3783.761</c:v>
                </c:pt>
                <c:pt idx="1574">
                  <c:v>3783.982</c:v>
                </c:pt>
                <c:pt idx="1575">
                  <c:v>3783.8820000000001</c:v>
                </c:pt>
                <c:pt idx="1576">
                  <c:v>3783.9409999999998</c:v>
                </c:pt>
                <c:pt idx="1577">
                  <c:v>3784.5079999999998</c:v>
                </c:pt>
                <c:pt idx="1578">
                  <c:v>3785.027</c:v>
                </c:pt>
                <c:pt idx="1579">
                  <c:v>3785.5050000000001</c:v>
                </c:pt>
                <c:pt idx="1580">
                  <c:v>3785.8789999999999</c:v>
                </c:pt>
                <c:pt idx="1581">
                  <c:v>3785.9319999999998</c:v>
                </c:pt>
                <c:pt idx="1582">
                  <c:v>3786.0219999999999</c:v>
                </c:pt>
                <c:pt idx="1583">
                  <c:v>3786.0189999999998</c:v>
                </c:pt>
                <c:pt idx="1584">
                  <c:v>3785.9989999999998</c:v>
                </c:pt>
                <c:pt idx="1585">
                  <c:v>3786.223</c:v>
                </c:pt>
                <c:pt idx="1586">
                  <c:v>3786.893</c:v>
                </c:pt>
                <c:pt idx="1587">
                  <c:v>3787.7109999999998</c:v>
                </c:pt>
                <c:pt idx="1588">
                  <c:v>3787.8319999999999</c:v>
                </c:pt>
                <c:pt idx="1589">
                  <c:v>3787.8760000000002</c:v>
                </c:pt>
                <c:pt idx="1590">
                  <c:v>3787.8560000000002</c:v>
                </c:pt>
                <c:pt idx="1591">
                  <c:v>3787.962</c:v>
                </c:pt>
                <c:pt idx="1592">
                  <c:v>3788.3249999999998</c:v>
                </c:pt>
                <c:pt idx="1593">
                  <c:v>3789.018</c:v>
                </c:pt>
                <c:pt idx="1594">
                  <c:v>3789.6190000000001</c:v>
                </c:pt>
                <c:pt idx="1595">
                  <c:v>3789.819</c:v>
                </c:pt>
                <c:pt idx="1596">
                  <c:v>3790.0880000000002</c:v>
                </c:pt>
                <c:pt idx="1597">
                  <c:v>3790.1190000000001</c:v>
                </c:pt>
                <c:pt idx="1598">
                  <c:v>3790.172</c:v>
                </c:pt>
                <c:pt idx="1599">
                  <c:v>3790.31</c:v>
                </c:pt>
                <c:pt idx="1600">
                  <c:v>3790.7440000000001</c:v>
                </c:pt>
                <c:pt idx="1601">
                  <c:v>3791.4989999999998</c:v>
                </c:pt>
                <c:pt idx="1602">
                  <c:v>3792.3510000000001</c:v>
                </c:pt>
                <c:pt idx="1603">
                  <c:v>3792.6080000000002</c:v>
                </c:pt>
                <c:pt idx="1604">
                  <c:v>3792.6120000000001</c:v>
                </c:pt>
                <c:pt idx="1605">
                  <c:v>3792.6480000000001</c:v>
                </c:pt>
                <c:pt idx="1606">
                  <c:v>3792.9969999999998</c:v>
                </c:pt>
                <c:pt idx="1607">
                  <c:v>3793.52</c:v>
                </c:pt>
                <c:pt idx="1608">
                  <c:v>3794.194</c:v>
                </c:pt>
                <c:pt idx="1609">
                  <c:v>3794.703</c:v>
                </c:pt>
                <c:pt idx="1610">
                  <c:v>3794.9679999999998</c:v>
                </c:pt>
                <c:pt idx="1611">
                  <c:v>3795.346</c:v>
                </c:pt>
                <c:pt idx="1612">
                  <c:v>3795.32</c:v>
                </c:pt>
                <c:pt idx="1613">
                  <c:v>3795.3449999999998</c:v>
                </c:pt>
                <c:pt idx="1614">
                  <c:v>3795.4609999999998</c:v>
                </c:pt>
                <c:pt idx="1615">
                  <c:v>3796.1680000000001</c:v>
                </c:pt>
                <c:pt idx="1616">
                  <c:v>3796.8980000000001</c:v>
                </c:pt>
                <c:pt idx="1617">
                  <c:v>3797.5940000000001</c:v>
                </c:pt>
                <c:pt idx="1618">
                  <c:v>3797.6669999999999</c:v>
                </c:pt>
                <c:pt idx="1619">
                  <c:v>3797.6550000000002</c:v>
                </c:pt>
                <c:pt idx="1620">
                  <c:v>3797.8</c:v>
                </c:pt>
                <c:pt idx="1621">
                  <c:v>3798.3980000000001</c:v>
                </c:pt>
                <c:pt idx="1622">
                  <c:v>3798.7759999999998</c:v>
                </c:pt>
                <c:pt idx="1623">
                  <c:v>3799.337</c:v>
                </c:pt>
                <c:pt idx="1624">
                  <c:v>3799.6950000000002</c:v>
                </c:pt>
                <c:pt idx="1625">
                  <c:v>3799.81</c:v>
                </c:pt>
                <c:pt idx="1626">
                  <c:v>3799.8989999999999</c:v>
                </c:pt>
                <c:pt idx="1627">
                  <c:v>3799.924</c:v>
                </c:pt>
                <c:pt idx="1628">
                  <c:v>3799.9270000000001</c:v>
                </c:pt>
                <c:pt idx="1629">
                  <c:v>3800.2840000000001</c:v>
                </c:pt>
                <c:pt idx="1630">
                  <c:v>3801.1590000000001</c:v>
                </c:pt>
                <c:pt idx="1631">
                  <c:v>3801.8040000000001</c:v>
                </c:pt>
                <c:pt idx="1632">
                  <c:v>3802.1010000000001</c:v>
                </c:pt>
                <c:pt idx="1633">
                  <c:v>3802.1329999999998</c:v>
                </c:pt>
                <c:pt idx="1634">
                  <c:v>3802.0540000000001</c:v>
                </c:pt>
                <c:pt idx="1635">
                  <c:v>3802.2269999999999</c:v>
                </c:pt>
                <c:pt idx="1636">
                  <c:v>3802.6129999999998</c:v>
                </c:pt>
                <c:pt idx="1637">
                  <c:v>3803.395</c:v>
                </c:pt>
                <c:pt idx="1638">
                  <c:v>3803.9110000000001</c:v>
                </c:pt>
                <c:pt idx="1639">
                  <c:v>3804.317</c:v>
                </c:pt>
                <c:pt idx="1640">
                  <c:v>3804.5169999999998</c:v>
                </c:pt>
                <c:pt idx="1641">
                  <c:v>3804.6410000000001</c:v>
                </c:pt>
                <c:pt idx="1642">
                  <c:v>3804.6880000000001</c:v>
                </c:pt>
                <c:pt idx="1643">
                  <c:v>3804.87</c:v>
                </c:pt>
                <c:pt idx="1644">
                  <c:v>3805.3670000000002</c:v>
                </c:pt>
                <c:pt idx="1645">
                  <c:v>3806.15</c:v>
                </c:pt>
                <c:pt idx="1646">
                  <c:v>3806.9090000000001</c:v>
                </c:pt>
                <c:pt idx="1647">
                  <c:v>3807.3519999999999</c:v>
                </c:pt>
                <c:pt idx="1648">
                  <c:v>3807.5859999999998</c:v>
                </c:pt>
                <c:pt idx="1649">
                  <c:v>3807.6329999999998</c:v>
                </c:pt>
                <c:pt idx="1650">
                  <c:v>3808.2739999999999</c:v>
                </c:pt>
                <c:pt idx="1651">
                  <c:v>3808.7449999999999</c:v>
                </c:pt>
                <c:pt idx="1652">
                  <c:v>3809.3049999999998</c:v>
                </c:pt>
                <c:pt idx="1653">
                  <c:v>3809.654</c:v>
                </c:pt>
                <c:pt idx="1654">
                  <c:v>3809.8319999999999</c:v>
                </c:pt>
                <c:pt idx="1655">
                  <c:v>3809.8580000000002</c:v>
                </c:pt>
                <c:pt idx="1656">
                  <c:v>3809.9050000000002</c:v>
                </c:pt>
                <c:pt idx="1657">
                  <c:v>3810.078</c:v>
                </c:pt>
                <c:pt idx="1658">
                  <c:v>3810.5279999999998</c:v>
                </c:pt>
                <c:pt idx="1659">
                  <c:v>3811.087</c:v>
                </c:pt>
                <c:pt idx="1660">
                  <c:v>3811.723</c:v>
                </c:pt>
                <c:pt idx="1661">
                  <c:v>3812.0590000000002</c:v>
                </c:pt>
                <c:pt idx="1662">
                  <c:v>3812.038</c:v>
                </c:pt>
                <c:pt idx="1663">
                  <c:v>3812.1280000000002</c:v>
                </c:pt>
                <c:pt idx="1664">
                  <c:v>3812.3240000000001</c:v>
                </c:pt>
                <c:pt idx="1665">
                  <c:v>3812.933</c:v>
                </c:pt>
                <c:pt idx="1666">
                  <c:v>3813.4209999999998</c:v>
                </c:pt>
                <c:pt idx="1667">
                  <c:v>3813.87</c:v>
                </c:pt>
                <c:pt idx="1668">
                  <c:v>3814.32</c:v>
                </c:pt>
                <c:pt idx="1669">
                  <c:v>3814.34</c:v>
                </c:pt>
                <c:pt idx="1670">
                  <c:v>3814.3850000000002</c:v>
                </c:pt>
                <c:pt idx="1671">
                  <c:v>3814.37</c:v>
                </c:pt>
                <c:pt idx="1672">
                  <c:v>3814.6489999999999</c:v>
                </c:pt>
                <c:pt idx="1673">
                  <c:v>3815.518</c:v>
                </c:pt>
                <c:pt idx="1674">
                  <c:v>3816.299</c:v>
                </c:pt>
                <c:pt idx="1675">
                  <c:v>3816.7930000000001</c:v>
                </c:pt>
                <c:pt idx="1676">
                  <c:v>3816.9229999999998</c:v>
                </c:pt>
                <c:pt idx="1677">
                  <c:v>3816.915</c:v>
                </c:pt>
                <c:pt idx="1678">
                  <c:v>3816.9349999999999</c:v>
                </c:pt>
                <c:pt idx="1679">
                  <c:v>3817.3319999999999</c:v>
                </c:pt>
                <c:pt idx="1680">
                  <c:v>3817.6410000000001</c:v>
                </c:pt>
                <c:pt idx="1681">
                  <c:v>3818.2820000000002</c:v>
                </c:pt>
                <c:pt idx="1682">
                  <c:v>3818.866</c:v>
                </c:pt>
                <c:pt idx="1683">
                  <c:v>3819.0929999999998</c:v>
                </c:pt>
                <c:pt idx="1684">
                  <c:v>3819.1149999999998</c:v>
                </c:pt>
                <c:pt idx="1685">
                  <c:v>3819.0479999999998</c:v>
                </c:pt>
                <c:pt idx="1686">
                  <c:v>3819.0830000000001</c:v>
                </c:pt>
                <c:pt idx="1687">
                  <c:v>3819.6849999999999</c:v>
                </c:pt>
                <c:pt idx="1688">
                  <c:v>3820.46</c:v>
                </c:pt>
                <c:pt idx="1689">
                  <c:v>3821.0940000000001</c:v>
                </c:pt>
                <c:pt idx="1690">
                  <c:v>3821.518</c:v>
                </c:pt>
                <c:pt idx="1691">
                  <c:v>3821.7130000000002</c:v>
                </c:pt>
                <c:pt idx="1692">
                  <c:v>3821.7130000000002</c:v>
                </c:pt>
                <c:pt idx="1693">
                  <c:v>3821.9830000000002</c:v>
                </c:pt>
                <c:pt idx="1694">
                  <c:v>3822.3319999999999</c:v>
                </c:pt>
                <c:pt idx="1695">
                  <c:v>3822.8040000000001</c:v>
                </c:pt>
                <c:pt idx="1696">
                  <c:v>3823.3380000000002</c:v>
                </c:pt>
                <c:pt idx="1697">
                  <c:v>3823.703</c:v>
                </c:pt>
                <c:pt idx="1698">
                  <c:v>3823.9850000000001</c:v>
                </c:pt>
                <c:pt idx="1699">
                  <c:v>3824.1060000000002</c:v>
                </c:pt>
                <c:pt idx="1700">
                  <c:v>3824.1060000000002</c:v>
                </c:pt>
                <c:pt idx="1701">
                  <c:v>3824.3310000000001</c:v>
                </c:pt>
                <c:pt idx="1702">
                  <c:v>3825.0189999999998</c:v>
                </c:pt>
                <c:pt idx="1703">
                  <c:v>3825.973</c:v>
                </c:pt>
                <c:pt idx="1704">
                  <c:v>3826.4989999999998</c:v>
                </c:pt>
                <c:pt idx="1705">
                  <c:v>3826.8429999999998</c:v>
                </c:pt>
                <c:pt idx="1706">
                  <c:v>3826.9609999999998</c:v>
                </c:pt>
                <c:pt idx="1707">
                  <c:v>3827.0720000000001</c:v>
                </c:pt>
                <c:pt idx="1708">
                  <c:v>3827.3240000000001</c:v>
                </c:pt>
                <c:pt idx="1709">
                  <c:v>3827.741</c:v>
                </c:pt>
                <c:pt idx="1710">
                  <c:v>3828.1880000000001</c:v>
                </c:pt>
                <c:pt idx="1711">
                  <c:v>3828.9180000000001</c:v>
                </c:pt>
                <c:pt idx="1712">
                  <c:v>3829.2429999999999</c:v>
                </c:pt>
                <c:pt idx="1713">
                  <c:v>3829.3069999999998</c:v>
                </c:pt>
                <c:pt idx="1714">
                  <c:v>3829.3679999999999</c:v>
                </c:pt>
                <c:pt idx="1715">
                  <c:v>3829.3270000000002</c:v>
                </c:pt>
                <c:pt idx="1716">
                  <c:v>3829.7339999999999</c:v>
                </c:pt>
                <c:pt idx="1717">
                  <c:v>3830.5540000000001</c:v>
                </c:pt>
                <c:pt idx="1718">
                  <c:v>3831.395</c:v>
                </c:pt>
                <c:pt idx="1719">
                  <c:v>3831.893</c:v>
                </c:pt>
                <c:pt idx="1720">
                  <c:v>3832.125</c:v>
                </c:pt>
                <c:pt idx="1721">
                  <c:v>3832.13</c:v>
                </c:pt>
                <c:pt idx="1722">
                  <c:v>3832.2640000000001</c:v>
                </c:pt>
                <c:pt idx="1723">
                  <c:v>3832.8490000000002</c:v>
                </c:pt>
                <c:pt idx="1724">
                  <c:v>3833.54</c:v>
                </c:pt>
                <c:pt idx="1725">
                  <c:v>3833.9690000000001</c:v>
                </c:pt>
                <c:pt idx="1726">
                  <c:v>3834.3589999999999</c:v>
                </c:pt>
                <c:pt idx="1727">
                  <c:v>3834.66</c:v>
                </c:pt>
                <c:pt idx="1728">
                  <c:v>3834.93</c:v>
                </c:pt>
                <c:pt idx="1729">
                  <c:v>3835.0450000000001</c:v>
                </c:pt>
                <c:pt idx="1730">
                  <c:v>3835.3380000000002</c:v>
                </c:pt>
                <c:pt idx="1731">
                  <c:v>3835.9050000000002</c:v>
                </c:pt>
                <c:pt idx="1732">
                  <c:v>3836.7449999999999</c:v>
                </c:pt>
                <c:pt idx="1733">
                  <c:v>3837.4839999999999</c:v>
                </c:pt>
                <c:pt idx="1734">
                  <c:v>3837.694</c:v>
                </c:pt>
                <c:pt idx="1735">
                  <c:v>3837.7</c:v>
                </c:pt>
                <c:pt idx="1736">
                  <c:v>3837.761</c:v>
                </c:pt>
                <c:pt idx="1737">
                  <c:v>3838.0549999999998</c:v>
                </c:pt>
                <c:pt idx="1738">
                  <c:v>3838.52</c:v>
                </c:pt>
                <c:pt idx="1739">
                  <c:v>3839.16</c:v>
                </c:pt>
                <c:pt idx="1740">
                  <c:v>3839.6309999999999</c:v>
                </c:pt>
                <c:pt idx="1741">
                  <c:v>3840.0050000000001</c:v>
                </c:pt>
                <c:pt idx="1742">
                  <c:v>3840.2190000000001</c:v>
                </c:pt>
                <c:pt idx="1743">
                  <c:v>3840.0920000000001</c:v>
                </c:pt>
                <c:pt idx="1744">
                  <c:v>3840.1759999999999</c:v>
                </c:pt>
                <c:pt idx="1745">
                  <c:v>3840.5970000000002</c:v>
                </c:pt>
                <c:pt idx="1746">
                  <c:v>3841.43</c:v>
                </c:pt>
                <c:pt idx="1747">
                  <c:v>3842.2579999999998</c:v>
                </c:pt>
                <c:pt idx="1748">
                  <c:v>3842.69</c:v>
                </c:pt>
                <c:pt idx="1749">
                  <c:v>3842.8560000000002</c:v>
                </c:pt>
                <c:pt idx="1750">
                  <c:v>3842.973</c:v>
                </c:pt>
                <c:pt idx="1751">
                  <c:v>3843.1120000000001</c:v>
                </c:pt>
                <c:pt idx="1752">
                  <c:v>3843.201</c:v>
                </c:pt>
                <c:pt idx="1753">
                  <c:v>3843.444</c:v>
                </c:pt>
                <c:pt idx="1754">
                  <c:v>3843.8440000000001</c:v>
                </c:pt>
                <c:pt idx="1755">
                  <c:v>3844.3389999999999</c:v>
                </c:pt>
                <c:pt idx="1756">
                  <c:v>3844.558</c:v>
                </c:pt>
                <c:pt idx="1757">
                  <c:v>3844.8560000000002</c:v>
                </c:pt>
                <c:pt idx="1758">
                  <c:v>3844.8440000000001</c:v>
                </c:pt>
                <c:pt idx="1759">
                  <c:v>3844.8890000000001</c:v>
                </c:pt>
                <c:pt idx="1760">
                  <c:v>3845.3359999999998</c:v>
                </c:pt>
                <c:pt idx="1761">
                  <c:v>3846.2330000000002</c:v>
                </c:pt>
                <c:pt idx="1762">
                  <c:v>3846.9589999999998</c:v>
                </c:pt>
                <c:pt idx="1763">
                  <c:v>3847.2179999999998</c:v>
                </c:pt>
                <c:pt idx="1764">
                  <c:v>3847.3119999999999</c:v>
                </c:pt>
                <c:pt idx="1765">
                  <c:v>3847.3960000000002</c:v>
                </c:pt>
                <c:pt idx="1766">
                  <c:v>3847.6729999999998</c:v>
                </c:pt>
                <c:pt idx="1767">
                  <c:v>3847.7260000000001</c:v>
                </c:pt>
                <c:pt idx="1768">
                  <c:v>3848.1869999999999</c:v>
                </c:pt>
                <c:pt idx="1769">
                  <c:v>3848.6469999999999</c:v>
                </c:pt>
                <c:pt idx="1770">
                  <c:v>3849.163</c:v>
                </c:pt>
                <c:pt idx="1771">
                  <c:v>3849.3629999999998</c:v>
                </c:pt>
                <c:pt idx="1772">
                  <c:v>3849.5010000000002</c:v>
                </c:pt>
                <c:pt idx="1773">
                  <c:v>3849.38</c:v>
                </c:pt>
                <c:pt idx="1774">
                  <c:v>3849.4659999999999</c:v>
                </c:pt>
                <c:pt idx="1775">
                  <c:v>3850.1559999999999</c:v>
                </c:pt>
                <c:pt idx="1776">
                  <c:v>3851.4749999999999</c:v>
                </c:pt>
                <c:pt idx="1777">
                  <c:v>3852.1849999999999</c:v>
                </c:pt>
                <c:pt idx="1778">
                  <c:v>3852.308</c:v>
                </c:pt>
                <c:pt idx="1779">
                  <c:v>3852.2719999999999</c:v>
                </c:pt>
                <c:pt idx="1780">
                  <c:v>3852.3789999999999</c:v>
                </c:pt>
                <c:pt idx="1781">
                  <c:v>3852.4839999999999</c:v>
                </c:pt>
                <c:pt idx="1782">
                  <c:v>3852.9549999999999</c:v>
                </c:pt>
                <c:pt idx="1783">
                  <c:v>3853.3209999999999</c:v>
                </c:pt>
                <c:pt idx="1784">
                  <c:v>3853.9650000000001</c:v>
                </c:pt>
                <c:pt idx="1785">
                  <c:v>3854.4560000000001</c:v>
                </c:pt>
                <c:pt idx="1786">
                  <c:v>3854.6770000000001</c:v>
                </c:pt>
                <c:pt idx="1787">
                  <c:v>3854.6759999999999</c:v>
                </c:pt>
                <c:pt idx="1788">
                  <c:v>3854.4810000000002</c:v>
                </c:pt>
                <c:pt idx="1789">
                  <c:v>3854.66</c:v>
                </c:pt>
                <c:pt idx="1790">
                  <c:v>3855.48</c:v>
                </c:pt>
                <c:pt idx="1791">
                  <c:v>3856.47</c:v>
                </c:pt>
                <c:pt idx="1792">
                  <c:v>3857.0140000000001</c:v>
                </c:pt>
                <c:pt idx="1793">
                  <c:v>3857.163</c:v>
                </c:pt>
                <c:pt idx="1794">
                  <c:v>3857.3760000000002</c:v>
                </c:pt>
                <c:pt idx="1795">
                  <c:v>3857.4679999999998</c:v>
                </c:pt>
                <c:pt idx="1796">
                  <c:v>3857.692</c:v>
                </c:pt>
                <c:pt idx="1797">
                  <c:v>3858.0819999999999</c:v>
                </c:pt>
                <c:pt idx="1798">
                  <c:v>3858.6660000000002</c:v>
                </c:pt>
                <c:pt idx="1799">
                  <c:v>3859.0219999999999</c:v>
                </c:pt>
                <c:pt idx="1800">
                  <c:v>3859.3449999999998</c:v>
                </c:pt>
                <c:pt idx="1801">
                  <c:v>3859.4</c:v>
                </c:pt>
                <c:pt idx="1802">
                  <c:v>3859.4160000000002</c:v>
                </c:pt>
                <c:pt idx="1803">
                  <c:v>3859.53</c:v>
                </c:pt>
                <c:pt idx="1804">
                  <c:v>3860.3440000000001</c:v>
                </c:pt>
                <c:pt idx="1805">
                  <c:v>3861.2959999999998</c:v>
                </c:pt>
                <c:pt idx="1806">
                  <c:v>3862.1439999999998</c:v>
                </c:pt>
                <c:pt idx="1807">
                  <c:v>3862.3049999999998</c:v>
                </c:pt>
                <c:pt idx="1808">
                  <c:v>3862.2620000000002</c:v>
                </c:pt>
                <c:pt idx="1809">
                  <c:v>3862.28</c:v>
                </c:pt>
                <c:pt idx="1810">
                  <c:v>3862.4780000000001</c:v>
                </c:pt>
                <c:pt idx="1811">
                  <c:v>3863.1030000000001</c:v>
                </c:pt>
                <c:pt idx="1812">
                  <c:v>3863.4870000000001</c:v>
                </c:pt>
                <c:pt idx="1813">
                  <c:v>3864.08</c:v>
                </c:pt>
                <c:pt idx="1814">
                  <c:v>3864.3980000000001</c:v>
                </c:pt>
                <c:pt idx="1815">
                  <c:v>3864.567</c:v>
                </c:pt>
                <c:pt idx="1816">
                  <c:v>3864.6709999999998</c:v>
                </c:pt>
                <c:pt idx="1817">
                  <c:v>3864.9450000000002</c:v>
                </c:pt>
                <c:pt idx="1818">
                  <c:v>3865.1669999999999</c:v>
                </c:pt>
                <c:pt idx="1819">
                  <c:v>3866.27</c:v>
                </c:pt>
                <c:pt idx="1820">
                  <c:v>3867.2249999999999</c:v>
                </c:pt>
                <c:pt idx="1821">
                  <c:v>3867.5590000000002</c:v>
                </c:pt>
                <c:pt idx="1822">
                  <c:v>3867.6880000000001</c:v>
                </c:pt>
                <c:pt idx="1823">
                  <c:v>3867.5680000000002</c:v>
                </c:pt>
                <c:pt idx="1824">
                  <c:v>3867.7779999999998</c:v>
                </c:pt>
                <c:pt idx="1825">
                  <c:v>3868.2379999999998</c:v>
                </c:pt>
                <c:pt idx="1826">
                  <c:v>3868.6729999999998</c:v>
                </c:pt>
                <c:pt idx="1827">
                  <c:v>3869.22</c:v>
                </c:pt>
                <c:pt idx="1828">
                  <c:v>3869.5219999999999</c:v>
                </c:pt>
                <c:pt idx="1829">
                  <c:v>3869.7330000000002</c:v>
                </c:pt>
                <c:pt idx="1830">
                  <c:v>3869.8029999999999</c:v>
                </c:pt>
                <c:pt idx="1831">
                  <c:v>3869.6660000000002</c:v>
                </c:pt>
                <c:pt idx="1832">
                  <c:v>3869.7620000000002</c:v>
                </c:pt>
                <c:pt idx="1833">
                  <c:v>3870.346</c:v>
                </c:pt>
                <c:pt idx="1834">
                  <c:v>3871.49</c:v>
                </c:pt>
                <c:pt idx="1835">
                  <c:v>3872.3330000000001</c:v>
                </c:pt>
                <c:pt idx="1836">
                  <c:v>3872.4830000000002</c:v>
                </c:pt>
                <c:pt idx="1837">
                  <c:v>3872.4740000000002</c:v>
                </c:pt>
                <c:pt idx="1838">
                  <c:v>3872.6750000000002</c:v>
                </c:pt>
                <c:pt idx="1839">
                  <c:v>3873.0770000000002</c:v>
                </c:pt>
                <c:pt idx="1840">
                  <c:v>3873.4609999999998</c:v>
                </c:pt>
                <c:pt idx="1841">
                  <c:v>3873.873</c:v>
                </c:pt>
                <c:pt idx="1842">
                  <c:v>3874.2689999999998</c:v>
                </c:pt>
                <c:pt idx="1843">
                  <c:v>3874.4430000000002</c:v>
                </c:pt>
                <c:pt idx="1844">
                  <c:v>3874.51</c:v>
                </c:pt>
                <c:pt idx="1845">
                  <c:v>3874.3180000000002</c:v>
                </c:pt>
                <c:pt idx="1846">
                  <c:v>3874.2460000000001</c:v>
                </c:pt>
                <c:pt idx="1847">
                  <c:v>3874.549</c:v>
                </c:pt>
                <c:pt idx="1848">
                  <c:v>3875.5230000000001</c:v>
                </c:pt>
                <c:pt idx="1849">
                  <c:v>3876.442</c:v>
                </c:pt>
                <c:pt idx="1850">
                  <c:v>3876.9690000000001</c:v>
                </c:pt>
                <c:pt idx="1851">
                  <c:v>3876.88</c:v>
                </c:pt>
                <c:pt idx="1852">
                  <c:v>3876.8989999999999</c:v>
                </c:pt>
                <c:pt idx="1853">
                  <c:v>3877.123</c:v>
                </c:pt>
                <c:pt idx="1854">
                  <c:v>3877.453</c:v>
                </c:pt>
                <c:pt idx="1855">
                  <c:v>3877.674</c:v>
                </c:pt>
                <c:pt idx="1856">
                  <c:v>3878.3780000000002</c:v>
                </c:pt>
                <c:pt idx="1857">
                  <c:v>3878.7240000000002</c:v>
                </c:pt>
                <c:pt idx="1858">
                  <c:v>3878.88</c:v>
                </c:pt>
                <c:pt idx="1859">
                  <c:v>3878.8009999999999</c:v>
                </c:pt>
                <c:pt idx="1860">
                  <c:v>3878.6390000000001</c:v>
                </c:pt>
                <c:pt idx="1861">
                  <c:v>3878.5680000000002</c:v>
                </c:pt>
                <c:pt idx="1862">
                  <c:v>3878.8040000000001</c:v>
                </c:pt>
                <c:pt idx="1863">
                  <c:v>3879.6469999999999</c:v>
                </c:pt>
                <c:pt idx="1864">
                  <c:v>3880.8389999999999</c:v>
                </c:pt>
                <c:pt idx="1865">
                  <c:v>3881.2</c:v>
                </c:pt>
                <c:pt idx="1866">
                  <c:v>3881.2159999999999</c:v>
                </c:pt>
                <c:pt idx="1867">
                  <c:v>3881.3139999999999</c:v>
                </c:pt>
                <c:pt idx="1868">
                  <c:v>3881.4929999999999</c:v>
                </c:pt>
                <c:pt idx="1869">
                  <c:v>3882.0819999999999</c:v>
                </c:pt>
                <c:pt idx="1870">
                  <c:v>3882.5120000000002</c:v>
                </c:pt>
                <c:pt idx="1871">
                  <c:v>3883.0709999999999</c:v>
                </c:pt>
                <c:pt idx="1872">
                  <c:v>3883.3209999999999</c:v>
                </c:pt>
                <c:pt idx="1873">
                  <c:v>3883.3829999999998</c:v>
                </c:pt>
                <c:pt idx="1874">
                  <c:v>3883.5070000000001</c:v>
                </c:pt>
                <c:pt idx="1875">
                  <c:v>3883.3049999999998</c:v>
                </c:pt>
                <c:pt idx="1876">
                  <c:v>3883.375</c:v>
                </c:pt>
                <c:pt idx="1877">
                  <c:v>3883.8290000000002</c:v>
                </c:pt>
                <c:pt idx="1878">
                  <c:v>3884.7710000000002</c:v>
                </c:pt>
                <c:pt idx="1879">
                  <c:v>3885.7429999999999</c:v>
                </c:pt>
                <c:pt idx="1880">
                  <c:v>3885.92</c:v>
                </c:pt>
                <c:pt idx="1881">
                  <c:v>3885.7179999999998</c:v>
                </c:pt>
                <c:pt idx="1882">
                  <c:v>3885.6669999999999</c:v>
                </c:pt>
                <c:pt idx="1883">
                  <c:v>3886.154</c:v>
                </c:pt>
                <c:pt idx="1884">
                  <c:v>3886.672</c:v>
                </c:pt>
                <c:pt idx="1885">
                  <c:v>3887.32</c:v>
                </c:pt>
                <c:pt idx="1886">
                  <c:v>3887.6680000000001</c:v>
                </c:pt>
                <c:pt idx="1887">
                  <c:v>3888.09</c:v>
                </c:pt>
                <c:pt idx="1888">
                  <c:v>3888.1770000000001</c:v>
                </c:pt>
                <c:pt idx="1889">
                  <c:v>3888.0509999999999</c:v>
                </c:pt>
                <c:pt idx="1890">
                  <c:v>3888.0520000000001</c:v>
                </c:pt>
                <c:pt idx="1891">
                  <c:v>3888.13</c:v>
                </c:pt>
                <c:pt idx="1892">
                  <c:v>3888.712</c:v>
                </c:pt>
                <c:pt idx="1893">
                  <c:v>3889.7950000000001</c:v>
                </c:pt>
                <c:pt idx="1894">
                  <c:v>3890.6570000000002</c:v>
                </c:pt>
                <c:pt idx="1895">
                  <c:v>3890.6379999999999</c:v>
                </c:pt>
                <c:pt idx="1896">
                  <c:v>3890.5990000000002</c:v>
                </c:pt>
                <c:pt idx="1897">
                  <c:v>3890.58</c:v>
                </c:pt>
                <c:pt idx="1898">
                  <c:v>3890.98</c:v>
                </c:pt>
                <c:pt idx="1899">
                  <c:v>3891.431</c:v>
                </c:pt>
                <c:pt idx="1900">
                  <c:v>3892.0410000000002</c:v>
                </c:pt>
                <c:pt idx="1901">
                  <c:v>3892.5309999999999</c:v>
                </c:pt>
                <c:pt idx="1902">
                  <c:v>3892.64</c:v>
                </c:pt>
                <c:pt idx="1903">
                  <c:v>3892.8440000000001</c:v>
                </c:pt>
                <c:pt idx="1904">
                  <c:v>3892.721</c:v>
                </c:pt>
                <c:pt idx="1905">
                  <c:v>3892.799</c:v>
                </c:pt>
                <c:pt idx="1906">
                  <c:v>3893.2539999999999</c:v>
                </c:pt>
                <c:pt idx="1907">
                  <c:v>3894.1509999999998</c:v>
                </c:pt>
                <c:pt idx="1908">
                  <c:v>3895.0929999999998</c:v>
                </c:pt>
                <c:pt idx="1909">
                  <c:v>3895.59</c:v>
                </c:pt>
                <c:pt idx="1910">
                  <c:v>3895.9929999999999</c:v>
                </c:pt>
                <c:pt idx="1911">
                  <c:v>3895.9630000000002</c:v>
                </c:pt>
                <c:pt idx="1912">
                  <c:v>3896.2280000000001</c:v>
                </c:pt>
                <c:pt idx="1913">
                  <c:v>3896.6559999999999</c:v>
                </c:pt>
                <c:pt idx="1914">
                  <c:v>3897.1179999999999</c:v>
                </c:pt>
                <c:pt idx="1915">
                  <c:v>3897.6210000000001</c:v>
                </c:pt>
                <c:pt idx="1916">
                  <c:v>3897.7280000000001</c:v>
                </c:pt>
                <c:pt idx="1917">
                  <c:v>3897.9569999999999</c:v>
                </c:pt>
                <c:pt idx="1918">
                  <c:v>3897.9059999999999</c:v>
                </c:pt>
                <c:pt idx="1919">
                  <c:v>3897.759</c:v>
                </c:pt>
                <c:pt idx="1920">
                  <c:v>3898.1109999999999</c:v>
                </c:pt>
                <c:pt idx="1921">
                  <c:v>3898.9670000000001</c:v>
                </c:pt>
                <c:pt idx="1922">
                  <c:v>3899.94</c:v>
                </c:pt>
                <c:pt idx="1923">
                  <c:v>3900.5920000000001</c:v>
                </c:pt>
                <c:pt idx="1924">
                  <c:v>3900.7260000000001</c:v>
                </c:pt>
                <c:pt idx="1925">
                  <c:v>3900.6990000000001</c:v>
                </c:pt>
                <c:pt idx="1926">
                  <c:v>3900.7759999999998</c:v>
                </c:pt>
                <c:pt idx="1927">
                  <c:v>3901.2020000000002</c:v>
                </c:pt>
                <c:pt idx="1928">
                  <c:v>3901.6610000000001</c:v>
                </c:pt>
                <c:pt idx="1929">
                  <c:v>3902.3110000000001</c:v>
                </c:pt>
                <c:pt idx="1930">
                  <c:v>3902.5610000000001</c:v>
                </c:pt>
                <c:pt idx="1931">
                  <c:v>3902.701</c:v>
                </c:pt>
                <c:pt idx="1932">
                  <c:v>3902.7579999999998</c:v>
                </c:pt>
                <c:pt idx="1933">
                  <c:v>3902.6729999999998</c:v>
                </c:pt>
                <c:pt idx="1934">
                  <c:v>3902.8339999999998</c:v>
                </c:pt>
                <c:pt idx="1935">
                  <c:v>3903.444</c:v>
                </c:pt>
                <c:pt idx="1936">
                  <c:v>3904.3629999999998</c:v>
                </c:pt>
                <c:pt idx="1937">
                  <c:v>3905.163</c:v>
                </c:pt>
                <c:pt idx="1938">
                  <c:v>3905.5749999999998</c:v>
                </c:pt>
                <c:pt idx="1939">
                  <c:v>3905.395</c:v>
                </c:pt>
                <c:pt idx="1940">
                  <c:v>3905.473</c:v>
                </c:pt>
                <c:pt idx="1941">
                  <c:v>3905.819</c:v>
                </c:pt>
                <c:pt idx="1942">
                  <c:v>3906.3490000000002</c:v>
                </c:pt>
                <c:pt idx="1943">
                  <c:v>3906.741</c:v>
                </c:pt>
                <c:pt idx="1944">
                  <c:v>3906.9969999999998</c:v>
                </c:pt>
                <c:pt idx="1945">
                  <c:v>3907.259</c:v>
                </c:pt>
                <c:pt idx="1946">
                  <c:v>3907.4560000000001</c:v>
                </c:pt>
                <c:pt idx="1947">
                  <c:v>3907.4430000000002</c:v>
                </c:pt>
                <c:pt idx="1948">
                  <c:v>3907.489</c:v>
                </c:pt>
                <c:pt idx="1949">
                  <c:v>3907.6950000000002</c:v>
                </c:pt>
                <c:pt idx="1950">
                  <c:v>3908.2289999999998</c:v>
                </c:pt>
                <c:pt idx="1951">
                  <c:v>3908.9920000000002</c:v>
                </c:pt>
                <c:pt idx="1952">
                  <c:v>3909.598</c:v>
                </c:pt>
                <c:pt idx="1953">
                  <c:v>3909.6509999999998</c:v>
                </c:pt>
                <c:pt idx="1954">
                  <c:v>3909.5140000000001</c:v>
                </c:pt>
                <c:pt idx="1955">
                  <c:v>3909.732</c:v>
                </c:pt>
                <c:pt idx="1956">
                  <c:v>3910.1379999999999</c:v>
                </c:pt>
                <c:pt idx="1957">
                  <c:v>3910.7829999999999</c:v>
                </c:pt>
                <c:pt idx="1958">
                  <c:v>3911.2460000000001</c:v>
                </c:pt>
                <c:pt idx="1959">
                  <c:v>3911.6</c:v>
                </c:pt>
                <c:pt idx="1960">
                  <c:v>3911.7649999999999</c:v>
                </c:pt>
                <c:pt idx="1961">
                  <c:v>3911.7370000000001</c:v>
                </c:pt>
                <c:pt idx="1962">
                  <c:v>3911.7159999999999</c:v>
                </c:pt>
                <c:pt idx="1963">
                  <c:v>3911.732</c:v>
                </c:pt>
                <c:pt idx="1964">
                  <c:v>3911.9450000000002</c:v>
                </c:pt>
                <c:pt idx="1965">
                  <c:v>3912.636</c:v>
                </c:pt>
                <c:pt idx="1966">
                  <c:v>3913.5680000000002</c:v>
                </c:pt>
                <c:pt idx="1967">
                  <c:v>3913.922</c:v>
                </c:pt>
                <c:pt idx="1968">
                  <c:v>3913.8980000000001</c:v>
                </c:pt>
                <c:pt idx="1969">
                  <c:v>3913.7570000000001</c:v>
                </c:pt>
                <c:pt idx="1970">
                  <c:v>3913.7550000000001</c:v>
                </c:pt>
                <c:pt idx="1971">
                  <c:v>3914.319</c:v>
                </c:pt>
                <c:pt idx="1972">
                  <c:v>3914.7809999999999</c:v>
                </c:pt>
                <c:pt idx="1973">
                  <c:v>3915.1469999999999</c:v>
                </c:pt>
                <c:pt idx="1974">
                  <c:v>3915.3809999999999</c:v>
                </c:pt>
                <c:pt idx="1975">
                  <c:v>3915.4079999999999</c:v>
                </c:pt>
                <c:pt idx="1976">
                  <c:v>3915.6579999999999</c:v>
                </c:pt>
                <c:pt idx="1977">
                  <c:v>3915.5070000000001</c:v>
                </c:pt>
                <c:pt idx="1978">
                  <c:v>3915.5279999999998</c:v>
                </c:pt>
                <c:pt idx="1979">
                  <c:v>3916.0509999999999</c:v>
                </c:pt>
                <c:pt idx="1980">
                  <c:v>3916.761</c:v>
                </c:pt>
                <c:pt idx="1981">
                  <c:v>3917.5340000000001</c:v>
                </c:pt>
                <c:pt idx="1982">
                  <c:v>3917.7080000000001</c:v>
                </c:pt>
                <c:pt idx="1983">
                  <c:v>3917.683</c:v>
                </c:pt>
                <c:pt idx="1984">
                  <c:v>3917.701</c:v>
                </c:pt>
                <c:pt idx="1985">
                  <c:v>3917.846</c:v>
                </c:pt>
                <c:pt idx="1986">
                  <c:v>3918.3139999999999</c:v>
                </c:pt>
                <c:pt idx="1987">
                  <c:v>3918.752</c:v>
                </c:pt>
                <c:pt idx="1988">
                  <c:v>3919.1979999999999</c:v>
                </c:pt>
                <c:pt idx="1989">
                  <c:v>3919.5450000000001</c:v>
                </c:pt>
                <c:pt idx="1990">
                  <c:v>3919.6570000000002</c:v>
                </c:pt>
                <c:pt idx="1991">
                  <c:v>3919.692</c:v>
                </c:pt>
                <c:pt idx="1992">
                  <c:v>3919.741</c:v>
                </c:pt>
                <c:pt idx="1993">
                  <c:v>3919.9949999999999</c:v>
                </c:pt>
                <c:pt idx="1994">
                  <c:v>3920.6129999999998</c:v>
                </c:pt>
                <c:pt idx="1995">
                  <c:v>3921.538</c:v>
                </c:pt>
                <c:pt idx="1996">
                  <c:v>3922.1379999999999</c:v>
                </c:pt>
                <c:pt idx="1997">
                  <c:v>3922.2890000000002</c:v>
                </c:pt>
                <c:pt idx="1998">
                  <c:v>3922.0920000000001</c:v>
                </c:pt>
                <c:pt idx="1999">
                  <c:v>3922.3409999999999</c:v>
                </c:pt>
                <c:pt idx="2000">
                  <c:v>3922.9160000000002</c:v>
                </c:pt>
                <c:pt idx="2001">
                  <c:v>3923.5360000000001</c:v>
                </c:pt>
                <c:pt idx="2002">
                  <c:v>3923.98</c:v>
                </c:pt>
                <c:pt idx="2003">
                  <c:v>3924.22</c:v>
                </c:pt>
                <c:pt idx="2004">
                  <c:v>3924.3180000000002</c:v>
                </c:pt>
                <c:pt idx="2005">
                  <c:v>3924.395</c:v>
                </c:pt>
                <c:pt idx="2006">
                  <c:v>3924.1950000000002</c:v>
                </c:pt>
                <c:pt idx="2007">
                  <c:v>3924.252</c:v>
                </c:pt>
                <c:pt idx="2008">
                  <c:v>3924.634</c:v>
                </c:pt>
                <c:pt idx="2009">
                  <c:v>3925.2240000000002</c:v>
                </c:pt>
                <c:pt idx="2010">
                  <c:v>3925.89</c:v>
                </c:pt>
                <c:pt idx="2011">
                  <c:v>3926.0320000000002</c:v>
                </c:pt>
                <c:pt idx="2012">
                  <c:v>3926.0279999999998</c:v>
                </c:pt>
                <c:pt idx="2013">
                  <c:v>3926.1819999999998</c:v>
                </c:pt>
                <c:pt idx="2014">
                  <c:v>3926.3240000000001</c:v>
                </c:pt>
                <c:pt idx="2015">
                  <c:v>3926.8040000000001</c:v>
                </c:pt>
                <c:pt idx="2016">
                  <c:v>3927.194</c:v>
                </c:pt>
                <c:pt idx="2017">
                  <c:v>3927.6149999999998</c:v>
                </c:pt>
                <c:pt idx="2018">
                  <c:v>3927.627</c:v>
                </c:pt>
                <c:pt idx="2019">
                  <c:v>3927.5169999999998</c:v>
                </c:pt>
                <c:pt idx="2020">
                  <c:v>3927.672</c:v>
                </c:pt>
                <c:pt idx="2021">
                  <c:v>3927.6390000000001</c:v>
                </c:pt>
                <c:pt idx="2022">
                  <c:v>3927.8319999999999</c:v>
                </c:pt>
                <c:pt idx="2023">
                  <c:v>3928.241</c:v>
                </c:pt>
                <c:pt idx="2024">
                  <c:v>3929.0729999999999</c:v>
                </c:pt>
                <c:pt idx="2025">
                  <c:v>3929.585</c:v>
                </c:pt>
                <c:pt idx="2026">
                  <c:v>3929.337</c:v>
                </c:pt>
                <c:pt idx="2027">
                  <c:v>3929.3980000000001</c:v>
                </c:pt>
                <c:pt idx="2028">
                  <c:v>3929.4690000000001</c:v>
                </c:pt>
                <c:pt idx="2029">
                  <c:v>3929.8820000000001</c:v>
                </c:pt>
                <c:pt idx="2030">
                  <c:v>3930.252</c:v>
                </c:pt>
                <c:pt idx="2031">
                  <c:v>3930.8310000000001</c:v>
                </c:pt>
                <c:pt idx="2032">
                  <c:v>3931.2379999999998</c:v>
                </c:pt>
                <c:pt idx="2033">
                  <c:v>3931.22</c:v>
                </c:pt>
                <c:pt idx="2034">
                  <c:v>3931.163</c:v>
                </c:pt>
                <c:pt idx="2035">
                  <c:v>3931.0680000000002</c:v>
                </c:pt>
                <c:pt idx="2036">
                  <c:v>3931.2379999999998</c:v>
                </c:pt>
                <c:pt idx="2037">
                  <c:v>3931.63</c:v>
                </c:pt>
                <c:pt idx="2038">
                  <c:v>3932.1909999999998</c:v>
                </c:pt>
                <c:pt idx="2039">
                  <c:v>3932.7330000000002</c:v>
                </c:pt>
                <c:pt idx="2040">
                  <c:v>3932.7249999999999</c:v>
                </c:pt>
                <c:pt idx="2041">
                  <c:v>3932.5369999999998</c:v>
                </c:pt>
                <c:pt idx="2042">
                  <c:v>3932.4549999999999</c:v>
                </c:pt>
                <c:pt idx="2043">
                  <c:v>3932.7069999999999</c:v>
                </c:pt>
                <c:pt idx="2044">
                  <c:v>3933.172</c:v>
                </c:pt>
                <c:pt idx="2045">
                  <c:v>3933.4920000000002</c:v>
                </c:pt>
                <c:pt idx="2046">
                  <c:v>3933.848</c:v>
                </c:pt>
                <c:pt idx="2047">
                  <c:v>3934.1320000000001</c:v>
                </c:pt>
                <c:pt idx="2048">
                  <c:v>3934.1619999999998</c:v>
                </c:pt>
                <c:pt idx="2049">
                  <c:v>3934.1669999999999</c:v>
                </c:pt>
                <c:pt idx="2050">
                  <c:v>3934.078</c:v>
                </c:pt>
                <c:pt idx="2051">
                  <c:v>3934.4290000000001</c:v>
                </c:pt>
                <c:pt idx="2052">
                  <c:v>3934.9110000000001</c:v>
                </c:pt>
                <c:pt idx="2053">
                  <c:v>3935.6210000000001</c:v>
                </c:pt>
                <c:pt idx="2054">
                  <c:v>3935.895</c:v>
                </c:pt>
                <c:pt idx="2055">
                  <c:v>3935.9090000000001</c:v>
                </c:pt>
                <c:pt idx="2056">
                  <c:v>3935.8090000000002</c:v>
                </c:pt>
                <c:pt idx="2057">
                  <c:v>3935.931</c:v>
                </c:pt>
                <c:pt idx="2058">
                  <c:v>3936.2890000000002</c:v>
                </c:pt>
                <c:pt idx="2059">
                  <c:v>3936.7159999999999</c:v>
                </c:pt>
                <c:pt idx="2060">
                  <c:v>3937.0430000000001</c:v>
                </c:pt>
                <c:pt idx="2061">
                  <c:v>3937.279</c:v>
                </c:pt>
                <c:pt idx="2062">
                  <c:v>3937.364</c:v>
                </c:pt>
                <c:pt idx="2063">
                  <c:v>3937.2869999999998</c:v>
                </c:pt>
                <c:pt idx="2064">
                  <c:v>3937.2179999999998</c:v>
                </c:pt>
                <c:pt idx="2065">
                  <c:v>3937.3180000000002</c:v>
                </c:pt>
                <c:pt idx="2066">
                  <c:v>3937.7449999999999</c:v>
                </c:pt>
                <c:pt idx="2067">
                  <c:v>3938.36</c:v>
                </c:pt>
                <c:pt idx="2068">
                  <c:v>3938.9009999999998</c:v>
                </c:pt>
                <c:pt idx="2069">
                  <c:v>3939.163</c:v>
                </c:pt>
                <c:pt idx="2070">
                  <c:v>3939.0039999999999</c:v>
                </c:pt>
                <c:pt idx="2071">
                  <c:v>3938.873</c:v>
                </c:pt>
                <c:pt idx="2072">
                  <c:v>3938.9319999999998</c:v>
                </c:pt>
                <c:pt idx="2073">
                  <c:v>3939.259</c:v>
                </c:pt>
                <c:pt idx="2074">
                  <c:v>3939.634</c:v>
                </c:pt>
                <c:pt idx="2075">
                  <c:v>3940.0369999999998</c:v>
                </c:pt>
                <c:pt idx="2076">
                  <c:v>3940.2820000000002</c:v>
                </c:pt>
                <c:pt idx="2077">
                  <c:v>3940.491</c:v>
                </c:pt>
                <c:pt idx="2078">
                  <c:v>3940.3670000000002</c:v>
                </c:pt>
                <c:pt idx="2079">
                  <c:v>3940.3339999999998</c:v>
                </c:pt>
                <c:pt idx="2080">
                  <c:v>3940.348</c:v>
                </c:pt>
                <c:pt idx="2081">
                  <c:v>3940.9560000000001</c:v>
                </c:pt>
                <c:pt idx="2082">
                  <c:v>3941.5740000000001</c:v>
                </c:pt>
                <c:pt idx="2083">
                  <c:v>3942.1880000000001</c:v>
                </c:pt>
                <c:pt idx="2084">
                  <c:v>3942.3270000000002</c:v>
                </c:pt>
                <c:pt idx="2085">
                  <c:v>3942.348</c:v>
                </c:pt>
                <c:pt idx="2086">
                  <c:v>3942.395</c:v>
                </c:pt>
                <c:pt idx="2087">
                  <c:v>3942.5970000000002</c:v>
                </c:pt>
                <c:pt idx="2088">
                  <c:v>3942.9659999999999</c:v>
                </c:pt>
                <c:pt idx="2089">
                  <c:v>3943.43</c:v>
                </c:pt>
                <c:pt idx="2090">
                  <c:v>3943.7779999999998</c:v>
                </c:pt>
                <c:pt idx="2091">
                  <c:v>3944.0259999999998</c:v>
                </c:pt>
                <c:pt idx="2092">
                  <c:v>3944.1120000000001</c:v>
                </c:pt>
                <c:pt idx="2093">
                  <c:v>3944.4090000000001</c:v>
                </c:pt>
                <c:pt idx="2094">
                  <c:v>3944.29</c:v>
                </c:pt>
                <c:pt idx="2095">
                  <c:v>3944.6179999999999</c:v>
                </c:pt>
                <c:pt idx="2096">
                  <c:v>3945.058</c:v>
                </c:pt>
                <c:pt idx="2097">
                  <c:v>3945.89</c:v>
                </c:pt>
                <c:pt idx="2098">
                  <c:v>3946.134</c:v>
                </c:pt>
                <c:pt idx="2099">
                  <c:v>3946.2330000000002</c:v>
                </c:pt>
                <c:pt idx="2100">
                  <c:v>3946.1439999999998</c:v>
                </c:pt>
                <c:pt idx="2101">
                  <c:v>3946.1039999999998</c:v>
                </c:pt>
                <c:pt idx="2102">
                  <c:v>3946.4169999999999</c:v>
                </c:pt>
                <c:pt idx="2103">
                  <c:v>3946.701</c:v>
                </c:pt>
                <c:pt idx="2104">
                  <c:v>3947.14</c:v>
                </c:pt>
                <c:pt idx="2105">
                  <c:v>3947.5729999999999</c:v>
                </c:pt>
                <c:pt idx="2106">
                  <c:v>3947.7469999999998</c:v>
                </c:pt>
                <c:pt idx="2107">
                  <c:v>3947.4349999999999</c:v>
                </c:pt>
                <c:pt idx="2108">
                  <c:v>3947.3580000000002</c:v>
                </c:pt>
                <c:pt idx="2109">
                  <c:v>3947.4009999999998</c:v>
                </c:pt>
                <c:pt idx="2110">
                  <c:v>3947.7139999999999</c:v>
                </c:pt>
                <c:pt idx="2111">
                  <c:v>3948.5349999999999</c:v>
                </c:pt>
                <c:pt idx="2112">
                  <c:v>3949.1950000000002</c:v>
                </c:pt>
                <c:pt idx="2113">
                  <c:v>3949.16</c:v>
                </c:pt>
                <c:pt idx="2114">
                  <c:v>3949.078</c:v>
                </c:pt>
                <c:pt idx="2115">
                  <c:v>3948.8380000000002</c:v>
                </c:pt>
                <c:pt idx="2116">
                  <c:v>3948.99</c:v>
                </c:pt>
                <c:pt idx="2117">
                  <c:v>3949.1759999999999</c:v>
                </c:pt>
                <c:pt idx="2118">
                  <c:v>3949.4679999999998</c:v>
                </c:pt>
                <c:pt idx="2119">
                  <c:v>3949.7240000000002</c:v>
                </c:pt>
                <c:pt idx="2120">
                  <c:v>3949.9459999999999</c:v>
                </c:pt>
                <c:pt idx="2121">
                  <c:v>3949.9279999999999</c:v>
                </c:pt>
                <c:pt idx="2122">
                  <c:v>3949.79</c:v>
                </c:pt>
                <c:pt idx="2123">
                  <c:v>3949.8530000000001</c:v>
                </c:pt>
                <c:pt idx="2124">
                  <c:v>3950.1320000000001</c:v>
                </c:pt>
                <c:pt idx="2125">
                  <c:v>3950.741</c:v>
                </c:pt>
                <c:pt idx="2126">
                  <c:v>3951.4479999999999</c:v>
                </c:pt>
                <c:pt idx="2127">
                  <c:v>3951.58</c:v>
                </c:pt>
                <c:pt idx="2128">
                  <c:v>3951.1370000000002</c:v>
                </c:pt>
                <c:pt idx="2129">
                  <c:v>3951.0569999999998</c:v>
                </c:pt>
                <c:pt idx="2130">
                  <c:v>3951.1010000000001</c:v>
                </c:pt>
                <c:pt idx="2131">
                  <c:v>3951.2310000000002</c:v>
                </c:pt>
                <c:pt idx="2132">
                  <c:v>3951.4319999999998</c:v>
                </c:pt>
                <c:pt idx="2133">
                  <c:v>3951.72</c:v>
                </c:pt>
                <c:pt idx="2134">
                  <c:v>3952.261</c:v>
                </c:pt>
                <c:pt idx="2135">
                  <c:v>3952.1550000000002</c:v>
                </c:pt>
                <c:pt idx="2136">
                  <c:v>3952.08</c:v>
                </c:pt>
                <c:pt idx="2137">
                  <c:v>3951.8180000000002</c:v>
                </c:pt>
                <c:pt idx="2138">
                  <c:v>3951.7460000000001</c:v>
                </c:pt>
                <c:pt idx="2139">
                  <c:v>3952.3910000000001</c:v>
                </c:pt>
                <c:pt idx="2140">
                  <c:v>3953.0819999999999</c:v>
                </c:pt>
                <c:pt idx="2141">
                  <c:v>3953.5320000000002</c:v>
                </c:pt>
                <c:pt idx="2142">
                  <c:v>3953.5210000000002</c:v>
                </c:pt>
                <c:pt idx="2143">
                  <c:v>3953.377</c:v>
                </c:pt>
                <c:pt idx="2144">
                  <c:v>3953.41</c:v>
                </c:pt>
                <c:pt idx="2145">
                  <c:v>3953.4229999999998</c:v>
                </c:pt>
                <c:pt idx="2146">
                  <c:v>3953.614</c:v>
                </c:pt>
                <c:pt idx="2147">
                  <c:v>3953.6729999999998</c:v>
                </c:pt>
                <c:pt idx="2148">
                  <c:v>3954.1819999999998</c:v>
                </c:pt>
                <c:pt idx="2149">
                  <c:v>3954.4229999999998</c:v>
                </c:pt>
                <c:pt idx="2150">
                  <c:v>3954.2719999999999</c:v>
                </c:pt>
                <c:pt idx="2151">
                  <c:v>3953.9180000000001</c:v>
                </c:pt>
                <c:pt idx="2152">
                  <c:v>3953.7330000000002</c:v>
                </c:pt>
                <c:pt idx="2153">
                  <c:v>3953.7640000000001</c:v>
                </c:pt>
                <c:pt idx="2154">
                  <c:v>3954.4340000000002</c:v>
                </c:pt>
                <c:pt idx="2155">
                  <c:v>3955.038</c:v>
                </c:pt>
                <c:pt idx="2156">
                  <c:v>3955.3519999999999</c:v>
                </c:pt>
                <c:pt idx="2157">
                  <c:v>3954.9690000000001</c:v>
                </c:pt>
                <c:pt idx="2158">
                  <c:v>3954.846</c:v>
                </c:pt>
                <c:pt idx="2159">
                  <c:v>3954.7950000000001</c:v>
                </c:pt>
                <c:pt idx="2160">
                  <c:v>3954.9609999999998</c:v>
                </c:pt>
                <c:pt idx="2161">
                  <c:v>3955.1129999999998</c:v>
                </c:pt>
                <c:pt idx="2162">
                  <c:v>3955.386</c:v>
                </c:pt>
                <c:pt idx="2163">
                  <c:v>3955.7190000000001</c:v>
                </c:pt>
                <c:pt idx="2164">
                  <c:v>3955.788</c:v>
                </c:pt>
                <c:pt idx="2165">
                  <c:v>3955.7779999999998</c:v>
                </c:pt>
                <c:pt idx="2166">
                  <c:v>3955.5619999999999</c:v>
                </c:pt>
                <c:pt idx="2167">
                  <c:v>3955.4769999999999</c:v>
                </c:pt>
                <c:pt idx="2168">
                  <c:v>3955.8719999999998</c:v>
                </c:pt>
                <c:pt idx="2169">
                  <c:v>3956.482</c:v>
                </c:pt>
                <c:pt idx="2170">
                  <c:v>3957.125</c:v>
                </c:pt>
                <c:pt idx="2171">
                  <c:v>3957.2</c:v>
                </c:pt>
                <c:pt idx="2172">
                  <c:v>3956.9160000000002</c:v>
                </c:pt>
                <c:pt idx="2173">
                  <c:v>3956.8069999999998</c:v>
                </c:pt>
                <c:pt idx="2174">
                  <c:v>3956.808</c:v>
                </c:pt>
                <c:pt idx="2175">
                  <c:v>3956.982</c:v>
                </c:pt>
                <c:pt idx="2176">
                  <c:v>3957.49</c:v>
                </c:pt>
                <c:pt idx="2177">
                  <c:v>3958.0279999999998</c:v>
                </c:pt>
                <c:pt idx="2178">
                  <c:v>3958.25</c:v>
                </c:pt>
                <c:pt idx="2179">
                  <c:v>3958.0189999999998</c:v>
                </c:pt>
                <c:pt idx="2180">
                  <c:v>3957.5949999999998</c:v>
                </c:pt>
                <c:pt idx="2181">
                  <c:v>3957.2069999999999</c:v>
                </c:pt>
                <c:pt idx="2182">
                  <c:v>3957.212</c:v>
                </c:pt>
                <c:pt idx="2183">
                  <c:v>3957.6880000000001</c:v>
                </c:pt>
                <c:pt idx="2184">
                  <c:v>3958.578</c:v>
                </c:pt>
                <c:pt idx="2185">
                  <c:v>3959.0659999999998</c:v>
                </c:pt>
                <c:pt idx="2186">
                  <c:v>3958.93</c:v>
                </c:pt>
                <c:pt idx="2187">
                  <c:v>3958.6509999999998</c:v>
                </c:pt>
                <c:pt idx="2188">
                  <c:v>3958.7550000000001</c:v>
                </c:pt>
                <c:pt idx="2189">
                  <c:v>3958.8220000000001</c:v>
                </c:pt>
                <c:pt idx="2190">
                  <c:v>3958.915</c:v>
                </c:pt>
                <c:pt idx="2191">
                  <c:v>3959.1889999999999</c:v>
                </c:pt>
                <c:pt idx="2192">
                  <c:v>3959.3809999999999</c:v>
                </c:pt>
                <c:pt idx="2193">
                  <c:v>3959.7359999999999</c:v>
                </c:pt>
                <c:pt idx="2194">
                  <c:v>3959.6640000000002</c:v>
                </c:pt>
                <c:pt idx="2195">
                  <c:v>3959.3910000000001</c:v>
                </c:pt>
                <c:pt idx="2196">
                  <c:v>3959.3490000000002</c:v>
                </c:pt>
                <c:pt idx="2197">
                  <c:v>3959.6579999999999</c:v>
                </c:pt>
                <c:pt idx="2198">
                  <c:v>3960.4850000000001</c:v>
                </c:pt>
                <c:pt idx="2199">
                  <c:v>3961.1489999999999</c:v>
                </c:pt>
                <c:pt idx="2200">
                  <c:v>3961.3319999999999</c:v>
                </c:pt>
                <c:pt idx="2201">
                  <c:v>3961.0790000000002</c:v>
                </c:pt>
                <c:pt idx="2202">
                  <c:v>3961.125</c:v>
                </c:pt>
                <c:pt idx="2203">
                  <c:v>3961.047</c:v>
                </c:pt>
                <c:pt idx="2204">
                  <c:v>3961.1039999999998</c:v>
                </c:pt>
                <c:pt idx="2205">
                  <c:v>3961.17</c:v>
                </c:pt>
                <c:pt idx="2206">
                  <c:v>3961.4140000000002</c:v>
                </c:pt>
                <c:pt idx="2207">
                  <c:v>3961.6260000000002</c:v>
                </c:pt>
                <c:pt idx="2208">
                  <c:v>3961.7020000000002</c:v>
                </c:pt>
                <c:pt idx="2209">
                  <c:v>3961.3449999999998</c:v>
                </c:pt>
                <c:pt idx="2210">
                  <c:v>3961.2289999999998</c:v>
                </c:pt>
                <c:pt idx="2211">
                  <c:v>3961.3330000000001</c:v>
                </c:pt>
                <c:pt idx="2212">
                  <c:v>3961.739</c:v>
                </c:pt>
                <c:pt idx="2213">
                  <c:v>3962.489</c:v>
                </c:pt>
                <c:pt idx="2214">
                  <c:v>3962.9989999999998</c:v>
                </c:pt>
                <c:pt idx="2215">
                  <c:v>3963.1460000000002</c:v>
                </c:pt>
                <c:pt idx="2216">
                  <c:v>3962.8719999999998</c:v>
                </c:pt>
                <c:pt idx="2217">
                  <c:v>3962.5439999999999</c:v>
                </c:pt>
                <c:pt idx="2218">
                  <c:v>3962.5839999999998</c:v>
                </c:pt>
                <c:pt idx="2219">
                  <c:v>3962.8209999999999</c:v>
                </c:pt>
                <c:pt idx="2220">
                  <c:v>3963.0659999999998</c:v>
                </c:pt>
                <c:pt idx="2221">
                  <c:v>3963.4789999999998</c:v>
                </c:pt>
                <c:pt idx="2222">
                  <c:v>3963.6260000000002</c:v>
                </c:pt>
                <c:pt idx="2223">
                  <c:v>3963.4609999999998</c:v>
                </c:pt>
                <c:pt idx="2224">
                  <c:v>3963.1970000000001</c:v>
                </c:pt>
                <c:pt idx="2225">
                  <c:v>3962.835</c:v>
                </c:pt>
                <c:pt idx="2226">
                  <c:v>3962.9920000000002</c:v>
                </c:pt>
                <c:pt idx="2227">
                  <c:v>3963.7779999999998</c:v>
                </c:pt>
                <c:pt idx="2228">
                  <c:v>3964.7469999999998</c:v>
                </c:pt>
                <c:pt idx="2229">
                  <c:v>3965.058</c:v>
                </c:pt>
                <c:pt idx="2230">
                  <c:v>3964.7179999999998</c:v>
                </c:pt>
                <c:pt idx="2231">
                  <c:v>3964.3780000000002</c:v>
                </c:pt>
                <c:pt idx="2232">
                  <c:v>3964.3490000000002</c:v>
                </c:pt>
                <c:pt idx="2233">
                  <c:v>3964.5039999999999</c:v>
                </c:pt>
                <c:pt idx="2234">
                  <c:v>3964.5459999999998</c:v>
                </c:pt>
                <c:pt idx="2235">
                  <c:v>3964.8229999999999</c:v>
                </c:pt>
                <c:pt idx="2236">
                  <c:v>3964.8679999999999</c:v>
                </c:pt>
                <c:pt idx="2237">
                  <c:v>3964.6179999999999</c:v>
                </c:pt>
                <c:pt idx="2238">
                  <c:v>3964.3760000000002</c:v>
                </c:pt>
                <c:pt idx="2239">
                  <c:v>3964.0929999999998</c:v>
                </c:pt>
                <c:pt idx="2240">
                  <c:v>3963.8739999999998</c:v>
                </c:pt>
                <c:pt idx="2241">
                  <c:v>3964.163</c:v>
                </c:pt>
                <c:pt idx="2242">
                  <c:v>3964.8510000000001</c:v>
                </c:pt>
                <c:pt idx="2243">
                  <c:v>3965.3670000000002</c:v>
                </c:pt>
                <c:pt idx="2244">
                  <c:v>3965.578</c:v>
                </c:pt>
                <c:pt idx="2245">
                  <c:v>3965.2469999999998</c:v>
                </c:pt>
                <c:pt idx="2246">
                  <c:v>3965.0329999999999</c:v>
                </c:pt>
                <c:pt idx="2247">
                  <c:v>3965.078</c:v>
                </c:pt>
                <c:pt idx="2248">
                  <c:v>3965.1590000000001</c:v>
                </c:pt>
                <c:pt idx="2249">
                  <c:v>3965.3209999999999</c:v>
                </c:pt>
                <c:pt idx="2250">
                  <c:v>3965.6579999999999</c:v>
                </c:pt>
                <c:pt idx="2251">
                  <c:v>3965.924</c:v>
                </c:pt>
                <c:pt idx="2252">
                  <c:v>3965.9169999999999</c:v>
                </c:pt>
                <c:pt idx="2253">
                  <c:v>3965.6889999999999</c:v>
                </c:pt>
                <c:pt idx="2254">
                  <c:v>3965.3420000000001</c:v>
                </c:pt>
                <c:pt idx="2255">
                  <c:v>3965.154</c:v>
                </c:pt>
                <c:pt idx="2256">
                  <c:v>3965.4960000000001</c:v>
                </c:pt>
                <c:pt idx="2257">
                  <c:v>3966.3910000000001</c:v>
                </c:pt>
                <c:pt idx="2258">
                  <c:v>3966.9810000000002</c:v>
                </c:pt>
                <c:pt idx="2259">
                  <c:v>3966.9490000000001</c:v>
                </c:pt>
                <c:pt idx="2260">
                  <c:v>3966.6</c:v>
                </c:pt>
                <c:pt idx="2261">
                  <c:v>3966.5309999999999</c:v>
                </c:pt>
                <c:pt idx="2262">
                  <c:v>3966.8130000000001</c:v>
                </c:pt>
                <c:pt idx="2263">
                  <c:v>3967.078</c:v>
                </c:pt>
                <c:pt idx="2264">
                  <c:v>3967.3539999999998</c:v>
                </c:pt>
                <c:pt idx="2265">
                  <c:v>3967.6260000000002</c:v>
                </c:pt>
                <c:pt idx="2266">
                  <c:v>3967.741</c:v>
                </c:pt>
                <c:pt idx="2267">
                  <c:v>3967.6460000000002</c:v>
                </c:pt>
                <c:pt idx="2268">
                  <c:v>3967.3159999999998</c:v>
                </c:pt>
                <c:pt idx="2269">
                  <c:v>3967.2849999999999</c:v>
                </c:pt>
                <c:pt idx="2270">
                  <c:v>3967.3629999999998</c:v>
                </c:pt>
                <c:pt idx="2271">
                  <c:v>3968.212</c:v>
                </c:pt>
                <c:pt idx="2272">
                  <c:v>3969.268</c:v>
                </c:pt>
                <c:pt idx="2273">
                  <c:v>3969.53</c:v>
                </c:pt>
                <c:pt idx="2274">
                  <c:v>3969.2919999999999</c:v>
                </c:pt>
                <c:pt idx="2275">
                  <c:v>3968.9160000000002</c:v>
                </c:pt>
                <c:pt idx="2276">
                  <c:v>3969.0349999999999</c:v>
                </c:pt>
                <c:pt idx="2277">
                  <c:v>3969.3040000000001</c:v>
                </c:pt>
                <c:pt idx="2278">
                  <c:v>3969.5740000000001</c:v>
                </c:pt>
                <c:pt idx="2279">
                  <c:v>3969.779</c:v>
                </c:pt>
                <c:pt idx="2280">
                  <c:v>3969.9389999999999</c:v>
                </c:pt>
                <c:pt idx="2281">
                  <c:v>3969.7179999999998</c:v>
                </c:pt>
                <c:pt idx="2282">
                  <c:v>3969.4720000000002</c:v>
                </c:pt>
                <c:pt idx="2283">
                  <c:v>3969.2660000000001</c:v>
                </c:pt>
                <c:pt idx="2284">
                  <c:v>3969.3760000000002</c:v>
                </c:pt>
                <c:pt idx="2285">
                  <c:v>3970.0839999999998</c:v>
                </c:pt>
                <c:pt idx="2286">
                  <c:v>3970.9490000000001</c:v>
                </c:pt>
                <c:pt idx="2287">
                  <c:v>3971.3249999999998</c:v>
                </c:pt>
                <c:pt idx="2288">
                  <c:v>3971.08</c:v>
                </c:pt>
                <c:pt idx="2289">
                  <c:v>3970.7060000000001</c:v>
                </c:pt>
                <c:pt idx="2290">
                  <c:v>3970.625</c:v>
                </c:pt>
                <c:pt idx="2291">
                  <c:v>3970.8539999999998</c:v>
                </c:pt>
                <c:pt idx="2292">
                  <c:v>3971.1579999999999</c:v>
                </c:pt>
                <c:pt idx="2293">
                  <c:v>3971.4470000000001</c:v>
                </c:pt>
                <c:pt idx="2294">
                  <c:v>3971.7959999999998</c:v>
                </c:pt>
                <c:pt idx="2295">
                  <c:v>3971.7020000000002</c:v>
                </c:pt>
                <c:pt idx="2296">
                  <c:v>3971.6889999999999</c:v>
                </c:pt>
                <c:pt idx="2297">
                  <c:v>3971.3690000000001</c:v>
                </c:pt>
                <c:pt idx="2298">
                  <c:v>3971.17</c:v>
                </c:pt>
                <c:pt idx="2299">
                  <c:v>3971.413</c:v>
                </c:pt>
                <c:pt idx="2300">
                  <c:v>3972.0390000000002</c:v>
                </c:pt>
                <c:pt idx="2301">
                  <c:v>3972.8470000000002</c:v>
                </c:pt>
                <c:pt idx="2302">
                  <c:v>3973.02</c:v>
                </c:pt>
                <c:pt idx="2303">
                  <c:v>3972.732</c:v>
                </c:pt>
                <c:pt idx="2304">
                  <c:v>3972.587</c:v>
                </c:pt>
                <c:pt idx="2305">
                  <c:v>3972.6779999999999</c:v>
                </c:pt>
                <c:pt idx="2306">
                  <c:v>3973.1089999999999</c:v>
                </c:pt>
                <c:pt idx="2307">
                  <c:v>3973.4409999999998</c:v>
                </c:pt>
                <c:pt idx="2308">
                  <c:v>3973.8290000000002</c:v>
                </c:pt>
                <c:pt idx="2309">
                  <c:v>3973.835</c:v>
                </c:pt>
                <c:pt idx="2310">
                  <c:v>3973.6689999999999</c:v>
                </c:pt>
                <c:pt idx="2311">
                  <c:v>3973.5529999999999</c:v>
                </c:pt>
                <c:pt idx="2312">
                  <c:v>3973.3110000000001</c:v>
                </c:pt>
                <c:pt idx="2313">
                  <c:v>3973.2260000000001</c:v>
                </c:pt>
                <c:pt idx="2314">
                  <c:v>3973.5790000000002</c:v>
                </c:pt>
                <c:pt idx="2315">
                  <c:v>3974.4070000000002</c:v>
                </c:pt>
                <c:pt idx="2316">
                  <c:v>3974.9050000000002</c:v>
                </c:pt>
                <c:pt idx="2317">
                  <c:v>3974.8429999999998</c:v>
                </c:pt>
                <c:pt idx="2318">
                  <c:v>3974.5140000000001</c:v>
                </c:pt>
                <c:pt idx="2319">
                  <c:v>3974.384</c:v>
                </c:pt>
                <c:pt idx="2320">
                  <c:v>3974.4989999999998</c:v>
                </c:pt>
                <c:pt idx="2321">
                  <c:v>3974.8879999999999</c:v>
                </c:pt>
                <c:pt idx="2322">
                  <c:v>3975.212</c:v>
                </c:pt>
                <c:pt idx="2323">
                  <c:v>3975.3609999999999</c:v>
                </c:pt>
                <c:pt idx="2324">
                  <c:v>3975.4810000000002</c:v>
                </c:pt>
                <c:pt idx="2325">
                  <c:v>3975.3760000000002</c:v>
                </c:pt>
                <c:pt idx="2326">
                  <c:v>3975.221</c:v>
                </c:pt>
                <c:pt idx="2327">
                  <c:v>3975.1149999999998</c:v>
                </c:pt>
                <c:pt idx="2328">
                  <c:v>3975.3020000000001</c:v>
                </c:pt>
                <c:pt idx="2329">
                  <c:v>3975.8270000000002</c:v>
                </c:pt>
                <c:pt idx="2330">
                  <c:v>3976.6170000000002</c:v>
                </c:pt>
                <c:pt idx="2331">
                  <c:v>3976.8609999999999</c:v>
                </c:pt>
                <c:pt idx="2332">
                  <c:v>3976.5039999999999</c:v>
                </c:pt>
                <c:pt idx="2333">
                  <c:v>3976.1660000000002</c:v>
                </c:pt>
                <c:pt idx="2334">
                  <c:v>3976.2840000000001</c:v>
                </c:pt>
                <c:pt idx="2335">
                  <c:v>3976.989</c:v>
                </c:pt>
                <c:pt idx="2336">
                  <c:v>3977.4490000000001</c:v>
                </c:pt>
                <c:pt idx="2337">
                  <c:v>3977.5160000000001</c:v>
                </c:pt>
                <c:pt idx="2338">
                  <c:v>3977.634</c:v>
                </c:pt>
                <c:pt idx="2339">
                  <c:v>3977.4830000000002</c:v>
                </c:pt>
                <c:pt idx="2340">
                  <c:v>3977.31</c:v>
                </c:pt>
                <c:pt idx="2341">
                  <c:v>3977.13</c:v>
                </c:pt>
                <c:pt idx="2342">
                  <c:v>3976.9479999999999</c:v>
                </c:pt>
                <c:pt idx="2343">
                  <c:v>3977.38</c:v>
                </c:pt>
                <c:pt idx="2344">
                  <c:v>3977.8890000000001</c:v>
                </c:pt>
                <c:pt idx="2345">
                  <c:v>3978.3580000000002</c:v>
                </c:pt>
                <c:pt idx="2346">
                  <c:v>3978.2930000000001</c:v>
                </c:pt>
                <c:pt idx="2347">
                  <c:v>3978.145</c:v>
                </c:pt>
                <c:pt idx="2348">
                  <c:v>3977.9169999999999</c:v>
                </c:pt>
                <c:pt idx="2349">
                  <c:v>3978.1709999999998</c:v>
                </c:pt>
                <c:pt idx="2350">
                  <c:v>3978.59</c:v>
                </c:pt>
                <c:pt idx="2351">
                  <c:v>3978.9479999999999</c:v>
                </c:pt>
                <c:pt idx="2352">
                  <c:v>3979.0239999999999</c:v>
                </c:pt>
                <c:pt idx="2353">
                  <c:v>3978.9830000000002</c:v>
                </c:pt>
                <c:pt idx="2354">
                  <c:v>3979.0439999999999</c:v>
                </c:pt>
                <c:pt idx="2355">
                  <c:v>3978.85</c:v>
                </c:pt>
                <c:pt idx="2356">
                  <c:v>3978.6990000000001</c:v>
                </c:pt>
                <c:pt idx="2357">
                  <c:v>3978.788</c:v>
                </c:pt>
                <c:pt idx="2358">
                  <c:v>3979.2350000000001</c:v>
                </c:pt>
                <c:pt idx="2359">
                  <c:v>3979.7620000000002</c:v>
                </c:pt>
                <c:pt idx="2360">
                  <c:v>3980.2220000000002</c:v>
                </c:pt>
                <c:pt idx="2361">
                  <c:v>3980.1619999999998</c:v>
                </c:pt>
                <c:pt idx="2362">
                  <c:v>3979.7829999999999</c:v>
                </c:pt>
                <c:pt idx="2363">
                  <c:v>3979.8879999999999</c:v>
                </c:pt>
                <c:pt idx="2364">
                  <c:v>3980.0279999999998</c:v>
                </c:pt>
                <c:pt idx="2365">
                  <c:v>3980.5079999999998</c:v>
                </c:pt>
                <c:pt idx="2366">
                  <c:v>3980.819</c:v>
                </c:pt>
                <c:pt idx="2367">
                  <c:v>3980.9540000000002</c:v>
                </c:pt>
                <c:pt idx="2368">
                  <c:v>3980.9110000000001</c:v>
                </c:pt>
                <c:pt idx="2369">
                  <c:v>3980.8220000000001</c:v>
                </c:pt>
                <c:pt idx="2370">
                  <c:v>3980.567</c:v>
                </c:pt>
                <c:pt idx="2371">
                  <c:v>3980.38</c:v>
                </c:pt>
                <c:pt idx="2372">
                  <c:v>3980.6819999999998</c:v>
                </c:pt>
                <c:pt idx="2373">
                  <c:v>3981.0740000000001</c:v>
                </c:pt>
                <c:pt idx="2374">
                  <c:v>3981.74</c:v>
                </c:pt>
                <c:pt idx="2375">
                  <c:v>3982.1390000000001</c:v>
                </c:pt>
                <c:pt idx="2376">
                  <c:v>3982.02</c:v>
                </c:pt>
                <c:pt idx="2377">
                  <c:v>3981.8560000000002</c:v>
                </c:pt>
                <c:pt idx="2378">
                  <c:v>3981.877</c:v>
                </c:pt>
                <c:pt idx="2379">
                  <c:v>3982.1509999999998</c:v>
                </c:pt>
                <c:pt idx="2380">
                  <c:v>3982.665</c:v>
                </c:pt>
                <c:pt idx="2381">
                  <c:v>3983.0210000000002</c:v>
                </c:pt>
                <c:pt idx="2382">
                  <c:v>3983.08</c:v>
                </c:pt>
                <c:pt idx="2383">
                  <c:v>3983.0419999999999</c:v>
                </c:pt>
                <c:pt idx="2384">
                  <c:v>3983.203</c:v>
                </c:pt>
                <c:pt idx="2385">
                  <c:v>3983.0219999999999</c:v>
                </c:pt>
                <c:pt idx="2386">
                  <c:v>3983.1729999999998</c:v>
                </c:pt>
                <c:pt idx="2387">
                  <c:v>3983.5129999999999</c:v>
                </c:pt>
                <c:pt idx="2388">
                  <c:v>3984.154</c:v>
                </c:pt>
                <c:pt idx="2389">
                  <c:v>3984.58</c:v>
                </c:pt>
                <c:pt idx="2390">
                  <c:v>3984.518</c:v>
                </c:pt>
                <c:pt idx="2391">
                  <c:v>3984.4630000000002</c:v>
                </c:pt>
                <c:pt idx="2392">
                  <c:v>3984.2840000000001</c:v>
                </c:pt>
                <c:pt idx="2393">
                  <c:v>3984.634</c:v>
                </c:pt>
                <c:pt idx="2394">
                  <c:v>3985.201</c:v>
                </c:pt>
                <c:pt idx="2395">
                  <c:v>3985.3939999999998</c:v>
                </c:pt>
                <c:pt idx="2396">
                  <c:v>3985.4470000000001</c:v>
                </c:pt>
                <c:pt idx="2397">
                  <c:v>3985.3710000000001</c:v>
                </c:pt>
                <c:pt idx="2398">
                  <c:v>3985.3530000000001</c:v>
                </c:pt>
                <c:pt idx="2399">
                  <c:v>3984.9609999999998</c:v>
                </c:pt>
                <c:pt idx="2400">
                  <c:v>3984.9369999999999</c:v>
                </c:pt>
                <c:pt idx="2401">
                  <c:v>3985.078</c:v>
                </c:pt>
                <c:pt idx="2402">
                  <c:v>3985.7080000000001</c:v>
                </c:pt>
                <c:pt idx="2403">
                  <c:v>3986.14</c:v>
                </c:pt>
                <c:pt idx="2404">
                  <c:v>3986.2559999999999</c:v>
                </c:pt>
                <c:pt idx="2405">
                  <c:v>3986.0059999999999</c:v>
                </c:pt>
                <c:pt idx="2406">
                  <c:v>3985.7460000000001</c:v>
                </c:pt>
                <c:pt idx="2407">
                  <c:v>3985.7829999999999</c:v>
                </c:pt>
                <c:pt idx="2408">
                  <c:v>3986.0819999999999</c:v>
                </c:pt>
                <c:pt idx="2409">
                  <c:v>3986.3359999999998</c:v>
                </c:pt>
                <c:pt idx="2410">
                  <c:v>3986.65</c:v>
                </c:pt>
                <c:pt idx="2411">
                  <c:v>3986.692</c:v>
                </c:pt>
                <c:pt idx="2412">
                  <c:v>3986.8389999999999</c:v>
                </c:pt>
                <c:pt idx="2413">
                  <c:v>3986.654</c:v>
                </c:pt>
                <c:pt idx="2414">
                  <c:v>3986.4549999999999</c:v>
                </c:pt>
                <c:pt idx="2415">
                  <c:v>3986.616</c:v>
                </c:pt>
                <c:pt idx="2416">
                  <c:v>3986.9319999999998</c:v>
                </c:pt>
                <c:pt idx="2417">
                  <c:v>3987.5120000000002</c:v>
                </c:pt>
                <c:pt idx="2418">
                  <c:v>3987.8589999999999</c:v>
                </c:pt>
                <c:pt idx="2419">
                  <c:v>3987.6309999999999</c:v>
                </c:pt>
                <c:pt idx="2420">
                  <c:v>3987.3380000000002</c:v>
                </c:pt>
                <c:pt idx="2421">
                  <c:v>3987.116</c:v>
                </c:pt>
                <c:pt idx="2422">
                  <c:v>3987.1219999999998</c:v>
                </c:pt>
                <c:pt idx="2423">
                  <c:v>3987.5439999999999</c:v>
                </c:pt>
                <c:pt idx="2424">
                  <c:v>3988.0410000000002</c:v>
                </c:pt>
                <c:pt idx="2425">
                  <c:v>3988.4229999999998</c:v>
                </c:pt>
                <c:pt idx="2426">
                  <c:v>3988.4259999999999</c:v>
                </c:pt>
                <c:pt idx="2427">
                  <c:v>3988.1950000000002</c:v>
                </c:pt>
                <c:pt idx="2428">
                  <c:v>3988.1619999999998</c:v>
                </c:pt>
                <c:pt idx="2429">
                  <c:v>3987.9659999999999</c:v>
                </c:pt>
                <c:pt idx="2430">
                  <c:v>3988.38</c:v>
                </c:pt>
                <c:pt idx="2431">
                  <c:v>3988.8960000000002</c:v>
                </c:pt>
                <c:pt idx="2432">
                  <c:v>3989.5590000000002</c:v>
                </c:pt>
                <c:pt idx="2433">
                  <c:v>3989.7669999999998</c:v>
                </c:pt>
                <c:pt idx="2434">
                  <c:v>3989.6709999999998</c:v>
                </c:pt>
                <c:pt idx="2435">
                  <c:v>3989.3150000000001</c:v>
                </c:pt>
                <c:pt idx="2436">
                  <c:v>3989.2310000000002</c:v>
                </c:pt>
                <c:pt idx="2437">
                  <c:v>3989.56</c:v>
                </c:pt>
                <c:pt idx="2438">
                  <c:v>3989.9749999999999</c:v>
                </c:pt>
                <c:pt idx="2439">
                  <c:v>3990.17</c:v>
                </c:pt>
                <c:pt idx="2440">
                  <c:v>3990.395</c:v>
                </c:pt>
                <c:pt idx="2441">
                  <c:v>3990.1779999999999</c:v>
                </c:pt>
                <c:pt idx="2442">
                  <c:v>3989.944</c:v>
                </c:pt>
                <c:pt idx="2443">
                  <c:v>3989.6770000000001</c:v>
                </c:pt>
                <c:pt idx="2444">
                  <c:v>3989.6970000000001</c:v>
                </c:pt>
                <c:pt idx="2445">
                  <c:v>3989.875</c:v>
                </c:pt>
                <c:pt idx="2446">
                  <c:v>3990.4940000000001</c:v>
                </c:pt>
                <c:pt idx="2447">
                  <c:v>3990.9169999999999</c:v>
                </c:pt>
                <c:pt idx="2448">
                  <c:v>3990.8560000000002</c:v>
                </c:pt>
                <c:pt idx="2449">
                  <c:v>3990.6819999999998</c:v>
                </c:pt>
                <c:pt idx="2450">
                  <c:v>3990.4859999999999</c:v>
                </c:pt>
                <c:pt idx="2451">
                  <c:v>3990.5630000000001</c:v>
                </c:pt>
                <c:pt idx="2452">
                  <c:v>3990.9209999999998</c:v>
                </c:pt>
                <c:pt idx="2453">
                  <c:v>3990.99</c:v>
                </c:pt>
                <c:pt idx="2454">
                  <c:v>3991.1480000000001</c:v>
                </c:pt>
                <c:pt idx="2455">
                  <c:v>3991.0279999999998</c:v>
                </c:pt>
                <c:pt idx="2456">
                  <c:v>3990.962</c:v>
                </c:pt>
                <c:pt idx="2457">
                  <c:v>3990.65</c:v>
                </c:pt>
                <c:pt idx="2458">
                  <c:v>3990.4850000000001</c:v>
                </c:pt>
                <c:pt idx="2459">
                  <c:v>3990.337</c:v>
                </c:pt>
                <c:pt idx="2460">
                  <c:v>3990.7359999999999</c:v>
                </c:pt>
                <c:pt idx="2461">
                  <c:v>3990.9450000000002</c:v>
                </c:pt>
                <c:pt idx="2462">
                  <c:v>3990.9430000000002</c:v>
                </c:pt>
                <c:pt idx="2463">
                  <c:v>3990.5709999999999</c:v>
                </c:pt>
                <c:pt idx="2464">
                  <c:v>3990.0509999999999</c:v>
                </c:pt>
                <c:pt idx="2465">
                  <c:v>3989.7759999999998</c:v>
                </c:pt>
                <c:pt idx="2466">
                  <c:v>3989.741</c:v>
                </c:pt>
                <c:pt idx="2467">
                  <c:v>3989.857</c:v>
                </c:pt>
                <c:pt idx="2468">
                  <c:v>3989.9879999999998</c:v>
                </c:pt>
                <c:pt idx="2469">
                  <c:v>3990.1759999999999</c:v>
                </c:pt>
                <c:pt idx="2470">
                  <c:v>3990.2220000000002</c:v>
                </c:pt>
                <c:pt idx="2471">
                  <c:v>3989.98</c:v>
                </c:pt>
                <c:pt idx="2472">
                  <c:v>3989.6239999999998</c:v>
                </c:pt>
                <c:pt idx="2473">
                  <c:v>3989.299</c:v>
                </c:pt>
                <c:pt idx="2474">
                  <c:v>3989.6179999999999</c:v>
                </c:pt>
                <c:pt idx="2475">
                  <c:v>3990.0650000000001</c:v>
                </c:pt>
                <c:pt idx="2476">
                  <c:v>3990.6350000000002</c:v>
                </c:pt>
                <c:pt idx="2477">
                  <c:v>3990.6669999999999</c:v>
                </c:pt>
                <c:pt idx="2478">
                  <c:v>3990.377</c:v>
                </c:pt>
                <c:pt idx="2479">
                  <c:v>3989.864</c:v>
                </c:pt>
                <c:pt idx="2480">
                  <c:v>3989.7849999999999</c:v>
                </c:pt>
                <c:pt idx="2481">
                  <c:v>3990.0149999999999</c:v>
                </c:pt>
                <c:pt idx="2482">
                  <c:v>3990.37</c:v>
                </c:pt>
                <c:pt idx="2483">
                  <c:v>3990.5419999999999</c:v>
                </c:pt>
                <c:pt idx="2484">
                  <c:v>3990.6280000000002</c:v>
                </c:pt>
                <c:pt idx="2485">
                  <c:v>3990.7060000000001</c:v>
                </c:pt>
                <c:pt idx="2486">
                  <c:v>3990.5129999999999</c:v>
                </c:pt>
                <c:pt idx="2487">
                  <c:v>3990.261</c:v>
                </c:pt>
                <c:pt idx="2488">
                  <c:v>3990.2440000000001</c:v>
                </c:pt>
                <c:pt idx="2489">
                  <c:v>3990.5010000000002</c:v>
                </c:pt>
                <c:pt idx="2490">
                  <c:v>3991.029</c:v>
                </c:pt>
                <c:pt idx="2491">
                  <c:v>3991.4229999999998</c:v>
                </c:pt>
                <c:pt idx="2492">
                  <c:v>3991.5149999999999</c:v>
                </c:pt>
                <c:pt idx="2493">
                  <c:v>3991.5630000000001</c:v>
                </c:pt>
                <c:pt idx="2494">
                  <c:v>3992.2020000000002</c:v>
                </c:pt>
                <c:pt idx="2495">
                  <c:v>3992.3389999999999</c:v>
                </c:pt>
                <c:pt idx="2496">
                  <c:v>3992.47</c:v>
                </c:pt>
                <c:pt idx="2497">
                  <c:v>3992.6019999999999</c:v>
                </c:pt>
                <c:pt idx="2498">
                  <c:v>3992.8270000000002</c:v>
                </c:pt>
                <c:pt idx="2499">
                  <c:v>3992.7840000000001</c:v>
                </c:pt>
                <c:pt idx="2500">
                  <c:v>3992.4989999999998</c:v>
                </c:pt>
                <c:pt idx="2501">
                  <c:v>3992.239</c:v>
                </c:pt>
                <c:pt idx="2502">
                  <c:v>3992.096</c:v>
                </c:pt>
                <c:pt idx="2503">
                  <c:v>3992.4540000000002</c:v>
                </c:pt>
                <c:pt idx="2504">
                  <c:v>3993.0189999999998</c:v>
                </c:pt>
                <c:pt idx="2505">
                  <c:v>3993.2359999999999</c:v>
                </c:pt>
                <c:pt idx="2506">
                  <c:v>3993.127</c:v>
                </c:pt>
                <c:pt idx="2507">
                  <c:v>3992.8420000000001</c:v>
                </c:pt>
                <c:pt idx="2508">
                  <c:v>3992.4760000000001</c:v>
                </c:pt>
                <c:pt idx="2509">
                  <c:v>3992.1309999999999</c:v>
                </c:pt>
                <c:pt idx="2510">
                  <c:v>3992.1970000000001</c:v>
                </c:pt>
                <c:pt idx="2511">
                  <c:v>3992.0410000000002</c:v>
                </c:pt>
                <c:pt idx="2512">
                  <c:v>3992.444</c:v>
                </c:pt>
                <c:pt idx="2513">
                  <c:v>3992.4679999999998</c:v>
                </c:pt>
                <c:pt idx="2514">
                  <c:v>3991.9690000000001</c:v>
                </c:pt>
                <c:pt idx="2515">
                  <c:v>3991.8409999999999</c:v>
                </c:pt>
                <c:pt idx="2516">
                  <c:v>3991.6550000000002</c:v>
                </c:pt>
                <c:pt idx="2517">
                  <c:v>3991.7489999999998</c:v>
                </c:pt>
                <c:pt idx="2518">
                  <c:v>3992.1559999999999</c:v>
                </c:pt>
                <c:pt idx="2519">
                  <c:v>3992.7510000000002</c:v>
                </c:pt>
                <c:pt idx="2520">
                  <c:v>3992.7759999999998</c:v>
                </c:pt>
                <c:pt idx="2521">
                  <c:v>3992.0659999999998</c:v>
                </c:pt>
                <c:pt idx="2522">
                  <c:v>3989.6579999999999</c:v>
                </c:pt>
                <c:pt idx="2523">
                  <c:v>3989.5160000000001</c:v>
                </c:pt>
                <c:pt idx="2524">
                  <c:v>3989.3449999999998</c:v>
                </c:pt>
                <c:pt idx="2525">
                  <c:v>3989.2719999999999</c:v>
                </c:pt>
                <c:pt idx="2526">
                  <c:v>3989.268</c:v>
                </c:pt>
                <c:pt idx="2527">
                  <c:v>3989.2330000000002</c:v>
                </c:pt>
                <c:pt idx="2528">
                  <c:v>3988.99</c:v>
                </c:pt>
                <c:pt idx="2529">
                  <c:v>3988.4839999999999</c:v>
                </c:pt>
                <c:pt idx="2530">
                  <c:v>3988.116</c:v>
                </c:pt>
                <c:pt idx="2531">
                  <c:v>3988.0259999999998</c:v>
                </c:pt>
                <c:pt idx="2532">
                  <c:v>3988.2759999999998</c:v>
                </c:pt>
                <c:pt idx="2533">
                  <c:v>3988.7629999999999</c:v>
                </c:pt>
                <c:pt idx="2534">
                  <c:v>3988.998</c:v>
                </c:pt>
                <c:pt idx="2535">
                  <c:v>3988.7750000000001</c:v>
                </c:pt>
                <c:pt idx="2536">
                  <c:v>3988.35</c:v>
                </c:pt>
                <c:pt idx="2537">
                  <c:v>3988.163</c:v>
                </c:pt>
                <c:pt idx="2538">
                  <c:v>3987.9409999999998</c:v>
                </c:pt>
                <c:pt idx="2539">
                  <c:v>3988.1819999999998</c:v>
                </c:pt>
                <c:pt idx="2540">
                  <c:v>3988.3980000000001</c:v>
                </c:pt>
                <c:pt idx="2541">
                  <c:v>3988.3960000000002</c:v>
                </c:pt>
                <c:pt idx="2542">
                  <c:v>3988.52</c:v>
                </c:pt>
                <c:pt idx="2543">
                  <c:v>3987.99</c:v>
                </c:pt>
                <c:pt idx="2544">
                  <c:v>3987.5839999999998</c:v>
                </c:pt>
                <c:pt idx="2545">
                  <c:v>3987.3029999999999</c:v>
                </c:pt>
                <c:pt idx="2546">
                  <c:v>3987.1770000000001</c:v>
                </c:pt>
                <c:pt idx="2547">
                  <c:v>3987.7510000000002</c:v>
                </c:pt>
                <c:pt idx="2548">
                  <c:v>3988.3969999999999</c:v>
                </c:pt>
                <c:pt idx="2549">
                  <c:v>3988.47</c:v>
                </c:pt>
                <c:pt idx="2550">
                  <c:v>3988.1889999999999</c:v>
                </c:pt>
                <c:pt idx="2551">
                  <c:v>3987.9050000000002</c:v>
                </c:pt>
                <c:pt idx="2552">
                  <c:v>3987.6280000000002</c:v>
                </c:pt>
                <c:pt idx="2553">
                  <c:v>3987.5659999999998</c:v>
                </c:pt>
                <c:pt idx="2554">
                  <c:v>3987.549</c:v>
                </c:pt>
                <c:pt idx="2555">
                  <c:v>3987.5810000000001</c:v>
                </c:pt>
                <c:pt idx="2556">
                  <c:v>3987.529</c:v>
                </c:pt>
                <c:pt idx="2557">
                  <c:v>3987.69</c:v>
                </c:pt>
                <c:pt idx="2558">
                  <c:v>3987.491</c:v>
                </c:pt>
                <c:pt idx="2559">
                  <c:v>3987.0039999999999</c:v>
                </c:pt>
                <c:pt idx="2560">
                  <c:v>3986.74</c:v>
                </c:pt>
                <c:pt idx="2561">
                  <c:v>3986.8359999999998</c:v>
                </c:pt>
                <c:pt idx="2562">
                  <c:v>3987.33</c:v>
                </c:pt>
                <c:pt idx="2563">
                  <c:v>3987.7429999999999</c:v>
                </c:pt>
                <c:pt idx="2564">
                  <c:v>3987.6959999999999</c:v>
                </c:pt>
                <c:pt idx="2565">
                  <c:v>3987.3760000000002</c:v>
                </c:pt>
                <c:pt idx="2566">
                  <c:v>3986.915</c:v>
                </c:pt>
                <c:pt idx="2567">
                  <c:v>3986.7460000000001</c:v>
                </c:pt>
                <c:pt idx="2568">
                  <c:v>3986.654</c:v>
                </c:pt>
                <c:pt idx="2569">
                  <c:v>3986.5610000000001</c:v>
                </c:pt>
                <c:pt idx="2570">
                  <c:v>3986.703</c:v>
                </c:pt>
                <c:pt idx="2571">
                  <c:v>3986.951</c:v>
                </c:pt>
                <c:pt idx="2572">
                  <c:v>3986.703</c:v>
                </c:pt>
                <c:pt idx="2573">
                  <c:v>3986.585</c:v>
                </c:pt>
                <c:pt idx="2574">
                  <c:v>3986.1779999999999</c:v>
                </c:pt>
                <c:pt idx="2575">
                  <c:v>3985.95</c:v>
                </c:pt>
                <c:pt idx="2576">
                  <c:v>3986.491</c:v>
                </c:pt>
                <c:pt idx="2577">
                  <c:v>3987.2829999999999</c:v>
                </c:pt>
                <c:pt idx="2578">
                  <c:v>3987.951</c:v>
                </c:pt>
                <c:pt idx="2579">
                  <c:v>3987.9569999999999</c:v>
                </c:pt>
                <c:pt idx="2580">
                  <c:v>3987.7359999999999</c:v>
                </c:pt>
                <c:pt idx="2581">
                  <c:v>3987.5880000000002</c:v>
                </c:pt>
                <c:pt idx="2582">
                  <c:v>3987.4209999999998</c:v>
                </c:pt>
                <c:pt idx="2583">
                  <c:v>3987.364</c:v>
                </c:pt>
                <c:pt idx="2584">
                  <c:v>3987.4140000000002</c:v>
                </c:pt>
                <c:pt idx="2585">
                  <c:v>3987.654</c:v>
                </c:pt>
                <c:pt idx="2586">
                  <c:v>3987.65</c:v>
                </c:pt>
                <c:pt idx="2587">
                  <c:v>3987.6219999999998</c:v>
                </c:pt>
                <c:pt idx="2588">
                  <c:v>3987.2849999999999</c:v>
                </c:pt>
                <c:pt idx="2589">
                  <c:v>3986.89</c:v>
                </c:pt>
                <c:pt idx="2590">
                  <c:v>3986.893</c:v>
                </c:pt>
                <c:pt idx="2591">
                  <c:v>3987.4319999999998</c:v>
                </c:pt>
                <c:pt idx="2592">
                  <c:v>3988.2240000000002</c:v>
                </c:pt>
                <c:pt idx="2593">
                  <c:v>3988.431</c:v>
                </c:pt>
                <c:pt idx="2594">
                  <c:v>3988.1669999999999</c:v>
                </c:pt>
                <c:pt idx="2595">
                  <c:v>3987.7269999999999</c:v>
                </c:pt>
                <c:pt idx="2596">
                  <c:v>3987.5279999999998</c:v>
                </c:pt>
                <c:pt idx="2597">
                  <c:v>3987.7249999999999</c:v>
                </c:pt>
                <c:pt idx="2598">
                  <c:v>3987.76</c:v>
                </c:pt>
                <c:pt idx="2599">
                  <c:v>3987.886</c:v>
                </c:pt>
                <c:pt idx="2600">
                  <c:v>3988.0520000000001</c:v>
                </c:pt>
                <c:pt idx="2601">
                  <c:v>3988.0520000000001</c:v>
                </c:pt>
                <c:pt idx="2602">
                  <c:v>3987.7269999999999</c:v>
                </c:pt>
                <c:pt idx="2603">
                  <c:v>3987.4050000000002</c:v>
                </c:pt>
                <c:pt idx="2604">
                  <c:v>3987.1039999999998</c:v>
                </c:pt>
                <c:pt idx="2605">
                  <c:v>3987.652</c:v>
                </c:pt>
                <c:pt idx="2606">
                  <c:v>3988.6469999999999</c:v>
                </c:pt>
                <c:pt idx="2607">
                  <c:v>3989.2280000000001</c:v>
                </c:pt>
                <c:pt idx="2608">
                  <c:v>3989.2620000000002</c:v>
                </c:pt>
                <c:pt idx="2609">
                  <c:v>3988.8180000000002</c:v>
                </c:pt>
                <c:pt idx="2610">
                  <c:v>3988.47</c:v>
                </c:pt>
                <c:pt idx="2611">
                  <c:v>3988.4560000000001</c:v>
                </c:pt>
                <c:pt idx="2612">
                  <c:v>3988.45</c:v>
                </c:pt>
                <c:pt idx="2613">
                  <c:v>3988.4780000000001</c:v>
                </c:pt>
                <c:pt idx="2614">
                  <c:v>3988.5880000000002</c:v>
                </c:pt>
                <c:pt idx="2615">
                  <c:v>3988.7069999999999</c:v>
                </c:pt>
                <c:pt idx="2616">
                  <c:v>3988.4659999999999</c:v>
                </c:pt>
                <c:pt idx="2617">
                  <c:v>3987.884</c:v>
                </c:pt>
                <c:pt idx="2618">
                  <c:v>3987.4250000000002</c:v>
                </c:pt>
                <c:pt idx="2619">
                  <c:v>3987.35</c:v>
                </c:pt>
                <c:pt idx="2620">
                  <c:v>3987.8739999999998</c:v>
                </c:pt>
                <c:pt idx="2621">
                  <c:v>3988.7559999999999</c:v>
                </c:pt>
                <c:pt idx="2622">
                  <c:v>3989.1419999999998</c:v>
                </c:pt>
                <c:pt idx="2623">
                  <c:v>3988.7249999999999</c:v>
                </c:pt>
                <c:pt idx="2624">
                  <c:v>3988.4920000000002</c:v>
                </c:pt>
                <c:pt idx="2625">
                  <c:v>3988.3139999999999</c:v>
                </c:pt>
                <c:pt idx="2626">
                  <c:v>3988.2370000000001</c:v>
                </c:pt>
                <c:pt idx="2627">
                  <c:v>3988.4259999999999</c:v>
                </c:pt>
                <c:pt idx="2628">
                  <c:v>3988.5770000000002</c:v>
                </c:pt>
                <c:pt idx="2629">
                  <c:v>3988.6759999999999</c:v>
                </c:pt>
                <c:pt idx="2630">
                  <c:v>3988.7190000000001</c:v>
                </c:pt>
                <c:pt idx="2631">
                  <c:v>3988.4180000000001</c:v>
                </c:pt>
                <c:pt idx="2632">
                  <c:v>3987.85</c:v>
                </c:pt>
                <c:pt idx="2633">
                  <c:v>3987.473</c:v>
                </c:pt>
                <c:pt idx="2634">
                  <c:v>3987.43</c:v>
                </c:pt>
                <c:pt idx="2635">
                  <c:v>3988.0929999999998</c:v>
                </c:pt>
                <c:pt idx="2636">
                  <c:v>3988.473</c:v>
                </c:pt>
                <c:pt idx="2637">
                  <c:v>3988.34</c:v>
                </c:pt>
                <c:pt idx="2638">
                  <c:v>3987.9870000000001</c:v>
                </c:pt>
                <c:pt idx="2639">
                  <c:v>3987.732</c:v>
                </c:pt>
                <c:pt idx="2640">
                  <c:v>3987.636</c:v>
                </c:pt>
                <c:pt idx="2641">
                  <c:v>3987.645</c:v>
                </c:pt>
                <c:pt idx="2642">
                  <c:v>3987.663</c:v>
                </c:pt>
                <c:pt idx="2643">
                  <c:v>3987.85</c:v>
                </c:pt>
                <c:pt idx="2644">
                  <c:v>3987.7579999999998</c:v>
                </c:pt>
                <c:pt idx="2645">
                  <c:v>3987.605</c:v>
                </c:pt>
                <c:pt idx="2646">
                  <c:v>3987.1350000000002</c:v>
                </c:pt>
                <c:pt idx="2647">
                  <c:v>3986.7150000000001</c:v>
                </c:pt>
                <c:pt idx="2648">
                  <c:v>3986.7660000000001</c:v>
                </c:pt>
                <c:pt idx="2649">
                  <c:v>3987.0030000000002</c:v>
                </c:pt>
                <c:pt idx="2650">
                  <c:v>3987.8029999999999</c:v>
                </c:pt>
                <c:pt idx="2651">
                  <c:v>3988.2510000000002</c:v>
                </c:pt>
                <c:pt idx="2652">
                  <c:v>3988.1170000000002</c:v>
                </c:pt>
                <c:pt idx="2653">
                  <c:v>3987.732</c:v>
                </c:pt>
                <c:pt idx="2654">
                  <c:v>3987.5390000000002</c:v>
                </c:pt>
                <c:pt idx="2655">
                  <c:v>3987.5810000000001</c:v>
                </c:pt>
                <c:pt idx="2656">
                  <c:v>3987.7910000000002</c:v>
                </c:pt>
                <c:pt idx="2657">
                  <c:v>3988.1770000000001</c:v>
                </c:pt>
                <c:pt idx="2658">
                  <c:v>3987.7930000000001</c:v>
                </c:pt>
                <c:pt idx="2659">
                  <c:v>3987.5810000000001</c:v>
                </c:pt>
                <c:pt idx="2660">
                  <c:v>3987.5509999999999</c:v>
                </c:pt>
                <c:pt idx="2661">
                  <c:v>3987.1109999999999</c:v>
                </c:pt>
                <c:pt idx="2662">
                  <c:v>3986.9360000000001</c:v>
                </c:pt>
                <c:pt idx="2663">
                  <c:v>3986.9749999999999</c:v>
                </c:pt>
                <c:pt idx="2664">
                  <c:v>3987.645</c:v>
                </c:pt>
                <c:pt idx="2665">
                  <c:v>3988.3029999999999</c:v>
                </c:pt>
                <c:pt idx="2666">
                  <c:v>3988.79</c:v>
                </c:pt>
                <c:pt idx="2667">
                  <c:v>3988.6410000000001</c:v>
                </c:pt>
                <c:pt idx="2668">
                  <c:v>3988.2069999999999</c:v>
                </c:pt>
                <c:pt idx="2669">
                  <c:v>3988.1329999999998</c:v>
                </c:pt>
                <c:pt idx="2670">
                  <c:v>3988.4409999999998</c:v>
                </c:pt>
                <c:pt idx="2671">
                  <c:v>3988.777</c:v>
                </c:pt>
                <c:pt idx="2672">
                  <c:v>3988.9540000000002</c:v>
                </c:pt>
                <c:pt idx="2673">
                  <c:v>3988.93</c:v>
                </c:pt>
                <c:pt idx="2674">
                  <c:v>3988.7330000000002</c:v>
                </c:pt>
                <c:pt idx="2675">
                  <c:v>3988.3989999999999</c:v>
                </c:pt>
                <c:pt idx="2676">
                  <c:v>3988.0259999999998</c:v>
                </c:pt>
                <c:pt idx="2677">
                  <c:v>3987.8020000000001</c:v>
                </c:pt>
                <c:pt idx="2678">
                  <c:v>3987.884</c:v>
                </c:pt>
                <c:pt idx="2679">
                  <c:v>3988.6039999999998</c:v>
                </c:pt>
                <c:pt idx="2680">
                  <c:v>3989.2809999999999</c:v>
                </c:pt>
                <c:pt idx="2681">
                  <c:v>3989.3879999999999</c:v>
                </c:pt>
                <c:pt idx="2682">
                  <c:v>3989.107</c:v>
                </c:pt>
                <c:pt idx="2683">
                  <c:v>3988.7620000000002</c:v>
                </c:pt>
                <c:pt idx="2684">
                  <c:v>3988.6869999999999</c:v>
                </c:pt>
                <c:pt idx="2685">
                  <c:v>3988.9</c:v>
                </c:pt>
                <c:pt idx="2686">
                  <c:v>3989.4180000000001</c:v>
                </c:pt>
                <c:pt idx="2687">
                  <c:v>3989.5430000000001</c:v>
                </c:pt>
                <c:pt idx="2688">
                  <c:v>3989.4839999999999</c:v>
                </c:pt>
                <c:pt idx="2689">
                  <c:v>3989.3249999999998</c:v>
                </c:pt>
                <c:pt idx="2690">
                  <c:v>3989.145</c:v>
                </c:pt>
                <c:pt idx="2691">
                  <c:v>3988.7910000000002</c:v>
                </c:pt>
                <c:pt idx="2692">
                  <c:v>3988.6109999999999</c:v>
                </c:pt>
                <c:pt idx="2693">
                  <c:v>3988.9769999999999</c:v>
                </c:pt>
                <c:pt idx="2694">
                  <c:v>3989.7959999999998</c:v>
                </c:pt>
                <c:pt idx="2695">
                  <c:v>3989.85</c:v>
                </c:pt>
                <c:pt idx="2696">
                  <c:v>3989.6390000000001</c:v>
                </c:pt>
                <c:pt idx="2697">
                  <c:v>3989.11</c:v>
                </c:pt>
                <c:pt idx="2698">
                  <c:v>3988.817</c:v>
                </c:pt>
                <c:pt idx="2699">
                  <c:v>3988.87</c:v>
                </c:pt>
                <c:pt idx="2700">
                  <c:v>3989.4169999999999</c:v>
                </c:pt>
                <c:pt idx="2701">
                  <c:v>3989.4450000000002</c:v>
                </c:pt>
                <c:pt idx="2702">
                  <c:v>3989.4059999999999</c:v>
                </c:pt>
                <c:pt idx="2703">
                  <c:v>3989.375</c:v>
                </c:pt>
                <c:pt idx="2704">
                  <c:v>3989.1469999999999</c:v>
                </c:pt>
                <c:pt idx="2705">
                  <c:v>3988.67</c:v>
                </c:pt>
                <c:pt idx="2706">
                  <c:v>3988.1849999999999</c:v>
                </c:pt>
                <c:pt idx="2707">
                  <c:v>3988.1579999999999</c:v>
                </c:pt>
                <c:pt idx="2708">
                  <c:v>3988.527</c:v>
                </c:pt>
                <c:pt idx="2709">
                  <c:v>3988.8609999999999</c:v>
                </c:pt>
                <c:pt idx="2710">
                  <c:v>3988.6950000000002</c:v>
                </c:pt>
                <c:pt idx="2711">
                  <c:v>3987.989</c:v>
                </c:pt>
                <c:pt idx="2712">
                  <c:v>3987.3359999999998</c:v>
                </c:pt>
                <c:pt idx="2713">
                  <c:v>3986.8870000000002</c:v>
                </c:pt>
                <c:pt idx="2714">
                  <c:v>3986.5039999999999</c:v>
                </c:pt>
                <c:pt idx="2715">
                  <c:v>3986.2739999999999</c:v>
                </c:pt>
                <c:pt idx="2716">
                  <c:v>3985.8760000000002</c:v>
                </c:pt>
                <c:pt idx="2717">
                  <c:v>3985.3380000000002</c:v>
                </c:pt>
                <c:pt idx="2718">
                  <c:v>3984.7640000000001</c:v>
                </c:pt>
                <c:pt idx="2719">
                  <c:v>3983.8809999999999</c:v>
                </c:pt>
                <c:pt idx="2720">
                  <c:v>3981.4459999999999</c:v>
                </c:pt>
                <c:pt idx="2721">
                  <c:v>3979.7080000000001</c:v>
                </c:pt>
                <c:pt idx="2722">
                  <c:v>3979.4769999999999</c:v>
                </c:pt>
                <c:pt idx="2723">
                  <c:v>3979.5920000000001</c:v>
                </c:pt>
                <c:pt idx="2724">
                  <c:v>3979.3009999999999</c:v>
                </c:pt>
                <c:pt idx="2725">
                  <c:v>3978.4540000000002</c:v>
                </c:pt>
                <c:pt idx="2726">
                  <c:v>3977.605</c:v>
                </c:pt>
                <c:pt idx="2727">
                  <c:v>3976.9929999999999</c:v>
                </c:pt>
                <c:pt idx="2728">
                  <c:v>3976.6210000000001</c:v>
                </c:pt>
                <c:pt idx="2729">
                  <c:v>3976.5320000000002</c:v>
                </c:pt>
                <c:pt idx="2730">
                  <c:v>3976.4189999999999</c:v>
                </c:pt>
                <c:pt idx="2731">
                  <c:v>3975.9920000000002</c:v>
                </c:pt>
                <c:pt idx="2732">
                  <c:v>3975.4479999999999</c:v>
                </c:pt>
                <c:pt idx="2733">
                  <c:v>3974.6860000000001</c:v>
                </c:pt>
                <c:pt idx="2734">
                  <c:v>3974.0839999999998</c:v>
                </c:pt>
                <c:pt idx="2735">
                  <c:v>3973.5410000000002</c:v>
                </c:pt>
                <c:pt idx="2736">
                  <c:v>3973.212</c:v>
                </c:pt>
                <c:pt idx="2737">
                  <c:v>3973.3339999999998</c:v>
                </c:pt>
                <c:pt idx="2738">
                  <c:v>3973.4940000000001</c:v>
                </c:pt>
                <c:pt idx="2739">
                  <c:v>3973.3240000000001</c:v>
                </c:pt>
                <c:pt idx="2740">
                  <c:v>3972.9760000000001</c:v>
                </c:pt>
                <c:pt idx="2741">
                  <c:v>3972.3760000000002</c:v>
                </c:pt>
                <c:pt idx="2742">
                  <c:v>3972.1260000000002</c:v>
                </c:pt>
                <c:pt idx="2743">
                  <c:v>3972.2559999999999</c:v>
                </c:pt>
                <c:pt idx="2744">
                  <c:v>3972.37</c:v>
                </c:pt>
                <c:pt idx="2745">
                  <c:v>3972.3290000000002</c:v>
                </c:pt>
                <c:pt idx="2746">
                  <c:v>3971.835</c:v>
                </c:pt>
                <c:pt idx="2747">
                  <c:v>3971.308</c:v>
                </c:pt>
                <c:pt idx="2748">
                  <c:v>3970.877</c:v>
                </c:pt>
                <c:pt idx="2749">
                  <c:v>3970.337</c:v>
                </c:pt>
                <c:pt idx="2750">
                  <c:v>3970.0369999999998</c:v>
                </c:pt>
                <c:pt idx="2751">
                  <c:v>3969.9409999999998</c:v>
                </c:pt>
                <c:pt idx="2752">
                  <c:v>3970.277</c:v>
                </c:pt>
                <c:pt idx="2753">
                  <c:v>3970.6880000000001</c:v>
                </c:pt>
                <c:pt idx="2754">
                  <c:v>3970.6689999999999</c:v>
                </c:pt>
                <c:pt idx="2755">
                  <c:v>3970.1550000000002</c:v>
                </c:pt>
                <c:pt idx="2756">
                  <c:v>3969.6550000000002</c:v>
                </c:pt>
                <c:pt idx="2757">
                  <c:v>3969.7330000000002</c:v>
                </c:pt>
                <c:pt idx="2758">
                  <c:v>3969.7860000000001</c:v>
                </c:pt>
                <c:pt idx="2759">
                  <c:v>3969.8760000000002</c:v>
                </c:pt>
                <c:pt idx="2760">
                  <c:v>3969.8409999999999</c:v>
                </c:pt>
                <c:pt idx="2761">
                  <c:v>3969.4789999999998</c:v>
                </c:pt>
                <c:pt idx="2762">
                  <c:v>3969.2939999999999</c:v>
                </c:pt>
                <c:pt idx="2763">
                  <c:v>3968.96</c:v>
                </c:pt>
                <c:pt idx="2764">
                  <c:v>3968.6930000000002</c:v>
                </c:pt>
                <c:pt idx="2765">
                  <c:v>3968.3339999999998</c:v>
                </c:pt>
                <c:pt idx="2766">
                  <c:v>3968.4360000000001</c:v>
                </c:pt>
                <c:pt idx="2767">
                  <c:v>3968.837</c:v>
                </c:pt>
                <c:pt idx="2768">
                  <c:v>3969.1210000000001</c:v>
                </c:pt>
                <c:pt idx="2769">
                  <c:v>3968.6840000000002</c:v>
                </c:pt>
                <c:pt idx="2770">
                  <c:v>3968.2289999999998</c:v>
                </c:pt>
                <c:pt idx="2771">
                  <c:v>3967.893</c:v>
                </c:pt>
                <c:pt idx="2772">
                  <c:v>3967.8440000000001</c:v>
                </c:pt>
                <c:pt idx="2773">
                  <c:v>3967.9360000000001</c:v>
                </c:pt>
                <c:pt idx="2774">
                  <c:v>3968.0079999999998</c:v>
                </c:pt>
                <c:pt idx="2775">
                  <c:v>3967.8739999999998</c:v>
                </c:pt>
                <c:pt idx="2776">
                  <c:v>3967.65</c:v>
                </c:pt>
                <c:pt idx="2777">
                  <c:v>3967.3409999999999</c:v>
                </c:pt>
                <c:pt idx="2778">
                  <c:v>3966.855</c:v>
                </c:pt>
                <c:pt idx="2779">
                  <c:v>3966.3850000000002</c:v>
                </c:pt>
                <c:pt idx="2780">
                  <c:v>3966.6419999999998</c:v>
                </c:pt>
                <c:pt idx="2781">
                  <c:v>3966.9630000000002</c:v>
                </c:pt>
                <c:pt idx="2782">
                  <c:v>3967.2539999999999</c:v>
                </c:pt>
                <c:pt idx="2783">
                  <c:v>3967.0050000000001</c:v>
                </c:pt>
                <c:pt idx="2784">
                  <c:v>3966.7719999999999</c:v>
                </c:pt>
                <c:pt idx="2785">
                  <c:v>3966.3009999999999</c:v>
                </c:pt>
                <c:pt idx="2786">
                  <c:v>3965.7620000000002</c:v>
                </c:pt>
                <c:pt idx="2787">
                  <c:v>3965.569</c:v>
                </c:pt>
                <c:pt idx="2788">
                  <c:v>3965.357</c:v>
                </c:pt>
                <c:pt idx="2789">
                  <c:v>3965.2489999999998</c:v>
                </c:pt>
                <c:pt idx="2790">
                  <c:v>3964.9720000000002</c:v>
                </c:pt>
                <c:pt idx="2791">
                  <c:v>3964.596</c:v>
                </c:pt>
                <c:pt idx="2792">
                  <c:v>3964.154</c:v>
                </c:pt>
                <c:pt idx="2793">
                  <c:v>3963.8020000000001</c:v>
                </c:pt>
                <c:pt idx="2794">
                  <c:v>3963.768</c:v>
                </c:pt>
                <c:pt idx="2795">
                  <c:v>3963.9259999999999</c:v>
                </c:pt>
                <c:pt idx="2796">
                  <c:v>3964.2240000000002</c:v>
                </c:pt>
                <c:pt idx="2797">
                  <c:v>3964.2289999999998</c:v>
                </c:pt>
                <c:pt idx="2798">
                  <c:v>3963.9569999999999</c:v>
                </c:pt>
                <c:pt idx="2799">
                  <c:v>3963.605</c:v>
                </c:pt>
                <c:pt idx="2800">
                  <c:v>3963.3139999999999</c:v>
                </c:pt>
                <c:pt idx="2801">
                  <c:v>3963.3989999999999</c:v>
                </c:pt>
                <c:pt idx="2802">
                  <c:v>3963.558</c:v>
                </c:pt>
                <c:pt idx="2803">
                  <c:v>3963.828</c:v>
                </c:pt>
                <c:pt idx="2804">
                  <c:v>3963.9029999999998</c:v>
                </c:pt>
                <c:pt idx="2805">
                  <c:v>3963.4180000000001</c:v>
                </c:pt>
                <c:pt idx="2806">
                  <c:v>3963.1889999999999</c:v>
                </c:pt>
                <c:pt idx="2807">
                  <c:v>3962.826</c:v>
                </c:pt>
                <c:pt idx="2808">
                  <c:v>3962.462</c:v>
                </c:pt>
                <c:pt idx="2809">
                  <c:v>3962.6370000000002</c:v>
                </c:pt>
                <c:pt idx="2810">
                  <c:v>3962.8879999999999</c:v>
                </c:pt>
                <c:pt idx="2811">
                  <c:v>3963.0639999999999</c:v>
                </c:pt>
                <c:pt idx="2812">
                  <c:v>3962.8690000000001</c:v>
                </c:pt>
                <c:pt idx="2813">
                  <c:v>3962.42</c:v>
                </c:pt>
                <c:pt idx="2814">
                  <c:v>3962.0650000000001</c:v>
                </c:pt>
                <c:pt idx="2815">
                  <c:v>3961.9229999999998</c:v>
                </c:pt>
                <c:pt idx="2816">
                  <c:v>3962.1590000000001</c:v>
                </c:pt>
                <c:pt idx="2817">
                  <c:v>3962.268</c:v>
                </c:pt>
                <c:pt idx="2818">
                  <c:v>3962.5059999999999</c:v>
                </c:pt>
                <c:pt idx="2819">
                  <c:v>3962.2350000000001</c:v>
                </c:pt>
                <c:pt idx="2820">
                  <c:v>3961.8710000000001</c:v>
                </c:pt>
                <c:pt idx="2821">
                  <c:v>3961.7620000000002</c:v>
                </c:pt>
                <c:pt idx="2822">
                  <c:v>3961.6190000000001</c:v>
                </c:pt>
                <c:pt idx="2823">
                  <c:v>3961.8879999999999</c:v>
                </c:pt>
                <c:pt idx="2824">
                  <c:v>3962.14</c:v>
                </c:pt>
                <c:pt idx="2825">
                  <c:v>3962.5410000000002</c:v>
                </c:pt>
                <c:pt idx="2826">
                  <c:v>3962.4789999999998</c:v>
                </c:pt>
                <c:pt idx="2827">
                  <c:v>3962.107</c:v>
                </c:pt>
                <c:pt idx="2828">
                  <c:v>3961.605</c:v>
                </c:pt>
                <c:pt idx="2829">
                  <c:v>3961.5160000000001</c:v>
                </c:pt>
                <c:pt idx="2830">
                  <c:v>3961.71</c:v>
                </c:pt>
                <c:pt idx="2831">
                  <c:v>3961.8530000000001</c:v>
                </c:pt>
                <c:pt idx="2832">
                  <c:v>3962.0259999999998</c:v>
                </c:pt>
                <c:pt idx="2833">
                  <c:v>3962.0279999999998</c:v>
                </c:pt>
                <c:pt idx="2834">
                  <c:v>3961.77</c:v>
                </c:pt>
                <c:pt idx="2835">
                  <c:v>3961.518</c:v>
                </c:pt>
                <c:pt idx="2836">
                  <c:v>3961.0770000000002</c:v>
                </c:pt>
                <c:pt idx="2837">
                  <c:v>3960.7719999999999</c:v>
                </c:pt>
                <c:pt idx="2838">
                  <c:v>3960.7829999999999</c:v>
                </c:pt>
                <c:pt idx="2839">
                  <c:v>3961.1770000000001</c:v>
                </c:pt>
                <c:pt idx="2840">
                  <c:v>3961.511</c:v>
                </c:pt>
                <c:pt idx="2841">
                  <c:v>3961.2420000000002</c:v>
                </c:pt>
                <c:pt idx="2842">
                  <c:v>3960.857</c:v>
                </c:pt>
                <c:pt idx="2843">
                  <c:v>3960.4050000000002</c:v>
                </c:pt>
                <c:pt idx="2844">
                  <c:v>3960.0970000000002</c:v>
                </c:pt>
                <c:pt idx="2845">
                  <c:v>3960.07</c:v>
                </c:pt>
                <c:pt idx="2846">
                  <c:v>3960.1509999999998</c:v>
                </c:pt>
                <c:pt idx="2847">
                  <c:v>3960.2640000000001</c:v>
                </c:pt>
                <c:pt idx="2848">
                  <c:v>3960.2840000000001</c:v>
                </c:pt>
                <c:pt idx="2849">
                  <c:v>3960.165</c:v>
                </c:pt>
                <c:pt idx="2850">
                  <c:v>3959.9659999999999</c:v>
                </c:pt>
                <c:pt idx="2851">
                  <c:v>3959.6729999999998</c:v>
                </c:pt>
                <c:pt idx="2852">
                  <c:v>3959.5320000000002</c:v>
                </c:pt>
                <c:pt idx="2853">
                  <c:v>3959.752</c:v>
                </c:pt>
                <c:pt idx="2854">
                  <c:v>3960.1390000000001</c:v>
                </c:pt>
                <c:pt idx="2855">
                  <c:v>3960.3719999999998</c:v>
                </c:pt>
                <c:pt idx="2856">
                  <c:v>3959.9360000000001</c:v>
                </c:pt>
                <c:pt idx="2857">
                  <c:v>3959.634</c:v>
                </c:pt>
                <c:pt idx="2858">
                  <c:v>3959.2849999999999</c:v>
                </c:pt>
                <c:pt idx="2859">
                  <c:v>3959.2</c:v>
                </c:pt>
                <c:pt idx="2860">
                  <c:v>3959.2469999999998</c:v>
                </c:pt>
                <c:pt idx="2861">
                  <c:v>3959.4969999999998</c:v>
                </c:pt>
                <c:pt idx="2862">
                  <c:v>3959.547</c:v>
                </c:pt>
                <c:pt idx="2863">
                  <c:v>3959.5129999999999</c:v>
                </c:pt>
                <c:pt idx="2864">
                  <c:v>3959.2330000000002</c:v>
                </c:pt>
                <c:pt idx="2865">
                  <c:v>3958.873</c:v>
                </c:pt>
                <c:pt idx="2866">
                  <c:v>3958.5439999999999</c:v>
                </c:pt>
                <c:pt idx="2867">
                  <c:v>3958.663</c:v>
                </c:pt>
                <c:pt idx="2868">
                  <c:v>3959.0360000000001</c:v>
                </c:pt>
                <c:pt idx="2869">
                  <c:v>3959.5659999999998</c:v>
                </c:pt>
                <c:pt idx="2870">
                  <c:v>3959.6869999999999</c:v>
                </c:pt>
                <c:pt idx="2871">
                  <c:v>3959.4540000000002</c:v>
                </c:pt>
                <c:pt idx="2872">
                  <c:v>3959.2689999999998</c:v>
                </c:pt>
                <c:pt idx="2873">
                  <c:v>3959.0509999999999</c:v>
                </c:pt>
                <c:pt idx="2874">
                  <c:v>3959.1289999999999</c:v>
                </c:pt>
                <c:pt idx="2875">
                  <c:v>3959.221</c:v>
                </c:pt>
                <c:pt idx="2876">
                  <c:v>3959.547</c:v>
                </c:pt>
                <c:pt idx="2877">
                  <c:v>3959.7640000000001</c:v>
                </c:pt>
                <c:pt idx="2878">
                  <c:v>3959.607</c:v>
                </c:pt>
                <c:pt idx="2879">
                  <c:v>3959.3609999999999</c:v>
                </c:pt>
                <c:pt idx="2880">
                  <c:v>3959.05</c:v>
                </c:pt>
                <c:pt idx="2881">
                  <c:v>3959.0970000000002</c:v>
                </c:pt>
                <c:pt idx="2882">
                  <c:v>3959.297</c:v>
                </c:pt>
                <c:pt idx="2883">
                  <c:v>3959.7660000000001</c:v>
                </c:pt>
                <c:pt idx="2884">
                  <c:v>3960.172</c:v>
                </c:pt>
                <c:pt idx="2885">
                  <c:v>3960.2640000000001</c:v>
                </c:pt>
                <c:pt idx="2886">
                  <c:v>3960.123</c:v>
                </c:pt>
                <c:pt idx="2887">
                  <c:v>3960.0219999999999</c:v>
                </c:pt>
                <c:pt idx="2888">
                  <c:v>3959.9690000000001</c:v>
                </c:pt>
                <c:pt idx="2889">
                  <c:v>3960.1129999999998</c:v>
                </c:pt>
                <c:pt idx="2890">
                  <c:v>3960.27</c:v>
                </c:pt>
                <c:pt idx="2891">
                  <c:v>3960.5509999999999</c:v>
                </c:pt>
                <c:pt idx="2892">
                  <c:v>3960.3589999999999</c:v>
                </c:pt>
                <c:pt idx="2893">
                  <c:v>3960.2429999999999</c:v>
                </c:pt>
                <c:pt idx="2894">
                  <c:v>3959.9740000000002</c:v>
                </c:pt>
                <c:pt idx="2895">
                  <c:v>3959.616</c:v>
                </c:pt>
                <c:pt idx="2896">
                  <c:v>3959.6</c:v>
                </c:pt>
                <c:pt idx="2897">
                  <c:v>3959.989</c:v>
                </c:pt>
                <c:pt idx="2898">
                  <c:v>3960.462</c:v>
                </c:pt>
                <c:pt idx="2899">
                  <c:v>3960.4569999999999</c:v>
                </c:pt>
                <c:pt idx="2900">
                  <c:v>3960.0790000000002</c:v>
                </c:pt>
                <c:pt idx="2901">
                  <c:v>3959.6640000000002</c:v>
                </c:pt>
                <c:pt idx="2902">
                  <c:v>3959.36</c:v>
                </c:pt>
                <c:pt idx="2903">
                  <c:v>3959.3020000000001</c:v>
                </c:pt>
                <c:pt idx="2904">
                  <c:v>3959.4769999999999</c:v>
                </c:pt>
                <c:pt idx="2905">
                  <c:v>3959.8310000000001</c:v>
                </c:pt>
                <c:pt idx="2906">
                  <c:v>3959.8159999999998</c:v>
                </c:pt>
                <c:pt idx="2907">
                  <c:v>3959.7539999999999</c:v>
                </c:pt>
                <c:pt idx="2908">
                  <c:v>3959.3890000000001</c:v>
                </c:pt>
                <c:pt idx="2909">
                  <c:v>3959.0529999999999</c:v>
                </c:pt>
                <c:pt idx="2910">
                  <c:v>3958.873</c:v>
                </c:pt>
                <c:pt idx="2911">
                  <c:v>3958.835</c:v>
                </c:pt>
                <c:pt idx="2912">
                  <c:v>3959.2429999999999</c:v>
                </c:pt>
                <c:pt idx="2913">
                  <c:v>3959.7460000000001</c:v>
                </c:pt>
                <c:pt idx="2914">
                  <c:v>3959.8159999999998</c:v>
                </c:pt>
                <c:pt idx="2915">
                  <c:v>3959.259</c:v>
                </c:pt>
                <c:pt idx="2916">
                  <c:v>3958.96</c:v>
                </c:pt>
                <c:pt idx="2917">
                  <c:v>3959.098</c:v>
                </c:pt>
                <c:pt idx="2918">
                  <c:v>3959.2060000000001</c:v>
                </c:pt>
                <c:pt idx="2919">
                  <c:v>3959.3449999999998</c:v>
                </c:pt>
                <c:pt idx="2920">
                  <c:v>3959.491</c:v>
                </c:pt>
                <c:pt idx="2921">
                  <c:v>3959.5909999999999</c:v>
                </c:pt>
                <c:pt idx="2922">
                  <c:v>3959.5219999999999</c:v>
                </c:pt>
                <c:pt idx="2923">
                  <c:v>3959.2649999999999</c:v>
                </c:pt>
                <c:pt idx="2924">
                  <c:v>3958.8829999999998</c:v>
                </c:pt>
                <c:pt idx="2925">
                  <c:v>3959.0749999999998</c:v>
                </c:pt>
                <c:pt idx="2926">
                  <c:v>3959.5610000000001</c:v>
                </c:pt>
                <c:pt idx="2927">
                  <c:v>3960.0929999999998</c:v>
                </c:pt>
                <c:pt idx="2928">
                  <c:v>3960.0439999999999</c:v>
                </c:pt>
                <c:pt idx="2929">
                  <c:v>3959.614</c:v>
                </c:pt>
                <c:pt idx="2930">
                  <c:v>3959.36</c:v>
                </c:pt>
                <c:pt idx="2931">
                  <c:v>3959.2089999999998</c:v>
                </c:pt>
                <c:pt idx="2932">
                  <c:v>3959.2</c:v>
                </c:pt>
                <c:pt idx="2933">
                  <c:v>3959.15</c:v>
                </c:pt>
                <c:pt idx="2934">
                  <c:v>3959.2919999999999</c:v>
                </c:pt>
                <c:pt idx="2935">
                  <c:v>3959.337</c:v>
                </c:pt>
                <c:pt idx="2936">
                  <c:v>3959.297</c:v>
                </c:pt>
                <c:pt idx="2937">
                  <c:v>3958.8270000000002</c:v>
                </c:pt>
                <c:pt idx="2938">
                  <c:v>3958.4920000000002</c:v>
                </c:pt>
                <c:pt idx="2939">
                  <c:v>3958.4749999999999</c:v>
                </c:pt>
                <c:pt idx="2940">
                  <c:v>3958.8220000000001</c:v>
                </c:pt>
                <c:pt idx="2941">
                  <c:v>3959.1619999999998</c:v>
                </c:pt>
                <c:pt idx="2942">
                  <c:v>3959.4749999999999</c:v>
                </c:pt>
                <c:pt idx="2943">
                  <c:v>3959.29</c:v>
                </c:pt>
                <c:pt idx="2944">
                  <c:v>3958.9259999999999</c:v>
                </c:pt>
                <c:pt idx="2945">
                  <c:v>3958.6610000000001</c:v>
                </c:pt>
                <c:pt idx="2946">
                  <c:v>3958.4879999999998</c:v>
                </c:pt>
                <c:pt idx="2947">
                  <c:v>3958.2289999999998</c:v>
                </c:pt>
                <c:pt idx="2948">
                  <c:v>3958.3330000000001</c:v>
                </c:pt>
                <c:pt idx="2949">
                  <c:v>3958.4490000000001</c:v>
                </c:pt>
                <c:pt idx="2950">
                  <c:v>3958.58</c:v>
                </c:pt>
                <c:pt idx="2951">
                  <c:v>3958.442</c:v>
                </c:pt>
                <c:pt idx="2952">
                  <c:v>3958.1579999999999</c:v>
                </c:pt>
                <c:pt idx="2953">
                  <c:v>3957.7739999999999</c:v>
                </c:pt>
                <c:pt idx="2954">
                  <c:v>3957.5880000000002</c:v>
                </c:pt>
                <c:pt idx="2955">
                  <c:v>3957.9050000000002</c:v>
                </c:pt>
                <c:pt idx="2956">
                  <c:v>3958.3330000000001</c:v>
                </c:pt>
                <c:pt idx="2957">
                  <c:v>3958.8029999999999</c:v>
                </c:pt>
                <c:pt idx="2958">
                  <c:v>3958.69</c:v>
                </c:pt>
                <c:pt idx="2959">
                  <c:v>3958.27</c:v>
                </c:pt>
                <c:pt idx="2960">
                  <c:v>3958.07</c:v>
                </c:pt>
                <c:pt idx="2961">
                  <c:v>3957.8710000000001</c:v>
                </c:pt>
                <c:pt idx="2962">
                  <c:v>3957.8229999999999</c:v>
                </c:pt>
                <c:pt idx="2963">
                  <c:v>3957.8710000000001</c:v>
                </c:pt>
                <c:pt idx="2964">
                  <c:v>3958.1869999999999</c:v>
                </c:pt>
                <c:pt idx="2965">
                  <c:v>3958.2</c:v>
                </c:pt>
                <c:pt idx="2966">
                  <c:v>3957.89</c:v>
                </c:pt>
                <c:pt idx="2967">
                  <c:v>3957.6329999999998</c:v>
                </c:pt>
                <c:pt idx="2968">
                  <c:v>3957.3870000000002</c:v>
                </c:pt>
                <c:pt idx="2969">
                  <c:v>3957.4740000000002</c:v>
                </c:pt>
                <c:pt idx="2970">
                  <c:v>3957.8069999999998</c:v>
                </c:pt>
                <c:pt idx="2971">
                  <c:v>3958.4319999999998</c:v>
                </c:pt>
                <c:pt idx="2972">
                  <c:v>3958.7179999999998</c:v>
                </c:pt>
                <c:pt idx="2973">
                  <c:v>3958.5630000000001</c:v>
                </c:pt>
                <c:pt idx="2974">
                  <c:v>3958.3150000000001</c:v>
                </c:pt>
                <c:pt idx="2975">
                  <c:v>3957.6909999999998</c:v>
                </c:pt>
                <c:pt idx="2976">
                  <c:v>3957.5619999999999</c:v>
                </c:pt>
                <c:pt idx="2977">
                  <c:v>3957.6109999999999</c:v>
                </c:pt>
                <c:pt idx="2978">
                  <c:v>3957.902</c:v>
                </c:pt>
                <c:pt idx="2979">
                  <c:v>3958.0830000000001</c:v>
                </c:pt>
                <c:pt idx="2980">
                  <c:v>3958.0120000000002</c:v>
                </c:pt>
                <c:pt idx="2981">
                  <c:v>3957.7190000000001</c:v>
                </c:pt>
                <c:pt idx="2982">
                  <c:v>3957.3490000000002</c:v>
                </c:pt>
                <c:pt idx="2983">
                  <c:v>3957.0740000000001</c:v>
                </c:pt>
                <c:pt idx="2984">
                  <c:v>3957.3409999999999</c:v>
                </c:pt>
                <c:pt idx="2985">
                  <c:v>3958.163</c:v>
                </c:pt>
                <c:pt idx="2986">
                  <c:v>3958.8440000000001</c:v>
                </c:pt>
                <c:pt idx="2987">
                  <c:v>3958.7689999999998</c:v>
                </c:pt>
                <c:pt idx="2988">
                  <c:v>3958.4690000000001</c:v>
                </c:pt>
                <c:pt idx="2989">
                  <c:v>3958.3249999999998</c:v>
                </c:pt>
                <c:pt idx="2990">
                  <c:v>3958.3330000000001</c:v>
                </c:pt>
                <c:pt idx="2991">
                  <c:v>3958.24</c:v>
                </c:pt>
                <c:pt idx="2992">
                  <c:v>3958.4229999999998</c:v>
                </c:pt>
                <c:pt idx="2993">
                  <c:v>3958.5129999999999</c:v>
                </c:pt>
                <c:pt idx="2994">
                  <c:v>3958.78</c:v>
                </c:pt>
                <c:pt idx="2995">
                  <c:v>3958.527</c:v>
                </c:pt>
                <c:pt idx="2996">
                  <c:v>3958.2069999999999</c:v>
                </c:pt>
                <c:pt idx="2997">
                  <c:v>3957.8139999999999</c:v>
                </c:pt>
                <c:pt idx="2998">
                  <c:v>3957.7530000000002</c:v>
                </c:pt>
                <c:pt idx="2999">
                  <c:v>3958.1930000000002</c:v>
                </c:pt>
                <c:pt idx="3000">
                  <c:v>3958.9490000000001</c:v>
                </c:pt>
                <c:pt idx="3001">
                  <c:v>3959.299</c:v>
                </c:pt>
                <c:pt idx="3002">
                  <c:v>3959.0909999999999</c:v>
                </c:pt>
                <c:pt idx="3003">
                  <c:v>3958.9209999999998</c:v>
                </c:pt>
                <c:pt idx="3004">
                  <c:v>3958.944</c:v>
                </c:pt>
                <c:pt idx="3005">
                  <c:v>3959.011</c:v>
                </c:pt>
                <c:pt idx="3006">
                  <c:v>3958.9850000000001</c:v>
                </c:pt>
                <c:pt idx="3007">
                  <c:v>3959.3490000000002</c:v>
                </c:pt>
                <c:pt idx="3008">
                  <c:v>3959.5790000000002</c:v>
                </c:pt>
                <c:pt idx="3009">
                  <c:v>3959.4780000000001</c:v>
                </c:pt>
                <c:pt idx="3010">
                  <c:v>3959.1990000000001</c:v>
                </c:pt>
                <c:pt idx="3011">
                  <c:v>3958.6680000000001</c:v>
                </c:pt>
                <c:pt idx="3012">
                  <c:v>3958.4589999999998</c:v>
                </c:pt>
                <c:pt idx="3013">
                  <c:v>3958.6689999999999</c:v>
                </c:pt>
                <c:pt idx="3014">
                  <c:v>3959.4319999999998</c:v>
                </c:pt>
                <c:pt idx="3015">
                  <c:v>3960.0410000000002</c:v>
                </c:pt>
                <c:pt idx="3016">
                  <c:v>3959.9870000000001</c:v>
                </c:pt>
                <c:pt idx="3017">
                  <c:v>3959.6030000000001</c:v>
                </c:pt>
                <c:pt idx="3018">
                  <c:v>3959.1790000000001</c:v>
                </c:pt>
                <c:pt idx="3019">
                  <c:v>3959.0189999999998</c:v>
                </c:pt>
                <c:pt idx="3020">
                  <c:v>3959.078</c:v>
                </c:pt>
                <c:pt idx="3021">
                  <c:v>3959.0909999999999</c:v>
                </c:pt>
                <c:pt idx="3022">
                  <c:v>3959.2779999999998</c:v>
                </c:pt>
                <c:pt idx="3023">
                  <c:v>3959.43</c:v>
                </c:pt>
                <c:pt idx="3024">
                  <c:v>3959.0619999999999</c:v>
                </c:pt>
                <c:pt idx="3025">
                  <c:v>3958.625</c:v>
                </c:pt>
                <c:pt idx="3026">
                  <c:v>3958.11</c:v>
                </c:pt>
                <c:pt idx="3027">
                  <c:v>3957.8890000000001</c:v>
                </c:pt>
                <c:pt idx="3028">
                  <c:v>3958.0509999999999</c:v>
                </c:pt>
                <c:pt idx="3029">
                  <c:v>3958.5540000000001</c:v>
                </c:pt>
                <c:pt idx="3030">
                  <c:v>3958.3069999999998</c:v>
                </c:pt>
                <c:pt idx="3031">
                  <c:v>3958.1669999999999</c:v>
                </c:pt>
                <c:pt idx="3032">
                  <c:v>3957.71</c:v>
                </c:pt>
                <c:pt idx="3033">
                  <c:v>3956.9209999999998</c:v>
                </c:pt>
                <c:pt idx="3034">
                  <c:v>3956.7489999999998</c:v>
                </c:pt>
                <c:pt idx="3035">
                  <c:v>3956.7049999999999</c:v>
                </c:pt>
                <c:pt idx="3036">
                  <c:v>3956.7660000000001</c:v>
                </c:pt>
                <c:pt idx="3037">
                  <c:v>3956.9459999999999</c:v>
                </c:pt>
                <c:pt idx="3038">
                  <c:v>3956.902</c:v>
                </c:pt>
                <c:pt idx="3039">
                  <c:v>3956.6179999999999</c:v>
                </c:pt>
                <c:pt idx="3040">
                  <c:v>3956.2370000000001</c:v>
                </c:pt>
                <c:pt idx="3041">
                  <c:v>3955.6790000000001</c:v>
                </c:pt>
                <c:pt idx="3042">
                  <c:v>3955.386</c:v>
                </c:pt>
                <c:pt idx="3043">
                  <c:v>3955.8090000000002</c:v>
                </c:pt>
                <c:pt idx="3044">
                  <c:v>3956.4319999999998</c:v>
                </c:pt>
                <c:pt idx="3045">
                  <c:v>3956.8510000000001</c:v>
                </c:pt>
                <c:pt idx="3046">
                  <c:v>3956.7570000000001</c:v>
                </c:pt>
                <c:pt idx="3047">
                  <c:v>3956.3330000000001</c:v>
                </c:pt>
                <c:pt idx="3048">
                  <c:v>3955.9059999999999</c:v>
                </c:pt>
                <c:pt idx="3049">
                  <c:v>3956.0549999999998</c:v>
                </c:pt>
                <c:pt idx="3050">
                  <c:v>3956.1590000000001</c:v>
                </c:pt>
                <c:pt idx="3051">
                  <c:v>3956.41</c:v>
                </c:pt>
                <c:pt idx="3052">
                  <c:v>3956.27</c:v>
                </c:pt>
                <c:pt idx="3053">
                  <c:v>3956.105</c:v>
                </c:pt>
                <c:pt idx="3054">
                  <c:v>3955.8069999999998</c:v>
                </c:pt>
                <c:pt idx="3055">
                  <c:v>3955.1790000000001</c:v>
                </c:pt>
                <c:pt idx="3056">
                  <c:v>3954.7820000000002</c:v>
                </c:pt>
                <c:pt idx="3057">
                  <c:v>3954.598</c:v>
                </c:pt>
                <c:pt idx="3058">
                  <c:v>3954.8530000000001</c:v>
                </c:pt>
                <c:pt idx="3059">
                  <c:v>3955.7420000000002</c:v>
                </c:pt>
                <c:pt idx="3060">
                  <c:v>3955.9989999999998</c:v>
                </c:pt>
                <c:pt idx="3061">
                  <c:v>3955.3649999999998</c:v>
                </c:pt>
                <c:pt idx="3062">
                  <c:v>3954.9119999999998</c:v>
                </c:pt>
                <c:pt idx="3063">
                  <c:v>3954.68</c:v>
                </c:pt>
                <c:pt idx="3064">
                  <c:v>3954.77</c:v>
                </c:pt>
                <c:pt idx="3065">
                  <c:v>3954.9409999999998</c:v>
                </c:pt>
                <c:pt idx="3066">
                  <c:v>3955.1619999999998</c:v>
                </c:pt>
                <c:pt idx="3067">
                  <c:v>3955.0630000000001</c:v>
                </c:pt>
                <c:pt idx="3068">
                  <c:v>3954.9459999999999</c:v>
                </c:pt>
                <c:pt idx="3069">
                  <c:v>3954.857</c:v>
                </c:pt>
                <c:pt idx="3070">
                  <c:v>3954.5659999999998</c:v>
                </c:pt>
                <c:pt idx="3071">
                  <c:v>3954.163</c:v>
                </c:pt>
                <c:pt idx="3072">
                  <c:v>3954.2779999999998</c:v>
                </c:pt>
                <c:pt idx="3073">
                  <c:v>3954.8209999999999</c:v>
                </c:pt>
                <c:pt idx="3074">
                  <c:v>3955.5070000000001</c:v>
                </c:pt>
                <c:pt idx="3075">
                  <c:v>3955.5129999999999</c:v>
                </c:pt>
                <c:pt idx="3076">
                  <c:v>3955.201</c:v>
                </c:pt>
                <c:pt idx="3077">
                  <c:v>3954.9140000000002</c:v>
                </c:pt>
                <c:pt idx="3078">
                  <c:v>3954.768</c:v>
                </c:pt>
                <c:pt idx="3079">
                  <c:v>3954.837</c:v>
                </c:pt>
                <c:pt idx="3080">
                  <c:v>3954.8719999999998</c:v>
                </c:pt>
                <c:pt idx="3081">
                  <c:v>3955.03</c:v>
                </c:pt>
                <c:pt idx="3082">
                  <c:v>3955.0619999999999</c:v>
                </c:pt>
                <c:pt idx="3083">
                  <c:v>3954.9090000000001</c:v>
                </c:pt>
                <c:pt idx="3084">
                  <c:v>3954.587</c:v>
                </c:pt>
                <c:pt idx="3085">
                  <c:v>3954.2719999999999</c:v>
                </c:pt>
                <c:pt idx="3086">
                  <c:v>3954.259</c:v>
                </c:pt>
                <c:pt idx="3087">
                  <c:v>3954.5419999999999</c:v>
                </c:pt>
                <c:pt idx="3088">
                  <c:v>3955.2089999999998</c:v>
                </c:pt>
                <c:pt idx="3089">
                  <c:v>3955.5459999999998</c:v>
                </c:pt>
                <c:pt idx="3090">
                  <c:v>3955.3040000000001</c:v>
                </c:pt>
                <c:pt idx="3091">
                  <c:v>3954.942</c:v>
                </c:pt>
                <c:pt idx="3092">
                  <c:v>3954.62</c:v>
                </c:pt>
                <c:pt idx="3093">
                  <c:v>3954.43</c:v>
                </c:pt>
                <c:pt idx="3094">
                  <c:v>3954.654</c:v>
                </c:pt>
                <c:pt idx="3095">
                  <c:v>3954.895</c:v>
                </c:pt>
                <c:pt idx="3096">
                  <c:v>3954.9520000000002</c:v>
                </c:pt>
                <c:pt idx="3097">
                  <c:v>3954.721</c:v>
                </c:pt>
                <c:pt idx="3098">
                  <c:v>3954.5410000000002</c:v>
                </c:pt>
                <c:pt idx="3099">
                  <c:v>3954.1860000000001</c:v>
                </c:pt>
                <c:pt idx="3100">
                  <c:v>3953.9879999999998</c:v>
                </c:pt>
                <c:pt idx="3101">
                  <c:v>3954.0459999999998</c:v>
                </c:pt>
                <c:pt idx="3102">
                  <c:v>3954.4430000000002</c:v>
                </c:pt>
                <c:pt idx="3103">
                  <c:v>3955.0549999999998</c:v>
                </c:pt>
                <c:pt idx="3104">
                  <c:v>3955.0540000000001</c:v>
                </c:pt>
                <c:pt idx="3105">
                  <c:v>3954.7860000000001</c:v>
                </c:pt>
                <c:pt idx="3106">
                  <c:v>3954.4470000000001</c:v>
                </c:pt>
                <c:pt idx="3107">
                  <c:v>3954.4969999999998</c:v>
                </c:pt>
                <c:pt idx="3108">
                  <c:v>3954.549</c:v>
                </c:pt>
                <c:pt idx="3109">
                  <c:v>3954.732</c:v>
                </c:pt>
                <c:pt idx="3110">
                  <c:v>3954.8879999999999</c:v>
                </c:pt>
                <c:pt idx="3111">
                  <c:v>3954.6460000000002</c:v>
                </c:pt>
                <c:pt idx="3112">
                  <c:v>3954.4270000000001</c:v>
                </c:pt>
                <c:pt idx="3113">
                  <c:v>3954.2350000000001</c:v>
                </c:pt>
                <c:pt idx="3114">
                  <c:v>3953.9549999999999</c:v>
                </c:pt>
                <c:pt idx="3115">
                  <c:v>3953.7959999999998</c:v>
                </c:pt>
                <c:pt idx="3116">
                  <c:v>3954.0479999999998</c:v>
                </c:pt>
                <c:pt idx="3117">
                  <c:v>3954.5390000000002</c:v>
                </c:pt>
                <c:pt idx="3118">
                  <c:v>3954.873</c:v>
                </c:pt>
                <c:pt idx="3119">
                  <c:v>3954.6060000000002</c:v>
                </c:pt>
                <c:pt idx="3120">
                  <c:v>3954.145</c:v>
                </c:pt>
                <c:pt idx="3121">
                  <c:v>3954.0149999999999</c:v>
                </c:pt>
                <c:pt idx="3122">
                  <c:v>3954.1350000000002</c:v>
                </c:pt>
                <c:pt idx="3123">
                  <c:v>3954.4270000000001</c:v>
                </c:pt>
                <c:pt idx="3124">
                  <c:v>3954.6109999999999</c:v>
                </c:pt>
                <c:pt idx="3125">
                  <c:v>3954.5920000000001</c:v>
                </c:pt>
                <c:pt idx="3126">
                  <c:v>3954.4679999999998</c:v>
                </c:pt>
                <c:pt idx="3127">
                  <c:v>3954.348</c:v>
                </c:pt>
                <c:pt idx="3128">
                  <c:v>3953.9589999999998</c:v>
                </c:pt>
                <c:pt idx="3129">
                  <c:v>3953.6869999999999</c:v>
                </c:pt>
                <c:pt idx="3130">
                  <c:v>3953.806</c:v>
                </c:pt>
                <c:pt idx="3131">
                  <c:v>3954.2469999999998</c:v>
                </c:pt>
                <c:pt idx="3132">
                  <c:v>3954.8449999999998</c:v>
                </c:pt>
                <c:pt idx="3133">
                  <c:v>3954.9059999999999</c:v>
                </c:pt>
                <c:pt idx="3134">
                  <c:v>3954.6210000000001</c:v>
                </c:pt>
                <c:pt idx="3135">
                  <c:v>3954.2809999999999</c:v>
                </c:pt>
                <c:pt idx="3136">
                  <c:v>3954.3870000000002</c:v>
                </c:pt>
                <c:pt idx="3137">
                  <c:v>3954.5520000000001</c:v>
                </c:pt>
                <c:pt idx="3138">
                  <c:v>3954.7550000000001</c:v>
                </c:pt>
                <c:pt idx="3139">
                  <c:v>3955.0030000000002</c:v>
                </c:pt>
                <c:pt idx="3140">
                  <c:v>3955.0390000000002</c:v>
                </c:pt>
                <c:pt idx="3141">
                  <c:v>3954.8159999999998</c:v>
                </c:pt>
                <c:pt idx="3142">
                  <c:v>3954.509</c:v>
                </c:pt>
                <c:pt idx="3143">
                  <c:v>3954.2330000000002</c:v>
                </c:pt>
                <c:pt idx="3144">
                  <c:v>3954.058</c:v>
                </c:pt>
                <c:pt idx="3145">
                  <c:v>3954.28</c:v>
                </c:pt>
                <c:pt idx="3146">
                  <c:v>3954.81</c:v>
                </c:pt>
                <c:pt idx="3147">
                  <c:v>3955.192</c:v>
                </c:pt>
                <c:pt idx="3148">
                  <c:v>3955.1309999999999</c:v>
                </c:pt>
                <c:pt idx="3149">
                  <c:v>3954.6080000000002</c:v>
                </c:pt>
                <c:pt idx="3150">
                  <c:v>3954.42</c:v>
                </c:pt>
                <c:pt idx="3151">
                  <c:v>3954.462</c:v>
                </c:pt>
                <c:pt idx="3152">
                  <c:v>3954.7710000000002</c:v>
                </c:pt>
                <c:pt idx="3153">
                  <c:v>3954.7150000000001</c:v>
                </c:pt>
                <c:pt idx="3154">
                  <c:v>3954.9569999999999</c:v>
                </c:pt>
                <c:pt idx="3155">
                  <c:v>3954.645</c:v>
                </c:pt>
                <c:pt idx="3156">
                  <c:v>3954.5819999999999</c:v>
                </c:pt>
                <c:pt idx="3157">
                  <c:v>3954.114</c:v>
                </c:pt>
                <c:pt idx="3158">
                  <c:v>3953.7820000000002</c:v>
                </c:pt>
                <c:pt idx="3159">
                  <c:v>3953.6010000000001</c:v>
                </c:pt>
                <c:pt idx="3160">
                  <c:v>3953.6280000000002</c:v>
                </c:pt>
                <c:pt idx="3161">
                  <c:v>3953.7159999999999</c:v>
                </c:pt>
                <c:pt idx="3162">
                  <c:v>3953.6869999999999</c:v>
                </c:pt>
                <c:pt idx="3163">
                  <c:v>3953.4380000000001</c:v>
                </c:pt>
                <c:pt idx="3164">
                  <c:v>3952.9209999999998</c:v>
                </c:pt>
                <c:pt idx="3165">
                  <c:v>3952.509</c:v>
                </c:pt>
                <c:pt idx="3166">
                  <c:v>3952.2840000000001</c:v>
                </c:pt>
                <c:pt idx="3167">
                  <c:v>3952.2719999999999</c:v>
                </c:pt>
                <c:pt idx="3168">
                  <c:v>3952.5430000000001</c:v>
                </c:pt>
                <c:pt idx="3169">
                  <c:v>3952.451</c:v>
                </c:pt>
                <c:pt idx="3170">
                  <c:v>3952.1489999999999</c:v>
                </c:pt>
                <c:pt idx="3171">
                  <c:v>3951.62</c:v>
                </c:pt>
                <c:pt idx="3172">
                  <c:v>3951.0880000000002</c:v>
                </c:pt>
                <c:pt idx="3173">
                  <c:v>3950.68</c:v>
                </c:pt>
                <c:pt idx="3174">
                  <c:v>3950.6439999999998</c:v>
                </c:pt>
                <c:pt idx="3175">
                  <c:v>3950.8330000000001</c:v>
                </c:pt>
                <c:pt idx="3176">
                  <c:v>3951.4470000000001</c:v>
                </c:pt>
                <c:pt idx="3177">
                  <c:v>3951.6669999999999</c:v>
                </c:pt>
                <c:pt idx="3178">
                  <c:v>3951.5030000000002</c:v>
                </c:pt>
                <c:pt idx="3179">
                  <c:v>3951.1750000000002</c:v>
                </c:pt>
                <c:pt idx="3180">
                  <c:v>3951.0659999999998</c:v>
                </c:pt>
                <c:pt idx="3181">
                  <c:v>3951.259</c:v>
                </c:pt>
                <c:pt idx="3182">
                  <c:v>3951.5990000000002</c:v>
                </c:pt>
                <c:pt idx="3183">
                  <c:v>3951.7939999999999</c:v>
                </c:pt>
                <c:pt idx="3184">
                  <c:v>3951.73</c:v>
                </c:pt>
                <c:pt idx="3185">
                  <c:v>3951.3449999999998</c:v>
                </c:pt>
                <c:pt idx="3186">
                  <c:v>3951.2130000000002</c:v>
                </c:pt>
                <c:pt idx="3187">
                  <c:v>3950.9769999999999</c:v>
                </c:pt>
                <c:pt idx="3188">
                  <c:v>3950.8270000000002</c:v>
                </c:pt>
                <c:pt idx="3189">
                  <c:v>3950.9479999999999</c:v>
                </c:pt>
                <c:pt idx="3190">
                  <c:v>3951.2</c:v>
                </c:pt>
                <c:pt idx="3191">
                  <c:v>3951.3919999999998</c:v>
                </c:pt>
                <c:pt idx="3192">
                  <c:v>3951.259</c:v>
                </c:pt>
                <c:pt idx="3193">
                  <c:v>3950.7860000000001</c:v>
                </c:pt>
                <c:pt idx="3194">
                  <c:v>3950.5279999999998</c:v>
                </c:pt>
                <c:pt idx="3195">
                  <c:v>3950.375</c:v>
                </c:pt>
                <c:pt idx="3196">
                  <c:v>3950.5039999999999</c:v>
                </c:pt>
                <c:pt idx="3197">
                  <c:v>3950.7469999999998</c:v>
                </c:pt>
                <c:pt idx="3198">
                  <c:v>3950.8139999999999</c:v>
                </c:pt>
                <c:pt idx="3199">
                  <c:v>3950.6619999999998</c:v>
                </c:pt>
                <c:pt idx="3200">
                  <c:v>3950.5079999999998</c:v>
                </c:pt>
                <c:pt idx="3201">
                  <c:v>3950.0920000000001</c:v>
                </c:pt>
                <c:pt idx="3202">
                  <c:v>3949.8710000000001</c:v>
                </c:pt>
                <c:pt idx="3203">
                  <c:v>3949.7860000000001</c:v>
                </c:pt>
                <c:pt idx="3204">
                  <c:v>3950.232</c:v>
                </c:pt>
                <c:pt idx="3205">
                  <c:v>3950.8829999999998</c:v>
                </c:pt>
                <c:pt idx="3206">
                  <c:v>3950.817</c:v>
                </c:pt>
                <c:pt idx="3207">
                  <c:v>3950.643</c:v>
                </c:pt>
                <c:pt idx="3208">
                  <c:v>3950.2550000000001</c:v>
                </c:pt>
                <c:pt idx="3209">
                  <c:v>3950.2130000000002</c:v>
                </c:pt>
                <c:pt idx="3210">
                  <c:v>3950.355</c:v>
                </c:pt>
                <c:pt idx="3211">
                  <c:v>3950.5149999999999</c:v>
                </c:pt>
                <c:pt idx="3212">
                  <c:v>3950.79</c:v>
                </c:pt>
                <c:pt idx="3213">
                  <c:v>3950.692</c:v>
                </c:pt>
                <c:pt idx="3214">
                  <c:v>3950.5990000000002</c:v>
                </c:pt>
                <c:pt idx="3215">
                  <c:v>3950.4989999999998</c:v>
                </c:pt>
                <c:pt idx="3216">
                  <c:v>3950.1309999999999</c:v>
                </c:pt>
                <c:pt idx="3217">
                  <c:v>3950.0340000000001</c:v>
                </c:pt>
                <c:pt idx="3218">
                  <c:v>3950.145</c:v>
                </c:pt>
                <c:pt idx="3219">
                  <c:v>3950.6439999999998</c:v>
                </c:pt>
                <c:pt idx="3220">
                  <c:v>3950.9490000000001</c:v>
                </c:pt>
                <c:pt idx="3221">
                  <c:v>3950.7260000000001</c:v>
                </c:pt>
                <c:pt idx="3222">
                  <c:v>3950.1320000000001</c:v>
                </c:pt>
                <c:pt idx="3223">
                  <c:v>3949.7930000000001</c:v>
                </c:pt>
                <c:pt idx="3224">
                  <c:v>3949.6590000000001</c:v>
                </c:pt>
                <c:pt idx="3225">
                  <c:v>3949.683</c:v>
                </c:pt>
                <c:pt idx="3226">
                  <c:v>3949.7840000000001</c:v>
                </c:pt>
                <c:pt idx="3227">
                  <c:v>3949.8110000000001</c:v>
                </c:pt>
                <c:pt idx="3228">
                  <c:v>3949.527</c:v>
                </c:pt>
                <c:pt idx="3229">
                  <c:v>3949.1610000000001</c:v>
                </c:pt>
                <c:pt idx="3230">
                  <c:v>3948.8890000000001</c:v>
                </c:pt>
                <c:pt idx="3231">
                  <c:v>3948.578</c:v>
                </c:pt>
                <c:pt idx="3232">
                  <c:v>3948.5030000000002</c:v>
                </c:pt>
                <c:pt idx="3233">
                  <c:v>3948.7710000000002</c:v>
                </c:pt>
                <c:pt idx="3234">
                  <c:v>3949.1770000000001</c:v>
                </c:pt>
                <c:pt idx="3235">
                  <c:v>3949.2510000000002</c:v>
                </c:pt>
                <c:pt idx="3236">
                  <c:v>3949.0120000000002</c:v>
                </c:pt>
                <c:pt idx="3237">
                  <c:v>3948.5770000000002</c:v>
                </c:pt>
                <c:pt idx="3238">
                  <c:v>3948.384</c:v>
                </c:pt>
                <c:pt idx="3239">
                  <c:v>3948.259</c:v>
                </c:pt>
                <c:pt idx="3240">
                  <c:v>3948.3380000000002</c:v>
                </c:pt>
                <c:pt idx="3241">
                  <c:v>3948.5169999999998</c:v>
                </c:pt>
                <c:pt idx="3242">
                  <c:v>3948.4690000000001</c:v>
                </c:pt>
                <c:pt idx="3243">
                  <c:v>3948.348</c:v>
                </c:pt>
                <c:pt idx="3244">
                  <c:v>3947.9349999999999</c:v>
                </c:pt>
                <c:pt idx="3245">
                  <c:v>3947.549</c:v>
                </c:pt>
                <c:pt idx="3246">
                  <c:v>3947.3960000000002</c:v>
                </c:pt>
                <c:pt idx="3247">
                  <c:v>3947.4140000000002</c:v>
                </c:pt>
                <c:pt idx="3248">
                  <c:v>3947.7890000000002</c:v>
                </c:pt>
                <c:pt idx="3249">
                  <c:v>3948.0419999999999</c:v>
                </c:pt>
                <c:pt idx="3250">
                  <c:v>3947.8519999999999</c:v>
                </c:pt>
                <c:pt idx="3251">
                  <c:v>3947.6729999999998</c:v>
                </c:pt>
                <c:pt idx="3252">
                  <c:v>3947.4090000000001</c:v>
                </c:pt>
                <c:pt idx="3253">
                  <c:v>3947.2469999999998</c:v>
                </c:pt>
                <c:pt idx="3254">
                  <c:v>3947.2860000000001</c:v>
                </c:pt>
                <c:pt idx="3255">
                  <c:v>3947.5329999999999</c:v>
                </c:pt>
                <c:pt idx="3256">
                  <c:v>3947.645</c:v>
                </c:pt>
                <c:pt idx="3257">
                  <c:v>3947.6750000000002</c:v>
                </c:pt>
                <c:pt idx="3258">
                  <c:v>3947.5749999999998</c:v>
                </c:pt>
                <c:pt idx="3259">
                  <c:v>3947.299</c:v>
                </c:pt>
                <c:pt idx="3260">
                  <c:v>3947.0430000000001</c:v>
                </c:pt>
                <c:pt idx="3261">
                  <c:v>3946.87</c:v>
                </c:pt>
                <c:pt idx="3262">
                  <c:v>3947.154</c:v>
                </c:pt>
                <c:pt idx="3263">
                  <c:v>3947.5680000000002</c:v>
                </c:pt>
                <c:pt idx="3264">
                  <c:v>3947.7429999999999</c:v>
                </c:pt>
                <c:pt idx="3265">
                  <c:v>3947.6869999999999</c:v>
                </c:pt>
                <c:pt idx="3266">
                  <c:v>3947.2649999999999</c:v>
                </c:pt>
                <c:pt idx="3267">
                  <c:v>3946.8739999999998</c:v>
                </c:pt>
                <c:pt idx="3268">
                  <c:v>3945.491</c:v>
                </c:pt>
                <c:pt idx="3269">
                  <c:v>3945.567</c:v>
                </c:pt>
                <c:pt idx="3270">
                  <c:v>3945.6280000000002</c:v>
                </c:pt>
                <c:pt idx="3271">
                  <c:v>3945.8090000000002</c:v>
                </c:pt>
                <c:pt idx="3272">
                  <c:v>3945.6390000000001</c:v>
                </c:pt>
                <c:pt idx="3273">
                  <c:v>3945.223</c:v>
                </c:pt>
                <c:pt idx="3274">
                  <c:v>3944.9490000000001</c:v>
                </c:pt>
                <c:pt idx="3275">
                  <c:v>3944.6239999999998</c:v>
                </c:pt>
                <c:pt idx="3276">
                  <c:v>3944.5250000000001</c:v>
                </c:pt>
                <c:pt idx="3277">
                  <c:v>3944.855</c:v>
                </c:pt>
                <c:pt idx="3278">
                  <c:v>3945.3519999999999</c:v>
                </c:pt>
                <c:pt idx="3279">
                  <c:v>3945.4180000000001</c:v>
                </c:pt>
                <c:pt idx="3280">
                  <c:v>3945.07</c:v>
                </c:pt>
                <c:pt idx="3281">
                  <c:v>3944.5909999999999</c:v>
                </c:pt>
                <c:pt idx="3282">
                  <c:v>3944.6239999999998</c:v>
                </c:pt>
                <c:pt idx="3283">
                  <c:v>3944.5250000000001</c:v>
                </c:pt>
                <c:pt idx="3284">
                  <c:v>3944.5830000000001</c:v>
                </c:pt>
                <c:pt idx="3285">
                  <c:v>3944.7579999999998</c:v>
                </c:pt>
                <c:pt idx="3286">
                  <c:v>3944.9749999999999</c:v>
                </c:pt>
                <c:pt idx="3287">
                  <c:v>3944.7809999999999</c:v>
                </c:pt>
                <c:pt idx="3288">
                  <c:v>3944.46</c:v>
                </c:pt>
                <c:pt idx="3289">
                  <c:v>3944.0239999999999</c:v>
                </c:pt>
                <c:pt idx="3290">
                  <c:v>3943.7269999999999</c:v>
                </c:pt>
                <c:pt idx="3291">
                  <c:v>3943.96</c:v>
                </c:pt>
                <c:pt idx="3292">
                  <c:v>3944.3209999999999</c:v>
                </c:pt>
                <c:pt idx="3293">
                  <c:v>3944.56</c:v>
                </c:pt>
                <c:pt idx="3294">
                  <c:v>3944.1329999999998</c:v>
                </c:pt>
                <c:pt idx="3295">
                  <c:v>3943.5079999999998</c:v>
                </c:pt>
                <c:pt idx="3296">
                  <c:v>3943.174</c:v>
                </c:pt>
                <c:pt idx="3297">
                  <c:v>3943.0160000000001</c:v>
                </c:pt>
                <c:pt idx="3298">
                  <c:v>3942.942</c:v>
                </c:pt>
                <c:pt idx="3299">
                  <c:v>3942.89</c:v>
                </c:pt>
                <c:pt idx="3300">
                  <c:v>3943.0189999999998</c:v>
                </c:pt>
                <c:pt idx="3301">
                  <c:v>3943.0230000000001</c:v>
                </c:pt>
                <c:pt idx="3302">
                  <c:v>3942.607</c:v>
                </c:pt>
                <c:pt idx="3303">
                  <c:v>3941.7820000000002</c:v>
                </c:pt>
                <c:pt idx="3304">
                  <c:v>3941.049</c:v>
                </c:pt>
                <c:pt idx="3305">
                  <c:v>3941.123</c:v>
                </c:pt>
                <c:pt idx="3306">
                  <c:v>3941.39</c:v>
                </c:pt>
                <c:pt idx="3307">
                  <c:v>3941.0149999999999</c:v>
                </c:pt>
                <c:pt idx="3308">
                  <c:v>3940.491</c:v>
                </c:pt>
                <c:pt idx="3309">
                  <c:v>3940.0149999999999</c:v>
                </c:pt>
                <c:pt idx="3310">
                  <c:v>3939.66</c:v>
                </c:pt>
                <c:pt idx="3311">
                  <c:v>3939.3130000000001</c:v>
                </c:pt>
                <c:pt idx="3312">
                  <c:v>3939.16</c:v>
                </c:pt>
                <c:pt idx="3313">
                  <c:v>3939.0810000000001</c:v>
                </c:pt>
                <c:pt idx="3314">
                  <c:v>3939.1390000000001</c:v>
                </c:pt>
                <c:pt idx="3315">
                  <c:v>3938.9520000000002</c:v>
                </c:pt>
                <c:pt idx="3316">
                  <c:v>3938.4409999999998</c:v>
                </c:pt>
                <c:pt idx="3317">
                  <c:v>3937.94</c:v>
                </c:pt>
                <c:pt idx="3318">
                  <c:v>3937.5340000000001</c:v>
                </c:pt>
                <c:pt idx="3319">
                  <c:v>3937.3119999999999</c:v>
                </c:pt>
                <c:pt idx="3320">
                  <c:v>3937.614</c:v>
                </c:pt>
                <c:pt idx="3321">
                  <c:v>3938.0639999999999</c:v>
                </c:pt>
                <c:pt idx="3322">
                  <c:v>3938.1</c:v>
                </c:pt>
                <c:pt idx="3323">
                  <c:v>3937.4839999999999</c:v>
                </c:pt>
                <c:pt idx="3324">
                  <c:v>3937.116</c:v>
                </c:pt>
                <c:pt idx="3325">
                  <c:v>3936.7379999999998</c:v>
                </c:pt>
                <c:pt idx="3326">
                  <c:v>3936.5639999999999</c:v>
                </c:pt>
                <c:pt idx="3327">
                  <c:v>3936.4549999999999</c:v>
                </c:pt>
                <c:pt idx="3328">
                  <c:v>3936.4690000000001</c:v>
                </c:pt>
                <c:pt idx="3329">
                  <c:v>3936.366</c:v>
                </c:pt>
                <c:pt idx="3330">
                  <c:v>3936.009</c:v>
                </c:pt>
                <c:pt idx="3331">
                  <c:v>3935.6019999999999</c:v>
                </c:pt>
                <c:pt idx="3332">
                  <c:v>3935.0120000000002</c:v>
                </c:pt>
                <c:pt idx="3333">
                  <c:v>3934.6190000000001</c:v>
                </c:pt>
                <c:pt idx="3334">
                  <c:v>3934.55</c:v>
                </c:pt>
                <c:pt idx="3335">
                  <c:v>3934.8649999999998</c:v>
                </c:pt>
                <c:pt idx="3336">
                  <c:v>3935.0639999999999</c:v>
                </c:pt>
                <c:pt idx="3337">
                  <c:v>3935.07</c:v>
                </c:pt>
                <c:pt idx="3338">
                  <c:v>3934.576</c:v>
                </c:pt>
                <c:pt idx="3339">
                  <c:v>3934.0610000000001</c:v>
                </c:pt>
                <c:pt idx="3340">
                  <c:v>3933.846</c:v>
                </c:pt>
                <c:pt idx="3341">
                  <c:v>3933.7179999999998</c:v>
                </c:pt>
                <c:pt idx="3342">
                  <c:v>3933.6869999999999</c:v>
                </c:pt>
                <c:pt idx="3343">
                  <c:v>3933.6219999999998</c:v>
                </c:pt>
                <c:pt idx="3344">
                  <c:v>3933.7350000000001</c:v>
                </c:pt>
                <c:pt idx="3345">
                  <c:v>3933.607</c:v>
                </c:pt>
                <c:pt idx="3346">
                  <c:v>3933.31</c:v>
                </c:pt>
                <c:pt idx="3347">
                  <c:v>3932.8240000000001</c:v>
                </c:pt>
                <c:pt idx="3348">
                  <c:v>3932.47</c:v>
                </c:pt>
                <c:pt idx="3349">
                  <c:v>3932.299</c:v>
                </c:pt>
                <c:pt idx="3350">
                  <c:v>3932.8119999999999</c:v>
                </c:pt>
                <c:pt idx="3351">
                  <c:v>3933.3229999999999</c:v>
                </c:pt>
                <c:pt idx="3352">
                  <c:v>3933.105</c:v>
                </c:pt>
                <c:pt idx="3353">
                  <c:v>3932.4929999999999</c:v>
                </c:pt>
                <c:pt idx="3354">
                  <c:v>3931.8690000000001</c:v>
                </c:pt>
                <c:pt idx="3355">
                  <c:v>3931.4050000000002</c:v>
                </c:pt>
                <c:pt idx="3356">
                  <c:v>3931.328</c:v>
                </c:pt>
                <c:pt idx="3357">
                  <c:v>3931.0810000000001</c:v>
                </c:pt>
                <c:pt idx="3358">
                  <c:v>3930.942</c:v>
                </c:pt>
                <c:pt idx="3359">
                  <c:v>3930.8960000000002</c:v>
                </c:pt>
                <c:pt idx="3360">
                  <c:v>3930.5749999999998</c:v>
                </c:pt>
                <c:pt idx="3361">
                  <c:v>3929.9560000000001</c:v>
                </c:pt>
                <c:pt idx="3362">
                  <c:v>3929.3649999999998</c:v>
                </c:pt>
                <c:pt idx="3363">
                  <c:v>3928.8290000000002</c:v>
                </c:pt>
                <c:pt idx="3364">
                  <c:v>3927.6260000000002</c:v>
                </c:pt>
                <c:pt idx="3365">
                  <c:v>3927.6129999999998</c:v>
                </c:pt>
                <c:pt idx="3366">
                  <c:v>3927.8440000000001</c:v>
                </c:pt>
                <c:pt idx="3367">
                  <c:v>3927.3209999999999</c:v>
                </c:pt>
                <c:pt idx="3368">
                  <c:v>3926.8710000000001</c:v>
                </c:pt>
                <c:pt idx="3369">
                  <c:v>3926.3240000000001</c:v>
                </c:pt>
                <c:pt idx="3370">
                  <c:v>3926.0929999999998</c:v>
                </c:pt>
                <c:pt idx="3371">
                  <c:v>3925.875</c:v>
                </c:pt>
                <c:pt idx="3372">
                  <c:v>3925.6309999999999</c:v>
                </c:pt>
                <c:pt idx="3373">
                  <c:v>3925.5770000000002</c:v>
                </c:pt>
                <c:pt idx="3374">
                  <c:v>3925.3679999999999</c:v>
                </c:pt>
                <c:pt idx="3375">
                  <c:v>3924.9569999999999</c:v>
                </c:pt>
                <c:pt idx="3376">
                  <c:v>3924.4009999999998</c:v>
                </c:pt>
                <c:pt idx="3377">
                  <c:v>3923.7579999999998</c:v>
                </c:pt>
                <c:pt idx="3378">
                  <c:v>3923.4580000000001</c:v>
                </c:pt>
                <c:pt idx="3379">
                  <c:v>3923.8719999999998</c:v>
                </c:pt>
                <c:pt idx="3380">
                  <c:v>3924.373</c:v>
                </c:pt>
                <c:pt idx="3381">
                  <c:v>3924.2429999999999</c:v>
                </c:pt>
                <c:pt idx="3382">
                  <c:v>3923.7080000000001</c:v>
                </c:pt>
                <c:pt idx="3383">
                  <c:v>3923.2469999999998</c:v>
                </c:pt>
                <c:pt idx="3384">
                  <c:v>3922.9070000000002</c:v>
                </c:pt>
                <c:pt idx="3385">
                  <c:v>3922.6669999999999</c:v>
                </c:pt>
                <c:pt idx="3386">
                  <c:v>3922.5230000000001</c:v>
                </c:pt>
                <c:pt idx="3387">
                  <c:v>3922.3820000000001</c:v>
                </c:pt>
                <c:pt idx="3388">
                  <c:v>3922.4009999999998</c:v>
                </c:pt>
                <c:pt idx="3389">
                  <c:v>3922.0810000000001</c:v>
                </c:pt>
                <c:pt idx="3390">
                  <c:v>3921.4340000000002</c:v>
                </c:pt>
                <c:pt idx="3391">
                  <c:v>3920.8539999999998</c:v>
                </c:pt>
                <c:pt idx="3392">
                  <c:v>3920.4859999999999</c:v>
                </c:pt>
                <c:pt idx="3393">
                  <c:v>3920.404</c:v>
                </c:pt>
                <c:pt idx="3394">
                  <c:v>3920.8890000000001</c:v>
                </c:pt>
                <c:pt idx="3395">
                  <c:v>3921.299</c:v>
                </c:pt>
                <c:pt idx="3396">
                  <c:v>3921.116</c:v>
                </c:pt>
                <c:pt idx="3397">
                  <c:v>3920.73</c:v>
                </c:pt>
                <c:pt idx="3398">
                  <c:v>3920.2959999999998</c:v>
                </c:pt>
                <c:pt idx="3399">
                  <c:v>3920.047</c:v>
                </c:pt>
                <c:pt idx="3400">
                  <c:v>3919.5210000000002</c:v>
                </c:pt>
                <c:pt idx="3401">
                  <c:v>3919.471</c:v>
                </c:pt>
                <c:pt idx="3402">
                  <c:v>3919.6640000000002</c:v>
                </c:pt>
                <c:pt idx="3403">
                  <c:v>3919.5360000000001</c:v>
                </c:pt>
                <c:pt idx="3404">
                  <c:v>3919.319</c:v>
                </c:pt>
                <c:pt idx="3405">
                  <c:v>3918.9160000000002</c:v>
                </c:pt>
                <c:pt idx="3406">
                  <c:v>3918.346</c:v>
                </c:pt>
                <c:pt idx="3407">
                  <c:v>3918.06</c:v>
                </c:pt>
                <c:pt idx="3408">
                  <c:v>3918.1210000000001</c:v>
                </c:pt>
                <c:pt idx="3409">
                  <c:v>3918.8910000000001</c:v>
                </c:pt>
                <c:pt idx="3410">
                  <c:v>3919.308</c:v>
                </c:pt>
                <c:pt idx="3411">
                  <c:v>3918.8</c:v>
                </c:pt>
                <c:pt idx="3412">
                  <c:v>3918.223</c:v>
                </c:pt>
                <c:pt idx="3413">
                  <c:v>3917.9270000000001</c:v>
                </c:pt>
                <c:pt idx="3414">
                  <c:v>3917.636</c:v>
                </c:pt>
                <c:pt idx="3415">
                  <c:v>3917.57</c:v>
                </c:pt>
                <c:pt idx="3416">
                  <c:v>3917.74</c:v>
                </c:pt>
                <c:pt idx="3417">
                  <c:v>3917.732</c:v>
                </c:pt>
                <c:pt idx="3418">
                  <c:v>3917.6280000000002</c:v>
                </c:pt>
                <c:pt idx="3419">
                  <c:v>3917.1559999999999</c:v>
                </c:pt>
                <c:pt idx="3420">
                  <c:v>3916.57</c:v>
                </c:pt>
                <c:pt idx="3421">
                  <c:v>3915.8</c:v>
                </c:pt>
                <c:pt idx="3422">
                  <c:v>3915.8560000000002</c:v>
                </c:pt>
                <c:pt idx="3423">
                  <c:v>3916.1570000000002</c:v>
                </c:pt>
                <c:pt idx="3424">
                  <c:v>3916.877</c:v>
                </c:pt>
                <c:pt idx="3425">
                  <c:v>3916.9870000000001</c:v>
                </c:pt>
                <c:pt idx="3426">
                  <c:v>3916.4650000000001</c:v>
                </c:pt>
                <c:pt idx="3427">
                  <c:v>3915.96</c:v>
                </c:pt>
                <c:pt idx="3428">
                  <c:v>3915.819</c:v>
                </c:pt>
                <c:pt idx="3429">
                  <c:v>3915.6309999999999</c:v>
                </c:pt>
                <c:pt idx="3430">
                  <c:v>3915.5340000000001</c:v>
                </c:pt>
                <c:pt idx="3431">
                  <c:v>3915.5929999999998</c:v>
                </c:pt>
                <c:pt idx="3432">
                  <c:v>3915.4450000000002</c:v>
                </c:pt>
                <c:pt idx="3433">
                  <c:v>3915.1379999999999</c:v>
                </c:pt>
                <c:pt idx="3434">
                  <c:v>3914.7460000000001</c:v>
                </c:pt>
                <c:pt idx="3435">
                  <c:v>3914.203</c:v>
                </c:pt>
                <c:pt idx="3436">
                  <c:v>3913.6970000000001</c:v>
                </c:pt>
                <c:pt idx="3437">
                  <c:v>3912.982</c:v>
                </c:pt>
                <c:pt idx="3438">
                  <c:v>3913.21</c:v>
                </c:pt>
                <c:pt idx="3439">
                  <c:v>3913.4630000000002</c:v>
                </c:pt>
                <c:pt idx="3440">
                  <c:v>3913.2089999999998</c:v>
                </c:pt>
                <c:pt idx="3441">
                  <c:v>3912.5219999999999</c:v>
                </c:pt>
                <c:pt idx="3442">
                  <c:v>3911.9389999999999</c:v>
                </c:pt>
                <c:pt idx="3443">
                  <c:v>3911.7849999999999</c:v>
                </c:pt>
                <c:pt idx="3444">
                  <c:v>3911.7829999999999</c:v>
                </c:pt>
                <c:pt idx="3445">
                  <c:v>3911.71</c:v>
                </c:pt>
                <c:pt idx="3446">
                  <c:v>3911.623</c:v>
                </c:pt>
                <c:pt idx="3447">
                  <c:v>3911.24</c:v>
                </c:pt>
                <c:pt idx="3448">
                  <c:v>3910.6950000000002</c:v>
                </c:pt>
                <c:pt idx="3449">
                  <c:v>3910.16</c:v>
                </c:pt>
                <c:pt idx="3450">
                  <c:v>3909.4340000000002</c:v>
                </c:pt>
                <c:pt idx="3451">
                  <c:v>3909.1729999999998</c:v>
                </c:pt>
                <c:pt idx="3452">
                  <c:v>3909.2660000000001</c:v>
                </c:pt>
                <c:pt idx="3453">
                  <c:v>3909.98</c:v>
                </c:pt>
                <c:pt idx="3454">
                  <c:v>3910.0340000000001</c:v>
                </c:pt>
                <c:pt idx="3455">
                  <c:v>3909.66</c:v>
                </c:pt>
                <c:pt idx="3456">
                  <c:v>3909.1729999999998</c:v>
                </c:pt>
                <c:pt idx="3457">
                  <c:v>3908.8629999999998</c:v>
                </c:pt>
                <c:pt idx="3458">
                  <c:v>3908.73</c:v>
                </c:pt>
                <c:pt idx="3459">
                  <c:v>3908.5169999999998</c:v>
                </c:pt>
                <c:pt idx="3460">
                  <c:v>3908.4560000000001</c:v>
                </c:pt>
                <c:pt idx="3461">
                  <c:v>3908.2579999999998</c:v>
                </c:pt>
                <c:pt idx="3462">
                  <c:v>3907.9229999999998</c:v>
                </c:pt>
                <c:pt idx="3463">
                  <c:v>3907.5279999999998</c:v>
                </c:pt>
                <c:pt idx="3464">
                  <c:v>3906.913</c:v>
                </c:pt>
                <c:pt idx="3465">
                  <c:v>3906.404</c:v>
                </c:pt>
                <c:pt idx="3466">
                  <c:v>3906.3139999999999</c:v>
                </c:pt>
                <c:pt idx="3467">
                  <c:v>3906.6860000000001</c:v>
                </c:pt>
                <c:pt idx="3468">
                  <c:v>3907.5010000000002</c:v>
                </c:pt>
                <c:pt idx="3469">
                  <c:v>3907.19</c:v>
                </c:pt>
                <c:pt idx="3470">
                  <c:v>3906.7139999999999</c:v>
                </c:pt>
                <c:pt idx="3471">
                  <c:v>3905.915</c:v>
                </c:pt>
                <c:pt idx="3472">
                  <c:v>3905.8139999999999</c:v>
                </c:pt>
                <c:pt idx="3473">
                  <c:v>3905.8989999999999</c:v>
                </c:pt>
                <c:pt idx="3474">
                  <c:v>3906.1460000000002</c:v>
                </c:pt>
                <c:pt idx="3475">
                  <c:v>3906.2919999999999</c:v>
                </c:pt>
                <c:pt idx="3476">
                  <c:v>3906.2539999999999</c:v>
                </c:pt>
                <c:pt idx="3477">
                  <c:v>3905.9830000000002</c:v>
                </c:pt>
                <c:pt idx="3478">
                  <c:v>3905.5369999999998</c:v>
                </c:pt>
                <c:pt idx="3479">
                  <c:v>3905.0369999999998</c:v>
                </c:pt>
                <c:pt idx="3480">
                  <c:v>3904.904</c:v>
                </c:pt>
                <c:pt idx="3481">
                  <c:v>3904.4609999999998</c:v>
                </c:pt>
                <c:pt idx="3482">
                  <c:v>3905.1170000000002</c:v>
                </c:pt>
                <c:pt idx="3483">
                  <c:v>3905.6390000000001</c:v>
                </c:pt>
                <c:pt idx="3484">
                  <c:v>3905.317</c:v>
                </c:pt>
                <c:pt idx="3485">
                  <c:v>3904.7629999999999</c:v>
                </c:pt>
                <c:pt idx="3486">
                  <c:v>3904.2489999999998</c:v>
                </c:pt>
                <c:pt idx="3487">
                  <c:v>3904.0650000000001</c:v>
                </c:pt>
                <c:pt idx="3488">
                  <c:v>3904.0740000000001</c:v>
                </c:pt>
                <c:pt idx="3489">
                  <c:v>3904.1759999999999</c:v>
                </c:pt>
                <c:pt idx="3490">
                  <c:v>3904.0050000000001</c:v>
                </c:pt>
                <c:pt idx="3491">
                  <c:v>3903.7919999999999</c:v>
                </c:pt>
                <c:pt idx="3492">
                  <c:v>3903.4319999999998</c:v>
                </c:pt>
                <c:pt idx="3493">
                  <c:v>3902.576</c:v>
                </c:pt>
                <c:pt idx="3494">
                  <c:v>3901.8879999999999</c:v>
                </c:pt>
                <c:pt idx="3495">
                  <c:v>3901.587</c:v>
                </c:pt>
                <c:pt idx="3496">
                  <c:v>3901.7869999999998</c:v>
                </c:pt>
                <c:pt idx="3497">
                  <c:v>3902.2579999999998</c:v>
                </c:pt>
                <c:pt idx="3498">
                  <c:v>3902.1309999999999</c:v>
                </c:pt>
                <c:pt idx="3499">
                  <c:v>3901.1509999999998</c:v>
                </c:pt>
                <c:pt idx="3500">
                  <c:v>3900.2910000000002</c:v>
                </c:pt>
                <c:pt idx="3501">
                  <c:v>3899.8870000000002</c:v>
                </c:pt>
                <c:pt idx="3502">
                  <c:v>3899.6869999999999</c:v>
                </c:pt>
                <c:pt idx="3503">
                  <c:v>3899.444</c:v>
                </c:pt>
                <c:pt idx="3504">
                  <c:v>3899.0140000000001</c:v>
                </c:pt>
                <c:pt idx="3505">
                  <c:v>3898.22</c:v>
                </c:pt>
                <c:pt idx="3506">
                  <c:v>3897.7139999999999</c:v>
                </c:pt>
                <c:pt idx="3507">
                  <c:v>3897.0830000000001</c:v>
                </c:pt>
                <c:pt idx="3508">
                  <c:v>3896.2979999999998</c:v>
                </c:pt>
                <c:pt idx="3509">
                  <c:v>3895.1970000000001</c:v>
                </c:pt>
                <c:pt idx="3510">
                  <c:v>3894.8580000000002</c:v>
                </c:pt>
                <c:pt idx="3511">
                  <c:v>3895.1990000000001</c:v>
                </c:pt>
                <c:pt idx="3512">
                  <c:v>3895.4029999999998</c:v>
                </c:pt>
                <c:pt idx="3513">
                  <c:v>3895.078</c:v>
                </c:pt>
                <c:pt idx="3514">
                  <c:v>3894.5210000000002</c:v>
                </c:pt>
                <c:pt idx="3515">
                  <c:v>3893.875</c:v>
                </c:pt>
                <c:pt idx="3516">
                  <c:v>3893.5909999999999</c:v>
                </c:pt>
                <c:pt idx="3517">
                  <c:v>3893.627</c:v>
                </c:pt>
                <c:pt idx="3518">
                  <c:v>3893.44</c:v>
                </c:pt>
                <c:pt idx="3519">
                  <c:v>3893.2179999999998</c:v>
                </c:pt>
                <c:pt idx="3520">
                  <c:v>3892.8670000000002</c:v>
                </c:pt>
                <c:pt idx="3521">
                  <c:v>3892.4659999999999</c:v>
                </c:pt>
                <c:pt idx="3522">
                  <c:v>3892.0160000000001</c:v>
                </c:pt>
                <c:pt idx="3523">
                  <c:v>3891.5450000000001</c:v>
                </c:pt>
                <c:pt idx="3524">
                  <c:v>3891.1179999999999</c:v>
                </c:pt>
                <c:pt idx="3525">
                  <c:v>3891.3090000000002</c:v>
                </c:pt>
                <c:pt idx="3526">
                  <c:v>3891.7429999999999</c:v>
                </c:pt>
                <c:pt idx="3527">
                  <c:v>3891.8409999999999</c:v>
                </c:pt>
                <c:pt idx="3528">
                  <c:v>3891.431</c:v>
                </c:pt>
                <c:pt idx="3529">
                  <c:v>3890.9279999999999</c:v>
                </c:pt>
                <c:pt idx="3530">
                  <c:v>3890.4929999999999</c:v>
                </c:pt>
                <c:pt idx="3531">
                  <c:v>3890.6469999999999</c:v>
                </c:pt>
                <c:pt idx="3532">
                  <c:v>3890.8040000000001</c:v>
                </c:pt>
                <c:pt idx="3533">
                  <c:v>3890.683</c:v>
                </c:pt>
                <c:pt idx="3534">
                  <c:v>3890.491</c:v>
                </c:pt>
                <c:pt idx="3535">
                  <c:v>3889.9560000000001</c:v>
                </c:pt>
                <c:pt idx="3536">
                  <c:v>3889.2840000000001</c:v>
                </c:pt>
                <c:pt idx="3537">
                  <c:v>3888.607</c:v>
                </c:pt>
                <c:pt idx="3538">
                  <c:v>3888.0230000000001</c:v>
                </c:pt>
                <c:pt idx="3539">
                  <c:v>3887.7579999999998</c:v>
                </c:pt>
                <c:pt idx="3540">
                  <c:v>3887.8119999999999</c:v>
                </c:pt>
                <c:pt idx="3541">
                  <c:v>3888.127</c:v>
                </c:pt>
                <c:pt idx="3542">
                  <c:v>3887.9690000000001</c:v>
                </c:pt>
                <c:pt idx="3543">
                  <c:v>3887.3789999999999</c:v>
                </c:pt>
                <c:pt idx="3544">
                  <c:v>3886.7269999999999</c:v>
                </c:pt>
                <c:pt idx="3545">
                  <c:v>3886.3240000000001</c:v>
                </c:pt>
                <c:pt idx="3546">
                  <c:v>3886.1860000000001</c:v>
                </c:pt>
                <c:pt idx="3547">
                  <c:v>3886.2130000000002</c:v>
                </c:pt>
                <c:pt idx="3548">
                  <c:v>3886.0210000000002</c:v>
                </c:pt>
                <c:pt idx="3549">
                  <c:v>3885.741</c:v>
                </c:pt>
                <c:pt idx="3550">
                  <c:v>3885.2379999999998</c:v>
                </c:pt>
                <c:pt idx="3551">
                  <c:v>3884.828</c:v>
                </c:pt>
                <c:pt idx="3552">
                  <c:v>3884.2620000000002</c:v>
                </c:pt>
                <c:pt idx="3553">
                  <c:v>3883.78</c:v>
                </c:pt>
                <c:pt idx="3554">
                  <c:v>3883.7089999999998</c:v>
                </c:pt>
                <c:pt idx="3555">
                  <c:v>3883.8470000000002</c:v>
                </c:pt>
                <c:pt idx="3556">
                  <c:v>3883.9969999999998</c:v>
                </c:pt>
                <c:pt idx="3557">
                  <c:v>3883.826</c:v>
                </c:pt>
                <c:pt idx="3558">
                  <c:v>3883.3470000000002</c:v>
                </c:pt>
                <c:pt idx="3559">
                  <c:v>3882.8</c:v>
                </c:pt>
                <c:pt idx="3560">
                  <c:v>3882.6280000000002</c:v>
                </c:pt>
                <c:pt idx="3561">
                  <c:v>3882.5729999999999</c:v>
                </c:pt>
                <c:pt idx="3562">
                  <c:v>3882.694</c:v>
                </c:pt>
                <c:pt idx="3563">
                  <c:v>3882.6480000000001</c:v>
                </c:pt>
                <c:pt idx="3564">
                  <c:v>3882.3380000000002</c:v>
                </c:pt>
                <c:pt idx="3565">
                  <c:v>3882.0390000000002</c:v>
                </c:pt>
                <c:pt idx="3566">
                  <c:v>3881.6350000000002</c:v>
                </c:pt>
                <c:pt idx="3567">
                  <c:v>3881.14</c:v>
                </c:pt>
                <c:pt idx="3568">
                  <c:v>3880.759</c:v>
                </c:pt>
                <c:pt idx="3569">
                  <c:v>3880.8829999999998</c:v>
                </c:pt>
                <c:pt idx="3570">
                  <c:v>3880.91</c:v>
                </c:pt>
                <c:pt idx="3571">
                  <c:v>3881.1309999999999</c:v>
                </c:pt>
                <c:pt idx="3572">
                  <c:v>3880.6590000000001</c:v>
                </c:pt>
                <c:pt idx="3573">
                  <c:v>3880.2240000000002</c:v>
                </c:pt>
                <c:pt idx="3574">
                  <c:v>3879.7020000000002</c:v>
                </c:pt>
                <c:pt idx="3575">
                  <c:v>3879.58</c:v>
                </c:pt>
                <c:pt idx="3576">
                  <c:v>3879.63</c:v>
                </c:pt>
                <c:pt idx="3577">
                  <c:v>3879.6619999999998</c:v>
                </c:pt>
                <c:pt idx="3578">
                  <c:v>3879.4290000000001</c:v>
                </c:pt>
                <c:pt idx="3579">
                  <c:v>3879.049</c:v>
                </c:pt>
                <c:pt idx="3580">
                  <c:v>3878.7460000000001</c:v>
                </c:pt>
                <c:pt idx="3581">
                  <c:v>3878.2159999999999</c:v>
                </c:pt>
                <c:pt idx="3582">
                  <c:v>3877.6819999999998</c:v>
                </c:pt>
                <c:pt idx="3583">
                  <c:v>3877.4810000000002</c:v>
                </c:pt>
                <c:pt idx="3584">
                  <c:v>3877.6419999999998</c:v>
                </c:pt>
                <c:pt idx="3585">
                  <c:v>3877.67</c:v>
                </c:pt>
                <c:pt idx="3586">
                  <c:v>3877.3820000000001</c:v>
                </c:pt>
                <c:pt idx="3587">
                  <c:v>3876.7919999999999</c:v>
                </c:pt>
                <c:pt idx="3588">
                  <c:v>3876.2249999999999</c:v>
                </c:pt>
                <c:pt idx="3589">
                  <c:v>3875.558</c:v>
                </c:pt>
                <c:pt idx="3590">
                  <c:v>3875.2130000000002</c:v>
                </c:pt>
                <c:pt idx="3591">
                  <c:v>3875.0520000000001</c:v>
                </c:pt>
                <c:pt idx="3592">
                  <c:v>3874.8780000000002</c:v>
                </c:pt>
                <c:pt idx="3593">
                  <c:v>3874.3530000000001</c:v>
                </c:pt>
                <c:pt idx="3594">
                  <c:v>3873.6280000000002</c:v>
                </c:pt>
                <c:pt idx="3595">
                  <c:v>3872.8539999999998</c:v>
                </c:pt>
                <c:pt idx="3596">
                  <c:v>3872.0219999999999</c:v>
                </c:pt>
                <c:pt idx="3597">
                  <c:v>3871.6120000000001</c:v>
                </c:pt>
                <c:pt idx="3598">
                  <c:v>3871.4070000000002</c:v>
                </c:pt>
                <c:pt idx="3599">
                  <c:v>3871.4839999999999</c:v>
                </c:pt>
                <c:pt idx="3600">
                  <c:v>3871.1350000000002</c:v>
                </c:pt>
                <c:pt idx="3601">
                  <c:v>3870.4549999999999</c:v>
                </c:pt>
                <c:pt idx="3602">
                  <c:v>3869.6190000000001</c:v>
                </c:pt>
                <c:pt idx="3603">
                  <c:v>3868.84</c:v>
                </c:pt>
                <c:pt idx="3604">
                  <c:v>3868.2730000000001</c:v>
                </c:pt>
                <c:pt idx="3605">
                  <c:v>3867.9119999999998</c:v>
                </c:pt>
                <c:pt idx="3606">
                  <c:v>3867.8</c:v>
                </c:pt>
                <c:pt idx="3607">
                  <c:v>3867.5329999999999</c:v>
                </c:pt>
                <c:pt idx="3608">
                  <c:v>3866.97</c:v>
                </c:pt>
                <c:pt idx="3609">
                  <c:v>3866.13</c:v>
                </c:pt>
                <c:pt idx="3610">
                  <c:v>3865.27</c:v>
                </c:pt>
                <c:pt idx="3611">
                  <c:v>3864.6469999999999</c:v>
                </c:pt>
                <c:pt idx="3612">
                  <c:v>3864.2040000000002</c:v>
                </c:pt>
                <c:pt idx="3613">
                  <c:v>3863.915</c:v>
                </c:pt>
                <c:pt idx="3614">
                  <c:v>3863.355</c:v>
                </c:pt>
                <c:pt idx="3615">
                  <c:v>3862.627</c:v>
                </c:pt>
                <c:pt idx="3616">
                  <c:v>3859.8119999999999</c:v>
                </c:pt>
                <c:pt idx="3617">
                  <c:v>3854.991</c:v>
                </c:pt>
                <c:pt idx="3618">
                  <c:v>3854.326</c:v>
                </c:pt>
                <c:pt idx="3619">
                  <c:v>3853.3020000000001</c:v>
                </c:pt>
                <c:pt idx="3620">
                  <c:v>3852.587</c:v>
                </c:pt>
                <c:pt idx="3621">
                  <c:v>3852.1529999999998</c:v>
                </c:pt>
                <c:pt idx="3622">
                  <c:v>3851.4070000000002</c:v>
                </c:pt>
                <c:pt idx="3623">
                  <c:v>3850.5219999999999</c:v>
                </c:pt>
                <c:pt idx="3624">
                  <c:v>3849.7730000000001</c:v>
                </c:pt>
                <c:pt idx="3625">
                  <c:v>3848.8690000000001</c:v>
                </c:pt>
                <c:pt idx="3626">
                  <c:v>3848.1280000000002</c:v>
                </c:pt>
                <c:pt idx="3627">
                  <c:v>3847.63</c:v>
                </c:pt>
                <c:pt idx="3628">
                  <c:v>3847.4839999999999</c:v>
                </c:pt>
                <c:pt idx="3629">
                  <c:v>3847.3090000000002</c:v>
                </c:pt>
                <c:pt idx="3630">
                  <c:v>3846.8980000000001</c:v>
                </c:pt>
                <c:pt idx="3631">
                  <c:v>3846.0039999999999</c:v>
                </c:pt>
                <c:pt idx="3632">
                  <c:v>3845.3649999999998</c:v>
                </c:pt>
                <c:pt idx="3633">
                  <c:v>3844.8969999999999</c:v>
                </c:pt>
                <c:pt idx="3634">
                  <c:v>3844.5830000000001</c:v>
                </c:pt>
                <c:pt idx="3635">
                  <c:v>3844.2910000000002</c:v>
                </c:pt>
                <c:pt idx="3636">
                  <c:v>3844.069</c:v>
                </c:pt>
                <c:pt idx="3637">
                  <c:v>3843.7579999999998</c:v>
                </c:pt>
                <c:pt idx="3638">
                  <c:v>3843.3229999999999</c:v>
                </c:pt>
                <c:pt idx="3639">
                  <c:v>3842.6669999999999</c:v>
                </c:pt>
                <c:pt idx="3640">
                  <c:v>3841.9650000000001</c:v>
                </c:pt>
                <c:pt idx="3641">
                  <c:v>3841.46</c:v>
                </c:pt>
                <c:pt idx="3642">
                  <c:v>3841.509</c:v>
                </c:pt>
                <c:pt idx="3643">
                  <c:v>3841.7420000000002</c:v>
                </c:pt>
                <c:pt idx="3644">
                  <c:v>3841.355</c:v>
                </c:pt>
                <c:pt idx="3645">
                  <c:v>3840.8440000000001</c:v>
                </c:pt>
                <c:pt idx="3646">
                  <c:v>3840.2060000000001</c:v>
                </c:pt>
                <c:pt idx="3647">
                  <c:v>3839.6080000000002</c:v>
                </c:pt>
                <c:pt idx="3648">
                  <c:v>3839.3159999999998</c:v>
                </c:pt>
                <c:pt idx="3649">
                  <c:v>3839.1370000000002</c:v>
                </c:pt>
                <c:pt idx="3650">
                  <c:v>3839.0230000000001</c:v>
                </c:pt>
                <c:pt idx="3651">
                  <c:v>3838.7730000000001</c:v>
                </c:pt>
                <c:pt idx="3652">
                  <c:v>3838.2420000000002</c:v>
                </c:pt>
                <c:pt idx="3653">
                  <c:v>3837.6509999999998</c:v>
                </c:pt>
                <c:pt idx="3654">
                  <c:v>3837.085</c:v>
                </c:pt>
                <c:pt idx="3655">
                  <c:v>3835.1590000000001</c:v>
                </c:pt>
                <c:pt idx="3656">
                  <c:v>3831.3009999999999</c:v>
                </c:pt>
                <c:pt idx="3657">
                  <c:v>3825.4969999999998</c:v>
                </c:pt>
                <c:pt idx="3658">
                  <c:v>3823.9720000000002</c:v>
                </c:pt>
                <c:pt idx="3659">
                  <c:v>3822.6120000000001</c:v>
                </c:pt>
                <c:pt idx="3660">
                  <c:v>3821.1219999999998</c:v>
                </c:pt>
                <c:pt idx="3661">
                  <c:v>3819.6950000000002</c:v>
                </c:pt>
                <c:pt idx="3662">
                  <c:v>3818.7249999999999</c:v>
                </c:pt>
                <c:pt idx="3663">
                  <c:v>3817.9630000000002</c:v>
                </c:pt>
                <c:pt idx="3664">
                  <c:v>3817.297</c:v>
                </c:pt>
                <c:pt idx="3665">
                  <c:v>3816.607</c:v>
                </c:pt>
                <c:pt idx="3666">
                  <c:v>3815.9389999999999</c:v>
                </c:pt>
                <c:pt idx="3667">
                  <c:v>3814.81</c:v>
                </c:pt>
                <c:pt idx="3668">
                  <c:v>3813.924</c:v>
                </c:pt>
                <c:pt idx="3669">
                  <c:v>3813.0889999999999</c:v>
                </c:pt>
                <c:pt idx="3670">
                  <c:v>3812.5529999999999</c:v>
                </c:pt>
                <c:pt idx="3671">
                  <c:v>3812.2139999999999</c:v>
                </c:pt>
                <c:pt idx="3672">
                  <c:v>3812.1550000000002</c:v>
                </c:pt>
                <c:pt idx="3673">
                  <c:v>3811.8319999999999</c:v>
                </c:pt>
                <c:pt idx="3674">
                  <c:v>3811.0880000000002</c:v>
                </c:pt>
                <c:pt idx="3675">
                  <c:v>3810.3449999999998</c:v>
                </c:pt>
                <c:pt idx="3676">
                  <c:v>3809.654</c:v>
                </c:pt>
                <c:pt idx="3677">
                  <c:v>3809.4229999999998</c:v>
                </c:pt>
                <c:pt idx="3678">
                  <c:v>3809.1109999999999</c:v>
                </c:pt>
                <c:pt idx="3679">
                  <c:v>3809.01</c:v>
                </c:pt>
                <c:pt idx="3680">
                  <c:v>3808.8130000000001</c:v>
                </c:pt>
                <c:pt idx="3681">
                  <c:v>3808.3429999999998</c:v>
                </c:pt>
                <c:pt idx="3682">
                  <c:v>3807.73</c:v>
                </c:pt>
                <c:pt idx="3683">
                  <c:v>3807.0830000000001</c:v>
                </c:pt>
                <c:pt idx="3684">
                  <c:v>3806.6120000000001</c:v>
                </c:pt>
                <c:pt idx="3685">
                  <c:v>3806.4569999999999</c:v>
                </c:pt>
                <c:pt idx="3686">
                  <c:v>3806.6469999999999</c:v>
                </c:pt>
                <c:pt idx="3687">
                  <c:v>3806.7939999999999</c:v>
                </c:pt>
                <c:pt idx="3688">
                  <c:v>3806.56</c:v>
                </c:pt>
                <c:pt idx="3689">
                  <c:v>3805.9319999999998</c:v>
                </c:pt>
                <c:pt idx="3690">
                  <c:v>3805.3209999999999</c:v>
                </c:pt>
                <c:pt idx="3691">
                  <c:v>3804.877</c:v>
                </c:pt>
                <c:pt idx="3692">
                  <c:v>3804.6120000000001</c:v>
                </c:pt>
                <c:pt idx="3693">
                  <c:v>3804.5569999999998</c:v>
                </c:pt>
                <c:pt idx="3694">
                  <c:v>3804.2710000000002</c:v>
                </c:pt>
                <c:pt idx="3695">
                  <c:v>3804.0590000000002</c:v>
                </c:pt>
                <c:pt idx="3696">
                  <c:v>3803.5819999999999</c:v>
                </c:pt>
                <c:pt idx="3697">
                  <c:v>3803.1219999999998</c:v>
                </c:pt>
                <c:pt idx="3698">
                  <c:v>3802.59</c:v>
                </c:pt>
                <c:pt idx="3699">
                  <c:v>3802.3580000000002</c:v>
                </c:pt>
                <c:pt idx="3700">
                  <c:v>3802.3389999999999</c:v>
                </c:pt>
                <c:pt idx="3701">
                  <c:v>3802.47</c:v>
                </c:pt>
                <c:pt idx="3702">
                  <c:v>3802.5340000000001</c:v>
                </c:pt>
                <c:pt idx="3703">
                  <c:v>3802.067</c:v>
                </c:pt>
                <c:pt idx="3704">
                  <c:v>3801.54</c:v>
                </c:pt>
                <c:pt idx="3705">
                  <c:v>3801.1489999999999</c:v>
                </c:pt>
                <c:pt idx="3706">
                  <c:v>3800.9389999999999</c:v>
                </c:pt>
                <c:pt idx="3707">
                  <c:v>3800.7579999999998</c:v>
                </c:pt>
                <c:pt idx="3708">
                  <c:v>3800.6579999999999</c:v>
                </c:pt>
                <c:pt idx="3709">
                  <c:v>3800.52</c:v>
                </c:pt>
                <c:pt idx="3710">
                  <c:v>3800.201</c:v>
                </c:pt>
                <c:pt idx="3711">
                  <c:v>3799.741</c:v>
                </c:pt>
                <c:pt idx="3712">
                  <c:v>3799.0569999999998</c:v>
                </c:pt>
                <c:pt idx="3713">
                  <c:v>3798.241</c:v>
                </c:pt>
                <c:pt idx="3714">
                  <c:v>3798.261</c:v>
                </c:pt>
                <c:pt idx="3715">
                  <c:v>3798.4749999999999</c:v>
                </c:pt>
                <c:pt idx="3716">
                  <c:v>3798.4490000000001</c:v>
                </c:pt>
                <c:pt idx="3717">
                  <c:v>3798.02</c:v>
                </c:pt>
                <c:pt idx="3718">
                  <c:v>3797.2020000000002</c:v>
                </c:pt>
                <c:pt idx="3719">
                  <c:v>3795.819</c:v>
                </c:pt>
                <c:pt idx="3720">
                  <c:v>3795.3220000000001</c:v>
                </c:pt>
                <c:pt idx="3721">
                  <c:v>3794.8969999999999</c:v>
                </c:pt>
                <c:pt idx="3722">
                  <c:v>3794.7220000000002</c:v>
                </c:pt>
                <c:pt idx="3723">
                  <c:v>3794.4850000000001</c:v>
                </c:pt>
                <c:pt idx="3724">
                  <c:v>3794.2060000000001</c:v>
                </c:pt>
                <c:pt idx="3725">
                  <c:v>3793.8009999999999</c:v>
                </c:pt>
                <c:pt idx="3726">
                  <c:v>3793.2890000000002</c:v>
                </c:pt>
                <c:pt idx="3727">
                  <c:v>3792.6849999999999</c:v>
                </c:pt>
                <c:pt idx="3728">
                  <c:v>3792.1790000000001</c:v>
                </c:pt>
                <c:pt idx="3729">
                  <c:v>3792.0549999999998</c:v>
                </c:pt>
                <c:pt idx="3730">
                  <c:v>3791.9789999999998</c:v>
                </c:pt>
                <c:pt idx="3731">
                  <c:v>3791.549</c:v>
                </c:pt>
                <c:pt idx="3732">
                  <c:v>3790.7339999999999</c:v>
                </c:pt>
                <c:pt idx="3733">
                  <c:v>3789.797</c:v>
                </c:pt>
                <c:pt idx="3734">
                  <c:v>3788.9270000000001</c:v>
                </c:pt>
                <c:pt idx="3735">
                  <c:v>3788.2640000000001</c:v>
                </c:pt>
                <c:pt idx="3736">
                  <c:v>3787.752</c:v>
                </c:pt>
                <c:pt idx="3737">
                  <c:v>3787.4189999999999</c:v>
                </c:pt>
                <c:pt idx="3738">
                  <c:v>3787.1320000000001</c:v>
                </c:pt>
                <c:pt idx="3739">
                  <c:v>3786.9279999999999</c:v>
                </c:pt>
                <c:pt idx="3740">
                  <c:v>3786.3449999999998</c:v>
                </c:pt>
                <c:pt idx="3741">
                  <c:v>3785.6350000000002</c:v>
                </c:pt>
                <c:pt idx="3742">
                  <c:v>3784.84</c:v>
                </c:pt>
                <c:pt idx="3743">
                  <c:v>3784.2689999999998</c:v>
                </c:pt>
                <c:pt idx="3744">
                  <c:v>3784.3809999999999</c:v>
                </c:pt>
                <c:pt idx="3745">
                  <c:v>3784.6289999999999</c:v>
                </c:pt>
                <c:pt idx="3746">
                  <c:v>3784.3249999999998</c:v>
                </c:pt>
                <c:pt idx="3747">
                  <c:v>3783.904</c:v>
                </c:pt>
                <c:pt idx="3748">
                  <c:v>3783.154</c:v>
                </c:pt>
                <c:pt idx="3749">
                  <c:v>3782.5459999999998</c:v>
                </c:pt>
                <c:pt idx="3750">
                  <c:v>3781.86</c:v>
                </c:pt>
                <c:pt idx="3751">
                  <c:v>3781.4549999999999</c:v>
                </c:pt>
                <c:pt idx="3752">
                  <c:v>3781.3989999999999</c:v>
                </c:pt>
                <c:pt idx="3753">
                  <c:v>3781.192</c:v>
                </c:pt>
                <c:pt idx="3754">
                  <c:v>3780.9780000000001</c:v>
                </c:pt>
                <c:pt idx="3755">
                  <c:v>3780.5010000000002</c:v>
                </c:pt>
                <c:pt idx="3756">
                  <c:v>3779.701</c:v>
                </c:pt>
                <c:pt idx="3757">
                  <c:v>3778.9169999999999</c:v>
                </c:pt>
                <c:pt idx="3758">
                  <c:v>3778.7919999999999</c:v>
                </c:pt>
                <c:pt idx="3759">
                  <c:v>3778.9250000000002</c:v>
                </c:pt>
                <c:pt idx="3760">
                  <c:v>3778.6120000000001</c:v>
                </c:pt>
                <c:pt idx="3761">
                  <c:v>3778.201</c:v>
                </c:pt>
                <c:pt idx="3762">
                  <c:v>3777.6590000000001</c:v>
                </c:pt>
                <c:pt idx="3763">
                  <c:v>3777.0250000000001</c:v>
                </c:pt>
                <c:pt idx="3764">
                  <c:v>3776.56</c:v>
                </c:pt>
                <c:pt idx="3765">
                  <c:v>3776.2289999999998</c:v>
                </c:pt>
                <c:pt idx="3766">
                  <c:v>3775.7869999999998</c:v>
                </c:pt>
                <c:pt idx="3767">
                  <c:v>3775.6990000000001</c:v>
                </c:pt>
                <c:pt idx="3768">
                  <c:v>3775.4409999999998</c:v>
                </c:pt>
                <c:pt idx="3769">
                  <c:v>3774.9989999999998</c:v>
                </c:pt>
                <c:pt idx="3770">
                  <c:v>3774.4940000000001</c:v>
                </c:pt>
                <c:pt idx="3771">
                  <c:v>3773.819</c:v>
                </c:pt>
                <c:pt idx="3772">
                  <c:v>3773.2440000000001</c:v>
                </c:pt>
                <c:pt idx="3773">
                  <c:v>3773.21</c:v>
                </c:pt>
                <c:pt idx="3774">
                  <c:v>3773.634</c:v>
                </c:pt>
                <c:pt idx="3775">
                  <c:v>3773.7860000000001</c:v>
                </c:pt>
                <c:pt idx="3776">
                  <c:v>3773.163</c:v>
                </c:pt>
                <c:pt idx="3777">
                  <c:v>3772.5909999999999</c:v>
                </c:pt>
                <c:pt idx="3778">
                  <c:v>3771.8</c:v>
                </c:pt>
                <c:pt idx="3779">
                  <c:v>3771.2779999999998</c:v>
                </c:pt>
                <c:pt idx="3780">
                  <c:v>3770.7550000000001</c:v>
                </c:pt>
                <c:pt idx="3781">
                  <c:v>3766.623</c:v>
                </c:pt>
                <c:pt idx="3782">
                  <c:v>3765.7829999999999</c:v>
                </c:pt>
                <c:pt idx="3783">
                  <c:v>3765.203</c:v>
                </c:pt>
                <c:pt idx="3784">
                  <c:v>3764.3110000000001</c:v>
                </c:pt>
                <c:pt idx="3785">
                  <c:v>3763.4160000000002</c:v>
                </c:pt>
                <c:pt idx="3786">
                  <c:v>3762.3989999999999</c:v>
                </c:pt>
                <c:pt idx="3787">
                  <c:v>3761.6120000000001</c:v>
                </c:pt>
                <c:pt idx="3788">
                  <c:v>3761.3609999999999</c:v>
                </c:pt>
                <c:pt idx="3789">
                  <c:v>3760.41</c:v>
                </c:pt>
                <c:pt idx="3790">
                  <c:v>3755.3879999999999</c:v>
                </c:pt>
                <c:pt idx="3791">
                  <c:v>3754.49</c:v>
                </c:pt>
                <c:pt idx="3792">
                  <c:v>3753.011</c:v>
                </c:pt>
                <c:pt idx="3793">
                  <c:v>3752.096</c:v>
                </c:pt>
                <c:pt idx="3794">
                  <c:v>3751.337</c:v>
                </c:pt>
                <c:pt idx="3795">
                  <c:v>3750.721</c:v>
                </c:pt>
                <c:pt idx="3796">
                  <c:v>3750.252</c:v>
                </c:pt>
                <c:pt idx="3797">
                  <c:v>3749.8159999999998</c:v>
                </c:pt>
                <c:pt idx="3798">
                  <c:v>3749.2640000000001</c:v>
                </c:pt>
                <c:pt idx="3799">
                  <c:v>3748.4380000000001</c:v>
                </c:pt>
                <c:pt idx="3800">
                  <c:v>3747.569</c:v>
                </c:pt>
                <c:pt idx="3801">
                  <c:v>3746.86</c:v>
                </c:pt>
                <c:pt idx="3802">
                  <c:v>3746.6080000000002</c:v>
                </c:pt>
                <c:pt idx="3803">
                  <c:v>3746.9839999999999</c:v>
                </c:pt>
                <c:pt idx="3804">
                  <c:v>3747.096</c:v>
                </c:pt>
                <c:pt idx="3805">
                  <c:v>3746.5909999999999</c:v>
                </c:pt>
                <c:pt idx="3806">
                  <c:v>3745.9479999999999</c:v>
                </c:pt>
                <c:pt idx="3807">
                  <c:v>3745.3290000000002</c:v>
                </c:pt>
                <c:pt idx="3808">
                  <c:v>3745.0010000000002</c:v>
                </c:pt>
                <c:pt idx="3809">
                  <c:v>3744.721</c:v>
                </c:pt>
                <c:pt idx="3810">
                  <c:v>3744.38</c:v>
                </c:pt>
                <c:pt idx="3811">
                  <c:v>3744.1219999999998</c:v>
                </c:pt>
                <c:pt idx="3812">
                  <c:v>3743.556</c:v>
                </c:pt>
                <c:pt idx="3813">
                  <c:v>3742.9879999999998</c:v>
                </c:pt>
                <c:pt idx="3814">
                  <c:v>3742.1970000000001</c:v>
                </c:pt>
                <c:pt idx="3815">
                  <c:v>3741.3290000000002</c:v>
                </c:pt>
                <c:pt idx="3816">
                  <c:v>3741.011</c:v>
                </c:pt>
                <c:pt idx="3817">
                  <c:v>3741.2939999999999</c:v>
                </c:pt>
                <c:pt idx="3818">
                  <c:v>3741.5369999999998</c:v>
                </c:pt>
                <c:pt idx="3819">
                  <c:v>3741.1109999999999</c:v>
                </c:pt>
                <c:pt idx="3820">
                  <c:v>3740.5390000000002</c:v>
                </c:pt>
                <c:pt idx="3821">
                  <c:v>3739.6010000000001</c:v>
                </c:pt>
                <c:pt idx="3822">
                  <c:v>3739.0059999999999</c:v>
                </c:pt>
                <c:pt idx="3823">
                  <c:v>3738.64</c:v>
                </c:pt>
                <c:pt idx="3824">
                  <c:v>3738.337</c:v>
                </c:pt>
                <c:pt idx="3825">
                  <c:v>3738.1990000000001</c:v>
                </c:pt>
                <c:pt idx="3826">
                  <c:v>3737.6979999999999</c:v>
                </c:pt>
                <c:pt idx="3827">
                  <c:v>3737.1849999999999</c:v>
                </c:pt>
                <c:pt idx="3828">
                  <c:v>3736.1790000000001</c:v>
                </c:pt>
                <c:pt idx="3829">
                  <c:v>3735.0720000000001</c:v>
                </c:pt>
                <c:pt idx="3830">
                  <c:v>3733.116</c:v>
                </c:pt>
                <c:pt idx="3831">
                  <c:v>3731.5320000000002</c:v>
                </c:pt>
                <c:pt idx="3832">
                  <c:v>3731.5770000000002</c:v>
                </c:pt>
                <c:pt idx="3833">
                  <c:v>3728.1210000000001</c:v>
                </c:pt>
                <c:pt idx="3834">
                  <c:v>3725.31</c:v>
                </c:pt>
                <c:pt idx="3835">
                  <c:v>3724.0120000000002</c:v>
                </c:pt>
                <c:pt idx="3836">
                  <c:v>3722.4470000000001</c:v>
                </c:pt>
                <c:pt idx="3837">
                  <c:v>3721.5610000000001</c:v>
                </c:pt>
                <c:pt idx="3838">
                  <c:v>3720.7530000000002</c:v>
                </c:pt>
                <c:pt idx="3839">
                  <c:v>3719.9180000000001</c:v>
                </c:pt>
                <c:pt idx="3840">
                  <c:v>3718.9520000000002</c:v>
                </c:pt>
                <c:pt idx="3841">
                  <c:v>3717.8090000000002</c:v>
                </c:pt>
                <c:pt idx="3842">
                  <c:v>3716.625</c:v>
                </c:pt>
                <c:pt idx="3843">
                  <c:v>3715.3319999999999</c:v>
                </c:pt>
                <c:pt idx="3844">
                  <c:v>3713.9009999999998</c:v>
                </c:pt>
                <c:pt idx="3845">
                  <c:v>3712.79</c:v>
                </c:pt>
                <c:pt idx="3846">
                  <c:v>3712.3389999999999</c:v>
                </c:pt>
                <c:pt idx="3847">
                  <c:v>3712.1759999999999</c:v>
                </c:pt>
                <c:pt idx="3848">
                  <c:v>3711.6060000000002</c:v>
                </c:pt>
                <c:pt idx="3849">
                  <c:v>3710.4839999999999</c:v>
                </c:pt>
                <c:pt idx="3850">
                  <c:v>3709.4989999999998</c:v>
                </c:pt>
                <c:pt idx="3851">
                  <c:v>3708.7570000000001</c:v>
                </c:pt>
                <c:pt idx="3852">
                  <c:v>3708.07</c:v>
                </c:pt>
                <c:pt idx="3853">
                  <c:v>3707.6289999999999</c:v>
                </c:pt>
                <c:pt idx="3854">
                  <c:v>3707.26</c:v>
                </c:pt>
                <c:pt idx="3855">
                  <c:v>3706.6729999999998</c:v>
                </c:pt>
                <c:pt idx="3856">
                  <c:v>3705.9609999999998</c:v>
                </c:pt>
                <c:pt idx="3857">
                  <c:v>3705.1370000000002</c:v>
                </c:pt>
                <c:pt idx="3858">
                  <c:v>3703.962</c:v>
                </c:pt>
                <c:pt idx="3859">
                  <c:v>3702.5889999999999</c:v>
                </c:pt>
                <c:pt idx="3860">
                  <c:v>3702.0430000000001</c:v>
                </c:pt>
                <c:pt idx="3861">
                  <c:v>3701.8539999999998</c:v>
                </c:pt>
                <c:pt idx="3862">
                  <c:v>3701.8589999999999</c:v>
                </c:pt>
                <c:pt idx="3863">
                  <c:v>3701.087</c:v>
                </c:pt>
                <c:pt idx="3864">
                  <c:v>3700.0720000000001</c:v>
                </c:pt>
                <c:pt idx="3865">
                  <c:v>3699.1480000000001</c:v>
                </c:pt>
                <c:pt idx="3866">
                  <c:v>3698.462</c:v>
                </c:pt>
                <c:pt idx="3867">
                  <c:v>3698.076</c:v>
                </c:pt>
                <c:pt idx="3868">
                  <c:v>3697.672</c:v>
                </c:pt>
                <c:pt idx="3869">
                  <c:v>3697.2280000000001</c:v>
                </c:pt>
                <c:pt idx="3870">
                  <c:v>3696.4839999999999</c:v>
                </c:pt>
                <c:pt idx="3871">
                  <c:v>3695.8389999999999</c:v>
                </c:pt>
                <c:pt idx="3872">
                  <c:v>3694.7930000000001</c:v>
                </c:pt>
                <c:pt idx="3873">
                  <c:v>3692.9989999999998</c:v>
                </c:pt>
                <c:pt idx="3874">
                  <c:v>3691.6680000000001</c:v>
                </c:pt>
                <c:pt idx="3875">
                  <c:v>3691.2930000000001</c:v>
                </c:pt>
                <c:pt idx="3876">
                  <c:v>3691.1129999999998</c:v>
                </c:pt>
                <c:pt idx="3877">
                  <c:v>3690.7860000000001</c:v>
                </c:pt>
                <c:pt idx="3878">
                  <c:v>3689.6239999999998</c:v>
                </c:pt>
                <c:pt idx="3879">
                  <c:v>3688.663</c:v>
                </c:pt>
                <c:pt idx="3880">
                  <c:v>3687.7950000000001</c:v>
                </c:pt>
                <c:pt idx="3881">
                  <c:v>3687.337</c:v>
                </c:pt>
                <c:pt idx="3882">
                  <c:v>3686.944</c:v>
                </c:pt>
                <c:pt idx="3883">
                  <c:v>3686.366</c:v>
                </c:pt>
                <c:pt idx="3884">
                  <c:v>3685.79</c:v>
                </c:pt>
                <c:pt idx="3885">
                  <c:v>3685.1280000000002</c:v>
                </c:pt>
                <c:pt idx="3886">
                  <c:v>3684.1729999999998</c:v>
                </c:pt>
                <c:pt idx="3887">
                  <c:v>3683.433</c:v>
                </c:pt>
                <c:pt idx="3888">
                  <c:v>3682.4850000000001</c:v>
                </c:pt>
                <c:pt idx="3889">
                  <c:v>3681.913</c:v>
                </c:pt>
                <c:pt idx="3890">
                  <c:v>3681.9450000000002</c:v>
                </c:pt>
                <c:pt idx="3891">
                  <c:v>3681.8519999999999</c:v>
                </c:pt>
                <c:pt idx="3892">
                  <c:v>3681.6590000000001</c:v>
                </c:pt>
                <c:pt idx="3893">
                  <c:v>3680.8679999999999</c:v>
                </c:pt>
                <c:pt idx="3894">
                  <c:v>3680.0189999999998</c:v>
                </c:pt>
                <c:pt idx="3895">
                  <c:v>3679.3760000000002</c:v>
                </c:pt>
                <c:pt idx="3896">
                  <c:v>3679.02</c:v>
                </c:pt>
                <c:pt idx="3897">
                  <c:v>3678.7249999999999</c:v>
                </c:pt>
                <c:pt idx="3898">
                  <c:v>3678.4679999999998</c:v>
                </c:pt>
                <c:pt idx="3899">
                  <c:v>3677.5439999999999</c:v>
                </c:pt>
                <c:pt idx="3900">
                  <c:v>3676.74</c:v>
                </c:pt>
                <c:pt idx="3901">
                  <c:v>3676.0830000000001</c:v>
                </c:pt>
                <c:pt idx="3902">
                  <c:v>3675.154</c:v>
                </c:pt>
                <c:pt idx="3903">
                  <c:v>3674.3249999999998</c:v>
                </c:pt>
                <c:pt idx="3904">
                  <c:v>3674.0349999999999</c:v>
                </c:pt>
                <c:pt idx="3905">
                  <c:v>3674.076</c:v>
                </c:pt>
                <c:pt idx="3906">
                  <c:v>3674.1579999999999</c:v>
                </c:pt>
                <c:pt idx="3907">
                  <c:v>3673.922</c:v>
                </c:pt>
                <c:pt idx="3908">
                  <c:v>3673.1080000000002</c:v>
                </c:pt>
                <c:pt idx="3909">
                  <c:v>3672.4140000000002</c:v>
                </c:pt>
                <c:pt idx="3910">
                  <c:v>3671.8389999999999</c:v>
                </c:pt>
                <c:pt idx="3911">
                  <c:v>3671.741</c:v>
                </c:pt>
                <c:pt idx="3912">
                  <c:v>3671.442</c:v>
                </c:pt>
                <c:pt idx="3913">
                  <c:v>3670.9940000000001</c:v>
                </c:pt>
                <c:pt idx="3914">
                  <c:v>3670.2350000000001</c:v>
                </c:pt>
                <c:pt idx="3915">
                  <c:v>3669.4859999999999</c:v>
                </c:pt>
                <c:pt idx="3916">
                  <c:v>3668.5279999999998</c:v>
                </c:pt>
                <c:pt idx="3917">
                  <c:v>3667.6</c:v>
                </c:pt>
                <c:pt idx="3918">
                  <c:v>3666.1060000000002</c:v>
                </c:pt>
                <c:pt idx="3919">
                  <c:v>3665.556</c:v>
                </c:pt>
                <c:pt idx="3920">
                  <c:v>3665.3539999999998</c:v>
                </c:pt>
                <c:pt idx="3921">
                  <c:v>3665.2429999999999</c:v>
                </c:pt>
                <c:pt idx="3922">
                  <c:v>3664.614</c:v>
                </c:pt>
                <c:pt idx="3923">
                  <c:v>3663.47</c:v>
                </c:pt>
                <c:pt idx="3924">
                  <c:v>3662.6750000000002</c:v>
                </c:pt>
                <c:pt idx="3925">
                  <c:v>3662.1990000000001</c:v>
                </c:pt>
                <c:pt idx="3926">
                  <c:v>3661.95</c:v>
                </c:pt>
                <c:pt idx="3927">
                  <c:v>3661.5529999999999</c:v>
                </c:pt>
                <c:pt idx="3928">
                  <c:v>3661.2840000000001</c:v>
                </c:pt>
                <c:pt idx="3929">
                  <c:v>3660.3969999999999</c:v>
                </c:pt>
                <c:pt idx="3930">
                  <c:v>3659.7919999999999</c:v>
                </c:pt>
                <c:pt idx="3931">
                  <c:v>3658.9879999999998</c:v>
                </c:pt>
                <c:pt idx="3932">
                  <c:v>3658.011</c:v>
                </c:pt>
                <c:pt idx="3933">
                  <c:v>3657.0659999999998</c:v>
                </c:pt>
                <c:pt idx="3934">
                  <c:v>3656.7</c:v>
                </c:pt>
                <c:pt idx="3935">
                  <c:v>3656.7190000000001</c:v>
                </c:pt>
                <c:pt idx="3936">
                  <c:v>3656.5210000000002</c:v>
                </c:pt>
                <c:pt idx="3937">
                  <c:v>3655.6840000000002</c:v>
                </c:pt>
                <c:pt idx="3938">
                  <c:v>3654.6579999999999</c:v>
                </c:pt>
                <c:pt idx="3939">
                  <c:v>3654.0610000000001</c:v>
                </c:pt>
                <c:pt idx="3940">
                  <c:v>3653.5630000000001</c:v>
                </c:pt>
                <c:pt idx="3941">
                  <c:v>3653.13</c:v>
                </c:pt>
                <c:pt idx="3942">
                  <c:v>3652.694</c:v>
                </c:pt>
                <c:pt idx="3943">
                  <c:v>3652.2420000000002</c:v>
                </c:pt>
                <c:pt idx="3944">
                  <c:v>3651.761</c:v>
                </c:pt>
                <c:pt idx="3945">
                  <c:v>3651.078</c:v>
                </c:pt>
                <c:pt idx="3946">
                  <c:v>3650.2809999999999</c:v>
                </c:pt>
                <c:pt idx="3947">
                  <c:v>3649.462</c:v>
                </c:pt>
                <c:pt idx="3948">
                  <c:v>3648.9769999999999</c:v>
                </c:pt>
                <c:pt idx="3949">
                  <c:v>3646.03</c:v>
                </c:pt>
                <c:pt idx="3950">
                  <c:v>3642.971</c:v>
                </c:pt>
                <c:pt idx="3951">
                  <c:v>3642.2350000000001</c:v>
                </c:pt>
                <c:pt idx="3952">
                  <c:v>3640.855</c:v>
                </c:pt>
                <c:pt idx="3953">
                  <c:v>3639.7260000000001</c:v>
                </c:pt>
                <c:pt idx="3954">
                  <c:v>3638.64</c:v>
                </c:pt>
                <c:pt idx="3955">
                  <c:v>3638.0010000000002</c:v>
                </c:pt>
                <c:pt idx="3956">
                  <c:v>3637.3510000000001</c:v>
                </c:pt>
                <c:pt idx="3957">
                  <c:v>3636.828</c:v>
                </c:pt>
                <c:pt idx="3958">
                  <c:v>3636.2089999999998</c:v>
                </c:pt>
                <c:pt idx="3959">
                  <c:v>3635.2759999999998</c:v>
                </c:pt>
                <c:pt idx="3960">
                  <c:v>3634.4969999999998</c:v>
                </c:pt>
                <c:pt idx="3961">
                  <c:v>3633.3220000000001</c:v>
                </c:pt>
                <c:pt idx="3962">
                  <c:v>3632.4319999999998</c:v>
                </c:pt>
                <c:pt idx="3963">
                  <c:v>3631.52</c:v>
                </c:pt>
                <c:pt idx="3964">
                  <c:v>3631.424</c:v>
                </c:pt>
                <c:pt idx="3965">
                  <c:v>3631.0210000000002</c:v>
                </c:pt>
                <c:pt idx="3966">
                  <c:v>3630.3530000000001</c:v>
                </c:pt>
                <c:pt idx="3967">
                  <c:v>3629.4009999999998</c:v>
                </c:pt>
                <c:pt idx="3968">
                  <c:v>3628.652</c:v>
                </c:pt>
                <c:pt idx="3969">
                  <c:v>3627.9769999999999</c:v>
                </c:pt>
                <c:pt idx="3970">
                  <c:v>3627.5650000000001</c:v>
                </c:pt>
                <c:pt idx="3971">
                  <c:v>3627.107</c:v>
                </c:pt>
                <c:pt idx="3972">
                  <c:v>3626.7179999999998</c:v>
                </c:pt>
                <c:pt idx="3973">
                  <c:v>3625.9119999999998</c:v>
                </c:pt>
                <c:pt idx="3974">
                  <c:v>3625.248</c:v>
                </c:pt>
                <c:pt idx="3975">
                  <c:v>3624.3449999999998</c:v>
                </c:pt>
                <c:pt idx="3976">
                  <c:v>3623.672</c:v>
                </c:pt>
                <c:pt idx="3977">
                  <c:v>3623.3440000000001</c:v>
                </c:pt>
                <c:pt idx="3978">
                  <c:v>3623.326</c:v>
                </c:pt>
                <c:pt idx="3979">
                  <c:v>3623.1790000000001</c:v>
                </c:pt>
                <c:pt idx="3980">
                  <c:v>3622.944</c:v>
                </c:pt>
                <c:pt idx="3981">
                  <c:v>3622.2249999999999</c:v>
                </c:pt>
                <c:pt idx="3982">
                  <c:v>3621.623</c:v>
                </c:pt>
                <c:pt idx="3983">
                  <c:v>3621.2109999999998</c:v>
                </c:pt>
                <c:pt idx="3984">
                  <c:v>3620.9740000000002</c:v>
                </c:pt>
                <c:pt idx="3985">
                  <c:v>3620.8519999999999</c:v>
                </c:pt>
                <c:pt idx="3986">
                  <c:v>3620.6</c:v>
                </c:pt>
                <c:pt idx="3987">
                  <c:v>3620.1860000000001</c:v>
                </c:pt>
                <c:pt idx="3988">
                  <c:v>3619.556</c:v>
                </c:pt>
                <c:pt idx="3989">
                  <c:v>3618.8580000000002</c:v>
                </c:pt>
                <c:pt idx="3990">
                  <c:v>3618.28</c:v>
                </c:pt>
                <c:pt idx="3991">
                  <c:v>3617.5990000000002</c:v>
                </c:pt>
                <c:pt idx="3992">
                  <c:v>3617.1320000000001</c:v>
                </c:pt>
                <c:pt idx="3993">
                  <c:v>3617.165</c:v>
                </c:pt>
                <c:pt idx="3994">
                  <c:v>3616.8980000000001</c:v>
                </c:pt>
                <c:pt idx="3995">
                  <c:v>3616.163</c:v>
                </c:pt>
                <c:pt idx="3996">
                  <c:v>3615.34</c:v>
                </c:pt>
                <c:pt idx="3997">
                  <c:v>3614.6480000000001</c:v>
                </c:pt>
                <c:pt idx="3998">
                  <c:v>3614.47</c:v>
                </c:pt>
                <c:pt idx="3999">
                  <c:v>3614.2869999999998</c:v>
                </c:pt>
                <c:pt idx="4000">
                  <c:v>3614.1790000000001</c:v>
                </c:pt>
                <c:pt idx="4001">
                  <c:v>3614.002</c:v>
                </c:pt>
                <c:pt idx="4002">
                  <c:v>3613.6289999999999</c:v>
                </c:pt>
                <c:pt idx="4003">
                  <c:v>3613.0720000000001</c:v>
                </c:pt>
                <c:pt idx="4004">
                  <c:v>3612.5590000000002</c:v>
                </c:pt>
                <c:pt idx="4005">
                  <c:v>3611.5909999999999</c:v>
                </c:pt>
                <c:pt idx="4006">
                  <c:v>3610.8009999999999</c:v>
                </c:pt>
                <c:pt idx="4007">
                  <c:v>3610.951</c:v>
                </c:pt>
                <c:pt idx="4008">
                  <c:v>3610.991</c:v>
                </c:pt>
                <c:pt idx="4009">
                  <c:v>3610.643</c:v>
                </c:pt>
                <c:pt idx="4010">
                  <c:v>3609.97</c:v>
                </c:pt>
                <c:pt idx="4011">
                  <c:v>3609.5</c:v>
                </c:pt>
                <c:pt idx="4012">
                  <c:v>3609.078</c:v>
                </c:pt>
                <c:pt idx="4013">
                  <c:v>3608.9549999999999</c:v>
                </c:pt>
                <c:pt idx="4014">
                  <c:v>3608.8789999999999</c:v>
                </c:pt>
                <c:pt idx="4015">
                  <c:v>3608.8049999999998</c:v>
                </c:pt>
                <c:pt idx="4016">
                  <c:v>3608.4850000000001</c:v>
                </c:pt>
                <c:pt idx="4017">
                  <c:v>3608.0650000000001</c:v>
                </c:pt>
                <c:pt idx="4018">
                  <c:v>3607.45</c:v>
                </c:pt>
                <c:pt idx="4019">
                  <c:v>3606.8009999999999</c:v>
                </c:pt>
                <c:pt idx="4020">
                  <c:v>3606.5430000000001</c:v>
                </c:pt>
                <c:pt idx="4021">
                  <c:v>3606.0929999999998</c:v>
                </c:pt>
                <c:pt idx="4022">
                  <c:v>3603.5459999999998</c:v>
                </c:pt>
                <c:pt idx="4023">
                  <c:v>3603.3119999999999</c:v>
                </c:pt>
                <c:pt idx="4024">
                  <c:v>3602.61</c:v>
                </c:pt>
                <c:pt idx="4025">
                  <c:v>3601.95</c:v>
                </c:pt>
                <c:pt idx="4026">
                  <c:v>3601.402</c:v>
                </c:pt>
                <c:pt idx="4027">
                  <c:v>3600.973</c:v>
                </c:pt>
                <c:pt idx="4028">
                  <c:v>3600.5340000000001</c:v>
                </c:pt>
                <c:pt idx="4029">
                  <c:v>3600.1529999999998</c:v>
                </c:pt>
                <c:pt idx="4030">
                  <c:v>3599.7890000000002</c:v>
                </c:pt>
                <c:pt idx="4031">
                  <c:v>3599.395</c:v>
                </c:pt>
                <c:pt idx="4032">
                  <c:v>3598.761</c:v>
                </c:pt>
                <c:pt idx="4033">
                  <c:v>3598.1439999999998</c:v>
                </c:pt>
                <c:pt idx="4034">
                  <c:v>3596.9949999999999</c:v>
                </c:pt>
                <c:pt idx="4035">
                  <c:v>3595.6950000000002</c:v>
                </c:pt>
                <c:pt idx="4036">
                  <c:v>3594.8240000000001</c:v>
                </c:pt>
                <c:pt idx="4037">
                  <c:v>3594.1379999999999</c:v>
                </c:pt>
                <c:pt idx="4038">
                  <c:v>3593.4229999999998</c:v>
                </c:pt>
                <c:pt idx="4039">
                  <c:v>3592.3890000000001</c:v>
                </c:pt>
                <c:pt idx="4040">
                  <c:v>3591.2179999999998</c:v>
                </c:pt>
                <c:pt idx="4041">
                  <c:v>3589.9409999999998</c:v>
                </c:pt>
                <c:pt idx="4042">
                  <c:v>3588.1559999999999</c:v>
                </c:pt>
                <c:pt idx="4043">
                  <c:v>3582.8620000000001</c:v>
                </c:pt>
                <c:pt idx="4044">
                  <c:v>3581.6550000000002</c:v>
                </c:pt>
                <c:pt idx="4045">
                  <c:v>3580.1819999999998</c:v>
                </c:pt>
                <c:pt idx="4046">
                  <c:v>3578.8679999999999</c:v>
                </c:pt>
                <c:pt idx="4047">
                  <c:v>3577.3890000000001</c:v>
                </c:pt>
                <c:pt idx="4048">
                  <c:v>3576.1390000000001</c:v>
                </c:pt>
                <c:pt idx="4049">
                  <c:v>3574.8040000000001</c:v>
                </c:pt>
                <c:pt idx="4050">
                  <c:v>3573.76</c:v>
                </c:pt>
                <c:pt idx="4051">
                  <c:v>3572.864</c:v>
                </c:pt>
                <c:pt idx="4052">
                  <c:v>3571.877</c:v>
                </c:pt>
                <c:pt idx="4053">
                  <c:v>3570.5210000000002</c:v>
                </c:pt>
                <c:pt idx="4054">
                  <c:v>3568.7939999999999</c:v>
                </c:pt>
                <c:pt idx="4055">
                  <c:v>3564.2139999999999</c:v>
                </c:pt>
                <c:pt idx="4056">
                  <c:v>3557.7280000000001</c:v>
                </c:pt>
                <c:pt idx="4057">
                  <c:v>3555.0479999999998</c:v>
                </c:pt>
                <c:pt idx="4058">
                  <c:v>3552.8609999999999</c:v>
                </c:pt>
                <c:pt idx="4059">
                  <c:v>3551.1990000000001</c:v>
                </c:pt>
                <c:pt idx="4060">
                  <c:v>3548.9769999999999</c:v>
                </c:pt>
                <c:pt idx="4061">
                  <c:v>3547.0129999999999</c:v>
                </c:pt>
                <c:pt idx="4062">
                  <c:v>3544.7910000000002</c:v>
                </c:pt>
                <c:pt idx="4063">
                  <c:v>3542.2159999999999</c:v>
                </c:pt>
                <c:pt idx="4064">
                  <c:v>3540.0219999999999</c:v>
                </c:pt>
                <c:pt idx="4065">
                  <c:v>3538.51</c:v>
                </c:pt>
                <c:pt idx="4066">
                  <c:v>3537.529</c:v>
                </c:pt>
                <c:pt idx="4067">
                  <c:v>3536.1759999999999</c:v>
                </c:pt>
                <c:pt idx="4068">
                  <c:v>3534.59</c:v>
                </c:pt>
                <c:pt idx="4069">
                  <c:v>3533.0419999999999</c:v>
                </c:pt>
                <c:pt idx="4070">
                  <c:v>3531.6750000000002</c:v>
                </c:pt>
                <c:pt idx="4071">
                  <c:v>3530.57</c:v>
                </c:pt>
                <c:pt idx="4072">
                  <c:v>3529.6080000000002</c:v>
                </c:pt>
                <c:pt idx="4073">
                  <c:v>3528.5830000000001</c:v>
                </c:pt>
                <c:pt idx="4074">
                  <c:v>3527.57</c:v>
                </c:pt>
                <c:pt idx="4075">
                  <c:v>3526.5390000000002</c:v>
                </c:pt>
                <c:pt idx="4076">
                  <c:v>3525.4259999999999</c:v>
                </c:pt>
                <c:pt idx="4077">
                  <c:v>3524.076</c:v>
                </c:pt>
                <c:pt idx="4078">
                  <c:v>3522.93</c:v>
                </c:pt>
                <c:pt idx="4079">
                  <c:v>3522.3609999999999</c:v>
                </c:pt>
                <c:pt idx="4080">
                  <c:v>3521.9470000000001</c:v>
                </c:pt>
                <c:pt idx="4081">
                  <c:v>3521.4209999999998</c:v>
                </c:pt>
                <c:pt idx="4082">
                  <c:v>3520.4650000000001</c:v>
                </c:pt>
                <c:pt idx="4083">
                  <c:v>3519.3270000000002</c:v>
                </c:pt>
                <c:pt idx="4084">
                  <c:v>3518.2080000000001</c:v>
                </c:pt>
                <c:pt idx="4085">
                  <c:v>3517.212</c:v>
                </c:pt>
                <c:pt idx="4086">
                  <c:v>3516.4479999999999</c:v>
                </c:pt>
                <c:pt idx="4087">
                  <c:v>3515.761</c:v>
                </c:pt>
                <c:pt idx="4088">
                  <c:v>3515.232</c:v>
                </c:pt>
                <c:pt idx="4089">
                  <c:v>3514.665</c:v>
                </c:pt>
                <c:pt idx="4090">
                  <c:v>3513.8870000000002</c:v>
                </c:pt>
                <c:pt idx="4091">
                  <c:v>3512.9169999999999</c:v>
                </c:pt>
                <c:pt idx="4092">
                  <c:v>3512.0659999999998</c:v>
                </c:pt>
                <c:pt idx="4093">
                  <c:v>3511.4389999999999</c:v>
                </c:pt>
                <c:pt idx="4094">
                  <c:v>3511.1170000000002</c:v>
                </c:pt>
                <c:pt idx="4095">
                  <c:v>3510.7020000000002</c:v>
                </c:pt>
                <c:pt idx="4096">
                  <c:v>3510.2240000000002</c:v>
                </c:pt>
                <c:pt idx="4097">
                  <c:v>3509.2669999999998</c:v>
                </c:pt>
                <c:pt idx="4098">
                  <c:v>3508.511</c:v>
                </c:pt>
                <c:pt idx="4099">
                  <c:v>3507.7049999999999</c:v>
                </c:pt>
                <c:pt idx="4100">
                  <c:v>3507.1750000000002</c:v>
                </c:pt>
                <c:pt idx="4101">
                  <c:v>3506.6709999999998</c:v>
                </c:pt>
                <c:pt idx="4102">
                  <c:v>3506.2190000000001</c:v>
                </c:pt>
                <c:pt idx="4103">
                  <c:v>3505.7179999999998</c:v>
                </c:pt>
                <c:pt idx="4104">
                  <c:v>3505.0030000000002</c:v>
                </c:pt>
                <c:pt idx="4105">
                  <c:v>3504.29</c:v>
                </c:pt>
                <c:pt idx="4106">
                  <c:v>3503.355</c:v>
                </c:pt>
                <c:pt idx="4107">
                  <c:v>3502.5410000000002</c:v>
                </c:pt>
                <c:pt idx="4108">
                  <c:v>3502.3029999999999</c:v>
                </c:pt>
                <c:pt idx="4109">
                  <c:v>3502.2629999999999</c:v>
                </c:pt>
                <c:pt idx="4110">
                  <c:v>3501.9540000000002</c:v>
                </c:pt>
                <c:pt idx="4111">
                  <c:v>3501.2020000000002</c:v>
                </c:pt>
                <c:pt idx="4112">
                  <c:v>3500.3220000000001</c:v>
                </c:pt>
                <c:pt idx="4113">
                  <c:v>3499.625</c:v>
                </c:pt>
                <c:pt idx="4114">
                  <c:v>3498.9560000000001</c:v>
                </c:pt>
                <c:pt idx="4115">
                  <c:v>3498.4459999999999</c:v>
                </c:pt>
                <c:pt idx="4116">
                  <c:v>3497.5439999999999</c:v>
                </c:pt>
                <c:pt idx="4117">
                  <c:v>3496.8110000000001</c:v>
                </c:pt>
                <c:pt idx="4118">
                  <c:v>3496.4589999999998</c:v>
                </c:pt>
                <c:pt idx="4119">
                  <c:v>3495.68</c:v>
                </c:pt>
                <c:pt idx="4120">
                  <c:v>3494.5070000000001</c:v>
                </c:pt>
                <c:pt idx="4121">
                  <c:v>3492.9059999999999</c:v>
                </c:pt>
                <c:pt idx="4122">
                  <c:v>3492.3870000000002</c:v>
                </c:pt>
                <c:pt idx="4123">
                  <c:v>3492.259</c:v>
                </c:pt>
                <c:pt idx="4124">
                  <c:v>3492.2689999999998</c:v>
                </c:pt>
                <c:pt idx="4125">
                  <c:v>3492.1210000000001</c:v>
                </c:pt>
                <c:pt idx="4126">
                  <c:v>3491.375</c:v>
                </c:pt>
                <c:pt idx="4127">
                  <c:v>3490.6579999999999</c:v>
                </c:pt>
                <c:pt idx="4128">
                  <c:v>3490.029</c:v>
                </c:pt>
                <c:pt idx="4129">
                  <c:v>3489.502</c:v>
                </c:pt>
                <c:pt idx="4130">
                  <c:v>3489.1970000000001</c:v>
                </c:pt>
                <c:pt idx="4131">
                  <c:v>3488.9319999999998</c:v>
                </c:pt>
                <c:pt idx="4132">
                  <c:v>3488.665</c:v>
                </c:pt>
                <c:pt idx="4133">
                  <c:v>3488.2570000000001</c:v>
                </c:pt>
                <c:pt idx="4134">
                  <c:v>3487.6260000000002</c:v>
                </c:pt>
                <c:pt idx="4135">
                  <c:v>3486.8939999999998</c:v>
                </c:pt>
                <c:pt idx="4136">
                  <c:v>3486.2829999999999</c:v>
                </c:pt>
                <c:pt idx="4137">
                  <c:v>3486.087</c:v>
                </c:pt>
                <c:pt idx="4138">
                  <c:v>3486.1550000000002</c:v>
                </c:pt>
                <c:pt idx="4139">
                  <c:v>3486.3760000000002</c:v>
                </c:pt>
                <c:pt idx="4140">
                  <c:v>3486.0129999999999</c:v>
                </c:pt>
                <c:pt idx="4141">
                  <c:v>3485.4270000000001</c:v>
                </c:pt>
                <c:pt idx="4142">
                  <c:v>3484.665</c:v>
                </c:pt>
                <c:pt idx="4143">
                  <c:v>3484.0810000000001</c:v>
                </c:pt>
                <c:pt idx="4144">
                  <c:v>3483.598</c:v>
                </c:pt>
                <c:pt idx="4145">
                  <c:v>3483.2759999999998</c:v>
                </c:pt>
                <c:pt idx="4146">
                  <c:v>3482.9760000000001</c:v>
                </c:pt>
                <c:pt idx="4147">
                  <c:v>3483.0369999999998</c:v>
                </c:pt>
                <c:pt idx="4148">
                  <c:v>3482.5059999999999</c:v>
                </c:pt>
                <c:pt idx="4149">
                  <c:v>3481.7559999999999</c:v>
                </c:pt>
                <c:pt idx="4150">
                  <c:v>3481.0250000000001</c:v>
                </c:pt>
                <c:pt idx="4151">
                  <c:v>3480.2510000000002</c:v>
                </c:pt>
                <c:pt idx="4152">
                  <c:v>3480.1909999999998</c:v>
                </c:pt>
                <c:pt idx="4153">
                  <c:v>3480.4050000000002</c:v>
                </c:pt>
                <c:pt idx="4154">
                  <c:v>3480.2159999999999</c:v>
                </c:pt>
                <c:pt idx="4155">
                  <c:v>3479.652</c:v>
                </c:pt>
                <c:pt idx="4156">
                  <c:v>3478.971</c:v>
                </c:pt>
                <c:pt idx="4157">
                  <c:v>3478.3449999999998</c:v>
                </c:pt>
                <c:pt idx="4158">
                  <c:v>3477.8150000000001</c:v>
                </c:pt>
                <c:pt idx="4159">
                  <c:v>3477.482</c:v>
                </c:pt>
                <c:pt idx="4160">
                  <c:v>3477.1219999999998</c:v>
                </c:pt>
                <c:pt idx="4161">
                  <c:v>3476.6660000000002</c:v>
                </c:pt>
                <c:pt idx="4162">
                  <c:v>3476.2060000000001</c:v>
                </c:pt>
                <c:pt idx="4163">
                  <c:v>3475.6039999999998</c:v>
                </c:pt>
                <c:pt idx="4164">
                  <c:v>3474.779</c:v>
                </c:pt>
                <c:pt idx="4165">
                  <c:v>3474.107</c:v>
                </c:pt>
                <c:pt idx="4166">
                  <c:v>3473.7069999999999</c:v>
                </c:pt>
                <c:pt idx="4167">
                  <c:v>3473.8960000000002</c:v>
                </c:pt>
                <c:pt idx="4168">
                  <c:v>3474.0369999999998</c:v>
                </c:pt>
                <c:pt idx="4169">
                  <c:v>3473.6889999999999</c:v>
                </c:pt>
                <c:pt idx="4170">
                  <c:v>3473.029</c:v>
                </c:pt>
                <c:pt idx="4171">
                  <c:v>3472.2620000000002</c:v>
                </c:pt>
                <c:pt idx="4172">
                  <c:v>3471.6790000000001</c:v>
                </c:pt>
                <c:pt idx="4173">
                  <c:v>3471.0059999999999</c:v>
                </c:pt>
                <c:pt idx="4174">
                  <c:v>3470.5169999999998</c:v>
                </c:pt>
                <c:pt idx="4175">
                  <c:v>3470.1419999999998</c:v>
                </c:pt>
                <c:pt idx="4176">
                  <c:v>3469.76</c:v>
                </c:pt>
                <c:pt idx="4177">
                  <c:v>3469.2620000000002</c:v>
                </c:pt>
                <c:pt idx="4178">
                  <c:v>3468.5149999999999</c:v>
                </c:pt>
                <c:pt idx="4179">
                  <c:v>3467.7919999999999</c:v>
                </c:pt>
                <c:pt idx="4180">
                  <c:v>3467.1610000000001</c:v>
                </c:pt>
                <c:pt idx="4181">
                  <c:v>3466.91</c:v>
                </c:pt>
                <c:pt idx="4182">
                  <c:v>3467.2049999999999</c:v>
                </c:pt>
                <c:pt idx="4183">
                  <c:v>3467.413</c:v>
                </c:pt>
                <c:pt idx="4184">
                  <c:v>3467.0549999999998</c:v>
                </c:pt>
                <c:pt idx="4185">
                  <c:v>3466.288</c:v>
                </c:pt>
                <c:pt idx="4186">
                  <c:v>3465.817</c:v>
                </c:pt>
                <c:pt idx="4187">
                  <c:v>3465.3589999999999</c:v>
                </c:pt>
                <c:pt idx="4188">
                  <c:v>3464.9870000000001</c:v>
                </c:pt>
                <c:pt idx="4189">
                  <c:v>3464.7020000000002</c:v>
                </c:pt>
                <c:pt idx="4190">
                  <c:v>3464.4989999999998</c:v>
                </c:pt>
                <c:pt idx="4191">
                  <c:v>3464.1729999999998</c:v>
                </c:pt>
                <c:pt idx="4192">
                  <c:v>3463.607</c:v>
                </c:pt>
                <c:pt idx="4193">
                  <c:v>3462.8850000000002</c:v>
                </c:pt>
                <c:pt idx="4194">
                  <c:v>3462.0709999999999</c:v>
                </c:pt>
                <c:pt idx="4195">
                  <c:v>3461.701</c:v>
                </c:pt>
                <c:pt idx="4196">
                  <c:v>3461.8470000000002</c:v>
                </c:pt>
                <c:pt idx="4197">
                  <c:v>3462.165</c:v>
                </c:pt>
                <c:pt idx="4198">
                  <c:v>3462.0509999999999</c:v>
                </c:pt>
                <c:pt idx="4199">
                  <c:v>3461.3359999999998</c:v>
                </c:pt>
                <c:pt idx="4200">
                  <c:v>3460.7449999999999</c:v>
                </c:pt>
                <c:pt idx="4201">
                  <c:v>3460.2339999999999</c:v>
                </c:pt>
                <c:pt idx="4202">
                  <c:v>3460.1060000000002</c:v>
                </c:pt>
                <c:pt idx="4203">
                  <c:v>3459.701</c:v>
                </c:pt>
                <c:pt idx="4204">
                  <c:v>3459.5120000000002</c:v>
                </c:pt>
                <c:pt idx="4205">
                  <c:v>3459.0650000000001</c:v>
                </c:pt>
                <c:pt idx="4206">
                  <c:v>3458.299</c:v>
                </c:pt>
                <c:pt idx="4207">
                  <c:v>3457.5990000000002</c:v>
                </c:pt>
                <c:pt idx="4208">
                  <c:v>3456.7820000000002</c:v>
                </c:pt>
                <c:pt idx="4209">
                  <c:v>3455.6080000000002</c:v>
                </c:pt>
                <c:pt idx="4210">
                  <c:v>3453.7710000000002</c:v>
                </c:pt>
                <c:pt idx="4211">
                  <c:v>3453.4989999999998</c:v>
                </c:pt>
                <c:pt idx="4212">
                  <c:v>3453.3530000000001</c:v>
                </c:pt>
                <c:pt idx="4213">
                  <c:v>3452.7550000000001</c:v>
                </c:pt>
                <c:pt idx="4214">
                  <c:v>3451.759</c:v>
                </c:pt>
                <c:pt idx="4215">
                  <c:v>3450.5030000000002</c:v>
                </c:pt>
                <c:pt idx="4216">
                  <c:v>3448.386</c:v>
                </c:pt>
                <c:pt idx="4217">
                  <c:v>3446.9079999999999</c:v>
                </c:pt>
                <c:pt idx="4218">
                  <c:v>3446.3229999999999</c:v>
                </c:pt>
                <c:pt idx="4219">
                  <c:v>3445.7190000000001</c:v>
                </c:pt>
                <c:pt idx="4220">
                  <c:v>3445.1849999999999</c:v>
                </c:pt>
                <c:pt idx="4221">
                  <c:v>3444.4580000000001</c:v>
                </c:pt>
                <c:pt idx="4222">
                  <c:v>3443.2930000000001</c:v>
                </c:pt>
                <c:pt idx="4223">
                  <c:v>3441.3470000000002</c:v>
                </c:pt>
                <c:pt idx="4224">
                  <c:v>3439.547</c:v>
                </c:pt>
                <c:pt idx="4225">
                  <c:v>3438.8589999999999</c:v>
                </c:pt>
                <c:pt idx="4226">
                  <c:v>3438.5709999999999</c:v>
                </c:pt>
                <c:pt idx="4227">
                  <c:v>3438.0619999999999</c:v>
                </c:pt>
                <c:pt idx="4228">
                  <c:v>3437.0189999999998</c:v>
                </c:pt>
                <c:pt idx="4229">
                  <c:v>3435.77</c:v>
                </c:pt>
                <c:pt idx="4230">
                  <c:v>3434.5839999999998</c:v>
                </c:pt>
                <c:pt idx="4231">
                  <c:v>3433.6239999999998</c:v>
                </c:pt>
                <c:pt idx="4232">
                  <c:v>3432.24</c:v>
                </c:pt>
                <c:pt idx="4233">
                  <c:v>3431.5250000000001</c:v>
                </c:pt>
                <c:pt idx="4234">
                  <c:v>3430.8789999999999</c:v>
                </c:pt>
                <c:pt idx="4235">
                  <c:v>3429.7469999999998</c:v>
                </c:pt>
                <c:pt idx="4236">
                  <c:v>3428.7150000000001</c:v>
                </c:pt>
                <c:pt idx="4237">
                  <c:v>3427.5239999999999</c:v>
                </c:pt>
                <c:pt idx="4238">
                  <c:v>3426.4369999999999</c:v>
                </c:pt>
                <c:pt idx="4239">
                  <c:v>3425.7579999999998</c:v>
                </c:pt>
                <c:pt idx="4240">
                  <c:v>3425.607</c:v>
                </c:pt>
                <c:pt idx="4241">
                  <c:v>3425.4520000000002</c:v>
                </c:pt>
                <c:pt idx="4242">
                  <c:v>3424.9110000000001</c:v>
                </c:pt>
                <c:pt idx="4243">
                  <c:v>3424.08</c:v>
                </c:pt>
                <c:pt idx="4244">
                  <c:v>3422.96</c:v>
                </c:pt>
                <c:pt idx="4245">
                  <c:v>3422.2379999999998</c:v>
                </c:pt>
                <c:pt idx="4246">
                  <c:v>3421.913</c:v>
                </c:pt>
                <c:pt idx="4247">
                  <c:v>3421.5369999999998</c:v>
                </c:pt>
                <c:pt idx="4248">
                  <c:v>3421.1570000000002</c:v>
                </c:pt>
                <c:pt idx="4249">
                  <c:v>3420.663</c:v>
                </c:pt>
                <c:pt idx="4250">
                  <c:v>3419.4769999999999</c:v>
                </c:pt>
                <c:pt idx="4251">
                  <c:v>3418.0450000000001</c:v>
                </c:pt>
                <c:pt idx="4252">
                  <c:v>3416.9119999999998</c:v>
                </c:pt>
                <c:pt idx="4253">
                  <c:v>3416.172</c:v>
                </c:pt>
                <c:pt idx="4254">
                  <c:v>3415.799</c:v>
                </c:pt>
                <c:pt idx="4255">
                  <c:v>3415.7620000000002</c:v>
                </c:pt>
                <c:pt idx="4256">
                  <c:v>3416.1170000000002</c:v>
                </c:pt>
                <c:pt idx="4257">
                  <c:v>3415.8960000000002</c:v>
                </c:pt>
                <c:pt idx="4258">
                  <c:v>3415.09</c:v>
                </c:pt>
                <c:pt idx="4259">
                  <c:v>3414.1750000000002</c:v>
                </c:pt>
                <c:pt idx="4260">
                  <c:v>3413.681</c:v>
                </c:pt>
                <c:pt idx="4261">
                  <c:v>3413.3150000000001</c:v>
                </c:pt>
                <c:pt idx="4262">
                  <c:v>3413.0219999999999</c:v>
                </c:pt>
                <c:pt idx="4263">
                  <c:v>3412.8090000000002</c:v>
                </c:pt>
                <c:pt idx="4264">
                  <c:v>3412.3789999999999</c:v>
                </c:pt>
                <c:pt idx="4265">
                  <c:v>3411.598</c:v>
                </c:pt>
                <c:pt idx="4266">
                  <c:v>3410.9769999999999</c:v>
                </c:pt>
                <c:pt idx="4267">
                  <c:v>3410.2669999999998</c:v>
                </c:pt>
                <c:pt idx="4268">
                  <c:v>3409.6080000000002</c:v>
                </c:pt>
                <c:pt idx="4269">
                  <c:v>3408.5450000000001</c:v>
                </c:pt>
                <c:pt idx="4270">
                  <c:v>3408.4079999999999</c:v>
                </c:pt>
                <c:pt idx="4271">
                  <c:v>3408.1790000000001</c:v>
                </c:pt>
                <c:pt idx="4272">
                  <c:v>3407.6990000000001</c:v>
                </c:pt>
                <c:pt idx="4273">
                  <c:v>3406.9009999999998</c:v>
                </c:pt>
                <c:pt idx="4274">
                  <c:v>3405.98</c:v>
                </c:pt>
                <c:pt idx="4275">
                  <c:v>3405.614</c:v>
                </c:pt>
                <c:pt idx="4276">
                  <c:v>3405.2080000000001</c:v>
                </c:pt>
                <c:pt idx="4277">
                  <c:v>3404.7249999999999</c:v>
                </c:pt>
                <c:pt idx="4278">
                  <c:v>3404.4859999999999</c:v>
                </c:pt>
                <c:pt idx="4279">
                  <c:v>3403.8139999999999</c:v>
                </c:pt>
                <c:pt idx="4280">
                  <c:v>3402.5859999999998</c:v>
                </c:pt>
                <c:pt idx="4281">
                  <c:v>3397.0949999999998</c:v>
                </c:pt>
                <c:pt idx="4282">
                  <c:v>3394.8159999999998</c:v>
                </c:pt>
                <c:pt idx="4283">
                  <c:v>3393.788</c:v>
                </c:pt>
                <c:pt idx="4284">
                  <c:v>3392.9479999999999</c:v>
                </c:pt>
                <c:pt idx="4285">
                  <c:v>3392.7809999999999</c:v>
                </c:pt>
                <c:pt idx="4286">
                  <c:v>3391.9520000000002</c:v>
                </c:pt>
                <c:pt idx="4287">
                  <c:v>3390.91</c:v>
                </c:pt>
                <c:pt idx="4288">
                  <c:v>3389.9720000000002</c:v>
                </c:pt>
                <c:pt idx="4289">
                  <c:v>3389.0880000000002</c:v>
                </c:pt>
                <c:pt idx="4290">
                  <c:v>3388.69</c:v>
                </c:pt>
                <c:pt idx="4291">
                  <c:v>3388.453</c:v>
                </c:pt>
                <c:pt idx="4292">
                  <c:v>3388.2629999999999</c:v>
                </c:pt>
                <c:pt idx="4293">
                  <c:v>3387.7959999999998</c:v>
                </c:pt>
                <c:pt idx="4294">
                  <c:v>3387.098</c:v>
                </c:pt>
                <c:pt idx="4295">
                  <c:v>3386.277</c:v>
                </c:pt>
                <c:pt idx="4296">
                  <c:v>3385.5329999999999</c:v>
                </c:pt>
                <c:pt idx="4297">
                  <c:v>3384.5230000000001</c:v>
                </c:pt>
                <c:pt idx="4298">
                  <c:v>3384.009</c:v>
                </c:pt>
                <c:pt idx="4299">
                  <c:v>3384.056</c:v>
                </c:pt>
                <c:pt idx="4300">
                  <c:v>3384.01</c:v>
                </c:pt>
                <c:pt idx="4301">
                  <c:v>3383.181</c:v>
                </c:pt>
                <c:pt idx="4302">
                  <c:v>3382.1680000000001</c:v>
                </c:pt>
                <c:pt idx="4303">
                  <c:v>3381.076</c:v>
                </c:pt>
                <c:pt idx="4304">
                  <c:v>3380.6170000000002</c:v>
                </c:pt>
                <c:pt idx="4305">
                  <c:v>3380.0819999999999</c:v>
                </c:pt>
                <c:pt idx="4306">
                  <c:v>3379.8130000000001</c:v>
                </c:pt>
                <c:pt idx="4307">
                  <c:v>3379.2649999999999</c:v>
                </c:pt>
                <c:pt idx="4308">
                  <c:v>3378.6080000000002</c:v>
                </c:pt>
                <c:pt idx="4309">
                  <c:v>3377.9070000000002</c:v>
                </c:pt>
                <c:pt idx="4310">
                  <c:v>3377.3150000000001</c:v>
                </c:pt>
                <c:pt idx="4311">
                  <c:v>3376.502</c:v>
                </c:pt>
                <c:pt idx="4312">
                  <c:v>3376.0920000000001</c:v>
                </c:pt>
                <c:pt idx="4313">
                  <c:v>3375.828</c:v>
                </c:pt>
                <c:pt idx="4314">
                  <c:v>3375.5349999999999</c:v>
                </c:pt>
                <c:pt idx="4315">
                  <c:v>3374.85</c:v>
                </c:pt>
                <c:pt idx="4316">
                  <c:v>3373.732</c:v>
                </c:pt>
                <c:pt idx="4317">
                  <c:v>3372.5149999999999</c:v>
                </c:pt>
                <c:pt idx="4318">
                  <c:v>3371.4459999999999</c:v>
                </c:pt>
                <c:pt idx="4319">
                  <c:v>3367.82</c:v>
                </c:pt>
                <c:pt idx="4320">
                  <c:v>3366.7220000000002</c:v>
                </c:pt>
                <c:pt idx="4321">
                  <c:v>3365.6529999999998</c:v>
                </c:pt>
                <c:pt idx="4322">
                  <c:v>3364.4490000000001</c:v>
                </c:pt>
                <c:pt idx="4323">
                  <c:v>3363.4490000000001</c:v>
                </c:pt>
                <c:pt idx="4324">
                  <c:v>3362.3220000000001</c:v>
                </c:pt>
                <c:pt idx="4325">
                  <c:v>3361.377</c:v>
                </c:pt>
                <c:pt idx="4326">
                  <c:v>3360.252</c:v>
                </c:pt>
                <c:pt idx="4327">
                  <c:v>3359.672</c:v>
                </c:pt>
                <c:pt idx="4328">
                  <c:v>3359.5230000000001</c:v>
                </c:pt>
                <c:pt idx="4329">
                  <c:v>3359.39</c:v>
                </c:pt>
                <c:pt idx="4330">
                  <c:v>3358.7370000000001</c:v>
                </c:pt>
                <c:pt idx="4331">
                  <c:v>3357.8359999999998</c:v>
                </c:pt>
                <c:pt idx="4332">
                  <c:v>3356.9479999999999</c:v>
                </c:pt>
                <c:pt idx="4333">
                  <c:v>3356.38</c:v>
                </c:pt>
                <c:pt idx="4334">
                  <c:v>3356.1280000000002</c:v>
                </c:pt>
                <c:pt idx="4335">
                  <c:v>3355.7339999999999</c:v>
                </c:pt>
                <c:pt idx="4336">
                  <c:v>3355.4389999999999</c:v>
                </c:pt>
                <c:pt idx="4337">
                  <c:v>3354.6559999999999</c:v>
                </c:pt>
                <c:pt idx="4338">
                  <c:v>3353.819</c:v>
                </c:pt>
                <c:pt idx="4339">
                  <c:v>3353.252</c:v>
                </c:pt>
                <c:pt idx="4340">
                  <c:v>3352.3180000000002</c:v>
                </c:pt>
                <c:pt idx="4341">
                  <c:v>3351.7469999999998</c:v>
                </c:pt>
                <c:pt idx="4342">
                  <c:v>3351.3760000000002</c:v>
                </c:pt>
                <c:pt idx="4343">
                  <c:v>3351.4479999999999</c:v>
                </c:pt>
                <c:pt idx="4344">
                  <c:v>3351.2620000000002</c:v>
                </c:pt>
                <c:pt idx="4345">
                  <c:v>3350.569</c:v>
                </c:pt>
                <c:pt idx="4346">
                  <c:v>3348.7350000000001</c:v>
                </c:pt>
                <c:pt idx="4347">
                  <c:v>3347.306</c:v>
                </c:pt>
                <c:pt idx="4348">
                  <c:v>3345.8609999999999</c:v>
                </c:pt>
                <c:pt idx="4349">
                  <c:v>3345.0079999999998</c:v>
                </c:pt>
                <c:pt idx="4350">
                  <c:v>3344.3510000000001</c:v>
                </c:pt>
                <c:pt idx="4351">
                  <c:v>3342.0720000000001</c:v>
                </c:pt>
                <c:pt idx="4352">
                  <c:v>3340.1320000000001</c:v>
                </c:pt>
                <c:pt idx="4353">
                  <c:v>3337.67</c:v>
                </c:pt>
                <c:pt idx="4354">
                  <c:v>3336.3760000000002</c:v>
                </c:pt>
                <c:pt idx="4355">
                  <c:v>3334.7979999999998</c:v>
                </c:pt>
                <c:pt idx="4356">
                  <c:v>3333.1669999999999</c:v>
                </c:pt>
                <c:pt idx="4357">
                  <c:v>3332.3609999999999</c:v>
                </c:pt>
                <c:pt idx="4358">
                  <c:v>3331.6770000000001</c:v>
                </c:pt>
                <c:pt idx="4359">
                  <c:v>3330.7310000000002</c:v>
                </c:pt>
                <c:pt idx="4360">
                  <c:v>3329.268</c:v>
                </c:pt>
                <c:pt idx="4361">
                  <c:v>3328.0250000000001</c:v>
                </c:pt>
                <c:pt idx="4362">
                  <c:v>3326.96</c:v>
                </c:pt>
                <c:pt idx="4363">
                  <c:v>3326.3490000000002</c:v>
                </c:pt>
                <c:pt idx="4364">
                  <c:v>3325.884</c:v>
                </c:pt>
                <c:pt idx="4365">
                  <c:v>3325.2550000000001</c:v>
                </c:pt>
                <c:pt idx="4366">
                  <c:v>3324.4180000000001</c:v>
                </c:pt>
                <c:pt idx="4367">
                  <c:v>3323.4969999999998</c:v>
                </c:pt>
                <c:pt idx="4368">
                  <c:v>3322.451</c:v>
                </c:pt>
                <c:pt idx="4369">
                  <c:v>3321.433</c:v>
                </c:pt>
                <c:pt idx="4370">
                  <c:v>3320.58</c:v>
                </c:pt>
                <c:pt idx="4371">
                  <c:v>3319.982</c:v>
                </c:pt>
                <c:pt idx="4372">
                  <c:v>3319.8069999999998</c:v>
                </c:pt>
                <c:pt idx="4373">
                  <c:v>3319.4</c:v>
                </c:pt>
                <c:pt idx="4374">
                  <c:v>3318.6080000000002</c:v>
                </c:pt>
                <c:pt idx="4375">
                  <c:v>3317.5540000000001</c:v>
                </c:pt>
                <c:pt idx="4376">
                  <c:v>3316.424</c:v>
                </c:pt>
                <c:pt idx="4377">
                  <c:v>3315.741</c:v>
                </c:pt>
                <c:pt idx="4378">
                  <c:v>3315.18</c:v>
                </c:pt>
                <c:pt idx="4379">
                  <c:v>3314.6419999999998</c:v>
                </c:pt>
                <c:pt idx="4380">
                  <c:v>3313.9609999999998</c:v>
                </c:pt>
                <c:pt idx="4381">
                  <c:v>3313.0210000000002</c:v>
                </c:pt>
                <c:pt idx="4382">
                  <c:v>3311.9050000000002</c:v>
                </c:pt>
                <c:pt idx="4383">
                  <c:v>3310.931</c:v>
                </c:pt>
                <c:pt idx="4384">
                  <c:v>3309.808</c:v>
                </c:pt>
                <c:pt idx="4385">
                  <c:v>3306.9189999999999</c:v>
                </c:pt>
                <c:pt idx="4386">
                  <c:v>3306.192</c:v>
                </c:pt>
                <c:pt idx="4387">
                  <c:v>3305.8409999999999</c:v>
                </c:pt>
                <c:pt idx="4388">
                  <c:v>3304.8470000000002</c:v>
                </c:pt>
                <c:pt idx="4389">
                  <c:v>3303.7020000000002</c:v>
                </c:pt>
                <c:pt idx="4390">
                  <c:v>3302.6750000000002</c:v>
                </c:pt>
                <c:pt idx="4391">
                  <c:v>3301.7910000000002</c:v>
                </c:pt>
                <c:pt idx="4392">
                  <c:v>3301.3139999999999</c:v>
                </c:pt>
                <c:pt idx="4393">
                  <c:v>3300.8530000000001</c:v>
                </c:pt>
                <c:pt idx="4394">
                  <c:v>3300.393</c:v>
                </c:pt>
                <c:pt idx="4395">
                  <c:v>3299.7109999999998</c:v>
                </c:pt>
                <c:pt idx="4396">
                  <c:v>3298.7779999999998</c:v>
                </c:pt>
                <c:pt idx="4397">
                  <c:v>3298.069</c:v>
                </c:pt>
                <c:pt idx="4398">
                  <c:v>3297.0540000000001</c:v>
                </c:pt>
                <c:pt idx="4399">
                  <c:v>3296.1660000000002</c:v>
                </c:pt>
                <c:pt idx="4400">
                  <c:v>3295.7869999999998</c:v>
                </c:pt>
                <c:pt idx="4401">
                  <c:v>3295.643</c:v>
                </c:pt>
                <c:pt idx="4402">
                  <c:v>3295.4279999999999</c:v>
                </c:pt>
                <c:pt idx="4403">
                  <c:v>3294.6869999999999</c:v>
                </c:pt>
                <c:pt idx="4404">
                  <c:v>3293.8159999999998</c:v>
                </c:pt>
                <c:pt idx="4405">
                  <c:v>3293.0010000000002</c:v>
                </c:pt>
                <c:pt idx="4406">
                  <c:v>3292.4119999999998</c:v>
                </c:pt>
                <c:pt idx="4407">
                  <c:v>3291.9789999999998</c:v>
                </c:pt>
                <c:pt idx="4408">
                  <c:v>3291.1379999999999</c:v>
                </c:pt>
                <c:pt idx="4409">
                  <c:v>3290.13</c:v>
                </c:pt>
                <c:pt idx="4410">
                  <c:v>3289.51</c:v>
                </c:pt>
                <c:pt idx="4411">
                  <c:v>3288.6370000000002</c:v>
                </c:pt>
                <c:pt idx="4412">
                  <c:v>3287.77</c:v>
                </c:pt>
                <c:pt idx="4413">
                  <c:v>3286.8440000000001</c:v>
                </c:pt>
                <c:pt idx="4414">
                  <c:v>3286.2730000000001</c:v>
                </c:pt>
                <c:pt idx="4415">
                  <c:v>3286.0320000000002</c:v>
                </c:pt>
                <c:pt idx="4416">
                  <c:v>3285.884</c:v>
                </c:pt>
                <c:pt idx="4417">
                  <c:v>3285.248</c:v>
                </c:pt>
                <c:pt idx="4418">
                  <c:v>3284.4780000000001</c:v>
                </c:pt>
                <c:pt idx="4419">
                  <c:v>3283.5010000000002</c:v>
                </c:pt>
                <c:pt idx="4420">
                  <c:v>3282.587</c:v>
                </c:pt>
                <c:pt idx="4421">
                  <c:v>3282.1129999999998</c:v>
                </c:pt>
                <c:pt idx="4422">
                  <c:v>3281.8609999999999</c:v>
                </c:pt>
                <c:pt idx="4423">
                  <c:v>3281.56</c:v>
                </c:pt>
                <c:pt idx="4424">
                  <c:v>3280.9459999999999</c:v>
                </c:pt>
                <c:pt idx="4425">
                  <c:v>3280.4189999999999</c:v>
                </c:pt>
                <c:pt idx="4426">
                  <c:v>3279.5880000000002</c:v>
                </c:pt>
                <c:pt idx="4427">
                  <c:v>3278.8809999999999</c:v>
                </c:pt>
                <c:pt idx="4428">
                  <c:v>3278.0819999999999</c:v>
                </c:pt>
                <c:pt idx="4429">
                  <c:v>3277.6350000000002</c:v>
                </c:pt>
                <c:pt idx="4430">
                  <c:v>3277.663</c:v>
                </c:pt>
                <c:pt idx="4431">
                  <c:v>3277.4969999999998</c:v>
                </c:pt>
                <c:pt idx="4432">
                  <c:v>3277.078</c:v>
                </c:pt>
                <c:pt idx="4433">
                  <c:v>3276.3119999999999</c:v>
                </c:pt>
                <c:pt idx="4434">
                  <c:v>3275.5909999999999</c:v>
                </c:pt>
                <c:pt idx="4435">
                  <c:v>3274.9659999999999</c:v>
                </c:pt>
                <c:pt idx="4436">
                  <c:v>3274.6309999999999</c:v>
                </c:pt>
                <c:pt idx="4437">
                  <c:v>3274.3110000000001</c:v>
                </c:pt>
                <c:pt idx="4438">
                  <c:v>3274.2049999999999</c:v>
                </c:pt>
                <c:pt idx="4439">
                  <c:v>3273.7240000000002</c:v>
                </c:pt>
                <c:pt idx="4440">
                  <c:v>3273.1570000000002</c:v>
                </c:pt>
                <c:pt idx="4441">
                  <c:v>3272.4380000000001</c:v>
                </c:pt>
                <c:pt idx="4442">
                  <c:v>3271.694</c:v>
                </c:pt>
                <c:pt idx="4443">
                  <c:v>3270.9140000000002</c:v>
                </c:pt>
                <c:pt idx="4444">
                  <c:v>3270.6790000000001</c:v>
                </c:pt>
                <c:pt idx="4445">
                  <c:v>3270.5509999999999</c:v>
                </c:pt>
                <c:pt idx="4446">
                  <c:v>3270.431</c:v>
                </c:pt>
                <c:pt idx="4447">
                  <c:v>3269.7350000000001</c:v>
                </c:pt>
                <c:pt idx="4448">
                  <c:v>3269.0430000000001</c:v>
                </c:pt>
                <c:pt idx="4449">
                  <c:v>3268.38</c:v>
                </c:pt>
                <c:pt idx="4450">
                  <c:v>3268.1329999999998</c:v>
                </c:pt>
                <c:pt idx="4451">
                  <c:v>3267.7089999999998</c:v>
                </c:pt>
                <c:pt idx="4452">
                  <c:v>3267.39</c:v>
                </c:pt>
                <c:pt idx="4453">
                  <c:v>3266.915</c:v>
                </c:pt>
                <c:pt idx="4454">
                  <c:v>3265.71</c:v>
                </c:pt>
                <c:pt idx="4455">
                  <c:v>3264.7460000000001</c:v>
                </c:pt>
                <c:pt idx="4456">
                  <c:v>3263.8069999999998</c:v>
                </c:pt>
                <c:pt idx="4457">
                  <c:v>3262.9380000000001</c:v>
                </c:pt>
                <c:pt idx="4458">
                  <c:v>3262.4059999999999</c:v>
                </c:pt>
                <c:pt idx="4459">
                  <c:v>3262.2080000000001</c:v>
                </c:pt>
                <c:pt idx="4460">
                  <c:v>3262.1109999999999</c:v>
                </c:pt>
                <c:pt idx="4461">
                  <c:v>3261.6089999999999</c:v>
                </c:pt>
                <c:pt idx="4462">
                  <c:v>3260.9580000000001</c:v>
                </c:pt>
                <c:pt idx="4463">
                  <c:v>3260.1779999999999</c:v>
                </c:pt>
                <c:pt idx="4464">
                  <c:v>3259.38</c:v>
                </c:pt>
                <c:pt idx="4465">
                  <c:v>3258.81</c:v>
                </c:pt>
                <c:pt idx="4466">
                  <c:v>3258.2060000000001</c:v>
                </c:pt>
                <c:pt idx="4467">
                  <c:v>3257.8139999999999</c:v>
                </c:pt>
                <c:pt idx="4468">
                  <c:v>3257.3150000000001</c:v>
                </c:pt>
                <c:pt idx="4469">
                  <c:v>3256.5920000000001</c:v>
                </c:pt>
                <c:pt idx="4470">
                  <c:v>3255.768</c:v>
                </c:pt>
                <c:pt idx="4471">
                  <c:v>3254.8960000000002</c:v>
                </c:pt>
                <c:pt idx="4472">
                  <c:v>3254.4</c:v>
                </c:pt>
                <c:pt idx="4473">
                  <c:v>3254.17</c:v>
                </c:pt>
                <c:pt idx="4474">
                  <c:v>3254.2159999999999</c:v>
                </c:pt>
                <c:pt idx="4475">
                  <c:v>3253.9589999999998</c:v>
                </c:pt>
                <c:pt idx="4476">
                  <c:v>3253.3919999999998</c:v>
                </c:pt>
                <c:pt idx="4477">
                  <c:v>3252.6109999999999</c:v>
                </c:pt>
                <c:pt idx="4478">
                  <c:v>3251.9949999999999</c:v>
                </c:pt>
                <c:pt idx="4479">
                  <c:v>3251.2460000000001</c:v>
                </c:pt>
                <c:pt idx="4480">
                  <c:v>3250.8130000000001</c:v>
                </c:pt>
                <c:pt idx="4481">
                  <c:v>3249.4639999999999</c:v>
                </c:pt>
                <c:pt idx="4482">
                  <c:v>3248.2910000000002</c:v>
                </c:pt>
                <c:pt idx="4483">
                  <c:v>3247.5239999999999</c:v>
                </c:pt>
                <c:pt idx="4484">
                  <c:v>3246.2330000000002</c:v>
                </c:pt>
                <c:pt idx="4485">
                  <c:v>3245.1590000000001</c:v>
                </c:pt>
                <c:pt idx="4486">
                  <c:v>3244.2429999999999</c:v>
                </c:pt>
                <c:pt idx="4487">
                  <c:v>3243.6019999999999</c:v>
                </c:pt>
                <c:pt idx="4488">
                  <c:v>3243.4560000000001</c:v>
                </c:pt>
                <c:pt idx="4489">
                  <c:v>3243.4839999999999</c:v>
                </c:pt>
                <c:pt idx="4490">
                  <c:v>3242.9140000000002</c:v>
                </c:pt>
                <c:pt idx="4491">
                  <c:v>3241.5680000000002</c:v>
                </c:pt>
                <c:pt idx="4492">
                  <c:v>3240.73</c:v>
                </c:pt>
                <c:pt idx="4493">
                  <c:v>3239.982</c:v>
                </c:pt>
                <c:pt idx="4494">
                  <c:v>3239.46</c:v>
                </c:pt>
                <c:pt idx="4495">
                  <c:v>3239.0149999999999</c:v>
                </c:pt>
                <c:pt idx="4496">
                  <c:v>3238.605</c:v>
                </c:pt>
                <c:pt idx="4497">
                  <c:v>3238.2359999999999</c:v>
                </c:pt>
                <c:pt idx="4498">
                  <c:v>3237.576</c:v>
                </c:pt>
                <c:pt idx="4499">
                  <c:v>3236.9180000000001</c:v>
                </c:pt>
                <c:pt idx="4500">
                  <c:v>3236.252</c:v>
                </c:pt>
                <c:pt idx="4501">
                  <c:v>3235.3110000000001</c:v>
                </c:pt>
                <c:pt idx="4502">
                  <c:v>3233.9989999999998</c:v>
                </c:pt>
                <c:pt idx="4503">
                  <c:v>3233.24</c:v>
                </c:pt>
                <c:pt idx="4504">
                  <c:v>3232.8560000000002</c:v>
                </c:pt>
                <c:pt idx="4505">
                  <c:v>3232.002</c:v>
                </c:pt>
                <c:pt idx="4506">
                  <c:v>3231.1729999999998</c:v>
                </c:pt>
                <c:pt idx="4507">
                  <c:v>3230.3420000000001</c:v>
                </c:pt>
                <c:pt idx="4508">
                  <c:v>3229.4969999999998</c:v>
                </c:pt>
                <c:pt idx="4509">
                  <c:v>3229.0549999999998</c:v>
                </c:pt>
                <c:pt idx="4510">
                  <c:v>3228.5509999999999</c:v>
                </c:pt>
                <c:pt idx="4511">
                  <c:v>3228.0990000000002</c:v>
                </c:pt>
                <c:pt idx="4512">
                  <c:v>3227.5410000000002</c:v>
                </c:pt>
                <c:pt idx="4513">
                  <c:v>3227.0309999999999</c:v>
                </c:pt>
                <c:pt idx="4514">
                  <c:v>3226.3780000000002</c:v>
                </c:pt>
                <c:pt idx="4515">
                  <c:v>3225.4780000000001</c:v>
                </c:pt>
                <c:pt idx="4516">
                  <c:v>3224.748</c:v>
                </c:pt>
                <c:pt idx="4517">
                  <c:v>3224.672</c:v>
                </c:pt>
                <c:pt idx="4518">
                  <c:v>3224.81</c:v>
                </c:pt>
                <c:pt idx="4519">
                  <c:v>3224.431</c:v>
                </c:pt>
                <c:pt idx="4520">
                  <c:v>3223.84</c:v>
                </c:pt>
                <c:pt idx="4521">
                  <c:v>3223.011</c:v>
                </c:pt>
                <c:pt idx="4522">
                  <c:v>3222.1660000000002</c:v>
                </c:pt>
                <c:pt idx="4523">
                  <c:v>3221.5819999999999</c:v>
                </c:pt>
                <c:pt idx="4524">
                  <c:v>3221.14</c:v>
                </c:pt>
                <c:pt idx="4525">
                  <c:v>3220.7060000000001</c:v>
                </c:pt>
                <c:pt idx="4526">
                  <c:v>3220.4180000000001</c:v>
                </c:pt>
                <c:pt idx="4527">
                  <c:v>3220.165</c:v>
                </c:pt>
                <c:pt idx="4528">
                  <c:v>3219.7269999999999</c:v>
                </c:pt>
                <c:pt idx="4529">
                  <c:v>3218.7930000000001</c:v>
                </c:pt>
                <c:pt idx="4530">
                  <c:v>3218.1469999999999</c:v>
                </c:pt>
                <c:pt idx="4531">
                  <c:v>3217.6390000000001</c:v>
                </c:pt>
                <c:pt idx="4532">
                  <c:v>3217.7640000000001</c:v>
                </c:pt>
                <c:pt idx="4533">
                  <c:v>3217.6579999999999</c:v>
                </c:pt>
                <c:pt idx="4534">
                  <c:v>3217.085</c:v>
                </c:pt>
                <c:pt idx="4535">
                  <c:v>3216.3710000000001</c:v>
                </c:pt>
                <c:pt idx="4536">
                  <c:v>3215.6860000000001</c:v>
                </c:pt>
                <c:pt idx="4537">
                  <c:v>3215.1570000000002</c:v>
                </c:pt>
                <c:pt idx="4538">
                  <c:v>3214.5709999999999</c:v>
                </c:pt>
                <c:pt idx="4539">
                  <c:v>3214.1039999999998</c:v>
                </c:pt>
                <c:pt idx="4540">
                  <c:v>3213.777</c:v>
                </c:pt>
                <c:pt idx="4541">
                  <c:v>3213.5520000000001</c:v>
                </c:pt>
                <c:pt idx="4542">
                  <c:v>3212.9850000000001</c:v>
                </c:pt>
                <c:pt idx="4543">
                  <c:v>3212.3119999999999</c:v>
                </c:pt>
                <c:pt idx="4544">
                  <c:v>3211.4940000000001</c:v>
                </c:pt>
                <c:pt idx="4545">
                  <c:v>3210.6439999999998</c:v>
                </c:pt>
                <c:pt idx="4546">
                  <c:v>3210.1779999999999</c:v>
                </c:pt>
                <c:pt idx="4547">
                  <c:v>3210.4520000000002</c:v>
                </c:pt>
                <c:pt idx="4548">
                  <c:v>3210.0770000000002</c:v>
                </c:pt>
                <c:pt idx="4549">
                  <c:v>3209.6750000000002</c:v>
                </c:pt>
                <c:pt idx="4550">
                  <c:v>3209.0590000000002</c:v>
                </c:pt>
                <c:pt idx="4551">
                  <c:v>3208.223</c:v>
                </c:pt>
                <c:pt idx="4552">
                  <c:v>3207.0279999999998</c:v>
                </c:pt>
                <c:pt idx="4553">
                  <c:v>3206.5659999999998</c:v>
                </c:pt>
                <c:pt idx="4554">
                  <c:v>3206.136</c:v>
                </c:pt>
                <c:pt idx="4555">
                  <c:v>3205.752</c:v>
                </c:pt>
                <c:pt idx="4556">
                  <c:v>3205.4160000000002</c:v>
                </c:pt>
                <c:pt idx="4557">
                  <c:v>3204.5940000000001</c:v>
                </c:pt>
                <c:pt idx="4558">
                  <c:v>3202.5039999999999</c:v>
                </c:pt>
                <c:pt idx="4559">
                  <c:v>3201.2620000000002</c:v>
                </c:pt>
                <c:pt idx="4560">
                  <c:v>3199.7710000000002</c:v>
                </c:pt>
                <c:pt idx="4561">
                  <c:v>3199.4670000000001</c:v>
                </c:pt>
                <c:pt idx="4562">
                  <c:v>3199.1880000000001</c:v>
                </c:pt>
                <c:pt idx="4563">
                  <c:v>3198.7190000000001</c:v>
                </c:pt>
                <c:pt idx="4564">
                  <c:v>3197.9679999999998</c:v>
                </c:pt>
                <c:pt idx="4565">
                  <c:v>3196.6149999999998</c:v>
                </c:pt>
                <c:pt idx="4566">
                  <c:v>3195.1</c:v>
                </c:pt>
                <c:pt idx="4567">
                  <c:v>3194.2750000000001</c:v>
                </c:pt>
                <c:pt idx="4568">
                  <c:v>3193.6</c:v>
                </c:pt>
                <c:pt idx="4569">
                  <c:v>3192.9470000000001</c:v>
                </c:pt>
                <c:pt idx="4570">
                  <c:v>3192.3690000000001</c:v>
                </c:pt>
                <c:pt idx="4571">
                  <c:v>3191.51</c:v>
                </c:pt>
                <c:pt idx="4572">
                  <c:v>3190.6</c:v>
                </c:pt>
                <c:pt idx="4573">
                  <c:v>3189.52</c:v>
                </c:pt>
                <c:pt idx="4574">
                  <c:v>3188.51</c:v>
                </c:pt>
                <c:pt idx="4575">
                  <c:v>3188.0790000000002</c:v>
                </c:pt>
                <c:pt idx="4576">
                  <c:v>3187.9319999999998</c:v>
                </c:pt>
                <c:pt idx="4577">
                  <c:v>3187.9470000000001</c:v>
                </c:pt>
                <c:pt idx="4578">
                  <c:v>3187.518</c:v>
                </c:pt>
                <c:pt idx="4579">
                  <c:v>3186.5590000000002</c:v>
                </c:pt>
                <c:pt idx="4580">
                  <c:v>3185.7860000000001</c:v>
                </c:pt>
                <c:pt idx="4581">
                  <c:v>3183.7049999999999</c:v>
                </c:pt>
                <c:pt idx="4582">
                  <c:v>3175.4380000000001</c:v>
                </c:pt>
                <c:pt idx="4583">
                  <c:v>3174.44</c:v>
                </c:pt>
                <c:pt idx="4584">
                  <c:v>3172.9</c:v>
                </c:pt>
                <c:pt idx="4585">
                  <c:v>3171.7959999999998</c:v>
                </c:pt>
                <c:pt idx="4586">
                  <c:v>3170.4140000000002</c:v>
                </c:pt>
                <c:pt idx="4587">
                  <c:v>3168.9690000000001</c:v>
                </c:pt>
                <c:pt idx="4588">
                  <c:v>3167.4569999999999</c:v>
                </c:pt>
                <c:pt idx="4589">
                  <c:v>3166.277</c:v>
                </c:pt>
                <c:pt idx="4590">
                  <c:v>3165.482</c:v>
                </c:pt>
                <c:pt idx="4591">
                  <c:v>3165.3359999999998</c:v>
                </c:pt>
                <c:pt idx="4592">
                  <c:v>3164.8760000000002</c:v>
                </c:pt>
                <c:pt idx="4593">
                  <c:v>3163.6669999999999</c:v>
                </c:pt>
                <c:pt idx="4594">
                  <c:v>3162.3820000000001</c:v>
                </c:pt>
                <c:pt idx="4595">
                  <c:v>3161.5259999999998</c:v>
                </c:pt>
                <c:pt idx="4596">
                  <c:v>3160.739</c:v>
                </c:pt>
                <c:pt idx="4597">
                  <c:v>3160.0210000000002</c:v>
                </c:pt>
                <c:pt idx="4598">
                  <c:v>3159.5569999999998</c:v>
                </c:pt>
                <c:pt idx="4599">
                  <c:v>3159.08</c:v>
                </c:pt>
                <c:pt idx="4600">
                  <c:v>3158.3449999999998</c:v>
                </c:pt>
                <c:pt idx="4601">
                  <c:v>3157.509</c:v>
                </c:pt>
                <c:pt idx="4602">
                  <c:v>3156.5239999999999</c:v>
                </c:pt>
                <c:pt idx="4603">
                  <c:v>3155.444</c:v>
                </c:pt>
                <c:pt idx="4604">
                  <c:v>3154.8870000000002</c:v>
                </c:pt>
                <c:pt idx="4605">
                  <c:v>3154.6179999999999</c:v>
                </c:pt>
                <c:pt idx="4606">
                  <c:v>3154.5949999999998</c:v>
                </c:pt>
                <c:pt idx="4607">
                  <c:v>3153.5650000000001</c:v>
                </c:pt>
                <c:pt idx="4608">
                  <c:v>3152.567</c:v>
                </c:pt>
                <c:pt idx="4609">
                  <c:v>3151.5810000000001</c:v>
                </c:pt>
                <c:pt idx="4610">
                  <c:v>3150.7890000000002</c:v>
                </c:pt>
                <c:pt idx="4611">
                  <c:v>3150.1930000000002</c:v>
                </c:pt>
                <c:pt idx="4612">
                  <c:v>3149.6669999999999</c:v>
                </c:pt>
                <c:pt idx="4613">
                  <c:v>3149.2339999999999</c:v>
                </c:pt>
                <c:pt idx="4614">
                  <c:v>3148.768</c:v>
                </c:pt>
                <c:pt idx="4615">
                  <c:v>3148.1060000000002</c:v>
                </c:pt>
                <c:pt idx="4616">
                  <c:v>3147.143</c:v>
                </c:pt>
                <c:pt idx="4617">
                  <c:v>3146.047</c:v>
                </c:pt>
                <c:pt idx="4618">
                  <c:v>3145.1129999999998</c:v>
                </c:pt>
                <c:pt idx="4619">
                  <c:v>3144.5259999999998</c:v>
                </c:pt>
                <c:pt idx="4620">
                  <c:v>3144.3409999999999</c:v>
                </c:pt>
                <c:pt idx="4621">
                  <c:v>3144.498</c:v>
                </c:pt>
                <c:pt idx="4622">
                  <c:v>3144.1759999999999</c:v>
                </c:pt>
                <c:pt idx="4623">
                  <c:v>3143.0010000000002</c:v>
                </c:pt>
                <c:pt idx="4624">
                  <c:v>3141.3989999999999</c:v>
                </c:pt>
                <c:pt idx="4625">
                  <c:v>3140.288</c:v>
                </c:pt>
                <c:pt idx="4626">
                  <c:v>3139.5619999999999</c:v>
                </c:pt>
                <c:pt idx="4627">
                  <c:v>3138.8670000000002</c:v>
                </c:pt>
                <c:pt idx="4628">
                  <c:v>3138.2060000000001</c:v>
                </c:pt>
                <c:pt idx="4629">
                  <c:v>3137.6680000000001</c:v>
                </c:pt>
                <c:pt idx="4630">
                  <c:v>3136.8850000000002</c:v>
                </c:pt>
                <c:pt idx="4631">
                  <c:v>3135.866</c:v>
                </c:pt>
                <c:pt idx="4632">
                  <c:v>3135</c:v>
                </c:pt>
                <c:pt idx="4633">
                  <c:v>3134.0509999999999</c:v>
                </c:pt>
                <c:pt idx="4634">
                  <c:v>3132.9279999999999</c:v>
                </c:pt>
                <c:pt idx="4635">
                  <c:v>3132.8510000000001</c:v>
                </c:pt>
                <c:pt idx="4636">
                  <c:v>3132.6</c:v>
                </c:pt>
                <c:pt idx="4637">
                  <c:v>3131.8589999999999</c:v>
                </c:pt>
                <c:pt idx="4638">
                  <c:v>3131.0349999999999</c:v>
                </c:pt>
                <c:pt idx="4639">
                  <c:v>3130.181</c:v>
                </c:pt>
                <c:pt idx="4640">
                  <c:v>3129.4609999999998</c:v>
                </c:pt>
                <c:pt idx="4641">
                  <c:v>3129.1819999999998</c:v>
                </c:pt>
                <c:pt idx="4642">
                  <c:v>3128.8989999999999</c:v>
                </c:pt>
                <c:pt idx="4643">
                  <c:v>3128.4920000000002</c:v>
                </c:pt>
                <c:pt idx="4644">
                  <c:v>3127.8919999999998</c:v>
                </c:pt>
                <c:pt idx="4645">
                  <c:v>3127.1260000000002</c:v>
                </c:pt>
                <c:pt idx="4646">
                  <c:v>3126.2689999999998</c:v>
                </c:pt>
                <c:pt idx="4647">
                  <c:v>3125.3850000000002</c:v>
                </c:pt>
                <c:pt idx="4648">
                  <c:v>3124.7539999999999</c:v>
                </c:pt>
                <c:pt idx="4649">
                  <c:v>3124.6469999999999</c:v>
                </c:pt>
                <c:pt idx="4650">
                  <c:v>3124.694</c:v>
                </c:pt>
                <c:pt idx="4651">
                  <c:v>3124.299</c:v>
                </c:pt>
                <c:pt idx="4652">
                  <c:v>3123.346</c:v>
                </c:pt>
                <c:pt idx="4653">
                  <c:v>3122.1680000000001</c:v>
                </c:pt>
                <c:pt idx="4654">
                  <c:v>3121.1790000000001</c:v>
                </c:pt>
                <c:pt idx="4655">
                  <c:v>3118.6219999999998</c:v>
                </c:pt>
                <c:pt idx="4656">
                  <c:v>3109.9119999999998</c:v>
                </c:pt>
                <c:pt idx="4657">
                  <c:v>3108.1849999999999</c:v>
                </c:pt>
                <c:pt idx="4658">
                  <c:v>3106.4389999999999</c:v>
                </c:pt>
                <c:pt idx="4659">
                  <c:v>3104.826</c:v>
                </c:pt>
                <c:pt idx="4660">
                  <c:v>3103.2829999999999</c:v>
                </c:pt>
                <c:pt idx="4661">
                  <c:v>3101.78</c:v>
                </c:pt>
                <c:pt idx="4662">
                  <c:v>3100.395</c:v>
                </c:pt>
                <c:pt idx="4663">
                  <c:v>3099.5990000000002</c:v>
                </c:pt>
                <c:pt idx="4664">
                  <c:v>3099.2829999999999</c:v>
                </c:pt>
                <c:pt idx="4665">
                  <c:v>3098.953</c:v>
                </c:pt>
                <c:pt idx="4666">
                  <c:v>3098.0010000000002</c:v>
                </c:pt>
                <c:pt idx="4667">
                  <c:v>3097.0210000000002</c:v>
                </c:pt>
                <c:pt idx="4668">
                  <c:v>3095.9169999999999</c:v>
                </c:pt>
                <c:pt idx="4669">
                  <c:v>3095.3829999999998</c:v>
                </c:pt>
                <c:pt idx="4670">
                  <c:v>3094.7950000000001</c:v>
                </c:pt>
                <c:pt idx="4671">
                  <c:v>3094.4070000000002</c:v>
                </c:pt>
                <c:pt idx="4672">
                  <c:v>3093.9479999999999</c:v>
                </c:pt>
                <c:pt idx="4673">
                  <c:v>3093.442</c:v>
                </c:pt>
                <c:pt idx="4674">
                  <c:v>3092.7190000000001</c:v>
                </c:pt>
                <c:pt idx="4675">
                  <c:v>3091.9349999999999</c:v>
                </c:pt>
                <c:pt idx="4676">
                  <c:v>3091.0219999999999</c:v>
                </c:pt>
                <c:pt idx="4677">
                  <c:v>3090.5</c:v>
                </c:pt>
                <c:pt idx="4678">
                  <c:v>3090.1930000000002</c:v>
                </c:pt>
                <c:pt idx="4679">
                  <c:v>3090.34</c:v>
                </c:pt>
                <c:pt idx="4680">
                  <c:v>3090.069</c:v>
                </c:pt>
                <c:pt idx="4681">
                  <c:v>3089.3989999999999</c:v>
                </c:pt>
                <c:pt idx="4682">
                  <c:v>3088.5859999999998</c:v>
                </c:pt>
                <c:pt idx="4683">
                  <c:v>3087.9940000000001</c:v>
                </c:pt>
                <c:pt idx="4684">
                  <c:v>3087.6120000000001</c:v>
                </c:pt>
                <c:pt idx="4685">
                  <c:v>3087.2330000000002</c:v>
                </c:pt>
                <c:pt idx="4686">
                  <c:v>3086.7020000000002</c:v>
                </c:pt>
                <c:pt idx="4687">
                  <c:v>3085.9470000000001</c:v>
                </c:pt>
                <c:pt idx="4688">
                  <c:v>3085.4380000000001</c:v>
                </c:pt>
                <c:pt idx="4689">
                  <c:v>3084.6759999999999</c:v>
                </c:pt>
                <c:pt idx="4690">
                  <c:v>3083.768</c:v>
                </c:pt>
                <c:pt idx="4691">
                  <c:v>3083.0569999999998</c:v>
                </c:pt>
                <c:pt idx="4692">
                  <c:v>3082.723</c:v>
                </c:pt>
                <c:pt idx="4693">
                  <c:v>3082.989</c:v>
                </c:pt>
                <c:pt idx="4694">
                  <c:v>3082.7959999999998</c:v>
                </c:pt>
                <c:pt idx="4695">
                  <c:v>3082.355</c:v>
                </c:pt>
                <c:pt idx="4696">
                  <c:v>3081.498</c:v>
                </c:pt>
                <c:pt idx="4697">
                  <c:v>3080.8159999999998</c:v>
                </c:pt>
                <c:pt idx="4698">
                  <c:v>3080.0369999999998</c:v>
                </c:pt>
                <c:pt idx="4699">
                  <c:v>3079.3809999999999</c:v>
                </c:pt>
                <c:pt idx="4700">
                  <c:v>3078.8890000000001</c:v>
                </c:pt>
                <c:pt idx="4701">
                  <c:v>3078.37</c:v>
                </c:pt>
                <c:pt idx="4702">
                  <c:v>3077.8049999999998</c:v>
                </c:pt>
                <c:pt idx="4703">
                  <c:v>3077.1089999999999</c:v>
                </c:pt>
                <c:pt idx="4704">
                  <c:v>3076.3890000000001</c:v>
                </c:pt>
                <c:pt idx="4705">
                  <c:v>3074.6260000000002</c:v>
                </c:pt>
                <c:pt idx="4706">
                  <c:v>3073.328</c:v>
                </c:pt>
                <c:pt idx="4707">
                  <c:v>3072.8220000000001</c:v>
                </c:pt>
                <c:pt idx="4708">
                  <c:v>3072.462</c:v>
                </c:pt>
                <c:pt idx="4709">
                  <c:v>3072.2809999999999</c:v>
                </c:pt>
                <c:pt idx="4710">
                  <c:v>3071.6970000000001</c:v>
                </c:pt>
                <c:pt idx="4711">
                  <c:v>3070.7060000000001</c:v>
                </c:pt>
                <c:pt idx="4712">
                  <c:v>3069.9810000000002</c:v>
                </c:pt>
                <c:pt idx="4713">
                  <c:v>3069.6219999999998</c:v>
                </c:pt>
                <c:pt idx="4714">
                  <c:v>3069.39</c:v>
                </c:pt>
                <c:pt idx="4715">
                  <c:v>3069.16</c:v>
                </c:pt>
                <c:pt idx="4716">
                  <c:v>3068.732</c:v>
                </c:pt>
                <c:pt idx="4717">
                  <c:v>3067.4670000000001</c:v>
                </c:pt>
                <c:pt idx="4718">
                  <c:v>3065.422</c:v>
                </c:pt>
                <c:pt idx="4719">
                  <c:v>3064.241</c:v>
                </c:pt>
                <c:pt idx="4720">
                  <c:v>3061.5830000000001</c:v>
                </c:pt>
                <c:pt idx="4721">
                  <c:v>3060.7950000000001</c:v>
                </c:pt>
                <c:pt idx="4722">
                  <c:v>3060.2959999999998</c:v>
                </c:pt>
                <c:pt idx="4723">
                  <c:v>3059.9630000000002</c:v>
                </c:pt>
                <c:pt idx="4724">
                  <c:v>3059.6480000000001</c:v>
                </c:pt>
                <c:pt idx="4725">
                  <c:v>3058.57</c:v>
                </c:pt>
                <c:pt idx="4726">
                  <c:v>3057.703</c:v>
                </c:pt>
                <c:pt idx="4727">
                  <c:v>3057.1959999999999</c:v>
                </c:pt>
                <c:pt idx="4728">
                  <c:v>3056.8760000000002</c:v>
                </c:pt>
                <c:pt idx="4729">
                  <c:v>3056.7469999999998</c:v>
                </c:pt>
                <c:pt idx="4730">
                  <c:v>3056.4659999999999</c:v>
                </c:pt>
                <c:pt idx="4731">
                  <c:v>3055.9259999999999</c:v>
                </c:pt>
                <c:pt idx="4732">
                  <c:v>3055.3890000000001</c:v>
                </c:pt>
                <c:pt idx="4733">
                  <c:v>3054.87</c:v>
                </c:pt>
                <c:pt idx="4734">
                  <c:v>3054.1889999999999</c:v>
                </c:pt>
                <c:pt idx="4735">
                  <c:v>3053.5889999999999</c:v>
                </c:pt>
                <c:pt idx="4736">
                  <c:v>3053.29</c:v>
                </c:pt>
                <c:pt idx="4737">
                  <c:v>3053.4160000000002</c:v>
                </c:pt>
                <c:pt idx="4738">
                  <c:v>3053.5949999999998</c:v>
                </c:pt>
                <c:pt idx="4739">
                  <c:v>3053.3789999999999</c:v>
                </c:pt>
                <c:pt idx="4740">
                  <c:v>3052.5920000000001</c:v>
                </c:pt>
                <c:pt idx="4741">
                  <c:v>3052.1439999999998</c:v>
                </c:pt>
                <c:pt idx="4742">
                  <c:v>3051.6309999999999</c:v>
                </c:pt>
                <c:pt idx="4743">
                  <c:v>3051.4609999999998</c:v>
                </c:pt>
                <c:pt idx="4744">
                  <c:v>3051.3609999999999</c:v>
                </c:pt>
                <c:pt idx="4745">
                  <c:v>3051.0619999999999</c:v>
                </c:pt>
                <c:pt idx="4746">
                  <c:v>3050.6970000000001</c:v>
                </c:pt>
                <c:pt idx="4747">
                  <c:v>3050.192</c:v>
                </c:pt>
                <c:pt idx="4748">
                  <c:v>3049.5720000000001</c:v>
                </c:pt>
                <c:pt idx="4749">
                  <c:v>3049.12</c:v>
                </c:pt>
                <c:pt idx="4750">
                  <c:v>3048.5790000000002</c:v>
                </c:pt>
                <c:pt idx="4751">
                  <c:v>3048.212</c:v>
                </c:pt>
                <c:pt idx="4752">
                  <c:v>3048.3539999999998</c:v>
                </c:pt>
                <c:pt idx="4753">
                  <c:v>3048.2660000000001</c:v>
                </c:pt>
                <c:pt idx="4754">
                  <c:v>3047.799</c:v>
                </c:pt>
                <c:pt idx="4755">
                  <c:v>3047.0659999999998</c:v>
                </c:pt>
                <c:pt idx="4756">
                  <c:v>3046.6320000000001</c:v>
                </c:pt>
                <c:pt idx="4757">
                  <c:v>3046.5250000000001</c:v>
                </c:pt>
                <c:pt idx="4758">
                  <c:v>3046.3980000000001</c:v>
                </c:pt>
                <c:pt idx="4759">
                  <c:v>3046.2950000000001</c:v>
                </c:pt>
                <c:pt idx="4760">
                  <c:v>3046.0369999999998</c:v>
                </c:pt>
                <c:pt idx="4761">
                  <c:v>3045.6979999999999</c:v>
                </c:pt>
                <c:pt idx="4762">
                  <c:v>3045.123</c:v>
                </c:pt>
                <c:pt idx="4763">
                  <c:v>3044.6529999999998</c:v>
                </c:pt>
                <c:pt idx="4764">
                  <c:v>3044.1120000000001</c:v>
                </c:pt>
                <c:pt idx="4765">
                  <c:v>3043.9560000000001</c:v>
                </c:pt>
                <c:pt idx="4766">
                  <c:v>3044.018</c:v>
                </c:pt>
                <c:pt idx="4767">
                  <c:v>3044.07</c:v>
                </c:pt>
                <c:pt idx="4768">
                  <c:v>3043.9279999999999</c:v>
                </c:pt>
                <c:pt idx="4769">
                  <c:v>3043.2890000000002</c:v>
                </c:pt>
                <c:pt idx="4770">
                  <c:v>3042.5970000000002</c:v>
                </c:pt>
                <c:pt idx="4771">
                  <c:v>3042.212</c:v>
                </c:pt>
                <c:pt idx="4772">
                  <c:v>3042.1469999999999</c:v>
                </c:pt>
                <c:pt idx="4773">
                  <c:v>3041.8809999999999</c:v>
                </c:pt>
                <c:pt idx="4774">
                  <c:v>3041.7779999999998</c:v>
                </c:pt>
                <c:pt idx="4775">
                  <c:v>3041.3270000000002</c:v>
                </c:pt>
                <c:pt idx="4776">
                  <c:v>3040.7159999999999</c:v>
                </c:pt>
                <c:pt idx="4777">
                  <c:v>3040.2689999999998</c:v>
                </c:pt>
                <c:pt idx="4778">
                  <c:v>3039.6729999999998</c:v>
                </c:pt>
                <c:pt idx="4779">
                  <c:v>3038.8560000000002</c:v>
                </c:pt>
                <c:pt idx="4780">
                  <c:v>3036.1660000000002</c:v>
                </c:pt>
                <c:pt idx="4781">
                  <c:v>3035.9470000000001</c:v>
                </c:pt>
                <c:pt idx="4782">
                  <c:v>3035.4659999999999</c:v>
                </c:pt>
                <c:pt idx="4783">
                  <c:v>3034.5970000000002</c:v>
                </c:pt>
                <c:pt idx="4784">
                  <c:v>3033.6080000000002</c:v>
                </c:pt>
                <c:pt idx="4785">
                  <c:v>3032.7089999999998</c:v>
                </c:pt>
                <c:pt idx="4786">
                  <c:v>3032.08</c:v>
                </c:pt>
                <c:pt idx="4787">
                  <c:v>3031.712</c:v>
                </c:pt>
                <c:pt idx="4788">
                  <c:v>3031.4409999999998</c:v>
                </c:pt>
                <c:pt idx="4789">
                  <c:v>3031.0509999999999</c:v>
                </c:pt>
                <c:pt idx="4790">
                  <c:v>3030.4580000000001</c:v>
                </c:pt>
                <c:pt idx="4791">
                  <c:v>3029.7820000000002</c:v>
                </c:pt>
                <c:pt idx="4792">
                  <c:v>3028.982</c:v>
                </c:pt>
                <c:pt idx="4793">
                  <c:v>3028.319</c:v>
                </c:pt>
                <c:pt idx="4794">
                  <c:v>3027.6390000000001</c:v>
                </c:pt>
                <c:pt idx="4795">
                  <c:v>3027.4459999999999</c:v>
                </c:pt>
                <c:pt idx="4796">
                  <c:v>3027.5169999999998</c:v>
                </c:pt>
                <c:pt idx="4797">
                  <c:v>3025.6729999999998</c:v>
                </c:pt>
                <c:pt idx="4798">
                  <c:v>3024.1869999999999</c:v>
                </c:pt>
                <c:pt idx="4799">
                  <c:v>3023.3690000000001</c:v>
                </c:pt>
                <c:pt idx="4800">
                  <c:v>3022.672</c:v>
                </c:pt>
                <c:pt idx="4801">
                  <c:v>3022.2</c:v>
                </c:pt>
                <c:pt idx="4802">
                  <c:v>3021.7020000000002</c:v>
                </c:pt>
                <c:pt idx="4803">
                  <c:v>3021.386</c:v>
                </c:pt>
                <c:pt idx="4804">
                  <c:v>3020.8359999999998</c:v>
                </c:pt>
                <c:pt idx="4805">
                  <c:v>3020.24</c:v>
                </c:pt>
                <c:pt idx="4806">
                  <c:v>3019.413</c:v>
                </c:pt>
                <c:pt idx="4807">
                  <c:v>3018.8150000000001</c:v>
                </c:pt>
                <c:pt idx="4808">
                  <c:v>3018.2710000000002</c:v>
                </c:pt>
                <c:pt idx="4809">
                  <c:v>3017.9769999999999</c:v>
                </c:pt>
                <c:pt idx="4810">
                  <c:v>3018.076</c:v>
                </c:pt>
                <c:pt idx="4811">
                  <c:v>3018.0459999999998</c:v>
                </c:pt>
                <c:pt idx="4812">
                  <c:v>3017.71</c:v>
                </c:pt>
                <c:pt idx="4813">
                  <c:v>3017.0740000000001</c:v>
                </c:pt>
                <c:pt idx="4814">
                  <c:v>3016.38</c:v>
                </c:pt>
                <c:pt idx="4815">
                  <c:v>3016.0340000000001</c:v>
                </c:pt>
                <c:pt idx="4816">
                  <c:v>3015.8</c:v>
                </c:pt>
                <c:pt idx="4817">
                  <c:v>3015.7840000000001</c:v>
                </c:pt>
                <c:pt idx="4818">
                  <c:v>3015.5529999999999</c:v>
                </c:pt>
                <c:pt idx="4819">
                  <c:v>3015.2570000000001</c:v>
                </c:pt>
                <c:pt idx="4820">
                  <c:v>3014.7809999999999</c:v>
                </c:pt>
                <c:pt idx="4821">
                  <c:v>3014.1219999999998</c:v>
                </c:pt>
                <c:pt idx="4822">
                  <c:v>3013.665</c:v>
                </c:pt>
                <c:pt idx="4823">
                  <c:v>3013.5239999999999</c:v>
                </c:pt>
                <c:pt idx="4824">
                  <c:v>3013.5859999999998</c:v>
                </c:pt>
                <c:pt idx="4825">
                  <c:v>3013.8049999999998</c:v>
                </c:pt>
                <c:pt idx="4826">
                  <c:v>3013.364</c:v>
                </c:pt>
                <c:pt idx="4827">
                  <c:v>3012.7959999999998</c:v>
                </c:pt>
                <c:pt idx="4828">
                  <c:v>3012.2460000000001</c:v>
                </c:pt>
                <c:pt idx="4829">
                  <c:v>3011.9569999999999</c:v>
                </c:pt>
                <c:pt idx="4830">
                  <c:v>3011.6860000000001</c:v>
                </c:pt>
                <c:pt idx="4831">
                  <c:v>3011.4459999999999</c:v>
                </c:pt>
                <c:pt idx="4832">
                  <c:v>3011.2469999999998</c:v>
                </c:pt>
                <c:pt idx="4833">
                  <c:v>3011.0749999999998</c:v>
                </c:pt>
                <c:pt idx="4834">
                  <c:v>3010.3159999999998</c:v>
                </c:pt>
                <c:pt idx="4835">
                  <c:v>3009.45</c:v>
                </c:pt>
                <c:pt idx="4836">
                  <c:v>3008.7660000000001</c:v>
                </c:pt>
                <c:pt idx="4837">
                  <c:v>3008.29</c:v>
                </c:pt>
                <c:pt idx="4838">
                  <c:v>3008.114</c:v>
                </c:pt>
                <c:pt idx="4839">
                  <c:v>3008.06</c:v>
                </c:pt>
                <c:pt idx="4840">
                  <c:v>3007.835</c:v>
                </c:pt>
                <c:pt idx="4841">
                  <c:v>3007.3449999999998</c:v>
                </c:pt>
                <c:pt idx="4842">
                  <c:v>3006.5129999999999</c:v>
                </c:pt>
                <c:pt idx="4843">
                  <c:v>3005.9479999999999</c:v>
                </c:pt>
                <c:pt idx="4844">
                  <c:v>3005.288</c:v>
                </c:pt>
                <c:pt idx="4845">
                  <c:v>3004.7350000000001</c:v>
                </c:pt>
                <c:pt idx="4846">
                  <c:v>3004.1149999999998</c:v>
                </c:pt>
                <c:pt idx="4847">
                  <c:v>3003.3690000000001</c:v>
                </c:pt>
                <c:pt idx="4848">
                  <c:v>3002.3679999999999</c:v>
                </c:pt>
                <c:pt idx="4849">
                  <c:v>3001.4989999999998</c:v>
                </c:pt>
                <c:pt idx="4850">
                  <c:v>3000.6060000000002</c:v>
                </c:pt>
                <c:pt idx="4851">
                  <c:v>2999.7489999999998</c:v>
                </c:pt>
                <c:pt idx="4852">
                  <c:v>2999.163</c:v>
                </c:pt>
                <c:pt idx="4853">
                  <c:v>2998.7420000000002</c:v>
                </c:pt>
                <c:pt idx="4854">
                  <c:v>2998.5279999999998</c:v>
                </c:pt>
                <c:pt idx="4855">
                  <c:v>2998.076</c:v>
                </c:pt>
                <c:pt idx="4856">
                  <c:v>2997.1120000000001</c:v>
                </c:pt>
                <c:pt idx="4857">
                  <c:v>2996.252</c:v>
                </c:pt>
                <c:pt idx="4858">
                  <c:v>2995.4670000000001</c:v>
                </c:pt>
                <c:pt idx="4859">
                  <c:v>2995.0010000000002</c:v>
                </c:pt>
                <c:pt idx="4860">
                  <c:v>2994.5509999999999</c:v>
                </c:pt>
                <c:pt idx="4861">
                  <c:v>2994.0889999999999</c:v>
                </c:pt>
                <c:pt idx="4862">
                  <c:v>2993.596</c:v>
                </c:pt>
                <c:pt idx="4863">
                  <c:v>2992.864</c:v>
                </c:pt>
                <c:pt idx="4864">
                  <c:v>2992.3359999999998</c:v>
                </c:pt>
                <c:pt idx="4865">
                  <c:v>2991.4569999999999</c:v>
                </c:pt>
                <c:pt idx="4866">
                  <c:v>2990.6869999999999</c:v>
                </c:pt>
                <c:pt idx="4867">
                  <c:v>2989.5079999999998</c:v>
                </c:pt>
                <c:pt idx="4868">
                  <c:v>2988.65</c:v>
                </c:pt>
                <c:pt idx="4869">
                  <c:v>2987.6439999999998</c:v>
                </c:pt>
                <c:pt idx="4870">
                  <c:v>2986.93</c:v>
                </c:pt>
                <c:pt idx="4871">
                  <c:v>2986.1060000000002</c:v>
                </c:pt>
                <c:pt idx="4872">
                  <c:v>2985.0390000000002</c:v>
                </c:pt>
                <c:pt idx="4873">
                  <c:v>2984.395</c:v>
                </c:pt>
                <c:pt idx="4874">
                  <c:v>2983.982</c:v>
                </c:pt>
                <c:pt idx="4875">
                  <c:v>2983.5729999999999</c:v>
                </c:pt>
                <c:pt idx="4876">
                  <c:v>2983.3409999999999</c:v>
                </c:pt>
                <c:pt idx="4877">
                  <c:v>2982.855</c:v>
                </c:pt>
                <c:pt idx="4878">
                  <c:v>2982.098</c:v>
                </c:pt>
                <c:pt idx="4879">
                  <c:v>2981.3209999999999</c:v>
                </c:pt>
                <c:pt idx="4880">
                  <c:v>2980.5529999999999</c:v>
                </c:pt>
                <c:pt idx="4881">
                  <c:v>2980.069</c:v>
                </c:pt>
                <c:pt idx="4882">
                  <c:v>2980</c:v>
                </c:pt>
                <c:pt idx="4883">
                  <c:v>2980.1640000000002</c:v>
                </c:pt>
                <c:pt idx="4884">
                  <c:v>2979.7190000000001</c:v>
                </c:pt>
                <c:pt idx="4885">
                  <c:v>2979.1030000000001</c:v>
                </c:pt>
                <c:pt idx="4886">
                  <c:v>2978.43</c:v>
                </c:pt>
                <c:pt idx="4887">
                  <c:v>2977.9340000000002</c:v>
                </c:pt>
                <c:pt idx="4888">
                  <c:v>2977.4549999999999</c:v>
                </c:pt>
                <c:pt idx="4889">
                  <c:v>2977.0070000000001</c:v>
                </c:pt>
                <c:pt idx="4890">
                  <c:v>2976.6930000000002</c:v>
                </c:pt>
                <c:pt idx="4891">
                  <c:v>2976.5279999999998</c:v>
                </c:pt>
                <c:pt idx="4892">
                  <c:v>2976.0349999999999</c:v>
                </c:pt>
                <c:pt idx="4893">
                  <c:v>2975.672</c:v>
                </c:pt>
                <c:pt idx="4894">
                  <c:v>2975.1019999999999</c:v>
                </c:pt>
                <c:pt idx="4895">
                  <c:v>2974.598</c:v>
                </c:pt>
                <c:pt idx="4896">
                  <c:v>2974.28</c:v>
                </c:pt>
                <c:pt idx="4897">
                  <c:v>2974.346</c:v>
                </c:pt>
                <c:pt idx="4898">
                  <c:v>2974.4189999999999</c:v>
                </c:pt>
                <c:pt idx="4899">
                  <c:v>2973.922</c:v>
                </c:pt>
                <c:pt idx="4900">
                  <c:v>2973.3090000000002</c:v>
                </c:pt>
                <c:pt idx="4901">
                  <c:v>2972.6849999999999</c:v>
                </c:pt>
              </c:numCache>
            </c:numRef>
          </c:yVal>
          <c:smooth val="0"/>
          <c:extLst xmlns:c16r2="http://schemas.microsoft.com/office/drawing/2015/06/chart">
            <c:ext xmlns:c16="http://schemas.microsoft.com/office/drawing/2014/chart" uri="{C3380CC4-5D6E-409C-BE32-E72D297353CC}">
              <c16:uniqueId val="{00000000-7B6B-42D8-BC49-B405792E1D49}"/>
            </c:ext>
          </c:extLst>
        </c:ser>
        <c:ser>
          <c:idx val="1"/>
          <c:order val="1"/>
          <c:tx>
            <c:strRef>
              <c:f>'FB09.005'!$H$19:$H$5477</c:f>
              <c:strCache>
                <c:ptCount val="5459"/>
                <c:pt idx="0">
                  <c:v>0.00127</c:v>
                </c:pt>
                <c:pt idx="1">
                  <c:v>0.0072</c:v>
                </c:pt>
                <c:pt idx="2">
                  <c:v>0.002275</c:v>
                </c:pt>
                <c:pt idx="3">
                  <c:v>0.00972</c:v>
                </c:pt>
                <c:pt idx="4">
                  <c:v>0.004285</c:v>
                </c:pt>
                <c:pt idx="5">
                  <c:v>0.00637</c:v>
                </c:pt>
                <c:pt idx="6">
                  <c:v>0.00445</c:v>
                </c:pt>
                <c:pt idx="7">
                  <c:v>0.005275</c:v>
                </c:pt>
                <c:pt idx="8">
                  <c:v>0.009335</c:v>
                </c:pt>
                <c:pt idx="9">
                  <c:v>0.018175</c:v>
                </c:pt>
                <c:pt idx="10">
                  <c:v>0.012955</c:v>
                </c:pt>
                <c:pt idx="11">
                  <c:v>0.00201</c:v>
                </c:pt>
                <c:pt idx="12">
                  <c:v>0.0082</c:v>
                </c:pt>
                <c:pt idx="13">
                  <c:v>0.010435</c:v>
                </c:pt>
                <c:pt idx="14">
                  <c:v>0.01774</c:v>
                </c:pt>
                <c:pt idx="15">
                  <c:v>0.012305</c:v>
                </c:pt>
                <c:pt idx="16">
                  <c:v>0.009595</c:v>
                </c:pt>
                <c:pt idx="17">
                  <c:v>0.012855</c:v>
                </c:pt>
                <c:pt idx="18">
                  <c:v>0.01487</c:v>
                </c:pt>
                <c:pt idx="19">
                  <c:v>0.02048</c:v>
                </c:pt>
                <c:pt idx="20">
                  <c:v>0.01071</c:v>
                </c:pt>
                <c:pt idx="21">
                  <c:v>0.011565</c:v>
                </c:pt>
                <c:pt idx="22">
                  <c:v>0.01584</c:v>
                </c:pt>
                <c:pt idx="23">
                  <c:v>0.01831</c:v>
                </c:pt>
                <c:pt idx="24">
                  <c:v>0.00937</c:v>
                </c:pt>
                <c:pt idx="25">
                  <c:v>0.01984</c:v>
                </c:pt>
                <c:pt idx="26">
                  <c:v>0.020275</c:v>
                </c:pt>
                <c:pt idx="27">
                  <c:v>0.016025</c:v>
                </c:pt>
                <c:pt idx="28">
                  <c:v>0.021125</c:v>
                </c:pt>
                <c:pt idx="29">
                  <c:v>0.251735</c:v>
                </c:pt>
                <c:pt idx="30">
                  <c:v>0.242035</c:v>
                </c:pt>
                <c:pt idx="31">
                  <c:v>0.10614</c:v>
                </c:pt>
                <c:pt idx="32">
                  <c:v>0.01692</c:v>
                </c:pt>
                <c:pt idx="33">
                  <c:v>0.013185</c:v>
                </c:pt>
                <c:pt idx="34">
                  <c:v>0.025835</c:v>
                </c:pt>
                <c:pt idx="35">
                  <c:v>0.02292</c:v>
                </c:pt>
                <c:pt idx="36">
                  <c:v>0.02175</c:v>
                </c:pt>
                <c:pt idx="37">
                  <c:v>0.01897</c:v>
                </c:pt>
                <c:pt idx="38">
                  <c:v>0.02122</c:v>
                </c:pt>
                <c:pt idx="39">
                  <c:v>0.026525</c:v>
                </c:pt>
                <c:pt idx="40">
                  <c:v>0.02271</c:v>
                </c:pt>
                <c:pt idx="41">
                  <c:v>0.029235</c:v>
                </c:pt>
                <c:pt idx="42">
                  <c:v>0.031475</c:v>
                </c:pt>
                <c:pt idx="43">
                  <c:v>0.01714</c:v>
                </c:pt>
                <c:pt idx="44">
                  <c:v>0.019925</c:v>
                </c:pt>
                <c:pt idx="45">
                  <c:v>0.025395</c:v>
                </c:pt>
                <c:pt idx="46">
                  <c:v>0.030565</c:v>
                </c:pt>
                <c:pt idx="47">
                  <c:v>0.024735</c:v>
                </c:pt>
                <c:pt idx="48">
                  <c:v>0.021795</c:v>
                </c:pt>
                <c:pt idx="49">
                  <c:v>0.02943</c:v>
                </c:pt>
                <c:pt idx="50">
                  <c:v>0.023355</c:v>
                </c:pt>
                <c:pt idx="51">
                  <c:v>0.027885</c:v>
                </c:pt>
                <c:pt idx="52">
                  <c:v>0.030075</c:v>
                </c:pt>
                <c:pt idx="53">
                  <c:v>0.0311</c:v>
                </c:pt>
                <c:pt idx="54">
                  <c:v>0.030935</c:v>
                </c:pt>
                <c:pt idx="55">
                  <c:v>0.02998</c:v>
                </c:pt>
                <c:pt idx="56">
                  <c:v>0.03226</c:v>
                </c:pt>
                <c:pt idx="57">
                  <c:v>0.028235</c:v>
                </c:pt>
                <c:pt idx="58">
                  <c:v>0.02935</c:v>
                </c:pt>
                <c:pt idx="59">
                  <c:v>0.03149</c:v>
                </c:pt>
                <c:pt idx="60">
                  <c:v>0.03701</c:v>
                </c:pt>
                <c:pt idx="61">
                  <c:v>0.03112</c:v>
                </c:pt>
                <c:pt idx="62">
                  <c:v>0.031145</c:v>
                </c:pt>
                <c:pt idx="63">
                  <c:v>0.03766</c:v>
                </c:pt>
                <c:pt idx="64">
                  <c:v>0.0383</c:v>
                </c:pt>
                <c:pt idx="65">
                  <c:v>0.03277</c:v>
                </c:pt>
                <c:pt idx="66">
                  <c:v>0.04081</c:v>
                </c:pt>
                <c:pt idx="67">
                  <c:v>0.034815</c:v>
                </c:pt>
                <c:pt idx="68">
                  <c:v>0.028675</c:v>
                </c:pt>
                <c:pt idx="69">
                  <c:v>0.040655</c:v>
                </c:pt>
                <c:pt idx="70">
                  <c:v>0.03828</c:v>
                </c:pt>
                <c:pt idx="71">
                  <c:v>0.03324</c:v>
                </c:pt>
                <c:pt idx="72">
                  <c:v>0.039975</c:v>
                </c:pt>
                <c:pt idx="73">
                  <c:v>0.042775</c:v>
                </c:pt>
                <c:pt idx="74">
                  <c:v>0.037185</c:v>
                </c:pt>
                <c:pt idx="75">
                  <c:v>0.041925</c:v>
                </c:pt>
                <c:pt idx="76">
                  <c:v>0.03966</c:v>
                </c:pt>
                <c:pt idx="77">
                  <c:v>0.039575</c:v>
                </c:pt>
                <c:pt idx="78">
                  <c:v>0.044895</c:v>
                </c:pt>
                <c:pt idx="79">
                  <c:v>0.03632</c:v>
                </c:pt>
                <c:pt idx="80">
                  <c:v>0.0398</c:v>
                </c:pt>
                <c:pt idx="81">
                  <c:v>0.047375</c:v>
                </c:pt>
                <c:pt idx="82">
                  <c:v>0.044965</c:v>
                </c:pt>
                <c:pt idx="83">
                  <c:v>0.04319</c:v>
                </c:pt>
                <c:pt idx="84">
                  <c:v>0.04472</c:v>
                </c:pt>
                <c:pt idx="85">
                  <c:v>0.04842</c:v>
                </c:pt>
                <c:pt idx="86">
                  <c:v>0.04664</c:v>
                </c:pt>
                <c:pt idx="87">
                  <c:v>0.04762</c:v>
                </c:pt>
                <c:pt idx="88">
                  <c:v>0.043945</c:v>
                </c:pt>
                <c:pt idx="89">
                  <c:v>0.04287</c:v>
                </c:pt>
                <c:pt idx="90">
                  <c:v>0.05101</c:v>
                </c:pt>
                <c:pt idx="91">
                  <c:v>0.04918</c:v>
                </c:pt>
                <c:pt idx="92">
                  <c:v>0.052045</c:v>
                </c:pt>
                <c:pt idx="93">
                  <c:v>0.0457</c:v>
                </c:pt>
                <c:pt idx="94">
                  <c:v>0.045595</c:v>
                </c:pt>
                <c:pt idx="95">
                  <c:v>0.04491</c:v>
                </c:pt>
                <c:pt idx="96">
                  <c:v>0.053275</c:v>
                </c:pt>
                <c:pt idx="97">
                  <c:v>0.04992</c:v>
                </c:pt>
                <c:pt idx="98">
                  <c:v>0.05711</c:v>
                </c:pt>
                <c:pt idx="99">
                  <c:v>0.0571</c:v>
                </c:pt>
                <c:pt idx="100">
                  <c:v>0.047895</c:v>
                </c:pt>
                <c:pt idx="101">
                  <c:v>0.041885</c:v>
                </c:pt>
                <c:pt idx="102">
                  <c:v>0.047905</c:v>
                </c:pt>
                <c:pt idx="103">
                  <c:v>0.054415</c:v>
                </c:pt>
                <c:pt idx="104">
                  <c:v>0.051515</c:v>
                </c:pt>
                <c:pt idx="105">
                  <c:v>0.057435</c:v>
                </c:pt>
                <c:pt idx="106">
                  <c:v>0.059095</c:v>
                </c:pt>
                <c:pt idx="107">
                  <c:v>0.0574</c:v>
                </c:pt>
                <c:pt idx="108">
                  <c:v>0.05366</c:v>
                </c:pt>
                <c:pt idx="109">
                  <c:v>0.0505</c:v>
                </c:pt>
                <c:pt idx="110">
                  <c:v>0.059795</c:v>
                </c:pt>
                <c:pt idx="111">
                  <c:v>0.062995</c:v>
                </c:pt>
                <c:pt idx="112">
                  <c:v>0.056045</c:v>
                </c:pt>
                <c:pt idx="113">
                  <c:v>0.056085</c:v>
                </c:pt>
                <c:pt idx="114">
                  <c:v>0.05852</c:v>
                </c:pt>
                <c:pt idx="115">
                  <c:v>0.057105</c:v>
                </c:pt>
                <c:pt idx="116">
                  <c:v>0.05669</c:v>
                </c:pt>
                <c:pt idx="117">
                  <c:v>0.054875</c:v>
                </c:pt>
                <c:pt idx="118">
                  <c:v>0.053295</c:v>
                </c:pt>
                <c:pt idx="119">
                  <c:v>0.060135</c:v>
                </c:pt>
                <c:pt idx="120">
                  <c:v>0.05826</c:v>
                </c:pt>
                <c:pt idx="121">
                  <c:v>0.06154</c:v>
                </c:pt>
                <c:pt idx="122">
                  <c:v>0.056335</c:v>
                </c:pt>
                <c:pt idx="123">
                  <c:v>0.05456</c:v>
                </c:pt>
                <c:pt idx="124">
                  <c:v>0.06157</c:v>
                </c:pt>
                <c:pt idx="125">
                  <c:v>0.057945</c:v>
                </c:pt>
                <c:pt idx="126">
                  <c:v>0.060075</c:v>
                </c:pt>
                <c:pt idx="127">
                  <c:v>0.06593</c:v>
                </c:pt>
                <c:pt idx="128">
                  <c:v>0.05924</c:v>
                </c:pt>
                <c:pt idx="129">
                  <c:v>0.07375</c:v>
                </c:pt>
                <c:pt idx="130">
                  <c:v>0.063665</c:v>
                </c:pt>
                <c:pt idx="131">
                  <c:v>0.061365</c:v>
                </c:pt>
                <c:pt idx="132">
                  <c:v>0.06226</c:v>
                </c:pt>
                <c:pt idx="133">
                  <c:v>0.063615</c:v>
                </c:pt>
                <c:pt idx="134">
                  <c:v>0.061665</c:v>
                </c:pt>
                <c:pt idx="135">
                  <c:v>0.061795</c:v>
                </c:pt>
                <c:pt idx="136">
                  <c:v>0.065975</c:v>
                </c:pt>
                <c:pt idx="137">
                  <c:v>0.063745</c:v>
                </c:pt>
                <c:pt idx="138">
                  <c:v>0.065465</c:v>
                </c:pt>
                <c:pt idx="139">
                  <c:v>0.063545</c:v>
                </c:pt>
                <c:pt idx="140">
                  <c:v>0.06604</c:v>
                </c:pt>
                <c:pt idx="141">
                  <c:v>0.05998</c:v>
                </c:pt>
                <c:pt idx="142">
                  <c:v>0.067975</c:v>
                </c:pt>
                <c:pt idx="143">
                  <c:v>0.06216</c:v>
                </c:pt>
                <c:pt idx="144">
                  <c:v>0.071875</c:v>
                </c:pt>
                <c:pt idx="145">
                  <c:v>0.06343</c:v>
                </c:pt>
                <c:pt idx="146">
                  <c:v>0.068145</c:v>
                </c:pt>
                <c:pt idx="147">
                  <c:v>0.069615</c:v>
                </c:pt>
                <c:pt idx="148">
                  <c:v>0.06692</c:v>
                </c:pt>
                <c:pt idx="149">
                  <c:v>0.07673</c:v>
                </c:pt>
                <c:pt idx="150">
                  <c:v>0.07165</c:v>
                </c:pt>
                <c:pt idx="151">
                  <c:v>0.06992</c:v>
                </c:pt>
                <c:pt idx="152">
                  <c:v>0.06227</c:v>
                </c:pt>
                <c:pt idx="153">
                  <c:v>0.075665</c:v>
                </c:pt>
                <c:pt idx="154">
                  <c:v>0.07197</c:v>
                </c:pt>
                <c:pt idx="155">
                  <c:v>0.073805</c:v>
                </c:pt>
                <c:pt idx="156">
                  <c:v>0.069235</c:v>
                </c:pt>
                <c:pt idx="157">
                  <c:v>0.07195</c:v>
                </c:pt>
                <c:pt idx="158">
                  <c:v>0.07807</c:v>
                </c:pt>
                <c:pt idx="159">
                  <c:v>0.075715</c:v>
                </c:pt>
                <c:pt idx="160">
                  <c:v>0.074275</c:v>
                </c:pt>
                <c:pt idx="161">
                  <c:v>0.075395</c:v>
                </c:pt>
                <c:pt idx="162">
                  <c:v>0.07802</c:v>
                </c:pt>
                <c:pt idx="163">
                  <c:v>0.08208</c:v>
                </c:pt>
                <c:pt idx="164">
                  <c:v>0.075615</c:v>
                </c:pt>
                <c:pt idx="165">
                  <c:v>0.074485</c:v>
                </c:pt>
                <c:pt idx="166">
                  <c:v>0.07871</c:v>
                </c:pt>
                <c:pt idx="167">
                  <c:v>0.07965</c:v>
                </c:pt>
                <c:pt idx="168">
                  <c:v>0.07707</c:v>
                </c:pt>
                <c:pt idx="169">
                  <c:v>0.077285</c:v>
                </c:pt>
                <c:pt idx="170">
                  <c:v>0.080945</c:v>
                </c:pt>
                <c:pt idx="171">
                  <c:v>0.080015</c:v>
                </c:pt>
                <c:pt idx="172">
                  <c:v>0.076625</c:v>
                </c:pt>
                <c:pt idx="173">
                  <c:v>0.07557</c:v>
                </c:pt>
                <c:pt idx="174">
                  <c:v>0.08659</c:v>
                </c:pt>
                <c:pt idx="175">
                  <c:v>0.084225</c:v>
                </c:pt>
                <c:pt idx="176">
                  <c:v>0.075815</c:v>
                </c:pt>
                <c:pt idx="177">
                  <c:v>0.08535</c:v>
                </c:pt>
                <c:pt idx="178">
                  <c:v>0.085455</c:v>
                </c:pt>
                <c:pt idx="179">
                  <c:v>0.0838</c:v>
                </c:pt>
                <c:pt idx="180">
                  <c:v>0.081015</c:v>
                </c:pt>
                <c:pt idx="181">
                  <c:v>0.08964</c:v>
                </c:pt>
                <c:pt idx="182">
                  <c:v>0.07851</c:v>
                </c:pt>
                <c:pt idx="183">
                  <c:v>0.08243</c:v>
                </c:pt>
                <c:pt idx="184">
                  <c:v>0.083525</c:v>
                </c:pt>
                <c:pt idx="185">
                  <c:v>0.083915</c:v>
                </c:pt>
                <c:pt idx="186">
                  <c:v>0.090155</c:v>
                </c:pt>
                <c:pt idx="187">
                  <c:v>0.086855</c:v>
                </c:pt>
                <c:pt idx="188">
                  <c:v>0.09426</c:v>
                </c:pt>
                <c:pt idx="189">
                  <c:v>0.085945</c:v>
                </c:pt>
                <c:pt idx="190">
                  <c:v>0.08915</c:v>
                </c:pt>
                <c:pt idx="191">
                  <c:v>0.085655</c:v>
                </c:pt>
                <c:pt idx="192">
                  <c:v>0.09092</c:v>
                </c:pt>
                <c:pt idx="193">
                  <c:v>0.085805</c:v>
                </c:pt>
                <c:pt idx="194">
                  <c:v>0.085235</c:v>
                </c:pt>
                <c:pt idx="195">
                  <c:v>0.0947</c:v>
                </c:pt>
                <c:pt idx="196">
                  <c:v>0.09922</c:v>
                </c:pt>
                <c:pt idx="197">
                  <c:v>0.086475</c:v>
                </c:pt>
                <c:pt idx="198">
                  <c:v>0.09605</c:v>
                </c:pt>
                <c:pt idx="199">
                  <c:v>0.096505</c:v>
                </c:pt>
                <c:pt idx="200">
                  <c:v>0.1004</c:v>
                </c:pt>
                <c:pt idx="201">
                  <c:v>0.101625</c:v>
                </c:pt>
                <c:pt idx="202">
                  <c:v>0.09364</c:v>
                </c:pt>
                <c:pt idx="203">
                  <c:v>0.08925</c:v>
                </c:pt>
                <c:pt idx="204">
                  <c:v>0.0934</c:v>
                </c:pt>
                <c:pt idx="205">
                  <c:v>0.09653</c:v>
                </c:pt>
                <c:pt idx="206">
                  <c:v>0.098635</c:v>
                </c:pt>
                <c:pt idx="207">
                  <c:v>0.100815</c:v>
                </c:pt>
                <c:pt idx="208">
                  <c:v>0.102035</c:v>
                </c:pt>
                <c:pt idx="209">
                  <c:v>0.102155</c:v>
                </c:pt>
                <c:pt idx="210">
                  <c:v>0.10614</c:v>
                </c:pt>
                <c:pt idx="211">
                  <c:v>0.098235</c:v>
                </c:pt>
                <c:pt idx="212">
                  <c:v>0.09429</c:v>
                </c:pt>
                <c:pt idx="213">
                  <c:v>0.100175</c:v>
                </c:pt>
                <c:pt idx="214">
                  <c:v>0.09699</c:v>
                </c:pt>
                <c:pt idx="215">
                  <c:v>0.099655</c:v>
                </c:pt>
                <c:pt idx="216">
                  <c:v>0.1053</c:v>
                </c:pt>
                <c:pt idx="217">
                  <c:v>0.097655</c:v>
                </c:pt>
                <c:pt idx="218">
                  <c:v>0.102535</c:v>
                </c:pt>
                <c:pt idx="219">
                  <c:v>0.10393</c:v>
                </c:pt>
                <c:pt idx="220">
                  <c:v>0.09732</c:v>
                </c:pt>
                <c:pt idx="221">
                  <c:v>0.102805</c:v>
                </c:pt>
                <c:pt idx="222">
                  <c:v>0.104875</c:v>
                </c:pt>
                <c:pt idx="223">
                  <c:v>0.104425</c:v>
                </c:pt>
                <c:pt idx="224">
                  <c:v>0.111365</c:v>
                </c:pt>
                <c:pt idx="225">
                  <c:v>0.10234</c:v>
                </c:pt>
                <c:pt idx="226">
                  <c:v>0.11107</c:v>
                </c:pt>
                <c:pt idx="227">
                  <c:v>0.103915</c:v>
                </c:pt>
                <c:pt idx="228">
                  <c:v>0.10809</c:v>
                </c:pt>
                <c:pt idx="229">
                  <c:v>0.10679</c:v>
                </c:pt>
                <c:pt idx="230">
                  <c:v>0.106095</c:v>
                </c:pt>
                <c:pt idx="231">
                  <c:v>0.110145</c:v>
                </c:pt>
                <c:pt idx="232">
                  <c:v>0.10807</c:v>
                </c:pt>
                <c:pt idx="233">
                  <c:v>0.114755</c:v>
                </c:pt>
                <c:pt idx="234">
                  <c:v>0.114825</c:v>
                </c:pt>
                <c:pt idx="235">
                  <c:v>0.119</c:v>
                </c:pt>
                <c:pt idx="236">
                  <c:v>0.112855</c:v>
                </c:pt>
                <c:pt idx="237">
                  <c:v>0.109045</c:v>
                </c:pt>
                <c:pt idx="238">
                  <c:v>0.107465</c:v>
                </c:pt>
                <c:pt idx="239">
                  <c:v>0.114495</c:v>
                </c:pt>
                <c:pt idx="240">
                  <c:v>0.109815</c:v>
                </c:pt>
                <c:pt idx="241">
                  <c:v>0.107915</c:v>
                </c:pt>
                <c:pt idx="242">
                  <c:v>0.1129</c:v>
                </c:pt>
                <c:pt idx="243">
                  <c:v>0.11621</c:v>
                </c:pt>
                <c:pt idx="244">
                  <c:v>0.11958</c:v>
                </c:pt>
                <c:pt idx="245">
                  <c:v>0.117945</c:v>
                </c:pt>
                <c:pt idx="246">
                  <c:v>0.11363</c:v>
                </c:pt>
                <c:pt idx="247">
                  <c:v>0.119805</c:v>
                </c:pt>
                <c:pt idx="248">
                  <c:v>0.11171</c:v>
                </c:pt>
                <c:pt idx="249">
                  <c:v>0.11477</c:v>
                </c:pt>
                <c:pt idx="250">
                  <c:v>0.114795</c:v>
                </c:pt>
                <c:pt idx="251">
                  <c:v>0.118235</c:v>
                </c:pt>
                <c:pt idx="252">
                  <c:v>0.123945</c:v>
                </c:pt>
                <c:pt idx="253">
                  <c:v>0.130825</c:v>
                </c:pt>
                <c:pt idx="254">
                  <c:v>0.119955</c:v>
                </c:pt>
                <c:pt idx="255">
                  <c:v>0.123605</c:v>
                </c:pt>
                <c:pt idx="256">
                  <c:v>0.118325</c:v>
                </c:pt>
                <c:pt idx="257">
                  <c:v>0.12368</c:v>
                </c:pt>
                <c:pt idx="258">
                  <c:v>0.124645</c:v>
                </c:pt>
                <c:pt idx="259">
                  <c:v>0.127965</c:v>
                </c:pt>
                <c:pt idx="260">
                  <c:v>0.11592</c:v>
                </c:pt>
                <c:pt idx="261">
                  <c:v>0.120895</c:v>
                </c:pt>
                <c:pt idx="262">
                  <c:v>0.12536</c:v>
                </c:pt>
                <c:pt idx="263">
                  <c:v>0.137765</c:v>
                </c:pt>
                <c:pt idx="264">
                  <c:v>0.12603</c:v>
                </c:pt>
                <c:pt idx="265">
                  <c:v>0.12634</c:v>
                </c:pt>
                <c:pt idx="266">
                  <c:v>0.126405</c:v>
                </c:pt>
                <c:pt idx="267">
                  <c:v>0.12726</c:v>
                </c:pt>
                <c:pt idx="268">
                  <c:v>0.13417</c:v>
                </c:pt>
                <c:pt idx="269">
                  <c:v>0.13161</c:v>
                </c:pt>
                <c:pt idx="270">
                  <c:v>0.13346</c:v>
                </c:pt>
                <c:pt idx="271">
                  <c:v>0.12797</c:v>
                </c:pt>
                <c:pt idx="272">
                  <c:v>0.13477</c:v>
                </c:pt>
                <c:pt idx="273">
                  <c:v>0.126695</c:v>
                </c:pt>
                <c:pt idx="274">
                  <c:v>0.130035</c:v>
                </c:pt>
                <c:pt idx="275">
                  <c:v>0.13265</c:v>
                </c:pt>
                <c:pt idx="276">
                  <c:v>0.134185</c:v>
                </c:pt>
                <c:pt idx="277">
                  <c:v>0.130905</c:v>
                </c:pt>
                <c:pt idx="278">
                  <c:v>0.131685</c:v>
                </c:pt>
                <c:pt idx="279">
                  <c:v>0.13835</c:v>
                </c:pt>
                <c:pt idx="280">
                  <c:v>0.137735</c:v>
                </c:pt>
                <c:pt idx="281">
                  <c:v>0.13306</c:v>
                </c:pt>
                <c:pt idx="282">
                  <c:v>0.132935</c:v>
                </c:pt>
                <c:pt idx="283">
                  <c:v>0.1343</c:v>
                </c:pt>
                <c:pt idx="284">
                  <c:v>0.135805</c:v>
                </c:pt>
                <c:pt idx="285">
                  <c:v>0.13699</c:v>
                </c:pt>
                <c:pt idx="286">
                  <c:v>0.13534</c:v>
                </c:pt>
                <c:pt idx="287">
                  <c:v>0.14321</c:v>
                </c:pt>
                <c:pt idx="288">
                  <c:v>0.142555</c:v>
                </c:pt>
                <c:pt idx="289">
                  <c:v>0.14084</c:v>
                </c:pt>
                <c:pt idx="290">
                  <c:v>0.14066</c:v>
                </c:pt>
                <c:pt idx="291">
                  <c:v>0.14143</c:v>
                </c:pt>
                <c:pt idx="292">
                  <c:v>0.138675</c:v>
                </c:pt>
                <c:pt idx="293">
                  <c:v>0.142265</c:v>
                </c:pt>
                <c:pt idx="294">
                  <c:v>0.138225</c:v>
                </c:pt>
                <c:pt idx="295">
                  <c:v>0.147455</c:v>
                </c:pt>
                <c:pt idx="296">
                  <c:v>0.139245</c:v>
                </c:pt>
                <c:pt idx="297">
                  <c:v>0.15255</c:v>
                </c:pt>
                <c:pt idx="298">
                  <c:v>0.1485</c:v>
                </c:pt>
                <c:pt idx="299">
                  <c:v>0.141915</c:v>
                </c:pt>
                <c:pt idx="300">
                  <c:v>0.1457</c:v>
                </c:pt>
                <c:pt idx="301">
                  <c:v>0.14898</c:v>
                </c:pt>
                <c:pt idx="302">
                  <c:v>0.14396</c:v>
                </c:pt>
                <c:pt idx="303">
                  <c:v>0.14784</c:v>
                </c:pt>
                <c:pt idx="304">
                  <c:v>0.13902</c:v>
                </c:pt>
                <c:pt idx="305">
                  <c:v>0.148935</c:v>
                </c:pt>
                <c:pt idx="306">
                  <c:v>0.15546</c:v>
                </c:pt>
                <c:pt idx="307">
                  <c:v>0.14756</c:v>
                </c:pt>
                <c:pt idx="308">
                  <c:v>0.15491</c:v>
                </c:pt>
                <c:pt idx="309">
                  <c:v>0.15757</c:v>
                </c:pt>
                <c:pt idx="310">
                  <c:v>0.15514</c:v>
                </c:pt>
                <c:pt idx="311">
                  <c:v>0.14926</c:v>
                </c:pt>
                <c:pt idx="312">
                  <c:v>0.15181</c:v>
                </c:pt>
                <c:pt idx="313">
                  <c:v>0.15273</c:v>
                </c:pt>
                <c:pt idx="314">
                  <c:v>0.15469</c:v>
                </c:pt>
                <c:pt idx="315">
                  <c:v>0.14915</c:v>
                </c:pt>
                <c:pt idx="316">
                  <c:v>0.1521</c:v>
                </c:pt>
                <c:pt idx="317">
                  <c:v>0.15172</c:v>
                </c:pt>
                <c:pt idx="318">
                  <c:v>0.157125</c:v>
                </c:pt>
                <c:pt idx="319">
                  <c:v>0.159185</c:v>
                </c:pt>
                <c:pt idx="320">
                  <c:v>0.15948</c:v>
                </c:pt>
                <c:pt idx="321">
                  <c:v>0.16118</c:v>
                </c:pt>
                <c:pt idx="322">
                  <c:v>0.15771</c:v>
                </c:pt>
                <c:pt idx="323">
                  <c:v>0.16681</c:v>
                </c:pt>
                <c:pt idx="324">
                  <c:v>0.16374</c:v>
                </c:pt>
                <c:pt idx="325">
                  <c:v>0.165275</c:v>
                </c:pt>
                <c:pt idx="326">
                  <c:v>0.160635</c:v>
                </c:pt>
                <c:pt idx="327">
                  <c:v>0.16051</c:v>
                </c:pt>
                <c:pt idx="328">
                  <c:v>0.166455</c:v>
                </c:pt>
                <c:pt idx="329">
                  <c:v>0.165485</c:v>
                </c:pt>
                <c:pt idx="330">
                  <c:v>0.165755</c:v>
                </c:pt>
                <c:pt idx="331">
                  <c:v>0.16163</c:v>
                </c:pt>
                <c:pt idx="332">
                  <c:v>0.167125</c:v>
                </c:pt>
                <c:pt idx="333">
                  <c:v>0.16128</c:v>
                </c:pt>
                <c:pt idx="334">
                  <c:v>0.17293</c:v>
                </c:pt>
                <c:pt idx="335">
                  <c:v>0.1695</c:v>
                </c:pt>
                <c:pt idx="336">
                  <c:v>0.16354</c:v>
                </c:pt>
                <c:pt idx="337">
                  <c:v>0.17756</c:v>
                </c:pt>
                <c:pt idx="338">
                  <c:v>0.171465</c:v>
                </c:pt>
                <c:pt idx="339">
                  <c:v>0.172015</c:v>
                </c:pt>
                <c:pt idx="340">
                  <c:v>0.172505</c:v>
                </c:pt>
                <c:pt idx="341">
                  <c:v>0.172065</c:v>
                </c:pt>
                <c:pt idx="342">
                  <c:v>0.174645</c:v>
                </c:pt>
                <c:pt idx="343">
                  <c:v>0.174625</c:v>
                </c:pt>
                <c:pt idx="344">
                  <c:v>0.169995</c:v>
                </c:pt>
                <c:pt idx="345">
                  <c:v>0.17612</c:v>
                </c:pt>
                <c:pt idx="346">
                  <c:v>0.176755</c:v>
                </c:pt>
                <c:pt idx="347">
                  <c:v>0.181065</c:v>
                </c:pt>
                <c:pt idx="348">
                  <c:v>0.1744</c:v>
                </c:pt>
                <c:pt idx="349">
                  <c:v>0.181735</c:v>
                </c:pt>
                <c:pt idx="350">
                  <c:v>0.178475</c:v>
                </c:pt>
                <c:pt idx="351">
                  <c:v>0.17963</c:v>
                </c:pt>
                <c:pt idx="352">
                  <c:v>0.182615</c:v>
                </c:pt>
                <c:pt idx="353">
                  <c:v>0.180535</c:v>
                </c:pt>
                <c:pt idx="354">
                  <c:v>0.175425</c:v>
                </c:pt>
                <c:pt idx="355">
                  <c:v>0.18071</c:v>
                </c:pt>
                <c:pt idx="356">
                  <c:v>0.18582</c:v>
                </c:pt>
                <c:pt idx="357">
                  <c:v>0.178715</c:v>
                </c:pt>
                <c:pt idx="358">
                  <c:v>0.182475</c:v>
                </c:pt>
                <c:pt idx="359">
                  <c:v>0.18311</c:v>
                </c:pt>
                <c:pt idx="360">
                  <c:v>0.18165</c:v>
                </c:pt>
                <c:pt idx="361">
                  <c:v>0.187375</c:v>
                </c:pt>
                <c:pt idx="362">
                  <c:v>0.17515</c:v>
                </c:pt>
                <c:pt idx="363">
                  <c:v>0.18317</c:v>
                </c:pt>
                <c:pt idx="364">
                  <c:v>0.176295</c:v>
                </c:pt>
                <c:pt idx="365">
                  <c:v>0.18701</c:v>
                </c:pt>
                <c:pt idx="366">
                  <c:v>0.188355</c:v>
                </c:pt>
                <c:pt idx="367">
                  <c:v>0.18788</c:v>
                </c:pt>
                <c:pt idx="368">
                  <c:v>0.190825</c:v>
                </c:pt>
                <c:pt idx="369">
                  <c:v>0.19799</c:v>
                </c:pt>
                <c:pt idx="370">
                  <c:v>0.1916</c:v>
                </c:pt>
                <c:pt idx="371">
                  <c:v>0.18844</c:v>
                </c:pt>
                <c:pt idx="372">
                  <c:v>0.190265</c:v>
                </c:pt>
                <c:pt idx="373">
                  <c:v>0.19387</c:v>
                </c:pt>
                <c:pt idx="374">
                  <c:v>0.19687</c:v>
                </c:pt>
                <c:pt idx="375">
                  <c:v>0.199575</c:v>
                </c:pt>
                <c:pt idx="376">
                  <c:v>0.19336</c:v>
                </c:pt>
                <c:pt idx="377">
                  <c:v>0.195135</c:v>
                </c:pt>
                <c:pt idx="378">
                  <c:v>0.20103</c:v>
                </c:pt>
                <c:pt idx="379">
                  <c:v>0.19909</c:v>
                </c:pt>
                <c:pt idx="380">
                  <c:v>0.19235</c:v>
                </c:pt>
                <c:pt idx="381">
                  <c:v>0.19975</c:v>
                </c:pt>
                <c:pt idx="382">
                  <c:v>0.1992</c:v>
                </c:pt>
                <c:pt idx="383">
                  <c:v>0.202345</c:v>
                </c:pt>
                <c:pt idx="384">
                  <c:v>0.200185</c:v>
                </c:pt>
                <c:pt idx="385">
                  <c:v>0.20011</c:v>
                </c:pt>
                <c:pt idx="386">
                  <c:v>0.202535</c:v>
                </c:pt>
                <c:pt idx="387">
                  <c:v>0.20829</c:v>
                </c:pt>
                <c:pt idx="388">
                  <c:v>0.201235</c:v>
                </c:pt>
                <c:pt idx="389">
                  <c:v>0.20569</c:v>
                </c:pt>
                <c:pt idx="390">
                  <c:v>0.206895</c:v>
                </c:pt>
                <c:pt idx="391">
                  <c:v>0.210835</c:v>
                </c:pt>
                <c:pt idx="392">
                  <c:v>0.20512</c:v>
                </c:pt>
                <c:pt idx="393">
                  <c:v>0.214635</c:v>
                </c:pt>
                <c:pt idx="394">
                  <c:v>0.207855</c:v>
                </c:pt>
                <c:pt idx="395">
                  <c:v>0.213555</c:v>
                </c:pt>
                <c:pt idx="396">
                  <c:v>0.21037</c:v>
                </c:pt>
                <c:pt idx="397">
                  <c:v>0.216</c:v>
                </c:pt>
                <c:pt idx="398">
                  <c:v>0.215995</c:v>
                </c:pt>
                <c:pt idx="399">
                  <c:v>0.211375</c:v>
                </c:pt>
                <c:pt idx="400">
                  <c:v>0.217455</c:v>
                </c:pt>
                <c:pt idx="401">
                  <c:v>0.21125</c:v>
                </c:pt>
                <c:pt idx="402">
                  <c:v>0.214225</c:v>
                </c:pt>
                <c:pt idx="403">
                  <c:v>0.21869</c:v>
                </c:pt>
                <c:pt idx="404">
                  <c:v>0.21562</c:v>
                </c:pt>
                <c:pt idx="405">
                  <c:v>0.224575</c:v>
                </c:pt>
                <c:pt idx="406">
                  <c:v>0.22557</c:v>
                </c:pt>
                <c:pt idx="407">
                  <c:v>0.224695</c:v>
                </c:pt>
                <c:pt idx="408">
                  <c:v>0.22061</c:v>
                </c:pt>
                <c:pt idx="409">
                  <c:v>0.220355</c:v>
                </c:pt>
                <c:pt idx="410">
                  <c:v>0.22766</c:v>
                </c:pt>
                <c:pt idx="411">
                  <c:v>0.22398</c:v>
                </c:pt>
                <c:pt idx="412">
                  <c:v>0.22696</c:v>
                </c:pt>
                <c:pt idx="413">
                  <c:v>0.225205</c:v>
                </c:pt>
                <c:pt idx="414">
                  <c:v>0.226</c:v>
                </c:pt>
                <c:pt idx="415">
                  <c:v>0.23159</c:v>
                </c:pt>
                <c:pt idx="416">
                  <c:v>0.232695</c:v>
                </c:pt>
                <c:pt idx="417">
                  <c:v>0.231115</c:v>
                </c:pt>
                <c:pt idx="418">
                  <c:v>0.23361</c:v>
                </c:pt>
                <c:pt idx="419">
                  <c:v>0.231285</c:v>
                </c:pt>
                <c:pt idx="420">
                  <c:v>0.22806</c:v>
                </c:pt>
                <c:pt idx="421">
                  <c:v>0.23136</c:v>
                </c:pt>
                <c:pt idx="422">
                  <c:v>0.237905</c:v>
                </c:pt>
                <c:pt idx="423">
                  <c:v>0.2261</c:v>
                </c:pt>
                <c:pt idx="424">
                  <c:v>0.229215</c:v>
                </c:pt>
                <c:pt idx="425">
                  <c:v>0.240565</c:v>
                </c:pt>
                <c:pt idx="426">
                  <c:v>0.237725</c:v>
                </c:pt>
                <c:pt idx="427">
                  <c:v>0.23825</c:v>
                </c:pt>
                <c:pt idx="428">
                  <c:v>0.23941</c:v>
                </c:pt>
                <c:pt idx="429">
                  <c:v>0.243265</c:v>
                </c:pt>
                <c:pt idx="430">
                  <c:v>0.241695</c:v>
                </c:pt>
                <c:pt idx="431">
                  <c:v>0.242685</c:v>
                </c:pt>
                <c:pt idx="432">
                  <c:v>0.24697</c:v>
                </c:pt>
                <c:pt idx="433">
                  <c:v>0.248955</c:v>
                </c:pt>
                <c:pt idx="434">
                  <c:v>0.24028</c:v>
                </c:pt>
                <c:pt idx="435">
                  <c:v>0.244945</c:v>
                </c:pt>
                <c:pt idx="436">
                  <c:v>0.250125</c:v>
                </c:pt>
                <c:pt idx="437">
                  <c:v>0.246475</c:v>
                </c:pt>
                <c:pt idx="438">
                  <c:v>0.252225</c:v>
                </c:pt>
                <c:pt idx="439">
                  <c:v>0.249895</c:v>
                </c:pt>
                <c:pt idx="440">
                  <c:v>0.25412</c:v>
                </c:pt>
                <c:pt idx="441">
                  <c:v>0.249345</c:v>
                </c:pt>
                <c:pt idx="442">
                  <c:v>0.244205</c:v>
                </c:pt>
                <c:pt idx="443">
                  <c:v>0.24251</c:v>
                </c:pt>
                <c:pt idx="444">
                  <c:v>0.254625</c:v>
                </c:pt>
                <c:pt idx="445">
                  <c:v>0.25008</c:v>
                </c:pt>
                <c:pt idx="446">
                  <c:v>0.257525</c:v>
                </c:pt>
                <c:pt idx="447">
                  <c:v>0.25638</c:v>
                </c:pt>
                <c:pt idx="448">
                  <c:v>0.25122</c:v>
                </c:pt>
                <c:pt idx="449">
                  <c:v>0.2583</c:v>
                </c:pt>
                <c:pt idx="450">
                  <c:v>0.25702</c:v>
                </c:pt>
                <c:pt idx="451">
                  <c:v>0.25729</c:v>
                </c:pt>
                <c:pt idx="452">
                  <c:v>0.256315</c:v>
                </c:pt>
                <c:pt idx="453">
                  <c:v>0.265065</c:v>
                </c:pt>
                <c:pt idx="454">
                  <c:v>0.259895</c:v>
                </c:pt>
                <c:pt idx="455">
                  <c:v>0.26126</c:v>
                </c:pt>
                <c:pt idx="456">
                  <c:v>0.26677</c:v>
                </c:pt>
                <c:pt idx="457">
                  <c:v>0.265075</c:v>
                </c:pt>
                <c:pt idx="458">
                  <c:v>0.26462</c:v>
                </c:pt>
                <c:pt idx="459">
                  <c:v>0.268555</c:v>
                </c:pt>
                <c:pt idx="460">
                  <c:v>0.267675</c:v>
                </c:pt>
                <c:pt idx="461">
                  <c:v>0.261655</c:v>
                </c:pt>
                <c:pt idx="462">
                  <c:v>0.26419</c:v>
                </c:pt>
                <c:pt idx="463">
                  <c:v>0.268295</c:v>
                </c:pt>
                <c:pt idx="464">
                  <c:v>0.26941</c:v>
                </c:pt>
                <c:pt idx="465">
                  <c:v>0.269325</c:v>
                </c:pt>
                <c:pt idx="466">
                  <c:v>0.272235</c:v>
                </c:pt>
                <c:pt idx="467">
                  <c:v>0.277185</c:v>
                </c:pt>
                <c:pt idx="468">
                  <c:v>0.280645</c:v>
                </c:pt>
                <c:pt idx="469">
                  <c:v>0.271955</c:v>
                </c:pt>
                <c:pt idx="470">
                  <c:v>0.27823</c:v>
                </c:pt>
                <c:pt idx="471">
                  <c:v>0.278285</c:v>
                </c:pt>
                <c:pt idx="472">
                  <c:v>0.27417</c:v>
                </c:pt>
                <c:pt idx="473">
                  <c:v>0.28003</c:v>
                </c:pt>
                <c:pt idx="474">
                  <c:v>0.28169</c:v>
                </c:pt>
                <c:pt idx="475">
                  <c:v>0.278165</c:v>
                </c:pt>
                <c:pt idx="476">
                  <c:v>0.283425</c:v>
                </c:pt>
                <c:pt idx="477">
                  <c:v>0.28287</c:v>
                </c:pt>
                <c:pt idx="478">
                  <c:v>0.28078</c:v>
                </c:pt>
                <c:pt idx="479">
                  <c:v>0.28671</c:v>
                </c:pt>
                <c:pt idx="480">
                  <c:v>0.2863</c:v>
                </c:pt>
                <c:pt idx="481">
                  <c:v>0.286145</c:v>
                </c:pt>
                <c:pt idx="482">
                  <c:v>0.28377</c:v>
                </c:pt>
                <c:pt idx="483">
                  <c:v>0.28028</c:v>
                </c:pt>
                <c:pt idx="484">
                  <c:v>0.286215</c:v>
                </c:pt>
                <c:pt idx="485">
                  <c:v>0.2855</c:v>
                </c:pt>
                <c:pt idx="486">
                  <c:v>0.283535</c:v>
                </c:pt>
                <c:pt idx="487">
                  <c:v>0.2949</c:v>
                </c:pt>
                <c:pt idx="488">
                  <c:v>0.291125</c:v>
                </c:pt>
                <c:pt idx="489">
                  <c:v>0.28349</c:v>
                </c:pt>
                <c:pt idx="490">
                  <c:v>0.28846</c:v>
                </c:pt>
                <c:pt idx="491">
                  <c:v>0.28881</c:v>
                </c:pt>
                <c:pt idx="492">
                  <c:v>0.29661</c:v>
                </c:pt>
                <c:pt idx="493">
                  <c:v>0.29517</c:v>
                </c:pt>
                <c:pt idx="494">
                  <c:v>0.290895</c:v>
                </c:pt>
                <c:pt idx="495">
                  <c:v>0.30644</c:v>
                </c:pt>
                <c:pt idx="496">
                  <c:v>0.293305</c:v>
                </c:pt>
                <c:pt idx="497">
                  <c:v>0.29549</c:v>
                </c:pt>
                <c:pt idx="498">
                  <c:v>0.293815</c:v>
                </c:pt>
                <c:pt idx="499">
                  <c:v>0.29604</c:v>
                </c:pt>
                <c:pt idx="500">
                  <c:v>0.300855</c:v>
                </c:pt>
                <c:pt idx="501">
                  <c:v>0.30257</c:v>
                </c:pt>
                <c:pt idx="502">
                  <c:v>0.30303</c:v>
                </c:pt>
                <c:pt idx="503">
                  <c:v>0.311215</c:v>
                </c:pt>
                <c:pt idx="504">
                  <c:v>0.30863</c:v>
                </c:pt>
                <c:pt idx="505">
                  <c:v>0.3073</c:v>
                </c:pt>
                <c:pt idx="506">
                  <c:v>0.30536</c:v>
                </c:pt>
                <c:pt idx="507">
                  <c:v>0.302495</c:v>
                </c:pt>
                <c:pt idx="508">
                  <c:v>0.31022</c:v>
                </c:pt>
                <c:pt idx="509">
                  <c:v>0.31395</c:v>
                </c:pt>
                <c:pt idx="510">
                  <c:v>0.31028</c:v>
                </c:pt>
                <c:pt idx="511">
                  <c:v>0.305415</c:v>
                </c:pt>
                <c:pt idx="512">
                  <c:v>0.313465</c:v>
                </c:pt>
                <c:pt idx="513">
                  <c:v>0.31324</c:v>
                </c:pt>
                <c:pt idx="514">
                  <c:v>0.310385</c:v>
                </c:pt>
                <c:pt idx="515">
                  <c:v>0.31585</c:v>
                </c:pt>
                <c:pt idx="516">
                  <c:v>0.312615</c:v>
                </c:pt>
                <c:pt idx="517">
                  <c:v>0.315575</c:v>
                </c:pt>
                <c:pt idx="518">
                  <c:v>0.31152</c:v>
                </c:pt>
                <c:pt idx="519">
                  <c:v>0.321295</c:v>
                </c:pt>
                <c:pt idx="520">
                  <c:v>0.321765</c:v>
                </c:pt>
                <c:pt idx="521">
                  <c:v>0.3254</c:v>
                </c:pt>
                <c:pt idx="522">
                  <c:v>0.318975</c:v>
                </c:pt>
                <c:pt idx="523">
                  <c:v>0.323385</c:v>
                </c:pt>
                <c:pt idx="524">
                  <c:v>0.326675</c:v>
                </c:pt>
                <c:pt idx="525">
                  <c:v>0.32707</c:v>
                </c:pt>
                <c:pt idx="526">
                  <c:v>0.32067</c:v>
                </c:pt>
                <c:pt idx="527">
                  <c:v>0.323985</c:v>
                </c:pt>
                <c:pt idx="528">
                  <c:v>0.3353</c:v>
                </c:pt>
                <c:pt idx="529">
                  <c:v>0.333405</c:v>
                </c:pt>
                <c:pt idx="530">
                  <c:v>0.32972</c:v>
                </c:pt>
                <c:pt idx="531">
                  <c:v>0.32359</c:v>
                </c:pt>
                <c:pt idx="532">
                  <c:v>0.327535</c:v>
                </c:pt>
                <c:pt idx="533">
                  <c:v>0.335145</c:v>
                </c:pt>
                <c:pt idx="534">
                  <c:v>0.331575</c:v>
                </c:pt>
                <c:pt idx="535">
                  <c:v>0.337365</c:v>
                </c:pt>
                <c:pt idx="536">
                  <c:v>0.332885</c:v>
                </c:pt>
                <c:pt idx="537">
                  <c:v>0.339935</c:v>
                </c:pt>
                <c:pt idx="538">
                  <c:v>0.343265</c:v>
                </c:pt>
                <c:pt idx="539">
                  <c:v>0.343</c:v>
                </c:pt>
                <c:pt idx="540">
                  <c:v>0.3388</c:v>
                </c:pt>
                <c:pt idx="541">
                  <c:v>0.34458</c:v>
                </c:pt>
                <c:pt idx="542">
                  <c:v>0.344045</c:v>
                </c:pt>
                <c:pt idx="543">
                  <c:v>0.34398</c:v>
                </c:pt>
                <c:pt idx="544">
                  <c:v>0.34913</c:v>
                </c:pt>
                <c:pt idx="545">
                  <c:v>0.35031</c:v>
                </c:pt>
                <c:pt idx="546">
                  <c:v>0.337035</c:v>
                </c:pt>
                <c:pt idx="547">
                  <c:v>0.34375</c:v>
                </c:pt>
                <c:pt idx="548">
                  <c:v>0.35053</c:v>
                </c:pt>
                <c:pt idx="549">
                  <c:v>0.351445</c:v>
                </c:pt>
                <c:pt idx="550">
                  <c:v>0.347595</c:v>
                </c:pt>
                <c:pt idx="551">
                  <c:v>0.35388</c:v>
                </c:pt>
                <c:pt idx="552">
                  <c:v>0.356205</c:v>
                </c:pt>
                <c:pt idx="553">
                  <c:v>0.355655</c:v>
                </c:pt>
                <c:pt idx="554">
                  <c:v>0.351535</c:v>
                </c:pt>
                <c:pt idx="555">
                  <c:v>0.353335</c:v>
                </c:pt>
                <c:pt idx="556">
                  <c:v>0.356085</c:v>
                </c:pt>
                <c:pt idx="557">
                  <c:v>0.35936</c:v>
                </c:pt>
                <c:pt idx="558">
                  <c:v>0.35252</c:v>
                </c:pt>
                <c:pt idx="559">
                  <c:v>0.35929</c:v>
                </c:pt>
                <c:pt idx="560">
                  <c:v>0.37048</c:v>
                </c:pt>
                <c:pt idx="561">
                  <c:v>0.357795</c:v>
                </c:pt>
                <c:pt idx="562">
                  <c:v>0.3596</c:v>
                </c:pt>
                <c:pt idx="563">
                  <c:v>0.363155</c:v>
                </c:pt>
                <c:pt idx="564">
                  <c:v>0.356695</c:v>
                </c:pt>
                <c:pt idx="565">
                  <c:v>0.365695</c:v>
                </c:pt>
                <c:pt idx="566">
                  <c:v>0.368615</c:v>
                </c:pt>
                <c:pt idx="567">
                  <c:v>0.36527</c:v>
                </c:pt>
                <c:pt idx="568">
                  <c:v>0.36781</c:v>
                </c:pt>
                <c:pt idx="569">
                  <c:v>0.369495</c:v>
                </c:pt>
                <c:pt idx="570">
                  <c:v>0.369005</c:v>
                </c:pt>
                <c:pt idx="571">
                  <c:v>0.367735</c:v>
                </c:pt>
                <c:pt idx="572">
                  <c:v>0.371235</c:v>
                </c:pt>
                <c:pt idx="573">
                  <c:v>0.37058</c:v>
                </c:pt>
                <c:pt idx="574">
                  <c:v>0.38002</c:v>
                </c:pt>
                <c:pt idx="575">
                  <c:v>0.375225</c:v>
                </c:pt>
                <c:pt idx="576">
                  <c:v>0.38542</c:v>
                </c:pt>
                <c:pt idx="577">
                  <c:v>0.382205</c:v>
                </c:pt>
                <c:pt idx="578">
                  <c:v>0.375</c:v>
                </c:pt>
                <c:pt idx="579">
                  <c:v>0.38074</c:v>
                </c:pt>
                <c:pt idx="580">
                  <c:v>0.379335</c:v>
                </c:pt>
                <c:pt idx="581">
                  <c:v>0.37288</c:v>
                </c:pt>
                <c:pt idx="582">
                  <c:v>0.38481</c:v>
                </c:pt>
                <c:pt idx="583">
                  <c:v>0.38386</c:v>
                </c:pt>
                <c:pt idx="584">
                  <c:v>0.38641</c:v>
                </c:pt>
                <c:pt idx="585">
                  <c:v>0.38152</c:v>
                </c:pt>
                <c:pt idx="586">
                  <c:v>0.389425</c:v>
                </c:pt>
                <c:pt idx="587">
                  <c:v>0.38923</c:v>
                </c:pt>
                <c:pt idx="588">
                  <c:v>0.387895</c:v>
                </c:pt>
                <c:pt idx="589">
                  <c:v>0.389885</c:v>
                </c:pt>
                <c:pt idx="590">
                  <c:v>0.393275</c:v>
                </c:pt>
                <c:pt idx="591">
                  <c:v>0.39344</c:v>
                </c:pt>
                <c:pt idx="592">
                  <c:v>0.391605</c:v>
                </c:pt>
                <c:pt idx="593">
                  <c:v>0.3929</c:v>
                </c:pt>
                <c:pt idx="594">
                  <c:v>0.393795</c:v>
                </c:pt>
                <c:pt idx="595">
                  <c:v>0.39681</c:v>
                </c:pt>
                <c:pt idx="596">
                  <c:v>0.396145</c:v>
                </c:pt>
                <c:pt idx="597">
                  <c:v>0.396845</c:v>
                </c:pt>
                <c:pt idx="598">
                  <c:v>0.40247</c:v>
                </c:pt>
                <c:pt idx="599">
                  <c:v>0.40352</c:v>
                </c:pt>
                <c:pt idx="600">
                  <c:v>0.397905</c:v>
                </c:pt>
                <c:pt idx="601">
                  <c:v>0.3991</c:v>
                </c:pt>
                <c:pt idx="602">
                  <c:v>0.405175</c:v>
                </c:pt>
                <c:pt idx="603">
                  <c:v>0.40318</c:v>
                </c:pt>
                <c:pt idx="604">
                  <c:v>0.401435</c:v>
                </c:pt>
                <c:pt idx="605">
                  <c:v>0.40499</c:v>
                </c:pt>
                <c:pt idx="606">
                  <c:v>0.406035</c:v>
                </c:pt>
                <c:pt idx="607">
                  <c:v>0.39944</c:v>
                </c:pt>
                <c:pt idx="608">
                  <c:v>0.41077</c:v>
                </c:pt>
                <c:pt idx="609">
                  <c:v>0.41256</c:v>
                </c:pt>
                <c:pt idx="610">
                  <c:v>0.409275</c:v>
                </c:pt>
                <c:pt idx="611">
                  <c:v>0.40994</c:v>
                </c:pt>
                <c:pt idx="612">
                  <c:v>0.408845</c:v>
                </c:pt>
                <c:pt idx="613">
                  <c:v>0.416265</c:v>
                </c:pt>
                <c:pt idx="614">
                  <c:v>0.41586</c:v>
                </c:pt>
                <c:pt idx="615">
                  <c:v>0.418185</c:v>
                </c:pt>
                <c:pt idx="616">
                  <c:v>0.415085</c:v>
                </c:pt>
                <c:pt idx="617">
                  <c:v>0.41651</c:v>
                </c:pt>
                <c:pt idx="618">
                  <c:v>0.41546</c:v>
                </c:pt>
                <c:pt idx="619">
                  <c:v>0.421115</c:v>
                </c:pt>
                <c:pt idx="620">
                  <c:v>0.422725</c:v>
                </c:pt>
                <c:pt idx="621">
                  <c:v>0.422745</c:v>
                </c:pt>
                <c:pt idx="622">
                  <c:v>0.426295</c:v>
                </c:pt>
                <c:pt idx="623">
                  <c:v>0.42695</c:v>
                </c:pt>
                <c:pt idx="624">
                  <c:v>0.43007</c:v>
                </c:pt>
                <c:pt idx="625">
                  <c:v>0.43054</c:v>
                </c:pt>
                <c:pt idx="626">
                  <c:v>0.42059</c:v>
                </c:pt>
                <c:pt idx="627">
                  <c:v>0.421065</c:v>
                </c:pt>
                <c:pt idx="628">
                  <c:v>0.428305</c:v>
                </c:pt>
                <c:pt idx="629">
                  <c:v>0.427695</c:v>
                </c:pt>
                <c:pt idx="630">
                  <c:v>0.431235</c:v>
                </c:pt>
                <c:pt idx="631">
                  <c:v>0.430765</c:v>
                </c:pt>
                <c:pt idx="632">
                  <c:v>0.439075</c:v>
                </c:pt>
                <c:pt idx="633">
                  <c:v>0.4379</c:v>
                </c:pt>
                <c:pt idx="634">
                  <c:v>0.43188</c:v>
                </c:pt>
                <c:pt idx="635">
                  <c:v>0.43541</c:v>
                </c:pt>
                <c:pt idx="636">
                  <c:v>0.43712</c:v>
                </c:pt>
                <c:pt idx="637">
                  <c:v>0.43883</c:v>
                </c:pt>
                <c:pt idx="638">
                  <c:v>0.447895</c:v>
                </c:pt>
                <c:pt idx="639">
                  <c:v>0.440125</c:v>
                </c:pt>
                <c:pt idx="640">
                  <c:v>0.44778</c:v>
                </c:pt>
                <c:pt idx="641">
                  <c:v>0.448395</c:v>
                </c:pt>
                <c:pt idx="642">
                  <c:v>0.43958</c:v>
                </c:pt>
                <c:pt idx="643">
                  <c:v>0.44288</c:v>
                </c:pt>
                <c:pt idx="644">
                  <c:v>0.449395</c:v>
                </c:pt>
                <c:pt idx="645">
                  <c:v>0.448835</c:v>
                </c:pt>
                <c:pt idx="646">
                  <c:v>0.44556</c:v>
                </c:pt>
                <c:pt idx="647">
                  <c:v>0.453825</c:v>
                </c:pt>
                <c:pt idx="648">
                  <c:v>0.447435</c:v>
                </c:pt>
                <c:pt idx="649">
                  <c:v>0.456985</c:v>
                </c:pt>
                <c:pt idx="650">
                  <c:v>0.452235</c:v>
                </c:pt>
                <c:pt idx="651">
                  <c:v>0.449045</c:v>
                </c:pt>
                <c:pt idx="652">
                  <c:v>0.45274</c:v>
                </c:pt>
                <c:pt idx="653">
                  <c:v>0.45385</c:v>
                </c:pt>
                <c:pt idx="654">
                  <c:v>0.453535</c:v>
                </c:pt>
                <c:pt idx="655">
                  <c:v>0.458555</c:v>
                </c:pt>
                <c:pt idx="656">
                  <c:v>0.45833</c:v>
                </c:pt>
                <c:pt idx="657">
                  <c:v>0.466745</c:v>
                </c:pt>
                <c:pt idx="658">
                  <c:v>0.460005</c:v>
                </c:pt>
                <c:pt idx="659">
                  <c:v>0.45871</c:v>
                </c:pt>
                <c:pt idx="660">
                  <c:v>0.462845</c:v>
                </c:pt>
                <c:pt idx="661">
                  <c:v>0.460615</c:v>
                </c:pt>
                <c:pt idx="662">
                  <c:v>0.465015</c:v>
                </c:pt>
                <c:pt idx="663">
                  <c:v>0.467655</c:v>
                </c:pt>
                <c:pt idx="664">
                  <c:v>0.469775</c:v>
                </c:pt>
                <c:pt idx="665">
                  <c:v>0.4695</c:v>
                </c:pt>
                <c:pt idx="666">
                  <c:v>0.473715</c:v>
                </c:pt>
                <c:pt idx="667">
                  <c:v>0.473475</c:v>
                </c:pt>
                <c:pt idx="668">
                  <c:v>0.4698</c:v>
                </c:pt>
                <c:pt idx="669">
                  <c:v>0.468</c:v>
                </c:pt>
                <c:pt idx="670">
                  <c:v>0.470475</c:v>
                </c:pt>
                <c:pt idx="671">
                  <c:v>0.46925</c:v>
                </c:pt>
                <c:pt idx="672">
                  <c:v>0.478655</c:v>
                </c:pt>
                <c:pt idx="673">
                  <c:v>0.480965</c:v>
                </c:pt>
                <c:pt idx="674">
                  <c:v>0.478445</c:v>
                </c:pt>
                <c:pt idx="675">
                  <c:v>0.478785</c:v>
                </c:pt>
                <c:pt idx="676">
                  <c:v>0.478325</c:v>
                </c:pt>
                <c:pt idx="677">
                  <c:v>0.47735</c:v>
                </c:pt>
                <c:pt idx="678">
                  <c:v>0.478845</c:v>
                </c:pt>
                <c:pt idx="679">
                  <c:v>0.487295</c:v>
                </c:pt>
                <c:pt idx="680">
                  <c:v>0.4815</c:v>
                </c:pt>
                <c:pt idx="681">
                  <c:v>0.48592</c:v>
                </c:pt>
                <c:pt idx="682">
                  <c:v>0.482375</c:v>
                </c:pt>
                <c:pt idx="683">
                  <c:v>0.48807</c:v>
                </c:pt>
                <c:pt idx="684">
                  <c:v>0.478815</c:v>
                </c:pt>
                <c:pt idx="685">
                  <c:v>0.489255</c:v>
                </c:pt>
                <c:pt idx="686">
                  <c:v>0.485365</c:v>
                </c:pt>
                <c:pt idx="687">
                  <c:v>0.48922</c:v>
                </c:pt>
                <c:pt idx="688">
                  <c:v>0.49528</c:v>
                </c:pt>
                <c:pt idx="689">
                  <c:v>0.49121</c:v>
                </c:pt>
                <c:pt idx="690">
                  <c:v>0.494775</c:v>
                </c:pt>
                <c:pt idx="691">
                  <c:v>0.4899</c:v>
                </c:pt>
                <c:pt idx="692">
                  <c:v>0.500175</c:v>
                </c:pt>
                <c:pt idx="693">
                  <c:v>0.49915</c:v>
                </c:pt>
                <c:pt idx="694">
                  <c:v>0.50756</c:v>
                </c:pt>
                <c:pt idx="695">
                  <c:v>0.495035</c:v>
                </c:pt>
                <c:pt idx="696">
                  <c:v>0.501205</c:v>
                </c:pt>
                <c:pt idx="697">
                  <c:v>0.500795</c:v>
                </c:pt>
                <c:pt idx="698">
                  <c:v>0.498925</c:v>
                </c:pt>
                <c:pt idx="699">
                  <c:v>0.5059</c:v>
                </c:pt>
                <c:pt idx="700">
                  <c:v>0.50075</c:v>
                </c:pt>
                <c:pt idx="701">
                  <c:v>0.49851</c:v>
                </c:pt>
                <c:pt idx="702">
                  <c:v>0.509355</c:v>
                </c:pt>
                <c:pt idx="703">
                  <c:v>0.50416</c:v>
                </c:pt>
                <c:pt idx="704">
                  <c:v>0.5092</c:v>
                </c:pt>
                <c:pt idx="705">
                  <c:v>0.51153</c:v>
                </c:pt>
                <c:pt idx="706">
                  <c:v>0.510715</c:v>
                </c:pt>
                <c:pt idx="707">
                  <c:v>0.509745</c:v>
                </c:pt>
                <c:pt idx="708">
                  <c:v>0.517485</c:v>
                </c:pt>
                <c:pt idx="709">
                  <c:v>0.51992</c:v>
                </c:pt>
                <c:pt idx="710">
                  <c:v>0.511365</c:v>
                </c:pt>
                <c:pt idx="711">
                  <c:v>0.51945</c:v>
                </c:pt>
                <c:pt idx="712">
                  <c:v>0.51865</c:v>
                </c:pt>
                <c:pt idx="713">
                  <c:v>0.51583</c:v>
                </c:pt>
                <c:pt idx="714">
                  <c:v>0.52094</c:v>
                </c:pt>
                <c:pt idx="715">
                  <c:v>0.521695</c:v>
                </c:pt>
                <c:pt idx="716">
                  <c:v>0.521315</c:v>
                </c:pt>
                <c:pt idx="717">
                  <c:v>0.52587</c:v>
                </c:pt>
                <c:pt idx="718">
                  <c:v>0.5264</c:v>
                </c:pt>
                <c:pt idx="719">
                  <c:v>0.52842</c:v>
                </c:pt>
                <c:pt idx="720">
                  <c:v>0.523305</c:v>
                </c:pt>
                <c:pt idx="721">
                  <c:v>0.529715</c:v>
                </c:pt>
                <c:pt idx="722">
                  <c:v>0.530125</c:v>
                </c:pt>
                <c:pt idx="723">
                  <c:v>0.53026</c:v>
                </c:pt>
                <c:pt idx="724">
                  <c:v>0.53571</c:v>
                </c:pt>
                <c:pt idx="725">
                  <c:v>0.5291</c:v>
                </c:pt>
                <c:pt idx="726">
                  <c:v>0.535195</c:v>
                </c:pt>
                <c:pt idx="727">
                  <c:v>0.53476</c:v>
                </c:pt>
                <c:pt idx="728">
                  <c:v>0.536615</c:v>
                </c:pt>
                <c:pt idx="729">
                  <c:v>0.54548</c:v>
                </c:pt>
                <c:pt idx="730">
                  <c:v>0.538555</c:v>
                </c:pt>
                <c:pt idx="731">
                  <c:v>0.539545</c:v>
                </c:pt>
                <c:pt idx="732">
                  <c:v>0.54067</c:v>
                </c:pt>
                <c:pt idx="733">
                  <c:v>0.54158</c:v>
                </c:pt>
                <c:pt idx="734">
                  <c:v>0.543805</c:v>
                </c:pt>
                <c:pt idx="735">
                  <c:v>0.544565</c:v>
                </c:pt>
                <c:pt idx="736">
                  <c:v>0.54447</c:v>
                </c:pt>
                <c:pt idx="737">
                  <c:v>0.54748</c:v>
                </c:pt>
                <c:pt idx="738">
                  <c:v>0.54204</c:v>
                </c:pt>
                <c:pt idx="739">
                  <c:v>0.546355</c:v>
                </c:pt>
                <c:pt idx="740">
                  <c:v>0.548685</c:v>
                </c:pt>
                <c:pt idx="741">
                  <c:v>0.54764</c:v>
                </c:pt>
                <c:pt idx="742">
                  <c:v>0.547065</c:v>
                </c:pt>
                <c:pt idx="743">
                  <c:v>0.556</c:v>
                </c:pt>
                <c:pt idx="744">
                  <c:v>0.553265</c:v>
                </c:pt>
                <c:pt idx="745">
                  <c:v>0.562375</c:v>
                </c:pt>
                <c:pt idx="746">
                  <c:v>0.55269</c:v>
                </c:pt>
                <c:pt idx="747">
                  <c:v>0.55681</c:v>
                </c:pt>
                <c:pt idx="748">
                  <c:v>0.55994</c:v>
                </c:pt>
                <c:pt idx="749">
                  <c:v>0.55658</c:v>
                </c:pt>
                <c:pt idx="750">
                  <c:v>0.56389</c:v>
                </c:pt>
                <c:pt idx="751">
                  <c:v>0.55962</c:v>
                </c:pt>
                <c:pt idx="752">
                  <c:v>0.56204</c:v>
                </c:pt>
                <c:pt idx="753">
                  <c:v>0.562495</c:v>
                </c:pt>
                <c:pt idx="754">
                  <c:v>0.5614</c:v>
                </c:pt>
                <c:pt idx="755">
                  <c:v>0.565965</c:v>
                </c:pt>
                <c:pt idx="756">
                  <c:v>0.574835</c:v>
                </c:pt>
                <c:pt idx="757">
                  <c:v>0.56605</c:v>
                </c:pt>
                <c:pt idx="758">
                  <c:v>0.56807</c:v>
                </c:pt>
                <c:pt idx="759">
                  <c:v>0.57342</c:v>
                </c:pt>
                <c:pt idx="760">
                  <c:v>0.578335</c:v>
                </c:pt>
                <c:pt idx="761">
                  <c:v>0.57529</c:v>
                </c:pt>
                <c:pt idx="762">
                  <c:v>0.57561</c:v>
                </c:pt>
                <c:pt idx="763">
                  <c:v>0.574325</c:v>
                </c:pt>
                <c:pt idx="764">
                  <c:v>0.574575</c:v>
                </c:pt>
                <c:pt idx="765">
                  <c:v>0.57583</c:v>
                </c:pt>
                <c:pt idx="766">
                  <c:v>0.58438</c:v>
                </c:pt>
                <c:pt idx="767">
                  <c:v>0.58479</c:v>
                </c:pt>
                <c:pt idx="768">
                  <c:v>0.58408</c:v>
                </c:pt>
                <c:pt idx="769">
                  <c:v>0.58272</c:v>
                </c:pt>
                <c:pt idx="770">
                  <c:v>0.586575</c:v>
                </c:pt>
                <c:pt idx="771">
                  <c:v>0.585735</c:v>
                </c:pt>
                <c:pt idx="772">
                  <c:v>0.58755</c:v>
                </c:pt>
                <c:pt idx="773">
                  <c:v>0.588005</c:v>
                </c:pt>
                <c:pt idx="774">
                  <c:v>0.587705</c:v>
                </c:pt>
                <c:pt idx="775">
                  <c:v>0.59386</c:v>
                </c:pt>
                <c:pt idx="776">
                  <c:v>0.594935</c:v>
                </c:pt>
                <c:pt idx="777">
                  <c:v>0.59545</c:v>
                </c:pt>
                <c:pt idx="778">
                  <c:v>0.59532</c:v>
                </c:pt>
                <c:pt idx="779">
                  <c:v>0.592775</c:v>
                </c:pt>
                <c:pt idx="780">
                  <c:v>0.5903</c:v>
                </c:pt>
                <c:pt idx="781">
                  <c:v>0.58948</c:v>
                </c:pt>
                <c:pt idx="782">
                  <c:v>0.591805</c:v>
                </c:pt>
                <c:pt idx="783">
                  <c:v>0.597415</c:v>
                </c:pt>
                <c:pt idx="784">
                  <c:v>0.59355</c:v>
                </c:pt>
                <c:pt idx="785">
                  <c:v>0.6074</c:v>
                </c:pt>
                <c:pt idx="786">
                  <c:v>0.60419</c:v>
                </c:pt>
                <c:pt idx="787">
                  <c:v>0.60215</c:v>
                </c:pt>
                <c:pt idx="788">
                  <c:v>0.603495</c:v>
                </c:pt>
                <c:pt idx="789">
                  <c:v>0.60805</c:v>
                </c:pt>
                <c:pt idx="790">
                  <c:v>0.60489</c:v>
                </c:pt>
                <c:pt idx="791">
                  <c:v>0.61235</c:v>
                </c:pt>
                <c:pt idx="792">
                  <c:v>0.615185</c:v>
                </c:pt>
                <c:pt idx="793">
                  <c:v>0.61562</c:v>
                </c:pt>
                <c:pt idx="794">
                  <c:v>0.606475</c:v>
                </c:pt>
                <c:pt idx="795">
                  <c:v>0.61222</c:v>
                </c:pt>
                <c:pt idx="796">
                  <c:v>0.60993</c:v>
                </c:pt>
                <c:pt idx="797">
                  <c:v>0.61081</c:v>
                </c:pt>
                <c:pt idx="798">
                  <c:v>0.61348</c:v>
                </c:pt>
                <c:pt idx="799">
                  <c:v>0.61191</c:v>
                </c:pt>
                <c:pt idx="800">
                  <c:v>0.625525</c:v>
                </c:pt>
                <c:pt idx="801">
                  <c:v>0.6107</c:v>
                </c:pt>
                <c:pt idx="802">
                  <c:v>0.628025</c:v>
                </c:pt>
                <c:pt idx="803">
                  <c:v>0.6205</c:v>
                </c:pt>
                <c:pt idx="804">
                  <c:v>0.62197</c:v>
                </c:pt>
                <c:pt idx="805">
                  <c:v>0.62116</c:v>
                </c:pt>
                <c:pt idx="806">
                  <c:v>0.625565</c:v>
                </c:pt>
                <c:pt idx="807">
                  <c:v>0.629965</c:v>
                </c:pt>
                <c:pt idx="808">
                  <c:v>0.628155</c:v>
                </c:pt>
                <c:pt idx="809">
                  <c:v>0.626755</c:v>
                </c:pt>
                <c:pt idx="810">
                  <c:v>0.624365</c:v>
                </c:pt>
                <c:pt idx="811">
                  <c:v>0.633075</c:v>
                </c:pt>
                <c:pt idx="812">
                  <c:v>0.637035</c:v>
                </c:pt>
                <c:pt idx="813">
                  <c:v>0.62469</c:v>
                </c:pt>
                <c:pt idx="814">
                  <c:v>0.630285</c:v>
                </c:pt>
                <c:pt idx="815">
                  <c:v>0.62893</c:v>
                </c:pt>
                <c:pt idx="816">
                  <c:v>0.636085</c:v>
                </c:pt>
                <c:pt idx="817">
                  <c:v>0.63453</c:v>
                </c:pt>
                <c:pt idx="818">
                  <c:v>0.63886</c:v>
                </c:pt>
                <c:pt idx="819">
                  <c:v>0.64292</c:v>
                </c:pt>
                <c:pt idx="820">
                  <c:v>0.64475</c:v>
                </c:pt>
                <c:pt idx="821">
                  <c:v>0.635985</c:v>
                </c:pt>
                <c:pt idx="822">
                  <c:v>0.64838</c:v>
                </c:pt>
                <c:pt idx="823">
                  <c:v>0.64576</c:v>
                </c:pt>
                <c:pt idx="824">
                  <c:v>0.64664</c:v>
                </c:pt>
                <c:pt idx="825">
                  <c:v>0.641125</c:v>
                </c:pt>
                <c:pt idx="826">
                  <c:v>0.64658</c:v>
                </c:pt>
                <c:pt idx="827">
                  <c:v>0.64901</c:v>
                </c:pt>
                <c:pt idx="828">
                  <c:v>0.65111</c:v>
                </c:pt>
                <c:pt idx="829">
                  <c:v>0.65546</c:v>
                </c:pt>
                <c:pt idx="830">
                  <c:v>0.64925</c:v>
                </c:pt>
                <c:pt idx="831">
                  <c:v>0.653855</c:v>
                </c:pt>
                <c:pt idx="832">
                  <c:v>0.65477</c:v>
                </c:pt>
                <c:pt idx="833">
                  <c:v>0.65508</c:v>
                </c:pt>
                <c:pt idx="834">
                  <c:v>0.658715</c:v>
                </c:pt>
                <c:pt idx="835">
                  <c:v>0.657805</c:v>
                </c:pt>
                <c:pt idx="836">
                  <c:v>0.65844</c:v>
                </c:pt>
                <c:pt idx="837">
                  <c:v>0.65842</c:v>
                </c:pt>
                <c:pt idx="838">
                  <c:v>0.660475</c:v>
                </c:pt>
                <c:pt idx="839">
                  <c:v>0.66381</c:v>
                </c:pt>
                <c:pt idx="840">
                  <c:v>0.660745</c:v>
                </c:pt>
                <c:pt idx="841">
                  <c:v>0.66423</c:v>
                </c:pt>
                <c:pt idx="842">
                  <c:v>0.662785</c:v>
                </c:pt>
                <c:pt idx="843">
                  <c:v>0.664935</c:v>
                </c:pt>
                <c:pt idx="844">
                  <c:v>0.660115</c:v>
                </c:pt>
                <c:pt idx="845">
                  <c:v>0.66444</c:v>
                </c:pt>
                <c:pt idx="846">
                  <c:v>0.66902</c:v>
                </c:pt>
                <c:pt idx="847">
                  <c:v>0.670085</c:v>
                </c:pt>
                <c:pt idx="848">
                  <c:v>0.673405</c:v>
                </c:pt>
                <c:pt idx="849">
                  <c:v>0.679435</c:v>
                </c:pt>
                <c:pt idx="850">
                  <c:v>0.680385</c:v>
                </c:pt>
                <c:pt idx="851">
                  <c:v>0.679155</c:v>
                </c:pt>
                <c:pt idx="852">
                  <c:v>0.67628</c:v>
                </c:pt>
                <c:pt idx="853">
                  <c:v>0.68611</c:v>
                </c:pt>
                <c:pt idx="854">
                  <c:v>0.685535</c:v>
                </c:pt>
                <c:pt idx="855">
                  <c:v>0.679385</c:v>
                </c:pt>
                <c:pt idx="856">
                  <c:v>0.688255</c:v>
                </c:pt>
                <c:pt idx="857">
                  <c:v>0.682825</c:v>
                </c:pt>
                <c:pt idx="858">
                  <c:v>0.683455</c:v>
                </c:pt>
                <c:pt idx="859">
                  <c:v>0.682025</c:v>
                </c:pt>
                <c:pt idx="860">
                  <c:v>0.68929</c:v>
                </c:pt>
                <c:pt idx="861">
                  <c:v>0.6924</c:v>
                </c:pt>
                <c:pt idx="862">
                  <c:v>0.694015</c:v>
                </c:pt>
                <c:pt idx="863">
                  <c:v>0.690315</c:v>
                </c:pt>
                <c:pt idx="864">
                  <c:v>0.693215</c:v>
                </c:pt>
                <c:pt idx="865">
                  <c:v>0.693665</c:v>
                </c:pt>
                <c:pt idx="866">
                  <c:v>0.69286</c:v>
                </c:pt>
                <c:pt idx="867">
                  <c:v>0.690275</c:v>
                </c:pt>
                <c:pt idx="868">
                  <c:v>0.701185</c:v>
                </c:pt>
                <c:pt idx="869">
                  <c:v>0.70191</c:v>
                </c:pt>
                <c:pt idx="870">
                  <c:v>0.704525</c:v>
                </c:pt>
                <c:pt idx="871">
                  <c:v>0.69839</c:v>
                </c:pt>
                <c:pt idx="872">
                  <c:v>0.69866</c:v>
                </c:pt>
                <c:pt idx="873">
                  <c:v>0.70661</c:v>
                </c:pt>
                <c:pt idx="874">
                  <c:v>0.70073</c:v>
                </c:pt>
                <c:pt idx="875">
                  <c:v>0.70747</c:v>
                </c:pt>
                <c:pt idx="876">
                  <c:v>0.710055</c:v>
                </c:pt>
                <c:pt idx="877">
                  <c:v>0.704225</c:v>
                </c:pt>
                <c:pt idx="878">
                  <c:v>0.70729</c:v>
                </c:pt>
                <c:pt idx="879">
                  <c:v>0.707865</c:v>
                </c:pt>
                <c:pt idx="880">
                  <c:v>0.703275</c:v>
                </c:pt>
                <c:pt idx="881">
                  <c:v>0.711055</c:v>
                </c:pt>
                <c:pt idx="882">
                  <c:v>0.71711</c:v>
                </c:pt>
                <c:pt idx="883">
                  <c:v>0.71495</c:v>
                </c:pt>
                <c:pt idx="884">
                  <c:v>0.721455</c:v>
                </c:pt>
                <c:pt idx="885">
                  <c:v>0.724195</c:v>
                </c:pt>
                <c:pt idx="886">
                  <c:v>0.716785</c:v>
                </c:pt>
                <c:pt idx="887">
                  <c:v>0.718605</c:v>
                </c:pt>
                <c:pt idx="888">
                  <c:v>0.7179</c:v>
                </c:pt>
                <c:pt idx="889">
                  <c:v>0.725325</c:v>
                </c:pt>
                <c:pt idx="890">
                  <c:v>0.7182</c:v>
                </c:pt>
                <c:pt idx="891">
                  <c:v>0.71933</c:v>
                </c:pt>
                <c:pt idx="892">
                  <c:v>0.725405</c:v>
                </c:pt>
                <c:pt idx="893">
                  <c:v>0.723655</c:v>
                </c:pt>
                <c:pt idx="894">
                  <c:v>0.73457</c:v>
                </c:pt>
                <c:pt idx="895">
                  <c:v>0.72442</c:v>
                </c:pt>
                <c:pt idx="896">
                  <c:v>0.731315</c:v>
                </c:pt>
                <c:pt idx="897">
                  <c:v>0.7344</c:v>
                </c:pt>
                <c:pt idx="898">
                  <c:v>0.728205</c:v>
                </c:pt>
                <c:pt idx="899">
                  <c:v>0.731575</c:v>
                </c:pt>
                <c:pt idx="900">
                  <c:v>0.74331</c:v>
                </c:pt>
                <c:pt idx="901">
                  <c:v>0.744005</c:v>
                </c:pt>
                <c:pt idx="902">
                  <c:v>0.7409</c:v>
                </c:pt>
                <c:pt idx="903">
                  <c:v>0.74127</c:v>
                </c:pt>
                <c:pt idx="904">
                  <c:v>0.742275</c:v>
                </c:pt>
                <c:pt idx="905">
                  <c:v>0.739535</c:v>
                </c:pt>
                <c:pt idx="906">
                  <c:v>0.74308</c:v>
                </c:pt>
                <c:pt idx="907">
                  <c:v>0.74496</c:v>
                </c:pt>
                <c:pt idx="908">
                  <c:v>0.7408</c:v>
                </c:pt>
                <c:pt idx="909">
                  <c:v>0.75102</c:v>
                </c:pt>
                <c:pt idx="910">
                  <c:v>0.744085</c:v>
                </c:pt>
                <c:pt idx="911">
                  <c:v>0.749335</c:v>
                </c:pt>
                <c:pt idx="912">
                  <c:v>0.743045</c:v>
                </c:pt>
                <c:pt idx="913">
                  <c:v>0.74704</c:v>
                </c:pt>
                <c:pt idx="914">
                  <c:v>0.75299</c:v>
                </c:pt>
                <c:pt idx="915">
                  <c:v>0.75331</c:v>
                </c:pt>
                <c:pt idx="916">
                  <c:v>0.7499</c:v>
                </c:pt>
                <c:pt idx="917">
                  <c:v>0.75404</c:v>
                </c:pt>
                <c:pt idx="918">
                  <c:v>0.764235</c:v>
                </c:pt>
                <c:pt idx="919">
                  <c:v>0.76078</c:v>
                </c:pt>
                <c:pt idx="920">
                  <c:v>0.762965</c:v>
                </c:pt>
                <c:pt idx="921">
                  <c:v>0.76264</c:v>
                </c:pt>
                <c:pt idx="922">
                  <c:v>0.76594</c:v>
                </c:pt>
                <c:pt idx="923">
                  <c:v>0.76045</c:v>
                </c:pt>
                <c:pt idx="924">
                  <c:v>0.76594</c:v>
                </c:pt>
                <c:pt idx="925">
                  <c:v>0.77165</c:v>
                </c:pt>
                <c:pt idx="926">
                  <c:v>0.77119</c:v>
                </c:pt>
                <c:pt idx="927">
                  <c:v>0.772725</c:v>
                </c:pt>
                <c:pt idx="928">
                  <c:v>0.77395</c:v>
                </c:pt>
                <c:pt idx="929">
                  <c:v>0.76776</c:v>
                </c:pt>
                <c:pt idx="930">
                  <c:v>0.77259</c:v>
                </c:pt>
                <c:pt idx="931">
                  <c:v>0.77836</c:v>
                </c:pt>
                <c:pt idx="932">
                  <c:v>0.77709</c:v>
                </c:pt>
                <c:pt idx="933">
                  <c:v>0.777045</c:v>
                </c:pt>
                <c:pt idx="934">
                  <c:v>0.779755</c:v>
                </c:pt>
                <c:pt idx="935">
                  <c:v>0.78539</c:v>
                </c:pt>
                <c:pt idx="936">
                  <c:v>0.7787</c:v>
                </c:pt>
                <c:pt idx="937">
                  <c:v>0.781125</c:v>
                </c:pt>
                <c:pt idx="938">
                  <c:v>0.775565</c:v>
                </c:pt>
                <c:pt idx="939">
                  <c:v>0.787325</c:v>
                </c:pt>
                <c:pt idx="940">
                  <c:v>0.7888</c:v>
                </c:pt>
                <c:pt idx="941">
                  <c:v>0.79134</c:v>
                </c:pt>
                <c:pt idx="942">
                  <c:v>0.78964</c:v>
                </c:pt>
                <c:pt idx="943">
                  <c:v>0.788235</c:v>
                </c:pt>
                <c:pt idx="944">
                  <c:v>0.79109</c:v>
                </c:pt>
                <c:pt idx="945">
                  <c:v>0.788835</c:v>
                </c:pt>
                <c:pt idx="946">
                  <c:v>0.796285</c:v>
                </c:pt>
                <c:pt idx="947">
                  <c:v>0.79053</c:v>
                </c:pt>
                <c:pt idx="948">
                  <c:v>0.790515</c:v>
                </c:pt>
                <c:pt idx="949">
                  <c:v>0.79948</c:v>
                </c:pt>
                <c:pt idx="950">
                  <c:v>0.799085</c:v>
                </c:pt>
                <c:pt idx="951">
                  <c:v>0.79996</c:v>
                </c:pt>
                <c:pt idx="952">
                  <c:v>0.796635</c:v>
                </c:pt>
                <c:pt idx="953">
                  <c:v>0.79492</c:v>
                </c:pt>
                <c:pt idx="954">
                  <c:v>0.805965</c:v>
                </c:pt>
                <c:pt idx="955">
                  <c:v>0.804395</c:v>
                </c:pt>
                <c:pt idx="956">
                  <c:v>0.80928</c:v>
                </c:pt>
                <c:pt idx="957">
                  <c:v>0.807225</c:v>
                </c:pt>
                <c:pt idx="958">
                  <c:v>0.804585</c:v>
                </c:pt>
                <c:pt idx="959">
                  <c:v>0.804275</c:v>
                </c:pt>
                <c:pt idx="960">
                  <c:v>0.80897</c:v>
                </c:pt>
                <c:pt idx="961">
                  <c:v>0.813485</c:v>
                </c:pt>
                <c:pt idx="962">
                  <c:v>0.810725</c:v>
                </c:pt>
                <c:pt idx="963">
                  <c:v>0.815405</c:v>
                </c:pt>
                <c:pt idx="964">
                  <c:v>0.80931</c:v>
                </c:pt>
                <c:pt idx="965">
                  <c:v>0.821275</c:v>
                </c:pt>
                <c:pt idx="966">
                  <c:v>0.82536</c:v>
                </c:pt>
                <c:pt idx="967">
                  <c:v>0.822175</c:v>
                </c:pt>
                <c:pt idx="968">
                  <c:v>0.82521</c:v>
                </c:pt>
                <c:pt idx="969">
                  <c:v>0.82144</c:v>
                </c:pt>
                <c:pt idx="970">
                  <c:v>0.82039</c:v>
                </c:pt>
                <c:pt idx="971">
                  <c:v>0.82809</c:v>
                </c:pt>
                <c:pt idx="972">
                  <c:v>0.821415</c:v>
                </c:pt>
                <c:pt idx="973">
                  <c:v>0.828705</c:v>
                </c:pt>
                <c:pt idx="974">
                  <c:v>0.825305</c:v>
                </c:pt>
                <c:pt idx="975">
                  <c:v>0.823705</c:v>
                </c:pt>
                <c:pt idx="976">
                  <c:v>0.832985</c:v>
                </c:pt>
                <c:pt idx="977">
                  <c:v>0.829765</c:v>
                </c:pt>
                <c:pt idx="978">
                  <c:v>0.8396</c:v>
                </c:pt>
                <c:pt idx="979">
                  <c:v>0.832915</c:v>
                </c:pt>
                <c:pt idx="980">
                  <c:v>0.830795</c:v>
                </c:pt>
                <c:pt idx="981">
                  <c:v>0.83876</c:v>
                </c:pt>
                <c:pt idx="982">
                  <c:v>0.835985</c:v>
                </c:pt>
                <c:pt idx="983">
                  <c:v>0.83618</c:v>
                </c:pt>
                <c:pt idx="984">
                  <c:v>0.84312</c:v>
                </c:pt>
                <c:pt idx="985">
                  <c:v>0.84547</c:v>
                </c:pt>
                <c:pt idx="986">
                  <c:v>0.83956</c:v>
                </c:pt>
                <c:pt idx="987">
                  <c:v>0.846095</c:v>
                </c:pt>
                <c:pt idx="988">
                  <c:v>0.84587</c:v>
                </c:pt>
                <c:pt idx="989">
                  <c:v>0.84658</c:v>
                </c:pt>
                <c:pt idx="990">
                  <c:v>0.846175</c:v>
                </c:pt>
                <c:pt idx="991">
                  <c:v>0.85761</c:v>
                </c:pt>
                <c:pt idx="992">
                  <c:v>0.851425</c:v>
                </c:pt>
                <c:pt idx="993">
                  <c:v>0.856885</c:v>
                </c:pt>
                <c:pt idx="994">
                  <c:v>0.85233</c:v>
                </c:pt>
                <c:pt idx="995">
                  <c:v>0.858415</c:v>
                </c:pt>
                <c:pt idx="996">
                  <c:v>0.85794</c:v>
                </c:pt>
                <c:pt idx="997">
                  <c:v>0.851905</c:v>
                </c:pt>
                <c:pt idx="998">
                  <c:v>0.85428</c:v>
                </c:pt>
                <c:pt idx="999">
                  <c:v>0.865485</c:v>
                </c:pt>
                <c:pt idx="1000">
                  <c:v>0.864005</c:v>
                </c:pt>
                <c:pt idx="1001">
                  <c:v>0.863215</c:v>
                </c:pt>
                <c:pt idx="1002">
                  <c:v>0.86205</c:v>
                </c:pt>
                <c:pt idx="1003">
                  <c:v>0.87135</c:v>
                </c:pt>
                <c:pt idx="1004">
                  <c:v>0.866795</c:v>
                </c:pt>
                <c:pt idx="1005">
                  <c:v>0.86779</c:v>
                </c:pt>
                <c:pt idx="1006">
                  <c:v>0.868645</c:v>
                </c:pt>
                <c:pt idx="1007">
                  <c:v>0.873935</c:v>
                </c:pt>
                <c:pt idx="1008">
                  <c:v>0.873015</c:v>
                </c:pt>
                <c:pt idx="1009">
                  <c:v>0.86804</c:v>
                </c:pt>
                <c:pt idx="1010">
                  <c:v>0.874635</c:v>
                </c:pt>
                <c:pt idx="1011">
                  <c:v>0.875075</c:v>
                </c:pt>
                <c:pt idx="1012">
                  <c:v>0.86939</c:v>
                </c:pt>
                <c:pt idx="1013">
                  <c:v>0.880545</c:v>
                </c:pt>
                <c:pt idx="1014">
                  <c:v>0.878965</c:v>
                </c:pt>
                <c:pt idx="1015">
                  <c:v>0.88278</c:v>
                </c:pt>
                <c:pt idx="1016">
                  <c:v>0.874665</c:v>
                </c:pt>
                <c:pt idx="1017">
                  <c:v>0.88328</c:v>
                </c:pt>
                <c:pt idx="1018">
                  <c:v>0.884255</c:v>
                </c:pt>
                <c:pt idx="1019">
                  <c:v>0.888985</c:v>
                </c:pt>
                <c:pt idx="1020">
                  <c:v>0.896525</c:v>
                </c:pt>
                <c:pt idx="1021">
                  <c:v>0.883305</c:v>
                </c:pt>
                <c:pt idx="1022">
                  <c:v>0.893365</c:v>
                </c:pt>
                <c:pt idx="1023">
                  <c:v>0.895305</c:v>
                </c:pt>
                <c:pt idx="1024">
                  <c:v>0.887225</c:v>
                </c:pt>
                <c:pt idx="1025">
                  <c:v>0.889545</c:v>
                </c:pt>
                <c:pt idx="1026">
                  <c:v>0.890325</c:v>
                </c:pt>
                <c:pt idx="1027">
                  <c:v>0.893305</c:v>
                </c:pt>
                <c:pt idx="1028">
                  <c:v>0.891005</c:v>
                </c:pt>
                <c:pt idx="1029">
                  <c:v>0.89595</c:v>
                </c:pt>
                <c:pt idx="1030">
                  <c:v>0.897745</c:v>
                </c:pt>
                <c:pt idx="1031">
                  <c:v>0.899085</c:v>
                </c:pt>
                <c:pt idx="1032">
                  <c:v>0.89992</c:v>
                </c:pt>
                <c:pt idx="1033">
                  <c:v>0.90121</c:v>
                </c:pt>
                <c:pt idx="1034">
                  <c:v>0.910075</c:v>
                </c:pt>
                <c:pt idx="1035">
                  <c:v>0.90813</c:v>
                </c:pt>
                <c:pt idx="1036">
                  <c:v>0.909855</c:v>
                </c:pt>
                <c:pt idx="1037">
                  <c:v>0.90437</c:v>
                </c:pt>
                <c:pt idx="1038">
                  <c:v>0.909495</c:v>
                </c:pt>
                <c:pt idx="1039">
                  <c:v>0.9153</c:v>
                </c:pt>
                <c:pt idx="1040">
                  <c:v>0.90771</c:v>
                </c:pt>
                <c:pt idx="1041">
                  <c:v>0.913915</c:v>
                </c:pt>
                <c:pt idx="1042">
                  <c:v>0.91333</c:v>
                </c:pt>
                <c:pt idx="1043">
                  <c:v>0.90857</c:v>
                </c:pt>
                <c:pt idx="1044">
                  <c:v>0.91088</c:v>
                </c:pt>
                <c:pt idx="1045">
                  <c:v>0.919255</c:v>
                </c:pt>
                <c:pt idx="1046">
                  <c:v>0.91417</c:v>
                </c:pt>
                <c:pt idx="1047">
                  <c:v>0.92564</c:v>
                </c:pt>
                <c:pt idx="1048">
                  <c:v>0.925415</c:v>
                </c:pt>
                <c:pt idx="1049">
                  <c:v>0.92795</c:v>
                </c:pt>
                <c:pt idx="1050">
                  <c:v>0.923655</c:v>
                </c:pt>
                <c:pt idx="1051">
                  <c:v>0.92593</c:v>
                </c:pt>
                <c:pt idx="1052">
                  <c:v>0.929965</c:v>
                </c:pt>
                <c:pt idx="1053">
                  <c:v>0.93464</c:v>
                </c:pt>
                <c:pt idx="1054">
                  <c:v>0.92423</c:v>
                </c:pt>
                <c:pt idx="1055">
                  <c:v>0.933775</c:v>
                </c:pt>
                <c:pt idx="1056">
                  <c:v>0.935725</c:v>
                </c:pt>
                <c:pt idx="1057">
                  <c:v>0.93348</c:v>
                </c:pt>
                <c:pt idx="1058">
                  <c:v>0.9385</c:v>
                </c:pt>
                <c:pt idx="1059">
                  <c:v>0.9299</c:v>
                </c:pt>
                <c:pt idx="1060">
                  <c:v>0.939765</c:v>
                </c:pt>
                <c:pt idx="1061">
                  <c:v>0.93447</c:v>
                </c:pt>
                <c:pt idx="1062">
                  <c:v>0.942885</c:v>
                </c:pt>
                <c:pt idx="1063">
                  <c:v>0.94243</c:v>
                </c:pt>
                <c:pt idx="1064">
                  <c:v>0.9423</c:v>
                </c:pt>
                <c:pt idx="1065">
                  <c:v>0.951575</c:v>
                </c:pt>
                <c:pt idx="1066">
                  <c:v>0.945565</c:v>
                </c:pt>
                <c:pt idx="1067">
                  <c:v>0.949985</c:v>
                </c:pt>
                <c:pt idx="1068">
                  <c:v>0.943845</c:v>
                </c:pt>
                <c:pt idx="1069">
                  <c:v>0.95293</c:v>
                </c:pt>
                <c:pt idx="1070">
                  <c:v>0.94963</c:v>
                </c:pt>
                <c:pt idx="1071">
                  <c:v>0.954085</c:v>
                </c:pt>
                <c:pt idx="1072">
                  <c:v>0.95447</c:v>
                </c:pt>
                <c:pt idx="1073">
                  <c:v>0.94756</c:v>
                </c:pt>
                <c:pt idx="1074">
                  <c:v>0.95601</c:v>
                </c:pt>
                <c:pt idx="1075">
                  <c:v>0.9513</c:v>
                </c:pt>
                <c:pt idx="1076">
                  <c:v>0.96545</c:v>
                </c:pt>
                <c:pt idx="1077">
                  <c:v>0.96044</c:v>
                </c:pt>
                <c:pt idx="1078">
                  <c:v>0.96579</c:v>
                </c:pt>
                <c:pt idx="1079">
                  <c:v>0.95832</c:v>
                </c:pt>
                <c:pt idx="1080">
                  <c:v>0.962155</c:v>
                </c:pt>
                <c:pt idx="1081">
                  <c:v>0.962665</c:v>
                </c:pt>
                <c:pt idx="1082">
                  <c:v>0.970845</c:v>
                </c:pt>
                <c:pt idx="1083">
                  <c:v>0.962535</c:v>
                </c:pt>
                <c:pt idx="1084">
                  <c:v>0.97443</c:v>
                </c:pt>
                <c:pt idx="1085">
                  <c:v>0.97441</c:v>
                </c:pt>
                <c:pt idx="1086">
                  <c:v>0.97016</c:v>
                </c:pt>
                <c:pt idx="1087">
                  <c:v>0.97169</c:v>
                </c:pt>
                <c:pt idx="1088">
                  <c:v>0.974675</c:v>
                </c:pt>
                <c:pt idx="1089">
                  <c:v>0.976585</c:v>
                </c:pt>
                <c:pt idx="1090">
                  <c:v>0.97912</c:v>
                </c:pt>
                <c:pt idx="1091">
                  <c:v>0.975765</c:v>
                </c:pt>
                <c:pt idx="1092">
                  <c:v>0.97894</c:v>
                </c:pt>
                <c:pt idx="1093">
                  <c:v>0.980875</c:v>
                </c:pt>
                <c:pt idx="1094">
                  <c:v>0.980845</c:v>
                </c:pt>
                <c:pt idx="1095">
                  <c:v>0.98296</c:v>
                </c:pt>
                <c:pt idx="1096">
                  <c:v>0.98551</c:v>
                </c:pt>
                <c:pt idx="1097">
                  <c:v>0.986595</c:v>
                </c:pt>
                <c:pt idx="1098">
                  <c:v>0.98653</c:v>
                </c:pt>
                <c:pt idx="1099">
                  <c:v>0.98428</c:v>
                </c:pt>
                <c:pt idx="1100">
                  <c:v>0.99158</c:v>
                </c:pt>
                <c:pt idx="1101">
                  <c:v>0.986705</c:v>
                </c:pt>
                <c:pt idx="1102">
                  <c:v>0.988335</c:v>
                </c:pt>
                <c:pt idx="1103">
                  <c:v>0.990385</c:v>
                </c:pt>
                <c:pt idx="1104">
                  <c:v>0.994625</c:v>
                </c:pt>
                <c:pt idx="1105">
                  <c:v>0.99249</c:v>
                </c:pt>
                <c:pt idx="1106">
                  <c:v>0.998715</c:v>
                </c:pt>
                <c:pt idx="1107">
                  <c:v>0.99655</c:v>
                </c:pt>
                <c:pt idx="1108">
                  <c:v>1.00507</c:v>
                </c:pt>
                <c:pt idx="1109">
                  <c:v>0.99827</c:v>
                </c:pt>
                <c:pt idx="1110">
                  <c:v>0.99734</c:v>
                </c:pt>
                <c:pt idx="1111">
                  <c:v>0.99511</c:v>
                </c:pt>
                <c:pt idx="1112">
                  <c:v>1.00193</c:v>
                </c:pt>
                <c:pt idx="1113">
                  <c:v>1.00273</c:v>
                </c:pt>
                <c:pt idx="1114">
                  <c:v>1.00499</c:v>
                </c:pt>
                <c:pt idx="1115">
                  <c:v>1.00045</c:v>
                </c:pt>
                <c:pt idx="1116">
                  <c:v>1.015655</c:v>
                </c:pt>
                <c:pt idx="1117">
                  <c:v>1.008535</c:v>
                </c:pt>
                <c:pt idx="1118">
                  <c:v>1.01401</c:v>
                </c:pt>
                <c:pt idx="1119">
                  <c:v>1.01488</c:v>
                </c:pt>
                <c:pt idx="1120">
                  <c:v>1.007485</c:v>
                </c:pt>
                <c:pt idx="1121">
                  <c:v>1.0113</c:v>
                </c:pt>
                <c:pt idx="1122">
                  <c:v>1.006615</c:v>
                </c:pt>
                <c:pt idx="1123">
                  <c:v>1.01898</c:v>
                </c:pt>
                <c:pt idx="1124">
                  <c:v>1.014375</c:v>
                </c:pt>
                <c:pt idx="1125">
                  <c:v>1.019875</c:v>
                </c:pt>
                <c:pt idx="1126">
                  <c:v>1.01721</c:v>
                </c:pt>
                <c:pt idx="1127">
                  <c:v>1.02088</c:v>
                </c:pt>
                <c:pt idx="1128">
                  <c:v>1.023125</c:v>
                </c:pt>
                <c:pt idx="1129">
                  <c:v>1.02342</c:v>
                </c:pt>
                <c:pt idx="1130">
                  <c:v>1.020915</c:v>
                </c:pt>
                <c:pt idx="1131">
                  <c:v>1.033115</c:v>
                </c:pt>
                <c:pt idx="1132">
                  <c:v>1.02908</c:v>
                </c:pt>
                <c:pt idx="1133">
                  <c:v>1.030075</c:v>
                </c:pt>
                <c:pt idx="1134">
                  <c:v>1.030575</c:v>
                </c:pt>
                <c:pt idx="1135">
                  <c:v>1.029115</c:v>
                </c:pt>
                <c:pt idx="1136">
                  <c:v>1.03519</c:v>
                </c:pt>
                <c:pt idx="1137">
                  <c:v>1.032175</c:v>
                </c:pt>
                <c:pt idx="1138">
                  <c:v>1.03377</c:v>
                </c:pt>
                <c:pt idx="1139">
                  <c:v>1.03197</c:v>
                </c:pt>
                <c:pt idx="1140">
                  <c:v>1.04484</c:v>
                </c:pt>
                <c:pt idx="1141">
                  <c:v>1.043785</c:v>
                </c:pt>
                <c:pt idx="1142">
                  <c:v>1.045785</c:v>
                </c:pt>
                <c:pt idx="1143">
                  <c:v>1.034225</c:v>
                </c:pt>
                <c:pt idx="1144">
                  <c:v>1.041025</c:v>
                </c:pt>
                <c:pt idx="1145">
                  <c:v>1.045975</c:v>
                </c:pt>
                <c:pt idx="1146">
                  <c:v>1.0487</c:v>
                </c:pt>
                <c:pt idx="1147">
                  <c:v>1.04977</c:v>
                </c:pt>
                <c:pt idx="1148">
                  <c:v>1.04531</c:v>
                </c:pt>
                <c:pt idx="1149">
                  <c:v>1.052745</c:v>
                </c:pt>
                <c:pt idx="1150">
                  <c:v>1.055915</c:v>
                </c:pt>
                <c:pt idx="1151">
                  <c:v>1.049435</c:v>
                </c:pt>
                <c:pt idx="1152">
                  <c:v>1.05751</c:v>
                </c:pt>
                <c:pt idx="1153">
                  <c:v>1.056395</c:v>
                </c:pt>
                <c:pt idx="1154">
                  <c:v>1.05352</c:v>
                </c:pt>
                <c:pt idx="1155">
                  <c:v>1.061115</c:v>
                </c:pt>
                <c:pt idx="1156">
                  <c:v>1.054685</c:v>
                </c:pt>
                <c:pt idx="1157">
                  <c:v>1.060225</c:v>
                </c:pt>
                <c:pt idx="1158">
                  <c:v>1.058815</c:v>
                </c:pt>
                <c:pt idx="1159">
                  <c:v>1.06409</c:v>
                </c:pt>
                <c:pt idx="1160">
                  <c:v>1.06399</c:v>
                </c:pt>
                <c:pt idx="1161">
                  <c:v>1.071235</c:v>
                </c:pt>
                <c:pt idx="1162">
                  <c:v>1.06893</c:v>
                </c:pt>
                <c:pt idx="1163">
                  <c:v>1.06761</c:v>
                </c:pt>
                <c:pt idx="1164">
                  <c:v>1.07102</c:v>
                </c:pt>
                <c:pt idx="1165">
                  <c:v>1.069675</c:v>
                </c:pt>
                <c:pt idx="1166">
                  <c:v>1.07067</c:v>
                </c:pt>
                <c:pt idx="1167">
                  <c:v>1.07823</c:v>
                </c:pt>
                <c:pt idx="1168">
                  <c:v>1.07416</c:v>
                </c:pt>
                <c:pt idx="1169">
                  <c:v>1.06937</c:v>
                </c:pt>
                <c:pt idx="1170">
                  <c:v>1.08718</c:v>
                </c:pt>
                <c:pt idx="1171">
                  <c:v>1.08312</c:v>
                </c:pt>
                <c:pt idx="1172">
                  <c:v>1.078015</c:v>
                </c:pt>
                <c:pt idx="1173">
                  <c:v>1.078195</c:v>
                </c:pt>
                <c:pt idx="1174">
                  <c:v>1.08627</c:v>
                </c:pt>
                <c:pt idx="1175">
                  <c:v>1.080825</c:v>
                </c:pt>
                <c:pt idx="1176">
                  <c:v>1.085045</c:v>
                </c:pt>
                <c:pt idx="1177">
                  <c:v>1.083165</c:v>
                </c:pt>
                <c:pt idx="1178">
                  <c:v>1.082325</c:v>
                </c:pt>
                <c:pt idx="1179">
                  <c:v>1.08823</c:v>
                </c:pt>
                <c:pt idx="1180">
                  <c:v>1.086775</c:v>
                </c:pt>
                <c:pt idx="1181">
                  <c:v>1.089925</c:v>
                </c:pt>
                <c:pt idx="1182">
                  <c:v>1.089905</c:v>
                </c:pt>
                <c:pt idx="1183">
                  <c:v>1.0977</c:v>
                </c:pt>
                <c:pt idx="1184">
                  <c:v>1.090215</c:v>
                </c:pt>
                <c:pt idx="1185">
                  <c:v>1.09673</c:v>
                </c:pt>
                <c:pt idx="1186">
                  <c:v>1.096975</c:v>
                </c:pt>
                <c:pt idx="1187">
                  <c:v>1.10459</c:v>
                </c:pt>
                <c:pt idx="1188">
                  <c:v>1.09355</c:v>
                </c:pt>
                <c:pt idx="1189">
                  <c:v>1.10033</c:v>
                </c:pt>
                <c:pt idx="1190">
                  <c:v>1.0992</c:v>
                </c:pt>
                <c:pt idx="1191">
                  <c:v>1.103015</c:v>
                </c:pt>
                <c:pt idx="1192">
                  <c:v>1.105235</c:v>
                </c:pt>
                <c:pt idx="1193">
                  <c:v>1.105075</c:v>
                </c:pt>
                <c:pt idx="1194">
                  <c:v>1.10522</c:v>
                </c:pt>
                <c:pt idx="1195">
                  <c:v>1.108735</c:v>
                </c:pt>
                <c:pt idx="1196">
                  <c:v>1.104025</c:v>
                </c:pt>
                <c:pt idx="1197">
                  <c:v>1.115095</c:v>
                </c:pt>
                <c:pt idx="1198">
                  <c:v>1.110735</c:v>
                </c:pt>
                <c:pt idx="1199">
                  <c:v>1.11719</c:v>
                </c:pt>
                <c:pt idx="1200">
                  <c:v>1.1164</c:v>
                </c:pt>
                <c:pt idx="1201">
                  <c:v>1.117915</c:v>
                </c:pt>
                <c:pt idx="1202">
                  <c:v>1.118145</c:v>
                </c:pt>
                <c:pt idx="1203">
                  <c:v>1.121355</c:v>
                </c:pt>
                <c:pt idx="1204">
                  <c:v>1.115955</c:v>
                </c:pt>
                <c:pt idx="1205">
                  <c:v>1.12315</c:v>
                </c:pt>
                <c:pt idx="1206">
                  <c:v>1.113695</c:v>
                </c:pt>
                <c:pt idx="1207">
                  <c:v>1.114655</c:v>
                </c:pt>
                <c:pt idx="1208">
                  <c:v>1.12483</c:v>
                </c:pt>
                <c:pt idx="1209">
                  <c:v>1.129245</c:v>
                </c:pt>
                <c:pt idx="1210">
                  <c:v>1.12697</c:v>
                </c:pt>
                <c:pt idx="1211">
                  <c:v>1.126595</c:v>
                </c:pt>
                <c:pt idx="1212">
                  <c:v>1.12625</c:v>
                </c:pt>
                <c:pt idx="1213">
                  <c:v>1.12631</c:v>
                </c:pt>
                <c:pt idx="1214">
                  <c:v>1.12675</c:v>
                </c:pt>
                <c:pt idx="1215">
                  <c:v>1.138735</c:v>
                </c:pt>
                <c:pt idx="1216">
                  <c:v>1.132955</c:v>
                </c:pt>
                <c:pt idx="1217">
                  <c:v>1.13823</c:v>
                </c:pt>
                <c:pt idx="1218">
                  <c:v>1.135405</c:v>
                </c:pt>
                <c:pt idx="1219">
                  <c:v>1.138835</c:v>
                </c:pt>
                <c:pt idx="1220">
                  <c:v>1.141305</c:v>
                </c:pt>
                <c:pt idx="1221">
                  <c:v>1.138185</c:v>
                </c:pt>
                <c:pt idx="1222">
                  <c:v>1.14504</c:v>
                </c:pt>
                <c:pt idx="1223">
                  <c:v>1.145045</c:v>
                </c:pt>
                <c:pt idx="1224">
                  <c:v>1.14585</c:v>
                </c:pt>
                <c:pt idx="1225">
                  <c:v>1.14645</c:v>
                </c:pt>
                <c:pt idx="1226">
                  <c:v>1.14778</c:v>
                </c:pt>
                <c:pt idx="1227">
                  <c:v>1.14778</c:v>
                </c:pt>
                <c:pt idx="1228">
                  <c:v>1.15045</c:v>
                </c:pt>
                <c:pt idx="1229">
                  <c:v>1.14262</c:v>
                </c:pt>
                <c:pt idx="1230">
                  <c:v>1.1532</c:v>
                </c:pt>
                <c:pt idx="1231">
                  <c:v>1.15155</c:v>
                </c:pt>
                <c:pt idx="1232">
                  <c:v>1.151735</c:v>
                </c:pt>
                <c:pt idx="1233">
                  <c:v>1.14883</c:v>
                </c:pt>
                <c:pt idx="1234">
                  <c:v>1.15225</c:v>
                </c:pt>
                <c:pt idx="1235">
                  <c:v>1.1558</c:v>
                </c:pt>
                <c:pt idx="1236">
                  <c:v>1.156635</c:v>
                </c:pt>
                <c:pt idx="1237">
                  <c:v>1.158275</c:v>
                </c:pt>
                <c:pt idx="1238">
                  <c:v>1.16328</c:v>
                </c:pt>
                <c:pt idx="1239">
                  <c:v>1.15598</c:v>
                </c:pt>
                <c:pt idx="1240">
                  <c:v>1.158575</c:v>
                </c:pt>
                <c:pt idx="1241">
                  <c:v>1.156245</c:v>
                </c:pt>
                <c:pt idx="1242">
                  <c:v>1.16967</c:v>
                </c:pt>
                <c:pt idx="1243">
                  <c:v>1.166705</c:v>
                </c:pt>
                <c:pt idx="1244">
                  <c:v>1.172045</c:v>
                </c:pt>
                <c:pt idx="1245">
                  <c:v>1.17342</c:v>
                </c:pt>
                <c:pt idx="1246">
                  <c:v>1.17544</c:v>
                </c:pt>
                <c:pt idx="1247">
                  <c:v>1.174815</c:v>
                </c:pt>
                <c:pt idx="1248">
                  <c:v>1.17032</c:v>
                </c:pt>
                <c:pt idx="1249">
                  <c:v>1.172705</c:v>
                </c:pt>
                <c:pt idx="1250">
                  <c:v>1.177035</c:v>
                </c:pt>
                <c:pt idx="1251">
                  <c:v>1.177005</c:v>
                </c:pt>
                <c:pt idx="1252">
                  <c:v>1.174405</c:v>
                </c:pt>
                <c:pt idx="1253">
                  <c:v>1.175985</c:v>
                </c:pt>
                <c:pt idx="1254">
                  <c:v>1.186685</c:v>
                </c:pt>
                <c:pt idx="1255">
                  <c:v>1.188855</c:v>
                </c:pt>
                <c:pt idx="1256">
                  <c:v>1.19092</c:v>
                </c:pt>
                <c:pt idx="1257">
                  <c:v>1.19218</c:v>
                </c:pt>
                <c:pt idx="1258">
                  <c:v>1.18929</c:v>
                </c:pt>
                <c:pt idx="1259">
                  <c:v>1.19296</c:v>
                </c:pt>
                <c:pt idx="1260">
                  <c:v>1.191655</c:v>
                </c:pt>
                <c:pt idx="1261">
                  <c:v>1.190605</c:v>
                </c:pt>
                <c:pt idx="1262">
                  <c:v>1.189655</c:v>
                </c:pt>
                <c:pt idx="1263">
                  <c:v>1.193845</c:v>
                </c:pt>
                <c:pt idx="1264">
                  <c:v>1.20096</c:v>
                </c:pt>
                <c:pt idx="1265">
                  <c:v>1.197495</c:v>
                </c:pt>
                <c:pt idx="1266">
                  <c:v>1.195725</c:v>
                </c:pt>
                <c:pt idx="1267">
                  <c:v>1.20001</c:v>
                </c:pt>
                <c:pt idx="1268">
                  <c:v>1.2049</c:v>
                </c:pt>
                <c:pt idx="1269">
                  <c:v>1.19903</c:v>
                </c:pt>
                <c:pt idx="1270">
                  <c:v>1.19932</c:v>
                </c:pt>
                <c:pt idx="1271">
                  <c:v>1.20118</c:v>
                </c:pt>
                <c:pt idx="1272">
                  <c:v>1.20291</c:v>
                </c:pt>
                <c:pt idx="1273">
                  <c:v>1.198905</c:v>
                </c:pt>
                <c:pt idx="1274">
                  <c:v>1.201005</c:v>
                </c:pt>
                <c:pt idx="1275">
                  <c:v>1.20966</c:v>
                </c:pt>
                <c:pt idx="1276">
                  <c:v>1.208025</c:v>
                </c:pt>
                <c:pt idx="1277">
                  <c:v>1.211655</c:v>
                </c:pt>
                <c:pt idx="1278">
                  <c:v>1.217075</c:v>
                </c:pt>
                <c:pt idx="1279">
                  <c:v>1.21464</c:v>
                </c:pt>
                <c:pt idx="1280">
                  <c:v>1.21394</c:v>
                </c:pt>
                <c:pt idx="1281">
                  <c:v>1.222265</c:v>
                </c:pt>
                <c:pt idx="1282">
                  <c:v>1.220395</c:v>
                </c:pt>
                <c:pt idx="1283">
                  <c:v>1.21653</c:v>
                </c:pt>
                <c:pt idx="1284">
                  <c:v>1.21907</c:v>
                </c:pt>
                <c:pt idx="1285">
                  <c:v>1.219985</c:v>
                </c:pt>
                <c:pt idx="1286">
                  <c:v>1.217775</c:v>
                </c:pt>
                <c:pt idx="1287">
                  <c:v>1.227785</c:v>
                </c:pt>
                <c:pt idx="1288">
                  <c:v>1.231605</c:v>
                </c:pt>
                <c:pt idx="1289">
                  <c:v>1.22908</c:v>
                </c:pt>
                <c:pt idx="1290">
                  <c:v>1.231365</c:v>
                </c:pt>
                <c:pt idx="1291">
                  <c:v>1.233185</c:v>
                </c:pt>
                <c:pt idx="1292">
                  <c:v>1.236715</c:v>
                </c:pt>
                <c:pt idx="1293">
                  <c:v>1.24084</c:v>
                </c:pt>
                <c:pt idx="1294">
                  <c:v>1.23462</c:v>
                </c:pt>
                <c:pt idx="1295">
                  <c:v>1.23667</c:v>
                </c:pt>
                <c:pt idx="1296">
                  <c:v>1.22974</c:v>
                </c:pt>
                <c:pt idx="1297">
                  <c:v>1.24109</c:v>
                </c:pt>
                <c:pt idx="1298">
                  <c:v>1.24397</c:v>
                </c:pt>
                <c:pt idx="1299">
                  <c:v>1.24947</c:v>
                </c:pt>
                <c:pt idx="1300">
                  <c:v>1.24241</c:v>
                </c:pt>
                <c:pt idx="1301">
                  <c:v>1.241255</c:v>
                </c:pt>
                <c:pt idx="1302">
                  <c:v>1.25057</c:v>
                </c:pt>
                <c:pt idx="1303">
                  <c:v>1.24656</c:v>
                </c:pt>
                <c:pt idx="1304">
                  <c:v>1.24883</c:v>
                </c:pt>
                <c:pt idx="1305">
                  <c:v>1.258725</c:v>
                </c:pt>
                <c:pt idx="1306">
                  <c:v>1.24741</c:v>
                </c:pt>
                <c:pt idx="1307">
                  <c:v>1.24834</c:v>
                </c:pt>
                <c:pt idx="1308">
                  <c:v>1.26308</c:v>
                </c:pt>
                <c:pt idx="1309">
                  <c:v>1.24698</c:v>
                </c:pt>
                <c:pt idx="1310">
                  <c:v>1.254775</c:v>
                </c:pt>
                <c:pt idx="1311">
                  <c:v>1.257235</c:v>
                </c:pt>
                <c:pt idx="1312">
                  <c:v>1.261375</c:v>
                </c:pt>
                <c:pt idx="1313">
                  <c:v>1.26161</c:v>
                </c:pt>
                <c:pt idx="1314">
                  <c:v>1.269535</c:v>
                </c:pt>
                <c:pt idx="1315">
                  <c:v>1.255385</c:v>
                </c:pt>
                <c:pt idx="1316">
                  <c:v>1.2647</c:v>
                </c:pt>
                <c:pt idx="1317">
                  <c:v>1.262325</c:v>
                </c:pt>
                <c:pt idx="1318">
                  <c:v>1.2721</c:v>
                </c:pt>
                <c:pt idx="1319">
                  <c:v>1.270375</c:v>
                </c:pt>
                <c:pt idx="1320">
                  <c:v>1.270485</c:v>
                </c:pt>
                <c:pt idx="1321">
                  <c:v>1.27392</c:v>
                </c:pt>
                <c:pt idx="1322">
                  <c:v>1.26801</c:v>
                </c:pt>
                <c:pt idx="1323">
                  <c:v>1.26897</c:v>
                </c:pt>
                <c:pt idx="1324">
                  <c:v>1.28004</c:v>
                </c:pt>
                <c:pt idx="1325">
                  <c:v>1.28013</c:v>
                </c:pt>
                <c:pt idx="1326">
                  <c:v>1.279415</c:v>
                </c:pt>
                <c:pt idx="1327">
                  <c:v>1.27739</c:v>
                </c:pt>
                <c:pt idx="1328">
                  <c:v>1.283165</c:v>
                </c:pt>
                <c:pt idx="1329">
                  <c:v>1.28317</c:v>
                </c:pt>
                <c:pt idx="1330">
                  <c:v>1.282785</c:v>
                </c:pt>
                <c:pt idx="1331">
                  <c:v>1.28325</c:v>
                </c:pt>
                <c:pt idx="1332">
                  <c:v>1.285695</c:v>
                </c:pt>
                <c:pt idx="1333">
                  <c:v>1.28479</c:v>
                </c:pt>
                <c:pt idx="1334">
                  <c:v>1.29273</c:v>
                </c:pt>
                <c:pt idx="1335">
                  <c:v>1.29034</c:v>
                </c:pt>
                <c:pt idx="1336">
                  <c:v>1.295235</c:v>
                </c:pt>
                <c:pt idx="1337">
                  <c:v>1.29233</c:v>
                </c:pt>
                <c:pt idx="1338">
                  <c:v>1.29888</c:v>
                </c:pt>
                <c:pt idx="1339">
                  <c:v>1.289435</c:v>
                </c:pt>
                <c:pt idx="1340">
                  <c:v>1.30214</c:v>
                </c:pt>
                <c:pt idx="1341">
                  <c:v>1.29774</c:v>
                </c:pt>
                <c:pt idx="1342">
                  <c:v>1.29949</c:v>
                </c:pt>
                <c:pt idx="1343">
                  <c:v>1.299565</c:v>
                </c:pt>
                <c:pt idx="1344">
                  <c:v>1.304005</c:v>
                </c:pt>
                <c:pt idx="1345">
                  <c:v>1.30142</c:v>
                </c:pt>
                <c:pt idx="1346">
                  <c:v>1.303695</c:v>
                </c:pt>
                <c:pt idx="1347">
                  <c:v>1.30732</c:v>
                </c:pt>
                <c:pt idx="1348">
                  <c:v>1.30925</c:v>
                </c:pt>
                <c:pt idx="1349">
                  <c:v>1.314565</c:v>
                </c:pt>
                <c:pt idx="1350">
                  <c:v>1.314345</c:v>
                </c:pt>
                <c:pt idx="1351">
                  <c:v>1.314815</c:v>
                </c:pt>
                <c:pt idx="1352">
                  <c:v>1.314285</c:v>
                </c:pt>
                <c:pt idx="1353">
                  <c:v>1.306085</c:v>
                </c:pt>
                <c:pt idx="1354">
                  <c:v>1.31691</c:v>
                </c:pt>
                <c:pt idx="1355">
                  <c:v>1.31732</c:v>
                </c:pt>
                <c:pt idx="1356">
                  <c:v>1.31691</c:v>
                </c:pt>
                <c:pt idx="1357">
                  <c:v>1.32269</c:v>
                </c:pt>
                <c:pt idx="1358">
                  <c:v>1.32179</c:v>
                </c:pt>
                <c:pt idx="1359">
                  <c:v>1.324045</c:v>
                </c:pt>
                <c:pt idx="1360">
                  <c:v>1.32083</c:v>
                </c:pt>
                <c:pt idx="1361">
                  <c:v>1.320545</c:v>
                </c:pt>
                <c:pt idx="1362">
                  <c:v>1.322365</c:v>
                </c:pt>
                <c:pt idx="1363">
                  <c:v>1.320405</c:v>
                </c:pt>
                <c:pt idx="1364">
                  <c:v>1.329565</c:v>
                </c:pt>
                <c:pt idx="1365">
                  <c:v>1.327835</c:v>
                </c:pt>
                <c:pt idx="1366">
                  <c:v>1.334325</c:v>
                </c:pt>
                <c:pt idx="1367">
                  <c:v>1.330745</c:v>
                </c:pt>
                <c:pt idx="1368">
                  <c:v>1.334165</c:v>
                </c:pt>
                <c:pt idx="1369">
                  <c:v>1.329835</c:v>
                </c:pt>
                <c:pt idx="1370">
                  <c:v>1.337585</c:v>
                </c:pt>
                <c:pt idx="1371">
                  <c:v>1.34082</c:v>
                </c:pt>
                <c:pt idx="1372">
                  <c:v>1.336435</c:v>
                </c:pt>
                <c:pt idx="1373">
                  <c:v>1.335685</c:v>
                </c:pt>
                <c:pt idx="1374">
                  <c:v>1.348745</c:v>
                </c:pt>
                <c:pt idx="1375">
                  <c:v>1.35048</c:v>
                </c:pt>
                <c:pt idx="1376">
                  <c:v>1.34786</c:v>
                </c:pt>
                <c:pt idx="1377">
                  <c:v>1.35025</c:v>
                </c:pt>
                <c:pt idx="1378">
                  <c:v>1.3523</c:v>
                </c:pt>
                <c:pt idx="1379">
                  <c:v>1.350025</c:v>
                </c:pt>
                <c:pt idx="1380">
                  <c:v>1.354965</c:v>
                </c:pt>
                <c:pt idx="1381">
                  <c:v>1.355445</c:v>
                </c:pt>
                <c:pt idx="1382">
                  <c:v>1.3472</c:v>
                </c:pt>
                <c:pt idx="1383">
                  <c:v>1.36095</c:v>
                </c:pt>
                <c:pt idx="1384">
                  <c:v>1.360615</c:v>
                </c:pt>
                <c:pt idx="1385">
                  <c:v>1.361595</c:v>
                </c:pt>
                <c:pt idx="1386">
                  <c:v>1.363205</c:v>
                </c:pt>
                <c:pt idx="1387">
                  <c:v>1.35486</c:v>
                </c:pt>
                <c:pt idx="1388">
                  <c:v>1.36519</c:v>
                </c:pt>
                <c:pt idx="1389">
                  <c:v>1.364565</c:v>
                </c:pt>
                <c:pt idx="1390">
                  <c:v>1.362175</c:v>
                </c:pt>
                <c:pt idx="1391">
                  <c:v>1.36645</c:v>
                </c:pt>
                <c:pt idx="1392">
                  <c:v>1.36925</c:v>
                </c:pt>
                <c:pt idx="1393">
                  <c:v>1.367955</c:v>
                </c:pt>
                <c:pt idx="1394">
                  <c:v>1.36733</c:v>
                </c:pt>
                <c:pt idx="1395">
                  <c:v>1.373375</c:v>
                </c:pt>
                <c:pt idx="1396">
                  <c:v>1.374665</c:v>
                </c:pt>
                <c:pt idx="1397">
                  <c:v>1.37386</c:v>
                </c:pt>
                <c:pt idx="1398">
                  <c:v>1.374825</c:v>
                </c:pt>
                <c:pt idx="1399">
                  <c:v>1.37767</c:v>
                </c:pt>
                <c:pt idx="1400">
                  <c:v>1.37697</c:v>
                </c:pt>
                <c:pt idx="1401">
                  <c:v>1.380395</c:v>
                </c:pt>
                <c:pt idx="1402">
                  <c:v>1.38115</c:v>
                </c:pt>
                <c:pt idx="1403">
                  <c:v>1.382585</c:v>
                </c:pt>
                <c:pt idx="1404">
                  <c:v>1.38397</c:v>
                </c:pt>
                <c:pt idx="1405">
                  <c:v>1.38489</c:v>
                </c:pt>
                <c:pt idx="1406">
                  <c:v>1.385695</c:v>
                </c:pt>
                <c:pt idx="1407">
                  <c:v>1.39169</c:v>
                </c:pt>
                <c:pt idx="1408">
                  <c:v>1.388795</c:v>
                </c:pt>
                <c:pt idx="1409">
                  <c:v>1.389875</c:v>
                </c:pt>
                <c:pt idx="1410">
                  <c:v>1.392925</c:v>
                </c:pt>
                <c:pt idx="1411">
                  <c:v>1.388475</c:v>
                </c:pt>
                <c:pt idx="1412">
                  <c:v>1.39771</c:v>
                </c:pt>
                <c:pt idx="1413">
                  <c:v>1.400535</c:v>
                </c:pt>
                <c:pt idx="1414">
                  <c:v>1.398395</c:v>
                </c:pt>
                <c:pt idx="1415">
                  <c:v>1.39586</c:v>
                </c:pt>
                <c:pt idx="1416">
                  <c:v>1.39984</c:v>
                </c:pt>
                <c:pt idx="1417">
                  <c:v>1.398115</c:v>
                </c:pt>
                <c:pt idx="1418">
                  <c:v>1.394185</c:v>
                </c:pt>
                <c:pt idx="1419">
                  <c:v>1.403835</c:v>
                </c:pt>
                <c:pt idx="1420">
                  <c:v>1.404345</c:v>
                </c:pt>
                <c:pt idx="1421">
                  <c:v>1.407325</c:v>
                </c:pt>
                <c:pt idx="1422">
                  <c:v>1.405795</c:v>
                </c:pt>
                <c:pt idx="1423">
                  <c:v>1.410625</c:v>
                </c:pt>
                <c:pt idx="1424">
                  <c:v>1.41512</c:v>
                </c:pt>
                <c:pt idx="1425">
                  <c:v>1.415465</c:v>
                </c:pt>
                <c:pt idx="1426">
                  <c:v>1.41313</c:v>
                </c:pt>
                <c:pt idx="1427">
                  <c:v>1.41523</c:v>
                </c:pt>
                <c:pt idx="1428">
                  <c:v>1.417975</c:v>
                </c:pt>
                <c:pt idx="1429">
                  <c:v>1.41741</c:v>
                </c:pt>
                <c:pt idx="1430">
                  <c:v>1.41743</c:v>
                </c:pt>
                <c:pt idx="1431">
                  <c:v>1.413255</c:v>
                </c:pt>
                <c:pt idx="1432">
                  <c:v>1.41166</c:v>
                </c:pt>
                <c:pt idx="1433">
                  <c:v>1.41615</c:v>
                </c:pt>
                <c:pt idx="1434">
                  <c:v>1.425325</c:v>
                </c:pt>
                <c:pt idx="1435">
                  <c:v>1.42559</c:v>
                </c:pt>
                <c:pt idx="1436">
                  <c:v>1.42751</c:v>
                </c:pt>
                <c:pt idx="1437">
                  <c:v>1.431905</c:v>
                </c:pt>
                <c:pt idx="1438">
                  <c:v>1.42934</c:v>
                </c:pt>
                <c:pt idx="1439">
                  <c:v>1.430485</c:v>
                </c:pt>
                <c:pt idx="1440">
                  <c:v>1.43576</c:v>
                </c:pt>
                <c:pt idx="1441">
                  <c:v>1.43853</c:v>
                </c:pt>
                <c:pt idx="1442">
                  <c:v>1.430825</c:v>
                </c:pt>
                <c:pt idx="1443">
                  <c:v>1.43765</c:v>
                </c:pt>
                <c:pt idx="1444">
                  <c:v>1.44378</c:v>
                </c:pt>
                <c:pt idx="1445">
                  <c:v>1.434595</c:v>
                </c:pt>
                <c:pt idx="1446">
                  <c:v>1.44298</c:v>
                </c:pt>
                <c:pt idx="1447">
                  <c:v>1.43979</c:v>
                </c:pt>
                <c:pt idx="1448">
                  <c:v>1.43808</c:v>
                </c:pt>
                <c:pt idx="1449">
                  <c:v>1.44792</c:v>
                </c:pt>
                <c:pt idx="1450">
                  <c:v>1.446</c:v>
                </c:pt>
                <c:pt idx="1451">
                  <c:v>1.44248</c:v>
                </c:pt>
                <c:pt idx="1452">
                  <c:v>1.454415</c:v>
                </c:pt>
                <c:pt idx="1453">
                  <c:v>1.451615</c:v>
                </c:pt>
                <c:pt idx="1454">
                  <c:v>1.451865</c:v>
                </c:pt>
                <c:pt idx="1455">
                  <c:v>1.452125</c:v>
                </c:pt>
                <c:pt idx="1456">
                  <c:v>1.4588</c:v>
                </c:pt>
                <c:pt idx="1457">
                  <c:v>1.458585</c:v>
                </c:pt>
                <c:pt idx="1458">
                  <c:v>1.46029</c:v>
                </c:pt>
                <c:pt idx="1459">
                  <c:v>1.45498</c:v>
                </c:pt>
                <c:pt idx="1460">
                  <c:v>1.460215</c:v>
                </c:pt>
                <c:pt idx="1461">
                  <c:v>1.46327</c:v>
                </c:pt>
                <c:pt idx="1462">
                  <c:v>1.4568</c:v>
                </c:pt>
                <c:pt idx="1463">
                  <c:v>1.460795</c:v>
                </c:pt>
                <c:pt idx="1464">
                  <c:v>1.46555</c:v>
                </c:pt>
                <c:pt idx="1465">
                  <c:v>1.466</c:v>
                </c:pt>
                <c:pt idx="1466">
                  <c:v>1.467315</c:v>
                </c:pt>
                <c:pt idx="1467">
                  <c:v>1.471695</c:v>
                </c:pt>
                <c:pt idx="1468">
                  <c:v>1.470435</c:v>
                </c:pt>
                <c:pt idx="1469">
                  <c:v>1.471105</c:v>
                </c:pt>
                <c:pt idx="1470">
                  <c:v>1.47583</c:v>
                </c:pt>
                <c:pt idx="1471">
                  <c:v>1.47689</c:v>
                </c:pt>
                <c:pt idx="1472">
                  <c:v>1.487065</c:v>
                </c:pt>
                <c:pt idx="1473">
                  <c:v>1.47958</c:v>
                </c:pt>
                <c:pt idx="1474">
                  <c:v>1.47605</c:v>
                </c:pt>
                <c:pt idx="1475">
                  <c:v>1.484835</c:v>
                </c:pt>
                <c:pt idx="1476">
                  <c:v>1.48411</c:v>
                </c:pt>
                <c:pt idx="1477">
                  <c:v>1.485075</c:v>
                </c:pt>
                <c:pt idx="1478">
                  <c:v>1.48743</c:v>
                </c:pt>
                <c:pt idx="1479">
                  <c:v>1.486525</c:v>
                </c:pt>
                <c:pt idx="1480">
                  <c:v>1.48115</c:v>
                </c:pt>
                <c:pt idx="1481">
                  <c:v>1.48712</c:v>
                </c:pt>
                <c:pt idx="1482">
                  <c:v>1.4919</c:v>
                </c:pt>
                <c:pt idx="1483">
                  <c:v>1.495305</c:v>
                </c:pt>
                <c:pt idx="1484">
                  <c:v>1.49626</c:v>
                </c:pt>
                <c:pt idx="1485">
                  <c:v>1.493455</c:v>
                </c:pt>
                <c:pt idx="1486">
                  <c:v>1.49239</c:v>
                </c:pt>
                <c:pt idx="1487">
                  <c:v>1.49944</c:v>
                </c:pt>
                <c:pt idx="1488">
                  <c:v>1.496365</c:v>
                </c:pt>
                <c:pt idx="1489">
                  <c:v>1.51053</c:v>
                </c:pt>
                <c:pt idx="1490">
                  <c:v>1.49925</c:v>
                </c:pt>
                <c:pt idx="1491">
                  <c:v>1.49605</c:v>
                </c:pt>
                <c:pt idx="1492">
                  <c:v>1.50474</c:v>
                </c:pt>
                <c:pt idx="1493">
                  <c:v>1.503435</c:v>
                </c:pt>
                <c:pt idx="1494">
                  <c:v>1.51051</c:v>
                </c:pt>
                <c:pt idx="1495">
                  <c:v>1.513365</c:v>
                </c:pt>
                <c:pt idx="1496">
                  <c:v>1.50244</c:v>
                </c:pt>
                <c:pt idx="1497">
                  <c:v>1.514905</c:v>
                </c:pt>
                <c:pt idx="1498">
                  <c:v>1.510405</c:v>
                </c:pt>
                <c:pt idx="1499">
                  <c:v>1.51398</c:v>
                </c:pt>
                <c:pt idx="1500">
                  <c:v>1.51229</c:v>
                </c:pt>
                <c:pt idx="1501">
                  <c:v>1.512605</c:v>
                </c:pt>
                <c:pt idx="1502">
                  <c:v>1.52274</c:v>
                </c:pt>
                <c:pt idx="1503">
                  <c:v>1.521145</c:v>
                </c:pt>
                <c:pt idx="1504">
                  <c:v>1.522235</c:v>
                </c:pt>
                <c:pt idx="1505">
                  <c:v>1.516145</c:v>
                </c:pt>
                <c:pt idx="1506">
                  <c:v>1.521745</c:v>
                </c:pt>
                <c:pt idx="1507">
                  <c:v>1.527</c:v>
                </c:pt>
                <c:pt idx="1508">
                  <c:v>1.52028</c:v>
                </c:pt>
                <c:pt idx="1509">
                  <c:v>1.52287</c:v>
                </c:pt>
                <c:pt idx="1510">
                  <c:v>1.521525</c:v>
                </c:pt>
                <c:pt idx="1511">
                  <c:v>1.53193</c:v>
                </c:pt>
                <c:pt idx="1512">
                  <c:v>1.527415</c:v>
                </c:pt>
                <c:pt idx="1513">
                  <c:v>1.53659</c:v>
                </c:pt>
                <c:pt idx="1514">
                  <c:v>1.53804</c:v>
                </c:pt>
                <c:pt idx="1515">
                  <c:v>1.54064</c:v>
                </c:pt>
                <c:pt idx="1516">
                  <c:v>1.541345</c:v>
                </c:pt>
                <c:pt idx="1517">
                  <c:v>1.53782</c:v>
                </c:pt>
                <c:pt idx="1518">
                  <c:v>1.54153</c:v>
                </c:pt>
                <c:pt idx="1519">
                  <c:v>1.546675</c:v>
                </c:pt>
                <c:pt idx="1520">
                  <c:v>1.53985</c:v>
                </c:pt>
                <c:pt idx="1521">
                  <c:v>1.55059</c:v>
                </c:pt>
                <c:pt idx="1522">
                  <c:v>1.54405</c:v>
                </c:pt>
                <c:pt idx="1523">
                  <c:v>1.552315</c:v>
                </c:pt>
                <c:pt idx="1524">
                  <c:v>1.551645</c:v>
                </c:pt>
                <c:pt idx="1525">
                  <c:v>1.54947</c:v>
                </c:pt>
                <c:pt idx="1526">
                  <c:v>1.54996</c:v>
                </c:pt>
                <c:pt idx="1527">
                  <c:v>1.542055</c:v>
                </c:pt>
                <c:pt idx="1528">
                  <c:v>1.558695</c:v>
                </c:pt>
                <c:pt idx="1529">
                  <c:v>1.55756</c:v>
                </c:pt>
                <c:pt idx="1530">
                  <c:v>1.559095</c:v>
                </c:pt>
                <c:pt idx="1531">
                  <c:v>1.551885</c:v>
                </c:pt>
                <c:pt idx="1532">
                  <c:v>1.56076</c:v>
                </c:pt>
                <c:pt idx="1533">
                  <c:v>1.55852</c:v>
                </c:pt>
                <c:pt idx="1534">
                  <c:v>1.555525</c:v>
                </c:pt>
                <c:pt idx="1535">
                  <c:v>1.567135</c:v>
                </c:pt>
                <c:pt idx="1536">
                  <c:v>1.56664</c:v>
                </c:pt>
                <c:pt idx="1537">
                  <c:v>1.569335</c:v>
                </c:pt>
                <c:pt idx="1538">
                  <c:v>1.568375</c:v>
                </c:pt>
                <c:pt idx="1539">
                  <c:v>1.571935</c:v>
                </c:pt>
                <c:pt idx="1540">
                  <c:v>1.573935</c:v>
                </c:pt>
                <c:pt idx="1541">
                  <c:v>1.574515</c:v>
                </c:pt>
                <c:pt idx="1542">
                  <c:v>1.57598</c:v>
                </c:pt>
                <c:pt idx="1543">
                  <c:v>1.57267</c:v>
                </c:pt>
                <c:pt idx="1544">
                  <c:v>1.580015</c:v>
                </c:pt>
                <c:pt idx="1545">
                  <c:v>1.57571</c:v>
                </c:pt>
                <c:pt idx="1546">
                  <c:v>1.5809</c:v>
                </c:pt>
                <c:pt idx="1547">
                  <c:v>1.57968</c:v>
                </c:pt>
                <c:pt idx="1548">
                  <c:v>1.58144</c:v>
                </c:pt>
                <c:pt idx="1549">
                  <c:v>1.57838</c:v>
                </c:pt>
                <c:pt idx="1550">
                  <c:v>1.587075</c:v>
                </c:pt>
                <c:pt idx="1551">
                  <c:v>1.59015</c:v>
                </c:pt>
                <c:pt idx="1552">
                  <c:v>1.589875</c:v>
                </c:pt>
                <c:pt idx="1553">
                  <c:v>1.589975</c:v>
                </c:pt>
                <c:pt idx="1554">
                  <c:v>1.58727</c:v>
                </c:pt>
                <c:pt idx="1555">
                  <c:v>1.58702</c:v>
                </c:pt>
                <c:pt idx="1556">
                  <c:v>1.590145</c:v>
                </c:pt>
                <c:pt idx="1557">
                  <c:v>1.58973</c:v>
                </c:pt>
                <c:pt idx="1558">
                  <c:v>1.59713</c:v>
                </c:pt>
                <c:pt idx="1559">
                  <c:v>1.596595</c:v>
                </c:pt>
                <c:pt idx="1560">
                  <c:v>1.606465</c:v>
                </c:pt>
                <c:pt idx="1561">
                  <c:v>1.603995</c:v>
                </c:pt>
                <c:pt idx="1562">
                  <c:v>1.60291</c:v>
                </c:pt>
                <c:pt idx="1563">
                  <c:v>1.599275</c:v>
                </c:pt>
                <c:pt idx="1564">
                  <c:v>1.60184</c:v>
                </c:pt>
                <c:pt idx="1565">
                  <c:v>1.601975</c:v>
                </c:pt>
                <c:pt idx="1566">
                  <c:v>1.60726</c:v>
                </c:pt>
                <c:pt idx="1567">
                  <c:v>1.610365</c:v>
                </c:pt>
                <c:pt idx="1568">
                  <c:v>1.61134</c:v>
                </c:pt>
                <c:pt idx="1569">
                  <c:v>1.606895</c:v>
                </c:pt>
                <c:pt idx="1570">
                  <c:v>1.611535</c:v>
                </c:pt>
                <c:pt idx="1571">
                  <c:v>1.61415</c:v>
                </c:pt>
                <c:pt idx="1572">
                  <c:v>1.613005</c:v>
                </c:pt>
                <c:pt idx="1573">
                  <c:v>1.62056</c:v>
                </c:pt>
                <c:pt idx="1574">
                  <c:v>1.61682</c:v>
                </c:pt>
                <c:pt idx="1575">
                  <c:v>1.624865</c:v>
                </c:pt>
                <c:pt idx="1576">
                  <c:v>1.62767</c:v>
                </c:pt>
                <c:pt idx="1577">
                  <c:v>1.62339</c:v>
                </c:pt>
                <c:pt idx="1578">
                  <c:v>1.633465</c:v>
                </c:pt>
                <c:pt idx="1579">
                  <c:v>1.629</c:v>
                </c:pt>
                <c:pt idx="1580">
                  <c:v>1.62703</c:v>
                </c:pt>
                <c:pt idx="1581">
                  <c:v>1.6311</c:v>
                </c:pt>
                <c:pt idx="1582">
                  <c:v>1.635065</c:v>
                </c:pt>
                <c:pt idx="1583">
                  <c:v>1.63209</c:v>
                </c:pt>
                <c:pt idx="1584">
                  <c:v>1.641765</c:v>
                </c:pt>
                <c:pt idx="1585">
                  <c:v>1.63311</c:v>
                </c:pt>
                <c:pt idx="1586">
                  <c:v>1.6365</c:v>
                </c:pt>
                <c:pt idx="1587">
                  <c:v>1.634755</c:v>
                </c:pt>
                <c:pt idx="1588">
                  <c:v>1.643025</c:v>
                </c:pt>
                <c:pt idx="1589">
                  <c:v>1.639195</c:v>
                </c:pt>
                <c:pt idx="1590">
                  <c:v>1.64167</c:v>
                </c:pt>
                <c:pt idx="1591">
                  <c:v>1.644035</c:v>
                </c:pt>
                <c:pt idx="1592">
                  <c:v>1.64163</c:v>
                </c:pt>
                <c:pt idx="1593">
                  <c:v>1.644395</c:v>
                </c:pt>
                <c:pt idx="1594">
                  <c:v>1.64574</c:v>
                </c:pt>
                <c:pt idx="1595">
                  <c:v>1.64973</c:v>
                </c:pt>
                <c:pt idx="1596">
                  <c:v>1.65217</c:v>
                </c:pt>
                <c:pt idx="1597">
                  <c:v>1.646755</c:v>
                </c:pt>
                <c:pt idx="1598">
                  <c:v>1.654865</c:v>
                </c:pt>
                <c:pt idx="1599">
                  <c:v>1.65497</c:v>
                </c:pt>
                <c:pt idx="1600">
                  <c:v>1.65418</c:v>
                </c:pt>
                <c:pt idx="1601">
                  <c:v>1.65927</c:v>
                </c:pt>
                <c:pt idx="1602">
                  <c:v>1.66531</c:v>
                </c:pt>
                <c:pt idx="1603">
                  <c:v>1.6588</c:v>
                </c:pt>
                <c:pt idx="1604">
                  <c:v>1.66323</c:v>
                </c:pt>
                <c:pt idx="1605">
                  <c:v>1.660025</c:v>
                </c:pt>
                <c:pt idx="1606">
                  <c:v>1.667235</c:v>
                </c:pt>
                <c:pt idx="1607">
                  <c:v>1.669025</c:v>
                </c:pt>
                <c:pt idx="1608">
                  <c:v>1.663605</c:v>
                </c:pt>
                <c:pt idx="1609">
                  <c:v>1.67088</c:v>
                </c:pt>
                <c:pt idx="1610">
                  <c:v>1.661025</c:v>
                </c:pt>
                <c:pt idx="1611">
                  <c:v>1.677885</c:v>
                </c:pt>
                <c:pt idx="1612">
                  <c:v>1.67462</c:v>
                </c:pt>
                <c:pt idx="1613">
                  <c:v>1.67434</c:v>
                </c:pt>
                <c:pt idx="1614">
                  <c:v>1.671815</c:v>
                </c:pt>
                <c:pt idx="1615">
                  <c:v>1.68003</c:v>
                </c:pt>
                <c:pt idx="1616">
                  <c:v>1.67934</c:v>
                </c:pt>
                <c:pt idx="1617">
                  <c:v>1.67522</c:v>
                </c:pt>
                <c:pt idx="1618">
                  <c:v>1.681485</c:v>
                </c:pt>
                <c:pt idx="1619">
                  <c:v>1.6869</c:v>
                </c:pt>
                <c:pt idx="1620">
                  <c:v>1.688005</c:v>
                </c:pt>
                <c:pt idx="1621">
                  <c:v>1.676905</c:v>
                </c:pt>
                <c:pt idx="1622">
                  <c:v>1.688995</c:v>
                </c:pt>
                <c:pt idx="1623">
                  <c:v>1.691155</c:v>
                </c:pt>
                <c:pt idx="1624">
                  <c:v>1.684925</c:v>
                </c:pt>
                <c:pt idx="1625">
                  <c:v>1.69158</c:v>
                </c:pt>
                <c:pt idx="1626">
                  <c:v>1.70087</c:v>
                </c:pt>
                <c:pt idx="1627">
                  <c:v>1.69761</c:v>
                </c:pt>
                <c:pt idx="1628">
                  <c:v>1.69825</c:v>
                </c:pt>
                <c:pt idx="1629">
                  <c:v>1.696295</c:v>
                </c:pt>
                <c:pt idx="1630">
                  <c:v>1.704065</c:v>
                </c:pt>
                <c:pt idx="1631">
                  <c:v>1.699075</c:v>
                </c:pt>
                <c:pt idx="1632">
                  <c:v>1.703175</c:v>
                </c:pt>
                <c:pt idx="1633">
                  <c:v>1.70718</c:v>
                </c:pt>
                <c:pt idx="1634">
                  <c:v>1.707255</c:v>
                </c:pt>
                <c:pt idx="1635">
                  <c:v>1.708655</c:v>
                </c:pt>
                <c:pt idx="1636">
                  <c:v>1.70385</c:v>
                </c:pt>
                <c:pt idx="1637">
                  <c:v>1.70072</c:v>
                </c:pt>
                <c:pt idx="1638">
                  <c:v>1.71958</c:v>
                </c:pt>
                <c:pt idx="1639">
                  <c:v>1.71867</c:v>
                </c:pt>
                <c:pt idx="1640">
                  <c:v>1.71136</c:v>
                </c:pt>
                <c:pt idx="1641">
                  <c:v>1.720155</c:v>
                </c:pt>
                <c:pt idx="1642">
                  <c:v>1.71906</c:v>
                </c:pt>
                <c:pt idx="1643">
                  <c:v>1.715865</c:v>
                </c:pt>
                <c:pt idx="1644">
                  <c:v>1.715825</c:v>
                </c:pt>
                <c:pt idx="1645">
                  <c:v>1.718475</c:v>
                </c:pt>
                <c:pt idx="1646">
                  <c:v>1.72294</c:v>
                </c:pt>
                <c:pt idx="1647">
                  <c:v>1.723055</c:v>
                </c:pt>
                <c:pt idx="1648">
                  <c:v>1.729795</c:v>
                </c:pt>
                <c:pt idx="1649">
                  <c:v>1.728455</c:v>
                </c:pt>
                <c:pt idx="1650">
                  <c:v>1.72208</c:v>
                </c:pt>
                <c:pt idx="1651">
                  <c:v>1.724565</c:v>
                </c:pt>
                <c:pt idx="1652">
                  <c:v>1.73474</c:v>
                </c:pt>
                <c:pt idx="1653">
                  <c:v>1.741025</c:v>
                </c:pt>
                <c:pt idx="1654">
                  <c:v>1.726445</c:v>
                </c:pt>
                <c:pt idx="1655">
                  <c:v>1.73899</c:v>
                </c:pt>
                <c:pt idx="1656">
                  <c:v>1.730155</c:v>
                </c:pt>
                <c:pt idx="1657">
                  <c:v>1.73368</c:v>
                </c:pt>
                <c:pt idx="1658">
                  <c:v>1.73416</c:v>
                </c:pt>
                <c:pt idx="1659">
                  <c:v>1.743955</c:v>
                </c:pt>
                <c:pt idx="1660">
                  <c:v>1.7431</c:v>
                </c:pt>
                <c:pt idx="1661">
                  <c:v>1.7384</c:v>
                </c:pt>
                <c:pt idx="1662">
                  <c:v>1.747895</c:v>
                </c:pt>
                <c:pt idx="1663">
                  <c:v>1.74952</c:v>
                </c:pt>
                <c:pt idx="1664">
                  <c:v>1.7478</c:v>
                </c:pt>
                <c:pt idx="1665">
                  <c:v>1.748215</c:v>
                </c:pt>
                <c:pt idx="1666">
                  <c:v>1.74197</c:v>
                </c:pt>
                <c:pt idx="1667">
                  <c:v>1.755055</c:v>
                </c:pt>
                <c:pt idx="1668">
                  <c:v>1.75504</c:v>
                </c:pt>
                <c:pt idx="1669">
                  <c:v>1.754875</c:v>
                </c:pt>
                <c:pt idx="1670">
                  <c:v>1.755925</c:v>
                </c:pt>
                <c:pt idx="1671">
                  <c:v>1.749905</c:v>
                </c:pt>
                <c:pt idx="1672">
                  <c:v>1.76129</c:v>
                </c:pt>
                <c:pt idx="1673">
                  <c:v>1.76306</c:v>
                </c:pt>
                <c:pt idx="1674">
                  <c:v>1.759745</c:v>
                </c:pt>
                <c:pt idx="1675">
                  <c:v>1.755955</c:v>
                </c:pt>
                <c:pt idx="1676">
                  <c:v>1.757445</c:v>
                </c:pt>
                <c:pt idx="1677">
                  <c:v>1.763915</c:v>
                </c:pt>
                <c:pt idx="1678">
                  <c:v>1.76659</c:v>
                </c:pt>
                <c:pt idx="1679">
                  <c:v>1.76892</c:v>
                </c:pt>
                <c:pt idx="1680">
                  <c:v>1.77122</c:v>
                </c:pt>
                <c:pt idx="1681">
                  <c:v>1.771055</c:v>
                </c:pt>
                <c:pt idx="1682">
                  <c:v>1.7719</c:v>
                </c:pt>
                <c:pt idx="1683">
                  <c:v>1.77435</c:v>
                </c:pt>
                <c:pt idx="1684">
                  <c:v>1.770885</c:v>
                </c:pt>
                <c:pt idx="1685">
                  <c:v>1.770045</c:v>
                </c:pt>
                <c:pt idx="1686">
                  <c:v>1.771995</c:v>
                </c:pt>
                <c:pt idx="1687">
                  <c:v>1.771055</c:v>
                </c:pt>
                <c:pt idx="1688">
                  <c:v>1.78293</c:v>
                </c:pt>
                <c:pt idx="1689">
                  <c:v>1.78483</c:v>
                </c:pt>
                <c:pt idx="1690">
                  <c:v>1.77502</c:v>
                </c:pt>
                <c:pt idx="1691">
                  <c:v>1.78736</c:v>
                </c:pt>
                <c:pt idx="1692">
                  <c:v>1.789365</c:v>
                </c:pt>
                <c:pt idx="1693">
                  <c:v>1.79577</c:v>
                </c:pt>
                <c:pt idx="1694">
                  <c:v>1.793495</c:v>
                </c:pt>
                <c:pt idx="1695">
                  <c:v>1.78808</c:v>
                </c:pt>
                <c:pt idx="1696">
                  <c:v>1.80214</c:v>
                </c:pt>
                <c:pt idx="1697">
                  <c:v>1.79397</c:v>
                </c:pt>
                <c:pt idx="1698">
                  <c:v>1.78791</c:v>
                </c:pt>
                <c:pt idx="1699">
                  <c:v>1.792015</c:v>
                </c:pt>
                <c:pt idx="1700">
                  <c:v>1.799735</c:v>
                </c:pt>
                <c:pt idx="1701">
                  <c:v>1.80408</c:v>
                </c:pt>
                <c:pt idx="1702">
                  <c:v>1.798525</c:v>
                </c:pt>
                <c:pt idx="1703">
                  <c:v>1.800555</c:v>
                </c:pt>
                <c:pt idx="1704">
                  <c:v>1.80457</c:v>
                </c:pt>
                <c:pt idx="1705">
                  <c:v>1.799425</c:v>
                </c:pt>
                <c:pt idx="1706">
                  <c:v>1.810755</c:v>
                </c:pt>
                <c:pt idx="1707">
                  <c:v>1.81034</c:v>
                </c:pt>
                <c:pt idx="1708">
                  <c:v>1.81104</c:v>
                </c:pt>
                <c:pt idx="1709">
                  <c:v>1.813</c:v>
                </c:pt>
                <c:pt idx="1710">
                  <c:v>1.813885</c:v>
                </c:pt>
                <c:pt idx="1711">
                  <c:v>1.823605</c:v>
                </c:pt>
                <c:pt idx="1712">
                  <c:v>1.813705</c:v>
                </c:pt>
                <c:pt idx="1713">
                  <c:v>1.822155</c:v>
                </c:pt>
                <c:pt idx="1714">
                  <c:v>1.824605</c:v>
                </c:pt>
                <c:pt idx="1715">
                  <c:v>1.82473</c:v>
                </c:pt>
                <c:pt idx="1716">
                  <c:v>1.82021</c:v>
                </c:pt>
                <c:pt idx="1717">
                  <c:v>1.82263</c:v>
                </c:pt>
                <c:pt idx="1718">
                  <c:v>1.82738</c:v>
                </c:pt>
                <c:pt idx="1719">
                  <c:v>1.826185</c:v>
                </c:pt>
                <c:pt idx="1720">
                  <c:v>1.825315</c:v>
                </c:pt>
                <c:pt idx="1721">
                  <c:v>1.82805</c:v>
                </c:pt>
                <c:pt idx="1722">
                  <c:v>1.82962</c:v>
                </c:pt>
                <c:pt idx="1723">
                  <c:v>1.8339</c:v>
                </c:pt>
                <c:pt idx="1724">
                  <c:v>1.837605</c:v>
                </c:pt>
                <c:pt idx="1725">
                  <c:v>1.83519</c:v>
                </c:pt>
                <c:pt idx="1726">
                  <c:v>1.835225</c:v>
                </c:pt>
                <c:pt idx="1727">
                  <c:v>1.84233</c:v>
                </c:pt>
                <c:pt idx="1728">
                  <c:v>1.840075</c:v>
                </c:pt>
                <c:pt idx="1729">
                  <c:v>1.84373</c:v>
                </c:pt>
                <c:pt idx="1730">
                  <c:v>1.84399</c:v>
                </c:pt>
                <c:pt idx="1731">
                  <c:v>1.845595</c:v>
                </c:pt>
                <c:pt idx="1732">
                  <c:v>1.848375</c:v>
                </c:pt>
                <c:pt idx="1733">
                  <c:v>1.84954</c:v>
                </c:pt>
                <c:pt idx="1734">
                  <c:v>1.84798</c:v>
                </c:pt>
                <c:pt idx="1735">
                  <c:v>1.85407</c:v>
                </c:pt>
                <c:pt idx="1736">
                  <c:v>1.85431</c:v>
                </c:pt>
                <c:pt idx="1737">
                  <c:v>1.85782</c:v>
                </c:pt>
                <c:pt idx="1738">
                  <c:v>1.855425</c:v>
                </c:pt>
                <c:pt idx="1739">
                  <c:v>1.8572</c:v>
                </c:pt>
                <c:pt idx="1740">
                  <c:v>1.85645</c:v>
                </c:pt>
                <c:pt idx="1741">
                  <c:v>1.865685</c:v>
                </c:pt>
                <c:pt idx="1742">
                  <c:v>1.86145</c:v>
                </c:pt>
                <c:pt idx="1743">
                  <c:v>1.86149</c:v>
                </c:pt>
                <c:pt idx="1744">
                  <c:v>1.859185</c:v>
                </c:pt>
                <c:pt idx="1745">
                  <c:v>1.859325</c:v>
                </c:pt>
                <c:pt idx="1746">
                  <c:v>1.86741</c:v>
                </c:pt>
                <c:pt idx="1747">
                  <c:v>1.86217</c:v>
                </c:pt>
                <c:pt idx="1748">
                  <c:v>1.869005</c:v>
                </c:pt>
                <c:pt idx="1749">
                  <c:v>1.870425</c:v>
                </c:pt>
                <c:pt idx="1750">
                  <c:v>1.864795</c:v>
                </c:pt>
                <c:pt idx="1751">
                  <c:v>1.870635</c:v>
                </c:pt>
                <c:pt idx="1752">
                  <c:v>1.878595</c:v>
                </c:pt>
                <c:pt idx="1753">
                  <c:v>1.88014</c:v>
                </c:pt>
                <c:pt idx="1754">
                  <c:v>1.866575</c:v>
                </c:pt>
                <c:pt idx="1755">
                  <c:v>1.878825</c:v>
                </c:pt>
                <c:pt idx="1756">
                  <c:v>1.87744</c:v>
                </c:pt>
                <c:pt idx="1757">
                  <c:v>1.88236</c:v>
                </c:pt>
                <c:pt idx="1758">
                  <c:v>1.881285</c:v>
                </c:pt>
                <c:pt idx="1759">
                  <c:v>1.885335</c:v>
                </c:pt>
                <c:pt idx="1760">
                  <c:v>1.88608</c:v>
                </c:pt>
                <c:pt idx="1761">
                  <c:v>1.888025</c:v>
                </c:pt>
                <c:pt idx="1762">
                  <c:v>1.885465</c:v>
                </c:pt>
                <c:pt idx="1763">
                  <c:v>1.887635</c:v>
                </c:pt>
                <c:pt idx="1764">
                  <c:v>1.892645</c:v>
                </c:pt>
                <c:pt idx="1765">
                  <c:v>1.89504</c:v>
                </c:pt>
                <c:pt idx="1766">
                  <c:v>1.893715</c:v>
                </c:pt>
                <c:pt idx="1767">
                  <c:v>1.896615</c:v>
                </c:pt>
                <c:pt idx="1768">
                  <c:v>1.903885</c:v>
                </c:pt>
                <c:pt idx="1769">
                  <c:v>1.90135</c:v>
                </c:pt>
                <c:pt idx="1770">
                  <c:v>1.897245</c:v>
                </c:pt>
                <c:pt idx="1771">
                  <c:v>1.909305</c:v>
                </c:pt>
                <c:pt idx="1772">
                  <c:v>1.90399</c:v>
                </c:pt>
                <c:pt idx="1773">
                  <c:v>1.9089</c:v>
                </c:pt>
                <c:pt idx="1774">
                  <c:v>1.91098</c:v>
                </c:pt>
                <c:pt idx="1775">
                  <c:v>1.906385</c:v>
                </c:pt>
                <c:pt idx="1776">
                  <c:v>1.909595</c:v>
                </c:pt>
                <c:pt idx="1777">
                  <c:v>1.903555</c:v>
                </c:pt>
                <c:pt idx="1778">
                  <c:v>1.909125</c:v>
                </c:pt>
                <c:pt idx="1779">
                  <c:v>1.91542</c:v>
                </c:pt>
                <c:pt idx="1780">
                  <c:v>1.91589</c:v>
                </c:pt>
                <c:pt idx="1781">
                  <c:v>1.92083</c:v>
                </c:pt>
                <c:pt idx="1782">
                  <c:v>1.91678</c:v>
                </c:pt>
                <c:pt idx="1783">
                  <c:v>1.918355</c:v>
                </c:pt>
                <c:pt idx="1784">
                  <c:v>1.915655</c:v>
                </c:pt>
                <c:pt idx="1785">
                  <c:v>1.918835</c:v>
                </c:pt>
                <c:pt idx="1786">
                  <c:v>1.92128</c:v>
                </c:pt>
                <c:pt idx="1787">
                  <c:v>1.920695</c:v>
                </c:pt>
                <c:pt idx="1788">
                  <c:v>1.9309</c:v>
                </c:pt>
                <c:pt idx="1789">
                  <c:v>1.92281</c:v>
                </c:pt>
                <c:pt idx="1790">
                  <c:v>1.93572</c:v>
                </c:pt>
                <c:pt idx="1791">
                  <c:v>1.92923</c:v>
                </c:pt>
                <c:pt idx="1792">
                  <c:v>1.9331</c:v>
                </c:pt>
                <c:pt idx="1793">
                  <c:v>1.939125</c:v>
                </c:pt>
                <c:pt idx="1794">
                  <c:v>1.935305</c:v>
                </c:pt>
                <c:pt idx="1795">
                  <c:v>1.93028</c:v>
                </c:pt>
                <c:pt idx="1796">
                  <c:v>1.939725</c:v>
                </c:pt>
                <c:pt idx="1797">
                  <c:v>1.93414</c:v>
                </c:pt>
                <c:pt idx="1798">
                  <c:v>1.9424</c:v>
                </c:pt>
                <c:pt idx="1799">
                  <c:v>1.943795</c:v>
                </c:pt>
                <c:pt idx="1800">
                  <c:v>1.944525</c:v>
                </c:pt>
                <c:pt idx="1801">
                  <c:v>1.94598</c:v>
                </c:pt>
                <c:pt idx="1802">
                  <c:v>1.947005</c:v>
                </c:pt>
                <c:pt idx="1803">
                  <c:v>1.95414</c:v>
                </c:pt>
                <c:pt idx="1804">
                  <c:v>1.953255</c:v>
                </c:pt>
                <c:pt idx="1805">
                  <c:v>1.949685</c:v>
                </c:pt>
                <c:pt idx="1806">
                  <c:v>1.95842</c:v>
                </c:pt>
                <c:pt idx="1807">
                  <c:v>1.95738</c:v>
                </c:pt>
                <c:pt idx="1808">
                  <c:v>1.95511</c:v>
                </c:pt>
                <c:pt idx="1809">
                  <c:v>1.958945</c:v>
                </c:pt>
                <c:pt idx="1810">
                  <c:v>1.96118</c:v>
                </c:pt>
                <c:pt idx="1811">
                  <c:v>1.95814</c:v>
                </c:pt>
                <c:pt idx="1812">
                  <c:v>1.958255</c:v>
                </c:pt>
                <c:pt idx="1813">
                  <c:v>1.96556</c:v>
                </c:pt>
                <c:pt idx="1814">
                  <c:v>1.962175</c:v>
                </c:pt>
                <c:pt idx="1815">
                  <c:v>1.969135</c:v>
                </c:pt>
                <c:pt idx="1816">
                  <c:v>1.96659</c:v>
                </c:pt>
                <c:pt idx="1817">
                  <c:v>1.96176</c:v>
                </c:pt>
                <c:pt idx="1818">
                  <c:v>1.965505</c:v>
                </c:pt>
                <c:pt idx="1819">
                  <c:v>1.96945</c:v>
                </c:pt>
                <c:pt idx="1820">
                  <c:v>1.96335</c:v>
                </c:pt>
                <c:pt idx="1821">
                  <c:v>1.975075</c:v>
                </c:pt>
                <c:pt idx="1822">
                  <c:v>1.97405</c:v>
                </c:pt>
                <c:pt idx="1823">
                  <c:v>1.980725</c:v>
                </c:pt>
                <c:pt idx="1824">
                  <c:v>1.98034</c:v>
                </c:pt>
                <c:pt idx="1825">
                  <c:v>1.978545</c:v>
                </c:pt>
                <c:pt idx="1826">
                  <c:v>1.987025</c:v>
                </c:pt>
                <c:pt idx="1827">
                  <c:v>1.983155</c:v>
                </c:pt>
                <c:pt idx="1828">
                  <c:v>1.984005</c:v>
                </c:pt>
                <c:pt idx="1829">
                  <c:v>1.98144</c:v>
                </c:pt>
                <c:pt idx="1830">
                  <c:v>1.98133</c:v>
                </c:pt>
                <c:pt idx="1831">
                  <c:v>1.9919</c:v>
                </c:pt>
                <c:pt idx="1832">
                  <c:v>1.989095</c:v>
                </c:pt>
                <c:pt idx="1833">
                  <c:v>1.995265</c:v>
                </c:pt>
                <c:pt idx="1834">
                  <c:v>1.99277</c:v>
                </c:pt>
                <c:pt idx="1835">
                  <c:v>1.994675</c:v>
                </c:pt>
                <c:pt idx="1836">
                  <c:v>1.99976</c:v>
                </c:pt>
                <c:pt idx="1837">
                  <c:v>1.998855</c:v>
                </c:pt>
                <c:pt idx="1838">
                  <c:v>1.99585</c:v>
                </c:pt>
                <c:pt idx="1839">
                  <c:v>2.00296</c:v>
                </c:pt>
                <c:pt idx="1840">
                  <c:v>1.99807</c:v>
                </c:pt>
                <c:pt idx="1841">
                  <c:v>2.005955</c:v>
                </c:pt>
                <c:pt idx="1842">
                  <c:v>2.009655</c:v>
                </c:pt>
                <c:pt idx="1843">
                  <c:v>2.0043</c:v>
                </c:pt>
                <c:pt idx="1844">
                  <c:v>2.004755</c:v>
                </c:pt>
                <c:pt idx="1845">
                  <c:v>2.01644</c:v>
                </c:pt>
                <c:pt idx="1846">
                  <c:v>2.01581</c:v>
                </c:pt>
                <c:pt idx="1847">
                  <c:v>2.0125</c:v>
                </c:pt>
                <c:pt idx="1848">
                  <c:v>2.01241</c:v>
                </c:pt>
                <c:pt idx="1849">
                  <c:v>2.01785</c:v>
                </c:pt>
                <c:pt idx="1850">
                  <c:v>2.02684</c:v>
                </c:pt>
                <c:pt idx="1851">
                  <c:v>2.01889</c:v>
                </c:pt>
                <c:pt idx="1852">
                  <c:v>2.01647</c:v>
                </c:pt>
                <c:pt idx="1853">
                  <c:v>2.018635</c:v>
                </c:pt>
                <c:pt idx="1854">
                  <c:v>2.021875</c:v>
                </c:pt>
                <c:pt idx="1855">
                  <c:v>2.024945</c:v>
                </c:pt>
                <c:pt idx="1856">
                  <c:v>2.02246</c:v>
                </c:pt>
                <c:pt idx="1857">
                  <c:v>2.028685</c:v>
                </c:pt>
                <c:pt idx="1858">
                  <c:v>2.022495</c:v>
                </c:pt>
                <c:pt idx="1859">
                  <c:v>2.030455</c:v>
                </c:pt>
                <c:pt idx="1860">
                  <c:v>2.02595</c:v>
                </c:pt>
                <c:pt idx="1861">
                  <c:v>2.039735</c:v>
                </c:pt>
                <c:pt idx="1862">
                  <c:v>2.031965</c:v>
                </c:pt>
                <c:pt idx="1863">
                  <c:v>2.045655</c:v>
                </c:pt>
                <c:pt idx="1864">
                  <c:v>2.040565</c:v>
                </c:pt>
                <c:pt idx="1865">
                  <c:v>2.03723</c:v>
                </c:pt>
                <c:pt idx="1866">
                  <c:v>2.033505</c:v>
                </c:pt>
                <c:pt idx="1867">
                  <c:v>2.050105</c:v>
                </c:pt>
                <c:pt idx="1868">
                  <c:v>2.038365</c:v>
                </c:pt>
                <c:pt idx="1869">
                  <c:v>2.04554</c:v>
                </c:pt>
                <c:pt idx="1870">
                  <c:v>2.03972</c:v>
                </c:pt>
                <c:pt idx="1871">
                  <c:v>2.04237</c:v>
                </c:pt>
                <c:pt idx="1872">
                  <c:v>2.049585</c:v>
                </c:pt>
                <c:pt idx="1873">
                  <c:v>2.046515</c:v>
                </c:pt>
                <c:pt idx="1874">
                  <c:v>2.054145</c:v>
                </c:pt>
                <c:pt idx="1875">
                  <c:v>2.052445</c:v>
                </c:pt>
                <c:pt idx="1876">
                  <c:v>2.05574</c:v>
                </c:pt>
                <c:pt idx="1877">
                  <c:v>2.058785</c:v>
                </c:pt>
                <c:pt idx="1878">
                  <c:v>2.062065</c:v>
                </c:pt>
                <c:pt idx="1879">
                  <c:v>2.06225</c:v>
                </c:pt>
                <c:pt idx="1880">
                  <c:v>2.06255</c:v>
                </c:pt>
                <c:pt idx="1881">
                  <c:v>2.060585</c:v>
                </c:pt>
                <c:pt idx="1882">
                  <c:v>2.069165</c:v>
                </c:pt>
                <c:pt idx="1883">
                  <c:v>2.05854</c:v>
                </c:pt>
                <c:pt idx="1884">
                  <c:v>2.06487</c:v>
                </c:pt>
                <c:pt idx="1885">
                  <c:v>2.067865</c:v>
                </c:pt>
                <c:pt idx="1886">
                  <c:v>2.07395</c:v>
                </c:pt>
                <c:pt idx="1887">
                  <c:v>2.07078</c:v>
                </c:pt>
                <c:pt idx="1888">
                  <c:v>2.07678</c:v>
                </c:pt>
                <c:pt idx="1889">
                  <c:v>2.07048</c:v>
                </c:pt>
                <c:pt idx="1890">
                  <c:v>2.076145</c:v>
                </c:pt>
                <c:pt idx="1891">
                  <c:v>2.071785</c:v>
                </c:pt>
                <c:pt idx="1892">
                  <c:v>2.07663</c:v>
                </c:pt>
                <c:pt idx="1893">
                  <c:v>2.076165</c:v>
                </c:pt>
                <c:pt idx="1894">
                  <c:v>2.08241</c:v>
                </c:pt>
                <c:pt idx="1895">
                  <c:v>2.082165</c:v>
                </c:pt>
                <c:pt idx="1896">
                  <c:v>2.090925</c:v>
                </c:pt>
                <c:pt idx="1897">
                  <c:v>2.08644</c:v>
                </c:pt>
                <c:pt idx="1898">
                  <c:v>2.085815</c:v>
                </c:pt>
                <c:pt idx="1899">
                  <c:v>2.088535</c:v>
                </c:pt>
                <c:pt idx="1900">
                  <c:v>2.085185</c:v>
                </c:pt>
                <c:pt idx="1901">
                  <c:v>2.095455</c:v>
                </c:pt>
                <c:pt idx="1902">
                  <c:v>2.094505</c:v>
                </c:pt>
                <c:pt idx="1903">
                  <c:v>2.102445</c:v>
                </c:pt>
                <c:pt idx="1904">
                  <c:v>2.1074</c:v>
                </c:pt>
                <c:pt idx="1905">
                  <c:v>2.09496</c:v>
                </c:pt>
                <c:pt idx="1906">
                  <c:v>2.101385</c:v>
                </c:pt>
                <c:pt idx="1907">
                  <c:v>2.10956</c:v>
                </c:pt>
                <c:pt idx="1908">
                  <c:v>2.109345</c:v>
                </c:pt>
                <c:pt idx="1909">
                  <c:v>2.106</c:v>
                </c:pt>
                <c:pt idx="1910">
                  <c:v>2.107635</c:v>
                </c:pt>
                <c:pt idx="1911">
                  <c:v>2.10888</c:v>
                </c:pt>
                <c:pt idx="1912">
                  <c:v>2.114615</c:v>
                </c:pt>
                <c:pt idx="1913">
                  <c:v>2.106365</c:v>
                </c:pt>
                <c:pt idx="1914">
                  <c:v>2.11449</c:v>
                </c:pt>
                <c:pt idx="1915">
                  <c:v>2.111855</c:v>
                </c:pt>
                <c:pt idx="1916">
                  <c:v>2.11166</c:v>
                </c:pt>
                <c:pt idx="1917">
                  <c:v>2.11126</c:v>
                </c:pt>
                <c:pt idx="1918">
                  <c:v>2.11604</c:v>
                </c:pt>
                <c:pt idx="1919">
                  <c:v>2.121645</c:v>
                </c:pt>
                <c:pt idx="1920">
                  <c:v>2.12479</c:v>
                </c:pt>
                <c:pt idx="1921">
                  <c:v>2.118625</c:v>
                </c:pt>
                <c:pt idx="1922">
                  <c:v>2.117</c:v>
                </c:pt>
                <c:pt idx="1923">
                  <c:v>2.12684</c:v>
                </c:pt>
                <c:pt idx="1924">
                  <c:v>2.11913</c:v>
                </c:pt>
                <c:pt idx="1925">
                  <c:v>2.12685</c:v>
                </c:pt>
                <c:pt idx="1926">
                  <c:v>2.126155</c:v>
                </c:pt>
                <c:pt idx="1927">
                  <c:v>2.138475</c:v>
                </c:pt>
                <c:pt idx="1928">
                  <c:v>2.131475</c:v>
                </c:pt>
                <c:pt idx="1929">
                  <c:v>2.125255</c:v>
                </c:pt>
                <c:pt idx="1930">
                  <c:v>2.1273</c:v>
                </c:pt>
                <c:pt idx="1931">
                  <c:v>2.13926</c:v>
                </c:pt>
                <c:pt idx="1932">
                  <c:v>2.137285</c:v>
                </c:pt>
                <c:pt idx="1933">
                  <c:v>2.13615</c:v>
                </c:pt>
                <c:pt idx="1934">
                  <c:v>2.138935</c:v>
                </c:pt>
                <c:pt idx="1935">
                  <c:v>2.13938</c:v>
                </c:pt>
                <c:pt idx="1936">
                  <c:v>2.145745</c:v>
                </c:pt>
                <c:pt idx="1937">
                  <c:v>2.1426</c:v>
                </c:pt>
                <c:pt idx="1938">
                  <c:v>2.14825</c:v>
                </c:pt>
                <c:pt idx="1939">
                  <c:v>2.14387</c:v>
                </c:pt>
                <c:pt idx="1940">
                  <c:v>2.151375</c:v>
                </c:pt>
                <c:pt idx="1941">
                  <c:v>2.16146</c:v>
                </c:pt>
                <c:pt idx="1942">
                  <c:v>2.150745</c:v>
                </c:pt>
                <c:pt idx="1943">
                  <c:v>2.16317</c:v>
                </c:pt>
                <c:pt idx="1944">
                  <c:v>2.163485</c:v>
                </c:pt>
                <c:pt idx="1945">
                  <c:v>2.156175</c:v>
                </c:pt>
                <c:pt idx="1946">
                  <c:v>2.154305</c:v>
                </c:pt>
                <c:pt idx="1947">
                  <c:v>2.161135</c:v>
                </c:pt>
                <c:pt idx="1948">
                  <c:v>2.163885</c:v>
                </c:pt>
                <c:pt idx="1949">
                  <c:v>2.164045</c:v>
                </c:pt>
                <c:pt idx="1950">
                  <c:v>2.166565</c:v>
                </c:pt>
                <c:pt idx="1951">
                  <c:v>2.17</c:v>
                </c:pt>
                <c:pt idx="1952">
                  <c:v>2.16904</c:v>
                </c:pt>
                <c:pt idx="1953">
                  <c:v>2.169715</c:v>
                </c:pt>
                <c:pt idx="1954">
                  <c:v>2.170245</c:v>
                </c:pt>
                <c:pt idx="1955">
                  <c:v>2.175125</c:v>
                </c:pt>
                <c:pt idx="1956">
                  <c:v>2.169185</c:v>
                </c:pt>
                <c:pt idx="1957">
                  <c:v>2.17593</c:v>
                </c:pt>
                <c:pt idx="1958">
                  <c:v>2.17849</c:v>
                </c:pt>
                <c:pt idx="1959">
                  <c:v>2.182</c:v>
                </c:pt>
                <c:pt idx="1960">
                  <c:v>2.18221</c:v>
                </c:pt>
                <c:pt idx="1961">
                  <c:v>2.18116</c:v>
                </c:pt>
                <c:pt idx="1962">
                  <c:v>2.18564</c:v>
                </c:pt>
                <c:pt idx="1963">
                  <c:v>2.18672</c:v>
                </c:pt>
                <c:pt idx="1964">
                  <c:v>2.182635</c:v>
                </c:pt>
                <c:pt idx="1965">
                  <c:v>2.19074</c:v>
                </c:pt>
                <c:pt idx="1966">
                  <c:v>2.188605</c:v>
                </c:pt>
                <c:pt idx="1967">
                  <c:v>2.184415</c:v>
                </c:pt>
                <c:pt idx="1968">
                  <c:v>2.1926</c:v>
                </c:pt>
                <c:pt idx="1969">
                  <c:v>2.201185</c:v>
                </c:pt>
                <c:pt idx="1970">
                  <c:v>2.2006</c:v>
                </c:pt>
                <c:pt idx="1971">
                  <c:v>2.19515</c:v>
                </c:pt>
                <c:pt idx="1972">
                  <c:v>2.199685</c:v>
                </c:pt>
                <c:pt idx="1973">
                  <c:v>2.202575</c:v>
                </c:pt>
                <c:pt idx="1974">
                  <c:v>2.20422</c:v>
                </c:pt>
                <c:pt idx="1975">
                  <c:v>2.19735</c:v>
                </c:pt>
                <c:pt idx="1976">
                  <c:v>2.20086</c:v>
                </c:pt>
                <c:pt idx="1977">
                  <c:v>2.208695</c:v>
                </c:pt>
                <c:pt idx="1978">
                  <c:v>2.21271</c:v>
                </c:pt>
                <c:pt idx="1979">
                  <c:v>2.20904</c:v>
                </c:pt>
                <c:pt idx="1980">
                  <c:v>2.212125</c:v>
                </c:pt>
                <c:pt idx="1981">
                  <c:v>2.21534</c:v>
                </c:pt>
                <c:pt idx="1982">
                  <c:v>2.206485</c:v>
                </c:pt>
                <c:pt idx="1983">
                  <c:v>2.215945</c:v>
                </c:pt>
                <c:pt idx="1984">
                  <c:v>2.2159</c:v>
                </c:pt>
                <c:pt idx="1985">
                  <c:v>2.223175</c:v>
                </c:pt>
                <c:pt idx="1986">
                  <c:v>2.21414</c:v>
                </c:pt>
                <c:pt idx="1987">
                  <c:v>2.223345</c:v>
                </c:pt>
                <c:pt idx="1988">
                  <c:v>2.22413</c:v>
                </c:pt>
                <c:pt idx="1989">
                  <c:v>2.22241</c:v>
                </c:pt>
                <c:pt idx="1990">
                  <c:v>2.22707</c:v>
                </c:pt>
                <c:pt idx="1991">
                  <c:v>2.232275</c:v>
                </c:pt>
                <c:pt idx="1992">
                  <c:v>2.229125</c:v>
                </c:pt>
                <c:pt idx="1993">
                  <c:v>2.23954</c:v>
                </c:pt>
                <c:pt idx="1994">
                  <c:v>2.22847</c:v>
                </c:pt>
                <c:pt idx="1995">
                  <c:v>2.23542</c:v>
                </c:pt>
                <c:pt idx="1996">
                  <c:v>2.234225</c:v>
                </c:pt>
                <c:pt idx="1997">
                  <c:v>2.234775</c:v>
                </c:pt>
                <c:pt idx="1998">
                  <c:v>2.232435</c:v>
                </c:pt>
                <c:pt idx="1999">
                  <c:v>2.23837</c:v>
                </c:pt>
                <c:pt idx="2000">
                  <c:v>2.238705</c:v>
                </c:pt>
                <c:pt idx="2001">
                  <c:v>2.24054</c:v>
                </c:pt>
                <c:pt idx="2002">
                  <c:v>2.24044</c:v>
                </c:pt>
                <c:pt idx="2003">
                  <c:v>2.249995</c:v>
                </c:pt>
                <c:pt idx="2004">
                  <c:v>2.243035</c:v>
                </c:pt>
                <c:pt idx="2005">
                  <c:v>2.2494</c:v>
                </c:pt>
                <c:pt idx="2006">
                  <c:v>2.25558</c:v>
                </c:pt>
                <c:pt idx="2007">
                  <c:v>2.25818</c:v>
                </c:pt>
                <c:pt idx="2008">
                  <c:v>2.252485</c:v>
                </c:pt>
                <c:pt idx="2009">
                  <c:v>2.25716</c:v>
                </c:pt>
                <c:pt idx="2010">
                  <c:v>2.256055</c:v>
                </c:pt>
                <c:pt idx="2011">
                  <c:v>2.260085</c:v>
                </c:pt>
                <c:pt idx="2012">
                  <c:v>2.258075</c:v>
                </c:pt>
                <c:pt idx="2013">
                  <c:v>2.263595</c:v>
                </c:pt>
                <c:pt idx="2014">
                  <c:v>2.25765</c:v>
                </c:pt>
                <c:pt idx="2015">
                  <c:v>2.269615</c:v>
                </c:pt>
                <c:pt idx="2016">
                  <c:v>2.266585</c:v>
                </c:pt>
                <c:pt idx="2017">
                  <c:v>2.26936</c:v>
                </c:pt>
                <c:pt idx="2018">
                  <c:v>2.2764</c:v>
                </c:pt>
                <c:pt idx="2019">
                  <c:v>2.264165</c:v>
                </c:pt>
                <c:pt idx="2020">
                  <c:v>2.276855</c:v>
                </c:pt>
                <c:pt idx="2021">
                  <c:v>2.274425</c:v>
                </c:pt>
                <c:pt idx="2022">
                  <c:v>2.271065</c:v>
                </c:pt>
                <c:pt idx="2023">
                  <c:v>2.277745</c:v>
                </c:pt>
                <c:pt idx="2024">
                  <c:v>2.28944</c:v>
                </c:pt>
                <c:pt idx="2025">
                  <c:v>2.27854</c:v>
                </c:pt>
                <c:pt idx="2026">
                  <c:v>2.278565</c:v>
                </c:pt>
                <c:pt idx="2027">
                  <c:v>2.280145</c:v>
                </c:pt>
                <c:pt idx="2028">
                  <c:v>2.283795</c:v>
                </c:pt>
                <c:pt idx="2029">
                  <c:v>2.283465</c:v>
                </c:pt>
                <c:pt idx="2030">
                  <c:v>2.291385</c:v>
                </c:pt>
                <c:pt idx="2031">
                  <c:v>2.29348</c:v>
                </c:pt>
                <c:pt idx="2032">
                  <c:v>2.29677</c:v>
                </c:pt>
                <c:pt idx="2033">
                  <c:v>2.29353</c:v>
                </c:pt>
                <c:pt idx="2034">
                  <c:v>2.29261</c:v>
                </c:pt>
                <c:pt idx="2035">
                  <c:v>2.300045</c:v>
                </c:pt>
                <c:pt idx="2036">
                  <c:v>2.2967</c:v>
                </c:pt>
                <c:pt idx="2037">
                  <c:v>2.29469</c:v>
                </c:pt>
                <c:pt idx="2038">
                  <c:v>2.30331</c:v>
                </c:pt>
                <c:pt idx="2039">
                  <c:v>2.310155</c:v>
                </c:pt>
                <c:pt idx="2040">
                  <c:v>2.305375</c:v>
                </c:pt>
                <c:pt idx="2041">
                  <c:v>2.312905</c:v>
                </c:pt>
                <c:pt idx="2042">
                  <c:v>2.30534</c:v>
                </c:pt>
                <c:pt idx="2043">
                  <c:v>2.309395</c:v>
                </c:pt>
                <c:pt idx="2044">
                  <c:v>2.309405</c:v>
                </c:pt>
                <c:pt idx="2045">
                  <c:v>2.31171</c:v>
                </c:pt>
                <c:pt idx="2046">
                  <c:v>2.315645</c:v>
                </c:pt>
                <c:pt idx="2047">
                  <c:v>2.320185</c:v>
                </c:pt>
                <c:pt idx="2048">
                  <c:v>2.31816</c:v>
                </c:pt>
                <c:pt idx="2049">
                  <c:v>2.31568</c:v>
                </c:pt>
                <c:pt idx="2050">
                  <c:v>2.321255</c:v>
                </c:pt>
                <c:pt idx="2051">
                  <c:v>2.323935</c:v>
                </c:pt>
                <c:pt idx="2052">
                  <c:v>2.32084</c:v>
                </c:pt>
                <c:pt idx="2053">
                  <c:v>2.3254</c:v>
                </c:pt>
                <c:pt idx="2054">
                  <c:v>2.328945</c:v>
                </c:pt>
                <c:pt idx="2055">
                  <c:v>2.330865</c:v>
                </c:pt>
                <c:pt idx="2056">
                  <c:v>2.328</c:v>
                </c:pt>
                <c:pt idx="2057">
                  <c:v>2.329505</c:v>
                </c:pt>
                <c:pt idx="2058">
                  <c:v>2.335665</c:v>
                </c:pt>
                <c:pt idx="2059">
                  <c:v>2.34172</c:v>
                </c:pt>
                <c:pt idx="2060">
                  <c:v>2.325735</c:v>
                </c:pt>
                <c:pt idx="2061">
                  <c:v>2.337745</c:v>
                </c:pt>
                <c:pt idx="2062">
                  <c:v>2.34286</c:v>
                </c:pt>
                <c:pt idx="2063">
                  <c:v>2.34256</c:v>
                </c:pt>
                <c:pt idx="2064">
                  <c:v>2.3364</c:v>
                </c:pt>
                <c:pt idx="2065">
                  <c:v>2.34176</c:v>
                </c:pt>
                <c:pt idx="2066">
                  <c:v>2.348075</c:v>
                </c:pt>
                <c:pt idx="2067">
                  <c:v>2.347505</c:v>
                </c:pt>
                <c:pt idx="2068">
                  <c:v>2.35076</c:v>
                </c:pt>
                <c:pt idx="2069">
                  <c:v>2.349635</c:v>
                </c:pt>
                <c:pt idx="2070">
                  <c:v>2.34367</c:v>
                </c:pt>
                <c:pt idx="2071">
                  <c:v>2.34999</c:v>
                </c:pt>
                <c:pt idx="2072">
                  <c:v>2.35381</c:v>
                </c:pt>
                <c:pt idx="2073">
                  <c:v>2.361865</c:v>
                </c:pt>
                <c:pt idx="2074">
                  <c:v>2.35955</c:v>
                </c:pt>
                <c:pt idx="2075">
                  <c:v>2.369125</c:v>
                </c:pt>
                <c:pt idx="2076">
                  <c:v>2.366225</c:v>
                </c:pt>
                <c:pt idx="2077">
                  <c:v>2.36393</c:v>
                </c:pt>
                <c:pt idx="2078">
                  <c:v>2.362965</c:v>
                </c:pt>
                <c:pt idx="2079">
                  <c:v>2.36315</c:v>
                </c:pt>
                <c:pt idx="2080">
                  <c:v>2.367845</c:v>
                </c:pt>
                <c:pt idx="2081">
                  <c:v>2.369525</c:v>
                </c:pt>
                <c:pt idx="2082">
                  <c:v>2.37254</c:v>
                </c:pt>
                <c:pt idx="2083">
                  <c:v>2.37425</c:v>
                </c:pt>
                <c:pt idx="2084">
                  <c:v>2.37445</c:v>
                </c:pt>
                <c:pt idx="2085">
                  <c:v>2.37488</c:v>
                </c:pt>
                <c:pt idx="2086">
                  <c:v>2.37309</c:v>
                </c:pt>
                <c:pt idx="2087">
                  <c:v>2.37771</c:v>
                </c:pt>
                <c:pt idx="2088">
                  <c:v>2.37218</c:v>
                </c:pt>
                <c:pt idx="2089">
                  <c:v>2.375985</c:v>
                </c:pt>
                <c:pt idx="2090">
                  <c:v>2.386585</c:v>
                </c:pt>
                <c:pt idx="2091">
                  <c:v>2.39195</c:v>
                </c:pt>
                <c:pt idx="2092">
                  <c:v>2.39415</c:v>
                </c:pt>
                <c:pt idx="2093">
                  <c:v>2.38411</c:v>
                </c:pt>
                <c:pt idx="2094">
                  <c:v>2.392735</c:v>
                </c:pt>
                <c:pt idx="2095">
                  <c:v>2.39221</c:v>
                </c:pt>
                <c:pt idx="2096">
                  <c:v>2.396695</c:v>
                </c:pt>
                <c:pt idx="2097">
                  <c:v>2.38226</c:v>
                </c:pt>
                <c:pt idx="2098">
                  <c:v>2.39646</c:v>
                </c:pt>
                <c:pt idx="2099">
                  <c:v>2.39746</c:v>
                </c:pt>
                <c:pt idx="2100">
                  <c:v>2.39808</c:v>
                </c:pt>
                <c:pt idx="2101">
                  <c:v>2.396845</c:v>
                </c:pt>
                <c:pt idx="2102">
                  <c:v>2.408265</c:v>
                </c:pt>
                <c:pt idx="2103">
                  <c:v>2.404405</c:v>
                </c:pt>
                <c:pt idx="2104">
                  <c:v>2.407095</c:v>
                </c:pt>
                <c:pt idx="2105">
                  <c:v>2.41066</c:v>
                </c:pt>
                <c:pt idx="2106">
                  <c:v>2.413085</c:v>
                </c:pt>
                <c:pt idx="2107">
                  <c:v>2.40626</c:v>
                </c:pt>
                <c:pt idx="2108">
                  <c:v>2.40912</c:v>
                </c:pt>
                <c:pt idx="2109">
                  <c:v>2.42146</c:v>
                </c:pt>
                <c:pt idx="2110">
                  <c:v>2.416635</c:v>
                </c:pt>
                <c:pt idx="2111">
                  <c:v>2.415055</c:v>
                </c:pt>
                <c:pt idx="2112">
                  <c:v>2.42442</c:v>
                </c:pt>
                <c:pt idx="2113">
                  <c:v>2.416185</c:v>
                </c:pt>
                <c:pt idx="2114">
                  <c:v>2.418155</c:v>
                </c:pt>
                <c:pt idx="2115">
                  <c:v>2.426245</c:v>
                </c:pt>
                <c:pt idx="2116">
                  <c:v>2.422125</c:v>
                </c:pt>
                <c:pt idx="2117">
                  <c:v>2.424495</c:v>
                </c:pt>
                <c:pt idx="2118">
                  <c:v>2.42846</c:v>
                </c:pt>
                <c:pt idx="2119">
                  <c:v>2.42763</c:v>
                </c:pt>
                <c:pt idx="2120">
                  <c:v>2.43221</c:v>
                </c:pt>
                <c:pt idx="2121">
                  <c:v>2.42564</c:v>
                </c:pt>
                <c:pt idx="2122">
                  <c:v>2.43047</c:v>
                </c:pt>
                <c:pt idx="2123">
                  <c:v>2.434385</c:v>
                </c:pt>
                <c:pt idx="2124">
                  <c:v>2.43248</c:v>
                </c:pt>
                <c:pt idx="2125">
                  <c:v>2.434065</c:v>
                </c:pt>
                <c:pt idx="2126">
                  <c:v>2.43947</c:v>
                </c:pt>
                <c:pt idx="2127">
                  <c:v>2.43744</c:v>
                </c:pt>
                <c:pt idx="2128">
                  <c:v>2.44295</c:v>
                </c:pt>
                <c:pt idx="2129">
                  <c:v>2.44859</c:v>
                </c:pt>
                <c:pt idx="2130">
                  <c:v>2.44608</c:v>
                </c:pt>
                <c:pt idx="2131">
                  <c:v>2.44801</c:v>
                </c:pt>
                <c:pt idx="2132">
                  <c:v>2.448295</c:v>
                </c:pt>
                <c:pt idx="2133">
                  <c:v>2.455455</c:v>
                </c:pt>
                <c:pt idx="2134">
                  <c:v>2.448245</c:v>
                </c:pt>
                <c:pt idx="2135">
                  <c:v>2.457005</c:v>
                </c:pt>
                <c:pt idx="2136">
                  <c:v>2.45963</c:v>
                </c:pt>
                <c:pt idx="2137">
                  <c:v>2.45545</c:v>
                </c:pt>
                <c:pt idx="2138">
                  <c:v>2.46016</c:v>
                </c:pt>
                <c:pt idx="2139">
                  <c:v>2.463505</c:v>
                </c:pt>
                <c:pt idx="2140">
                  <c:v>2.461855</c:v>
                </c:pt>
                <c:pt idx="2141">
                  <c:v>2.46418</c:v>
                </c:pt>
                <c:pt idx="2142">
                  <c:v>2.462285</c:v>
                </c:pt>
                <c:pt idx="2143">
                  <c:v>2.45845</c:v>
                </c:pt>
                <c:pt idx="2144">
                  <c:v>2.469295</c:v>
                </c:pt>
                <c:pt idx="2145">
                  <c:v>2.4666</c:v>
                </c:pt>
                <c:pt idx="2146">
                  <c:v>2.47532</c:v>
                </c:pt>
                <c:pt idx="2147">
                  <c:v>2.47068</c:v>
                </c:pt>
                <c:pt idx="2148">
                  <c:v>2.47521</c:v>
                </c:pt>
                <c:pt idx="2149">
                  <c:v>2.47199</c:v>
                </c:pt>
                <c:pt idx="2150">
                  <c:v>2.477655</c:v>
                </c:pt>
                <c:pt idx="2151">
                  <c:v>2.480085</c:v>
                </c:pt>
                <c:pt idx="2152">
                  <c:v>2.482645</c:v>
                </c:pt>
                <c:pt idx="2153">
                  <c:v>2.4819</c:v>
                </c:pt>
                <c:pt idx="2154">
                  <c:v>2.479185</c:v>
                </c:pt>
                <c:pt idx="2155">
                  <c:v>2.485065</c:v>
                </c:pt>
                <c:pt idx="2156">
                  <c:v>2.483345</c:v>
                </c:pt>
                <c:pt idx="2157">
                  <c:v>2.492315</c:v>
                </c:pt>
                <c:pt idx="2158">
                  <c:v>2.491235</c:v>
                </c:pt>
                <c:pt idx="2159">
                  <c:v>2.499525</c:v>
                </c:pt>
                <c:pt idx="2160">
                  <c:v>2.50018</c:v>
                </c:pt>
                <c:pt idx="2161">
                  <c:v>2.50131</c:v>
                </c:pt>
                <c:pt idx="2162">
                  <c:v>2.502275</c:v>
                </c:pt>
                <c:pt idx="2163">
                  <c:v>2.50385</c:v>
                </c:pt>
                <c:pt idx="2164">
                  <c:v>2.50385</c:v>
                </c:pt>
                <c:pt idx="2165">
                  <c:v>2.49809</c:v>
                </c:pt>
                <c:pt idx="2166">
                  <c:v>2.509155</c:v>
                </c:pt>
                <c:pt idx="2167">
                  <c:v>2.50326</c:v>
                </c:pt>
                <c:pt idx="2168">
                  <c:v>2.50386</c:v>
                </c:pt>
                <c:pt idx="2169">
                  <c:v>2.511595</c:v>
                </c:pt>
                <c:pt idx="2170">
                  <c:v>2.514065</c:v>
                </c:pt>
                <c:pt idx="2171">
                  <c:v>2.518565</c:v>
                </c:pt>
                <c:pt idx="2172">
                  <c:v>2.51376</c:v>
                </c:pt>
                <c:pt idx="2173">
                  <c:v>2.513965</c:v>
                </c:pt>
                <c:pt idx="2174">
                  <c:v>2.524675</c:v>
                </c:pt>
                <c:pt idx="2175">
                  <c:v>2.525165</c:v>
                </c:pt>
                <c:pt idx="2176">
                  <c:v>2.523735</c:v>
                </c:pt>
                <c:pt idx="2177">
                  <c:v>2.522205</c:v>
                </c:pt>
                <c:pt idx="2178">
                  <c:v>2.521325</c:v>
                </c:pt>
                <c:pt idx="2179">
                  <c:v>2.53659</c:v>
                </c:pt>
                <c:pt idx="2180">
                  <c:v>2.531335</c:v>
                </c:pt>
                <c:pt idx="2181">
                  <c:v>2.52727</c:v>
                </c:pt>
                <c:pt idx="2182">
                  <c:v>2.5377</c:v>
                </c:pt>
                <c:pt idx="2183">
                  <c:v>2.5405</c:v>
                </c:pt>
                <c:pt idx="2184">
                  <c:v>2.53928</c:v>
                </c:pt>
                <c:pt idx="2185">
                  <c:v>2.54609</c:v>
                </c:pt>
                <c:pt idx="2186">
                  <c:v>2.549585</c:v>
                </c:pt>
                <c:pt idx="2187">
                  <c:v>2.55192</c:v>
                </c:pt>
                <c:pt idx="2188">
                  <c:v>2.549935</c:v>
                </c:pt>
                <c:pt idx="2189">
                  <c:v>2.55105</c:v>
                </c:pt>
                <c:pt idx="2190">
                  <c:v>2.55483</c:v>
                </c:pt>
                <c:pt idx="2191">
                  <c:v>2.56069</c:v>
                </c:pt>
                <c:pt idx="2192">
                  <c:v>2.56971</c:v>
                </c:pt>
                <c:pt idx="2193">
                  <c:v>2.56068</c:v>
                </c:pt>
                <c:pt idx="2194">
                  <c:v>2.58509</c:v>
                </c:pt>
                <c:pt idx="2195">
                  <c:v>2.61898</c:v>
                </c:pt>
                <c:pt idx="2196">
                  <c:v>2.62629</c:v>
                </c:pt>
                <c:pt idx="2197">
                  <c:v>2.632745</c:v>
                </c:pt>
                <c:pt idx="2198">
                  <c:v>2.64502</c:v>
                </c:pt>
                <c:pt idx="2199">
                  <c:v>2.64951</c:v>
                </c:pt>
                <c:pt idx="2200">
                  <c:v>2.65026</c:v>
                </c:pt>
                <c:pt idx="2201">
                  <c:v>2.65998</c:v>
                </c:pt>
                <c:pt idx="2202">
                  <c:v>2.664805</c:v>
                </c:pt>
                <c:pt idx="2203">
                  <c:v>2.66866</c:v>
                </c:pt>
                <c:pt idx="2204">
                  <c:v>2.67162</c:v>
                </c:pt>
                <c:pt idx="2205">
                  <c:v>2.670985</c:v>
                </c:pt>
                <c:pt idx="2206">
                  <c:v>2.68205</c:v>
                </c:pt>
                <c:pt idx="2207">
                  <c:v>2.676955</c:v>
                </c:pt>
                <c:pt idx="2208">
                  <c:v>2.68959</c:v>
                </c:pt>
                <c:pt idx="2209">
                  <c:v>2.68673</c:v>
                </c:pt>
                <c:pt idx="2210">
                  <c:v>2.692495</c:v>
                </c:pt>
                <c:pt idx="2211">
                  <c:v>2.68786</c:v>
                </c:pt>
                <c:pt idx="2212">
                  <c:v>2.698435</c:v>
                </c:pt>
                <c:pt idx="2213">
                  <c:v>2.707935</c:v>
                </c:pt>
                <c:pt idx="2214">
                  <c:v>2.70597</c:v>
                </c:pt>
                <c:pt idx="2215">
                  <c:v>2.712305</c:v>
                </c:pt>
                <c:pt idx="2216">
                  <c:v>2.70068</c:v>
                </c:pt>
                <c:pt idx="2217">
                  <c:v>2.71139</c:v>
                </c:pt>
                <c:pt idx="2218">
                  <c:v>2.70617</c:v>
                </c:pt>
                <c:pt idx="2219">
                  <c:v>2.71919</c:v>
                </c:pt>
                <c:pt idx="2220">
                  <c:v>2.722625</c:v>
                </c:pt>
                <c:pt idx="2221">
                  <c:v>2.726705</c:v>
                </c:pt>
                <c:pt idx="2222">
                  <c:v>2.729225</c:v>
                </c:pt>
                <c:pt idx="2223">
                  <c:v>2.729235</c:v>
                </c:pt>
                <c:pt idx="2224">
                  <c:v>2.737985</c:v>
                </c:pt>
                <c:pt idx="2225">
                  <c:v>2.74514</c:v>
                </c:pt>
                <c:pt idx="2226">
                  <c:v>2.740925</c:v>
                </c:pt>
                <c:pt idx="2227">
                  <c:v>2.74151</c:v>
                </c:pt>
                <c:pt idx="2228">
                  <c:v>2.744745</c:v>
                </c:pt>
                <c:pt idx="2229">
                  <c:v>2.75005</c:v>
                </c:pt>
                <c:pt idx="2230">
                  <c:v>2.752345</c:v>
                </c:pt>
                <c:pt idx="2231">
                  <c:v>2.753225</c:v>
                </c:pt>
                <c:pt idx="2232">
                  <c:v>2.76478</c:v>
                </c:pt>
                <c:pt idx="2233">
                  <c:v>2.764875</c:v>
                </c:pt>
                <c:pt idx="2234">
                  <c:v>2.77125</c:v>
                </c:pt>
                <c:pt idx="2235">
                  <c:v>2.765635</c:v>
                </c:pt>
                <c:pt idx="2236">
                  <c:v>2.76945</c:v>
                </c:pt>
                <c:pt idx="2237">
                  <c:v>2.776085</c:v>
                </c:pt>
                <c:pt idx="2238">
                  <c:v>2.784645</c:v>
                </c:pt>
                <c:pt idx="2239">
                  <c:v>2.77831</c:v>
                </c:pt>
                <c:pt idx="2240">
                  <c:v>2.790085</c:v>
                </c:pt>
                <c:pt idx="2241">
                  <c:v>2.78628</c:v>
                </c:pt>
                <c:pt idx="2242">
                  <c:v>2.76891</c:v>
                </c:pt>
                <c:pt idx="2243">
                  <c:v>2.799165</c:v>
                </c:pt>
                <c:pt idx="2244">
                  <c:v>2.7939</c:v>
                </c:pt>
                <c:pt idx="2245">
                  <c:v>2.803925</c:v>
                </c:pt>
                <c:pt idx="2246">
                  <c:v>2.800305</c:v>
                </c:pt>
                <c:pt idx="2247">
                  <c:v>2.80069</c:v>
                </c:pt>
                <c:pt idx="2248">
                  <c:v>2.804395</c:v>
                </c:pt>
                <c:pt idx="2249">
                  <c:v>2.81073</c:v>
                </c:pt>
                <c:pt idx="2250">
                  <c:v>2.806135</c:v>
                </c:pt>
                <c:pt idx="2251">
                  <c:v>2.807505</c:v>
                </c:pt>
                <c:pt idx="2252">
                  <c:v>2.818245</c:v>
                </c:pt>
                <c:pt idx="2253">
                  <c:v>2.81185</c:v>
                </c:pt>
                <c:pt idx="2254">
                  <c:v>2.8235</c:v>
                </c:pt>
                <c:pt idx="2255">
                  <c:v>2.81221</c:v>
                </c:pt>
                <c:pt idx="2256">
                  <c:v>2.824555</c:v>
                </c:pt>
                <c:pt idx="2257">
                  <c:v>2.82219</c:v>
                </c:pt>
                <c:pt idx="2258">
                  <c:v>2.830485</c:v>
                </c:pt>
                <c:pt idx="2259">
                  <c:v>2.82218</c:v>
                </c:pt>
                <c:pt idx="2260">
                  <c:v>2.82927</c:v>
                </c:pt>
                <c:pt idx="2261">
                  <c:v>2.83199</c:v>
                </c:pt>
                <c:pt idx="2262">
                  <c:v>2.84056</c:v>
                </c:pt>
                <c:pt idx="2263">
                  <c:v>2.839795</c:v>
                </c:pt>
                <c:pt idx="2264">
                  <c:v>2.841415</c:v>
                </c:pt>
                <c:pt idx="2265">
                  <c:v>2.8536</c:v>
                </c:pt>
                <c:pt idx="2266">
                  <c:v>2.854095</c:v>
                </c:pt>
                <c:pt idx="2267">
                  <c:v>2.856455</c:v>
                </c:pt>
                <c:pt idx="2268">
                  <c:v>2.85459</c:v>
                </c:pt>
                <c:pt idx="2269">
                  <c:v>2.849785</c:v>
                </c:pt>
                <c:pt idx="2270">
                  <c:v>2.86531</c:v>
                </c:pt>
                <c:pt idx="2271">
                  <c:v>2.86655</c:v>
                </c:pt>
                <c:pt idx="2272">
                  <c:v>2.865775</c:v>
                </c:pt>
                <c:pt idx="2273">
                  <c:v>2.870375</c:v>
                </c:pt>
                <c:pt idx="2274">
                  <c:v>2.862095</c:v>
                </c:pt>
                <c:pt idx="2275">
                  <c:v>2.876805</c:v>
                </c:pt>
                <c:pt idx="2276">
                  <c:v>2.879195</c:v>
                </c:pt>
                <c:pt idx="2277">
                  <c:v>2.882525</c:v>
                </c:pt>
                <c:pt idx="2278">
                  <c:v>2.887025</c:v>
                </c:pt>
                <c:pt idx="2279">
                  <c:v>2.882775</c:v>
                </c:pt>
                <c:pt idx="2280">
                  <c:v>2.88375</c:v>
                </c:pt>
                <c:pt idx="2281">
                  <c:v>2.881585</c:v>
                </c:pt>
                <c:pt idx="2282">
                  <c:v>2.874235</c:v>
                </c:pt>
                <c:pt idx="2283">
                  <c:v>2.898815</c:v>
                </c:pt>
                <c:pt idx="2284">
                  <c:v>2.891825</c:v>
                </c:pt>
                <c:pt idx="2285">
                  <c:v>2.89486</c:v>
                </c:pt>
                <c:pt idx="2286">
                  <c:v>2.913905</c:v>
                </c:pt>
                <c:pt idx="2287">
                  <c:v>2.914685</c:v>
                </c:pt>
                <c:pt idx="2288">
                  <c:v>2.91724</c:v>
                </c:pt>
                <c:pt idx="2289">
                  <c:v>2.909775</c:v>
                </c:pt>
                <c:pt idx="2290">
                  <c:v>2.91559</c:v>
                </c:pt>
                <c:pt idx="2291">
                  <c:v>2.918905</c:v>
                </c:pt>
                <c:pt idx="2292">
                  <c:v>2.916415</c:v>
                </c:pt>
                <c:pt idx="2293">
                  <c:v>2.92558</c:v>
                </c:pt>
                <c:pt idx="2294">
                  <c:v>2.933115</c:v>
                </c:pt>
                <c:pt idx="2295">
                  <c:v>2.93337</c:v>
                </c:pt>
                <c:pt idx="2296">
                  <c:v>2.94513</c:v>
                </c:pt>
                <c:pt idx="2297">
                  <c:v>2.949105</c:v>
                </c:pt>
                <c:pt idx="2298">
                  <c:v>2.955745</c:v>
                </c:pt>
                <c:pt idx="2299">
                  <c:v>2.955435</c:v>
                </c:pt>
                <c:pt idx="2300">
                  <c:v>2.962035</c:v>
                </c:pt>
                <c:pt idx="2301">
                  <c:v>2.973285</c:v>
                </c:pt>
                <c:pt idx="2302">
                  <c:v>2.973965</c:v>
                </c:pt>
                <c:pt idx="2303">
                  <c:v>2.983245</c:v>
                </c:pt>
                <c:pt idx="2304">
                  <c:v>2.983435</c:v>
                </c:pt>
                <c:pt idx="2305">
                  <c:v>2.98712</c:v>
                </c:pt>
                <c:pt idx="2306">
                  <c:v>2.993535</c:v>
                </c:pt>
                <c:pt idx="2307">
                  <c:v>2.991885</c:v>
                </c:pt>
                <c:pt idx="2308">
                  <c:v>3.001315</c:v>
                </c:pt>
                <c:pt idx="2309">
                  <c:v>2.996615</c:v>
                </c:pt>
                <c:pt idx="2310">
                  <c:v>3.00217</c:v>
                </c:pt>
                <c:pt idx="2311">
                  <c:v>3.014685</c:v>
                </c:pt>
                <c:pt idx="2312">
                  <c:v>3.01649</c:v>
                </c:pt>
                <c:pt idx="2313">
                  <c:v>3.00921</c:v>
                </c:pt>
                <c:pt idx="2314">
                  <c:v>3.02551</c:v>
                </c:pt>
                <c:pt idx="2315">
                  <c:v>3.02366</c:v>
                </c:pt>
                <c:pt idx="2316">
                  <c:v>3.02343</c:v>
                </c:pt>
                <c:pt idx="2317">
                  <c:v>3.0367</c:v>
                </c:pt>
                <c:pt idx="2318">
                  <c:v>3.034065</c:v>
                </c:pt>
                <c:pt idx="2319">
                  <c:v>3.020375</c:v>
                </c:pt>
                <c:pt idx="2320">
                  <c:v>3.03816</c:v>
                </c:pt>
                <c:pt idx="2321">
                  <c:v>3.05115</c:v>
                </c:pt>
                <c:pt idx="2322">
                  <c:v>3.05527</c:v>
                </c:pt>
                <c:pt idx="2323">
                  <c:v>3.04335</c:v>
                </c:pt>
                <c:pt idx="2324">
                  <c:v>3.04656</c:v>
                </c:pt>
                <c:pt idx="2325">
                  <c:v>3.06382</c:v>
                </c:pt>
                <c:pt idx="2326">
                  <c:v>3.072955</c:v>
                </c:pt>
                <c:pt idx="2327">
                  <c:v>3.071035</c:v>
                </c:pt>
                <c:pt idx="2328">
                  <c:v>3.07649</c:v>
                </c:pt>
                <c:pt idx="2329">
                  <c:v>3.068065</c:v>
                </c:pt>
                <c:pt idx="2330">
                  <c:v>3.083165</c:v>
                </c:pt>
                <c:pt idx="2331">
                  <c:v>3.08163</c:v>
                </c:pt>
                <c:pt idx="2332">
                  <c:v>3.065705</c:v>
                </c:pt>
                <c:pt idx="2333">
                  <c:v>3.07012</c:v>
                </c:pt>
                <c:pt idx="2334">
                  <c:v>3.10041</c:v>
                </c:pt>
                <c:pt idx="2335">
                  <c:v>3.102675</c:v>
                </c:pt>
                <c:pt idx="2336">
                  <c:v>3.10138</c:v>
                </c:pt>
                <c:pt idx="2337">
                  <c:v>3.08811</c:v>
                </c:pt>
                <c:pt idx="2338">
                  <c:v>3.09575</c:v>
                </c:pt>
                <c:pt idx="2339">
                  <c:v>3.10875</c:v>
                </c:pt>
                <c:pt idx="2340">
                  <c:v>3.109985</c:v>
                </c:pt>
                <c:pt idx="2341">
                  <c:v>3.103475</c:v>
                </c:pt>
                <c:pt idx="2342">
                  <c:v>3.11824</c:v>
                </c:pt>
                <c:pt idx="2343">
                  <c:v>3.11557</c:v>
                </c:pt>
                <c:pt idx="2344">
                  <c:v>3.133895</c:v>
                </c:pt>
                <c:pt idx="2345">
                  <c:v>3.11339</c:v>
                </c:pt>
                <c:pt idx="2346">
                  <c:v>3.128455</c:v>
                </c:pt>
                <c:pt idx="2347">
                  <c:v>3.124235</c:v>
                </c:pt>
                <c:pt idx="2348">
                  <c:v>3.131065</c:v>
                </c:pt>
                <c:pt idx="2349">
                  <c:v>3.129095</c:v>
                </c:pt>
                <c:pt idx="2350">
                  <c:v>3.148015</c:v>
                </c:pt>
                <c:pt idx="2351">
                  <c:v>3.128355</c:v>
                </c:pt>
                <c:pt idx="2352">
                  <c:v>3.144765</c:v>
                </c:pt>
                <c:pt idx="2353">
                  <c:v>3.15762</c:v>
                </c:pt>
                <c:pt idx="2354">
                  <c:v>3.152775</c:v>
                </c:pt>
                <c:pt idx="2355">
                  <c:v>3.16325</c:v>
                </c:pt>
                <c:pt idx="2356">
                  <c:v>3.161775</c:v>
                </c:pt>
                <c:pt idx="2357">
                  <c:v>3.1627</c:v>
                </c:pt>
                <c:pt idx="2358">
                  <c:v>3.16153</c:v>
                </c:pt>
                <c:pt idx="2359">
                  <c:v>3.17236</c:v>
                </c:pt>
                <c:pt idx="2360">
                  <c:v>3.200835</c:v>
                </c:pt>
                <c:pt idx="2361">
                  <c:v>3.18491</c:v>
                </c:pt>
                <c:pt idx="2362">
                  <c:v>3.203325</c:v>
                </c:pt>
                <c:pt idx="2363">
                  <c:v>3.197405</c:v>
                </c:pt>
                <c:pt idx="2364">
                  <c:v>3.199695</c:v>
                </c:pt>
                <c:pt idx="2365">
                  <c:v>3.19174</c:v>
                </c:pt>
                <c:pt idx="2366">
                  <c:v>3.192985</c:v>
                </c:pt>
                <c:pt idx="2367">
                  <c:v>3.205545</c:v>
                </c:pt>
                <c:pt idx="2368">
                  <c:v>3.23391</c:v>
                </c:pt>
                <c:pt idx="2369">
                  <c:v>3.218105</c:v>
                </c:pt>
                <c:pt idx="2370">
                  <c:v>3.220775</c:v>
                </c:pt>
                <c:pt idx="2371">
                  <c:v>3.218905</c:v>
                </c:pt>
                <c:pt idx="2372">
                  <c:v>3.2227</c:v>
                </c:pt>
                <c:pt idx="2373">
                  <c:v>3.229025</c:v>
                </c:pt>
                <c:pt idx="2374">
                  <c:v>3.24026</c:v>
                </c:pt>
                <c:pt idx="2375">
                  <c:v>3.23665</c:v>
                </c:pt>
                <c:pt idx="2376">
                  <c:v>3.268075</c:v>
                </c:pt>
                <c:pt idx="2377">
                  <c:v>3.258725</c:v>
                </c:pt>
                <c:pt idx="2378">
                  <c:v>3.26935</c:v>
                </c:pt>
                <c:pt idx="2379">
                  <c:v>3.27232</c:v>
                </c:pt>
                <c:pt idx="2380">
                  <c:v>3.27905</c:v>
                </c:pt>
                <c:pt idx="2381">
                  <c:v>3.28836</c:v>
                </c:pt>
                <c:pt idx="2382">
                  <c:v>3.35651</c:v>
                </c:pt>
                <c:pt idx="2383">
                  <c:v>3.42877</c:v>
                </c:pt>
                <c:pt idx="2384">
                  <c:v>3.514665</c:v>
                </c:pt>
                <c:pt idx="2385">
                  <c:v>3.75537</c:v>
                </c:pt>
                <c:pt idx="2386">
                  <c:v>3.97618</c:v>
                </c:pt>
                <c:pt idx="2387">
                  <c:v>4.220885</c:v>
                </c:pt>
                <c:pt idx="2388">
                  <c:v>4.53344</c:v>
                </c:pt>
                <c:pt idx="2389">
                  <c:v>4.816825</c:v>
                </c:pt>
                <c:pt idx="2390">
                  <c:v>5.16239</c:v>
                </c:pt>
                <c:pt idx="2391">
                  <c:v>5.531425</c:v>
                </c:pt>
                <c:pt idx="2392">
                  <c:v>5.87289</c:v>
                </c:pt>
                <c:pt idx="2393">
                  <c:v>6.101695</c:v>
                </c:pt>
                <c:pt idx="2394">
                  <c:v>6.266735</c:v>
                </c:pt>
                <c:pt idx="2395">
                  <c:v>6.383685</c:v>
                </c:pt>
                <c:pt idx="2396">
                  <c:v>6.49366</c:v>
                </c:pt>
                <c:pt idx="2397">
                  <c:v>6.575685</c:v>
                </c:pt>
                <c:pt idx="2398">
                  <c:v>6.65301</c:v>
                </c:pt>
                <c:pt idx="2399">
                  <c:v>6.717555</c:v>
                </c:pt>
                <c:pt idx="2400">
                  <c:v>6.78131</c:v>
                </c:pt>
                <c:pt idx="2401">
                  <c:v>6.8423</c:v>
                </c:pt>
                <c:pt idx="2402">
                  <c:v>6.899195</c:v>
                </c:pt>
                <c:pt idx="2403">
                  <c:v>6.95012</c:v>
                </c:pt>
                <c:pt idx="2404">
                  <c:v>7.0098</c:v>
                </c:pt>
                <c:pt idx="2405">
                  <c:v>7.06096</c:v>
                </c:pt>
                <c:pt idx="2406">
                  <c:v>7.11007</c:v>
                </c:pt>
                <c:pt idx="2407">
                  <c:v>7.152585</c:v>
                </c:pt>
                <c:pt idx="2408">
                  <c:v>7.198955</c:v>
                </c:pt>
                <c:pt idx="2409">
                  <c:v>7.23528</c:v>
                </c:pt>
                <c:pt idx="2410">
                  <c:v>7.269435</c:v>
                </c:pt>
                <c:pt idx="2411">
                  <c:v>7.31189</c:v>
                </c:pt>
                <c:pt idx="2412">
                  <c:v>7.34058</c:v>
                </c:pt>
                <c:pt idx="2413">
                  <c:v>7.376405</c:v>
                </c:pt>
                <c:pt idx="2414">
                  <c:v>7.413975</c:v>
                </c:pt>
                <c:pt idx="2415">
                  <c:v>7.432075</c:v>
                </c:pt>
                <c:pt idx="2416">
                  <c:v>7.473725</c:v>
                </c:pt>
                <c:pt idx="2417">
                  <c:v>7.499005</c:v>
                </c:pt>
                <c:pt idx="2418">
                  <c:v>7.53047</c:v>
                </c:pt>
                <c:pt idx="2419">
                  <c:v>7.564835</c:v>
                </c:pt>
                <c:pt idx="2420">
                  <c:v>7.587585</c:v>
                </c:pt>
                <c:pt idx="2421">
                  <c:v>7.627055</c:v>
                </c:pt>
                <c:pt idx="2422">
                  <c:v>7.64724</c:v>
                </c:pt>
                <c:pt idx="2423">
                  <c:v>7.68012</c:v>
                </c:pt>
                <c:pt idx="2424">
                  <c:v>7.70824</c:v>
                </c:pt>
                <c:pt idx="2425">
                  <c:v>7.731755</c:v>
                </c:pt>
                <c:pt idx="2426">
                  <c:v>7.76047</c:v>
                </c:pt>
                <c:pt idx="2427">
                  <c:v>7.790535</c:v>
                </c:pt>
                <c:pt idx="2428">
                  <c:v>7.812745</c:v>
                </c:pt>
                <c:pt idx="2429">
                  <c:v>7.84493</c:v>
                </c:pt>
                <c:pt idx="2430">
                  <c:v>7.85961</c:v>
                </c:pt>
                <c:pt idx="2431">
                  <c:v>7.88973</c:v>
                </c:pt>
                <c:pt idx="2432">
                  <c:v>7.911395</c:v>
                </c:pt>
                <c:pt idx="2433">
                  <c:v>7.943085</c:v>
                </c:pt>
                <c:pt idx="2434">
                  <c:v>7.96367</c:v>
                </c:pt>
                <c:pt idx="2435">
                  <c:v>7.982065</c:v>
                </c:pt>
                <c:pt idx="2436">
                  <c:v>8.002555</c:v>
                </c:pt>
                <c:pt idx="2437">
                  <c:v>8.033915</c:v>
                </c:pt>
                <c:pt idx="2438">
                  <c:v>8.04815</c:v>
                </c:pt>
                <c:pt idx="2439">
                  <c:v>8.07366</c:v>
                </c:pt>
                <c:pt idx="2440">
                  <c:v>8.09466</c:v>
                </c:pt>
                <c:pt idx="2441">
                  <c:v>8.11586</c:v>
                </c:pt>
                <c:pt idx="2442">
                  <c:v>8.135155</c:v>
                </c:pt>
                <c:pt idx="2443">
                  <c:v>8.161815</c:v>
                </c:pt>
                <c:pt idx="2444">
                  <c:v>8.18098</c:v>
                </c:pt>
                <c:pt idx="2445">
                  <c:v>8.208015</c:v>
                </c:pt>
                <c:pt idx="2446">
                  <c:v>8.223545</c:v>
                </c:pt>
                <c:pt idx="2447">
                  <c:v>8.246785</c:v>
                </c:pt>
                <c:pt idx="2448">
                  <c:v>8.25638</c:v>
                </c:pt>
                <c:pt idx="2449">
                  <c:v>8.27798</c:v>
                </c:pt>
                <c:pt idx="2450">
                  <c:v>8.303685</c:v>
                </c:pt>
                <c:pt idx="2451">
                  <c:v>8.316635</c:v>
                </c:pt>
                <c:pt idx="2452">
                  <c:v>8.351845</c:v>
                </c:pt>
                <c:pt idx="2453">
                  <c:v>8.35577</c:v>
                </c:pt>
                <c:pt idx="2454">
                  <c:v>8.38008</c:v>
                </c:pt>
                <c:pt idx="2455">
                  <c:v>8.393395</c:v>
                </c:pt>
                <c:pt idx="2456">
                  <c:v>8.41949</c:v>
                </c:pt>
                <c:pt idx="2457">
                  <c:v>8.44048</c:v>
                </c:pt>
                <c:pt idx="2458">
                  <c:v>8.453735</c:v>
                </c:pt>
                <c:pt idx="2459">
                  <c:v>8.48735</c:v>
                </c:pt>
                <c:pt idx="2460">
                  <c:v>8.49103</c:v>
                </c:pt>
                <c:pt idx="2461">
                  <c:v>8.510695</c:v>
                </c:pt>
                <c:pt idx="2462">
                  <c:v>8.53214</c:v>
                </c:pt>
                <c:pt idx="2463">
                  <c:v>8.544605</c:v>
                </c:pt>
                <c:pt idx="2464">
                  <c:v>8.567265</c:v>
                </c:pt>
                <c:pt idx="2465">
                  <c:v>8.581905</c:v>
                </c:pt>
                <c:pt idx="2466">
                  <c:v>8.594735</c:v>
                </c:pt>
                <c:pt idx="2467">
                  <c:v>8.615315</c:v>
                </c:pt>
                <c:pt idx="2468">
                  <c:v>8.634255</c:v>
                </c:pt>
                <c:pt idx="2469">
                  <c:v>8.657955</c:v>
                </c:pt>
                <c:pt idx="2470">
                  <c:v>8.67939</c:v>
                </c:pt>
                <c:pt idx="2471">
                  <c:v>8.69719</c:v>
                </c:pt>
                <c:pt idx="2472">
                  <c:v>8.703885</c:v>
                </c:pt>
                <c:pt idx="2473">
                  <c:v>8.725635</c:v>
                </c:pt>
                <c:pt idx="2474">
                  <c:v>8.73878</c:v>
                </c:pt>
                <c:pt idx="2475">
                  <c:v>8.767875</c:v>
                </c:pt>
                <c:pt idx="2476">
                  <c:v>8.77633</c:v>
                </c:pt>
                <c:pt idx="2477">
                  <c:v>8.796</c:v>
                </c:pt>
                <c:pt idx="2478">
                  <c:v>8.811215</c:v>
                </c:pt>
                <c:pt idx="2479">
                  <c:v>8.82473</c:v>
                </c:pt>
                <c:pt idx="2480">
                  <c:v>8.83771</c:v>
                </c:pt>
                <c:pt idx="2481">
                  <c:v>8.8579</c:v>
                </c:pt>
                <c:pt idx="2482">
                  <c:v>8.861925</c:v>
                </c:pt>
                <c:pt idx="2483">
                  <c:v>8.88428</c:v>
                </c:pt>
                <c:pt idx="2484">
                  <c:v>8.89996</c:v>
                </c:pt>
                <c:pt idx="2485">
                  <c:v>8.91616</c:v>
                </c:pt>
                <c:pt idx="2486">
                  <c:v>8.94446</c:v>
                </c:pt>
                <c:pt idx="2487">
                  <c:v>8.952755</c:v>
                </c:pt>
                <c:pt idx="2488">
                  <c:v>8.97384</c:v>
                </c:pt>
                <c:pt idx="2489">
                  <c:v>8.999815</c:v>
                </c:pt>
                <c:pt idx="2490">
                  <c:v>9.01504</c:v>
                </c:pt>
                <c:pt idx="2491">
                  <c:v>9.03323</c:v>
                </c:pt>
                <c:pt idx="2492">
                  <c:v>9.054385</c:v>
                </c:pt>
                <c:pt idx="2493">
                  <c:v>9.07604</c:v>
                </c:pt>
                <c:pt idx="2494">
                  <c:v>9.086305</c:v>
                </c:pt>
                <c:pt idx="2495">
                  <c:v>9.10627</c:v>
                </c:pt>
                <c:pt idx="2496">
                  <c:v>9.131905</c:v>
                </c:pt>
                <c:pt idx="2497">
                  <c:v>9.14331</c:v>
                </c:pt>
                <c:pt idx="2498">
                  <c:v>9.163595</c:v>
                </c:pt>
                <c:pt idx="2499">
                  <c:v>9.183395</c:v>
                </c:pt>
                <c:pt idx="2500">
                  <c:v>9.20498</c:v>
                </c:pt>
                <c:pt idx="2501">
                  <c:v>9.216175</c:v>
                </c:pt>
                <c:pt idx="2502">
                  <c:v>9.23322</c:v>
                </c:pt>
                <c:pt idx="2503">
                  <c:v>9.253</c:v>
                </c:pt>
                <c:pt idx="2504">
                  <c:v>9.273385</c:v>
                </c:pt>
                <c:pt idx="2505">
                  <c:v>9.288225</c:v>
                </c:pt>
                <c:pt idx="2506">
                  <c:v>9.301345</c:v>
                </c:pt>
                <c:pt idx="2507">
                  <c:v>9.327665</c:v>
                </c:pt>
                <c:pt idx="2508">
                  <c:v>9.33163</c:v>
                </c:pt>
                <c:pt idx="2509">
                  <c:v>9.35406</c:v>
                </c:pt>
                <c:pt idx="2510">
                  <c:v>9.369945</c:v>
                </c:pt>
                <c:pt idx="2511">
                  <c:v>9.390305</c:v>
                </c:pt>
                <c:pt idx="2512">
                  <c:v>9.405375</c:v>
                </c:pt>
                <c:pt idx="2513">
                  <c:v>9.41651</c:v>
                </c:pt>
                <c:pt idx="2514">
                  <c:v>9.437795</c:v>
                </c:pt>
                <c:pt idx="2515">
                  <c:v>9.45933</c:v>
                </c:pt>
                <c:pt idx="2516">
                  <c:v>9.480035</c:v>
                </c:pt>
                <c:pt idx="2517">
                  <c:v>9.4932</c:v>
                </c:pt>
                <c:pt idx="2518">
                  <c:v>9.51213</c:v>
                </c:pt>
                <c:pt idx="2519">
                  <c:v>9.529375</c:v>
                </c:pt>
                <c:pt idx="2520">
                  <c:v>9.540895</c:v>
                </c:pt>
                <c:pt idx="2521">
                  <c:v>9.561</c:v>
                </c:pt>
                <c:pt idx="2522">
                  <c:v>9.581935</c:v>
                </c:pt>
                <c:pt idx="2523">
                  <c:v>9.591045</c:v>
                </c:pt>
                <c:pt idx="2524">
                  <c:v>9.61269</c:v>
                </c:pt>
                <c:pt idx="2525">
                  <c:v>9.630055</c:v>
                </c:pt>
                <c:pt idx="2526">
                  <c:v>9.640625</c:v>
                </c:pt>
                <c:pt idx="2527">
                  <c:v>9.662595</c:v>
                </c:pt>
                <c:pt idx="2528">
                  <c:v>9.670785</c:v>
                </c:pt>
                <c:pt idx="2529">
                  <c:v>9.69586</c:v>
                </c:pt>
                <c:pt idx="2530">
                  <c:v>9.70923</c:v>
                </c:pt>
                <c:pt idx="2531">
                  <c:v>9.72851</c:v>
                </c:pt>
                <c:pt idx="2532">
                  <c:v>9.740575</c:v>
                </c:pt>
                <c:pt idx="2533">
                  <c:v>9.760935</c:v>
                </c:pt>
                <c:pt idx="2534">
                  <c:v>9.76844</c:v>
                </c:pt>
                <c:pt idx="2535">
                  <c:v>9.791755</c:v>
                </c:pt>
                <c:pt idx="2536">
                  <c:v>9.811615</c:v>
                </c:pt>
                <c:pt idx="2537">
                  <c:v>9.834735</c:v>
                </c:pt>
                <c:pt idx="2538">
                  <c:v>9.84703</c:v>
                </c:pt>
                <c:pt idx="2539">
                  <c:v>9.8683</c:v>
                </c:pt>
                <c:pt idx="2540">
                  <c:v>9.883745</c:v>
                </c:pt>
                <c:pt idx="2541">
                  <c:v>9.9041</c:v>
                </c:pt>
                <c:pt idx="2542">
                  <c:v>9.91483</c:v>
                </c:pt>
                <c:pt idx="2543">
                  <c:v>9.93597</c:v>
                </c:pt>
                <c:pt idx="2544">
                  <c:v>9.95037</c:v>
                </c:pt>
                <c:pt idx="2545">
                  <c:v>9.97473</c:v>
                </c:pt>
                <c:pt idx="2546">
                  <c:v>9.992565</c:v>
                </c:pt>
                <c:pt idx="2547">
                  <c:v>10.015165</c:v>
                </c:pt>
                <c:pt idx="2548">
                  <c:v>10.034275</c:v>
                </c:pt>
                <c:pt idx="2549">
                  <c:v>10.05676</c:v>
                </c:pt>
                <c:pt idx="2550">
                  <c:v>10.072715</c:v>
                </c:pt>
                <c:pt idx="2551">
                  <c:v>10.0867</c:v>
                </c:pt>
                <c:pt idx="2552">
                  <c:v>10.132655</c:v>
                </c:pt>
                <c:pt idx="2553">
                  <c:v>10.14645</c:v>
                </c:pt>
                <c:pt idx="2554">
                  <c:v>10.17618</c:v>
                </c:pt>
                <c:pt idx="2555">
                  <c:v>10.20206</c:v>
                </c:pt>
                <c:pt idx="2556">
                  <c:v>10.226075</c:v>
                </c:pt>
                <c:pt idx="2557">
                  <c:v>10.25942</c:v>
                </c:pt>
                <c:pt idx="2558">
                  <c:v>10.28193</c:v>
                </c:pt>
                <c:pt idx="2559">
                  <c:v>10.30575</c:v>
                </c:pt>
                <c:pt idx="2560">
                  <c:v>10.33876</c:v>
                </c:pt>
                <c:pt idx="2561">
                  <c:v>10.36185</c:v>
                </c:pt>
                <c:pt idx="2562">
                  <c:v>10.38732</c:v>
                </c:pt>
                <c:pt idx="2563">
                  <c:v>10.413445</c:v>
                </c:pt>
                <c:pt idx="2564">
                  <c:v>10.44293</c:v>
                </c:pt>
                <c:pt idx="2565">
                  <c:v>10.463135</c:v>
                </c:pt>
                <c:pt idx="2566">
                  <c:v>10.49946</c:v>
                </c:pt>
                <c:pt idx="2567">
                  <c:v>10.52595</c:v>
                </c:pt>
                <c:pt idx="2568">
                  <c:v>10.552825</c:v>
                </c:pt>
                <c:pt idx="2569">
                  <c:v>10.584375</c:v>
                </c:pt>
                <c:pt idx="2570">
                  <c:v>10.611545</c:v>
                </c:pt>
                <c:pt idx="2571">
                  <c:v>10.641045</c:v>
                </c:pt>
                <c:pt idx="2572">
                  <c:v>10.67615</c:v>
                </c:pt>
                <c:pt idx="2573">
                  <c:v>10.70326</c:v>
                </c:pt>
                <c:pt idx="2574">
                  <c:v>10.72904</c:v>
                </c:pt>
                <c:pt idx="2575">
                  <c:v>10.76714</c:v>
                </c:pt>
                <c:pt idx="2576">
                  <c:v>10.79769</c:v>
                </c:pt>
                <c:pt idx="2577">
                  <c:v>10.825485</c:v>
                </c:pt>
                <c:pt idx="2578">
                  <c:v>10.86303</c:v>
                </c:pt>
                <c:pt idx="2579">
                  <c:v>10.883215</c:v>
                </c:pt>
                <c:pt idx="2580">
                  <c:v>10.91765</c:v>
                </c:pt>
                <c:pt idx="2581">
                  <c:v>10.949515</c:v>
                </c:pt>
                <c:pt idx="2582">
                  <c:v>10.977445</c:v>
                </c:pt>
                <c:pt idx="2583">
                  <c:v>11.01335</c:v>
                </c:pt>
                <c:pt idx="2584">
                  <c:v>11.043235</c:v>
                </c:pt>
                <c:pt idx="2585">
                  <c:v>11.07538</c:v>
                </c:pt>
                <c:pt idx="2586">
                  <c:v>11.10596</c:v>
                </c:pt>
                <c:pt idx="2587">
                  <c:v>11.135545</c:v>
                </c:pt>
                <c:pt idx="2588">
                  <c:v>11.170835</c:v>
                </c:pt>
                <c:pt idx="2589">
                  <c:v>11.20286</c:v>
                </c:pt>
                <c:pt idx="2590">
                  <c:v>11.22823</c:v>
                </c:pt>
                <c:pt idx="2591">
                  <c:v>11.260825</c:v>
                </c:pt>
                <c:pt idx="2592">
                  <c:v>11.298</c:v>
                </c:pt>
                <c:pt idx="2593">
                  <c:v>11.3393</c:v>
                </c:pt>
                <c:pt idx="2594">
                  <c:v>11.364515</c:v>
                </c:pt>
                <c:pt idx="2595">
                  <c:v>11.40949</c:v>
                </c:pt>
                <c:pt idx="2596">
                  <c:v>11.43296</c:v>
                </c:pt>
                <c:pt idx="2597">
                  <c:v>11.471515</c:v>
                </c:pt>
                <c:pt idx="2598">
                  <c:v>11.50356</c:v>
                </c:pt>
                <c:pt idx="2599">
                  <c:v>11.531895</c:v>
                </c:pt>
                <c:pt idx="2600">
                  <c:v>11.574535</c:v>
                </c:pt>
                <c:pt idx="2601">
                  <c:v>11.617965</c:v>
                </c:pt>
                <c:pt idx="2602">
                  <c:v>11.645825</c:v>
                </c:pt>
                <c:pt idx="2603">
                  <c:v>11.676755</c:v>
                </c:pt>
                <c:pt idx="2604">
                  <c:v>11.72113</c:v>
                </c:pt>
                <c:pt idx="2605">
                  <c:v>11.756085</c:v>
                </c:pt>
                <c:pt idx="2606">
                  <c:v>11.79711</c:v>
                </c:pt>
                <c:pt idx="2607">
                  <c:v>11.820685</c:v>
                </c:pt>
                <c:pt idx="2608">
                  <c:v>11.85978</c:v>
                </c:pt>
                <c:pt idx="2609">
                  <c:v>11.896395</c:v>
                </c:pt>
                <c:pt idx="2610">
                  <c:v>11.939365</c:v>
                </c:pt>
                <c:pt idx="2611">
                  <c:v>11.96826</c:v>
                </c:pt>
                <c:pt idx="2612">
                  <c:v>12.006975</c:v>
                </c:pt>
                <c:pt idx="2613">
                  <c:v>12.04622</c:v>
                </c:pt>
                <c:pt idx="2614">
                  <c:v>12.07759</c:v>
                </c:pt>
                <c:pt idx="2615">
                  <c:v>12.1192</c:v>
                </c:pt>
                <c:pt idx="2616">
                  <c:v>12.15805</c:v>
                </c:pt>
                <c:pt idx="2617">
                  <c:v>12.18674</c:v>
                </c:pt>
                <c:pt idx="2618">
                  <c:v>12.237675</c:v>
                </c:pt>
                <c:pt idx="2619">
                  <c:v>12.272835</c:v>
                </c:pt>
                <c:pt idx="2620">
                  <c:v>12.32651</c:v>
                </c:pt>
                <c:pt idx="2621">
                  <c:v>12.366975</c:v>
                </c:pt>
                <c:pt idx="2622">
                  <c:v>12.397615</c:v>
                </c:pt>
                <c:pt idx="2623">
                  <c:v>12.44873</c:v>
                </c:pt>
                <c:pt idx="2624">
                  <c:v>12.476265</c:v>
                </c:pt>
                <c:pt idx="2625">
                  <c:v>12.52695</c:v>
                </c:pt>
                <c:pt idx="2626">
                  <c:v>12.567585</c:v>
                </c:pt>
                <c:pt idx="2627">
                  <c:v>12.603185</c:v>
                </c:pt>
                <c:pt idx="2628">
                  <c:v>12.644515</c:v>
                </c:pt>
                <c:pt idx="2629">
                  <c:v>12.69518</c:v>
                </c:pt>
                <c:pt idx="2630">
                  <c:v>12.73128</c:v>
                </c:pt>
                <c:pt idx="2631">
                  <c:v>12.76582</c:v>
                </c:pt>
                <c:pt idx="2632">
                  <c:v>12.80226</c:v>
                </c:pt>
                <c:pt idx="2633">
                  <c:v>12.83186</c:v>
                </c:pt>
                <c:pt idx="2634">
                  <c:v>12.876195</c:v>
                </c:pt>
                <c:pt idx="2635">
                  <c:v>12.90922</c:v>
                </c:pt>
                <c:pt idx="2636">
                  <c:v>12.95093</c:v>
                </c:pt>
                <c:pt idx="2637">
                  <c:v>12.990585</c:v>
                </c:pt>
                <c:pt idx="2638">
                  <c:v>13.014215</c:v>
                </c:pt>
                <c:pt idx="2639">
                  <c:v>13.05627</c:v>
                </c:pt>
                <c:pt idx="2640">
                  <c:v>13.09296</c:v>
                </c:pt>
                <c:pt idx="2641">
                  <c:v>13.121345</c:v>
                </c:pt>
                <c:pt idx="2642">
                  <c:v>13.14981</c:v>
                </c:pt>
                <c:pt idx="2643">
                  <c:v>13.186585</c:v>
                </c:pt>
                <c:pt idx="2644">
                  <c:v>13.224465</c:v>
                </c:pt>
                <c:pt idx="2645">
                  <c:v>13.25929</c:v>
                </c:pt>
                <c:pt idx="2646">
                  <c:v>13.2926</c:v>
                </c:pt>
                <c:pt idx="2647">
                  <c:v>13.33028</c:v>
                </c:pt>
                <c:pt idx="2648">
                  <c:v>13.360525</c:v>
                </c:pt>
                <c:pt idx="2649">
                  <c:v>13.400965</c:v>
                </c:pt>
                <c:pt idx="2650">
                  <c:v>13.43312</c:v>
                </c:pt>
                <c:pt idx="2651">
                  <c:v>13.468495</c:v>
                </c:pt>
                <c:pt idx="2652">
                  <c:v>13.49826</c:v>
                </c:pt>
                <c:pt idx="2653">
                  <c:v>13.53716</c:v>
                </c:pt>
                <c:pt idx="2654">
                  <c:v>13.57722</c:v>
                </c:pt>
                <c:pt idx="2655">
                  <c:v>13.59876</c:v>
                </c:pt>
                <c:pt idx="2656">
                  <c:v>13.64622</c:v>
                </c:pt>
                <c:pt idx="2657">
                  <c:v>13.672185</c:v>
                </c:pt>
                <c:pt idx="2658">
                  <c:v>13.70841</c:v>
                </c:pt>
                <c:pt idx="2659">
                  <c:v>13.73969</c:v>
                </c:pt>
                <c:pt idx="2660">
                  <c:v>13.784675</c:v>
                </c:pt>
                <c:pt idx="2661">
                  <c:v>13.811185</c:v>
                </c:pt>
                <c:pt idx="2662">
                  <c:v>13.856035</c:v>
                </c:pt>
                <c:pt idx="2663">
                  <c:v>13.87686</c:v>
                </c:pt>
                <c:pt idx="2664">
                  <c:v>13.928005</c:v>
                </c:pt>
                <c:pt idx="2665">
                  <c:v>13.95963</c:v>
                </c:pt>
                <c:pt idx="2666">
                  <c:v>13.992885</c:v>
                </c:pt>
                <c:pt idx="2667">
                  <c:v>14.018925</c:v>
                </c:pt>
                <c:pt idx="2668">
                  <c:v>14.056205</c:v>
                </c:pt>
                <c:pt idx="2669">
                  <c:v>14.08682</c:v>
                </c:pt>
                <c:pt idx="2670">
                  <c:v>14.11752</c:v>
                </c:pt>
                <c:pt idx="2671">
                  <c:v>14.15051</c:v>
                </c:pt>
                <c:pt idx="2672">
                  <c:v>14.188325</c:v>
                </c:pt>
                <c:pt idx="2673">
                  <c:v>14.230975</c:v>
                </c:pt>
                <c:pt idx="2674">
                  <c:v>14.26799</c:v>
                </c:pt>
                <c:pt idx="2675">
                  <c:v>14.30535</c:v>
                </c:pt>
                <c:pt idx="2676">
                  <c:v>14.354295</c:v>
                </c:pt>
                <c:pt idx="2677">
                  <c:v>14.384495</c:v>
                </c:pt>
                <c:pt idx="2678">
                  <c:v>14.424785</c:v>
                </c:pt>
                <c:pt idx="2679">
                  <c:v>14.46339</c:v>
                </c:pt>
                <c:pt idx="2680">
                  <c:v>14.492285</c:v>
                </c:pt>
                <c:pt idx="2681">
                  <c:v>14.532625</c:v>
                </c:pt>
                <c:pt idx="2682">
                  <c:v>14.56936</c:v>
                </c:pt>
                <c:pt idx="2683">
                  <c:v>14.597405</c:v>
                </c:pt>
                <c:pt idx="2684">
                  <c:v>14.645235</c:v>
                </c:pt>
                <c:pt idx="2685">
                  <c:v>14.677215</c:v>
                </c:pt>
                <c:pt idx="2686">
                  <c:v>14.70589</c:v>
                </c:pt>
                <c:pt idx="2687">
                  <c:v>14.74542</c:v>
                </c:pt>
                <c:pt idx="2688">
                  <c:v>14.77935</c:v>
                </c:pt>
                <c:pt idx="2689">
                  <c:v>14.817245</c:v>
                </c:pt>
                <c:pt idx="2690">
                  <c:v>14.85568</c:v>
                </c:pt>
                <c:pt idx="2691">
                  <c:v>14.889835</c:v>
                </c:pt>
                <c:pt idx="2692">
                  <c:v>14.922595</c:v>
                </c:pt>
                <c:pt idx="2693">
                  <c:v>14.96075</c:v>
                </c:pt>
                <c:pt idx="2694">
                  <c:v>14.999925</c:v>
                </c:pt>
                <c:pt idx="2695">
                  <c:v>15.0449</c:v>
                </c:pt>
                <c:pt idx="2696">
                  <c:v>15.06725</c:v>
                </c:pt>
                <c:pt idx="2697">
                  <c:v>15.106145</c:v>
                </c:pt>
                <c:pt idx="2698">
                  <c:v>15.15091</c:v>
                </c:pt>
                <c:pt idx="2699">
                  <c:v>15.174055</c:v>
                </c:pt>
                <c:pt idx="2700">
                  <c:v>15.20948</c:v>
                </c:pt>
                <c:pt idx="2701">
                  <c:v>15.248735</c:v>
                </c:pt>
                <c:pt idx="2702">
                  <c:v>15.279335</c:v>
                </c:pt>
                <c:pt idx="2703">
                  <c:v>15.31364</c:v>
                </c:pt>
                <c:pt idx="2704">
                  <c:v>15.358175</c:v>
                </c:pt>
                <c:pt idx="2705">
                  <c:v>15.3827</c:v>
                </c:pt>
                <c:pt idx="2706">
                  <c:v>15.416775</c:v>
                </c:pt>
                <c:pt idx="2707">
                  <c:v>15.44481</c:v>
                </c:pt>
                <c:pt idx="2708">
                  <c:v>15.48356</c:v>
                </c:pt>
                <c:pt idx="2709">
                  <c:v>15.522115</c:v>
                </c:pt>
                <c:pt idx="2710">
                  <c:v>15.550715</c:v>
                </c:pt>
                <c:pt idx="2711">
                  <c:v>15.59353</c:v>
                </c:pt>
                <c:pt idx="2712">
                  <c:v>15.616535</c:v>
                </c:pt>
                <c:pt idx="2713">
                  <c:v>15.65416</c:v>
                </c:pt>
                <c:pt idx="2714">
                  <c:v>15.689625</c:v>
                </c:pt>
                <c:pt idx="2715">
                  <c:v>15.71057</c:v>
                </c:pt>
                <c:pt idx="2716">
                  <c:v>15.7524</c:v>
                </c:pt>
                <c:pt idx="2717">
                  <c:v>15.775635</c:v>
                </c:pt>
                <c:pt idx="2718">
                  <c:v>15.8104</c:v>
                </c:pt>
                <c:pt idx="2719">
                  <c:v>15.833485</c:v>
                </c:pt>
                <c:pt idx="2720">
                  <c:v>15.86786</c:v>
                </c:pt>
                <c:pt idx="2721">
                  <c:v>15.89458</c:v>
                </c:pt>
                <c:pt idx="2722">
                  <c:v>15.92679</c:v>
                </c:pt>
                <c:pt idx="2723">
                  <c:v>15.9581</c:v>
                </c:pt>
                <c:pt idx="2724">
                  <c:v>15.99095</c:v>
                </c:pt>
                <c:pt idx="2725">
                  <c:v>16.014865</c:v>
                </c:pt>
                <c:pt idx="2726">
                  <c:v>16.04774</c:v>
                </c:pt>
                <c:pt idx="2727">
                  <c:v>16.064475</c:v>
                </c:pt>
                <c:pt idx="2728">
                  <c:v>16.09797</c:v>
                </c:pt>
                <c:pt idx="2729">
                  <c:v>16.13349</c:v>
                </c:pt>
                <c:pt idx="2730">
                  <c:v>16.162685</c:v>
                </c:pt>
                <c:pt idx="2731">
                  <c:v>16.191735</c:v>
                </c:pt>
                <c:pt idx="2732">
                  <c:v>16.216025</c:v>
                </c:pt>
                <c:pt idx="2733">
                  <c:v>16.2512</c:v>
                </c:pt>
                <c:pt idx="2734">
                  <c:v>16.27483</c:v>
                </c:pt>
                <c:pt idx="2735">
                  <c:v>16.316635</c:v>
                </c:pt>
                <c:pt idx="2736">
                  <c:v>16.346995</c:v>
                </c:pt>
                <c:pt idx="2737">
                  <c:v>16.3767</c:v>
                </c:pt>
                <c:pt idx="2738">
                  <c:v>16.410285</c:v>
                </c:pt>
                <c:pt idx="2739">
                  <c:v>16.42793</c:v>
                </c:pt>
                <c:pt idx="2740">
                  <c:v>16.46185</c:v>
                </c:pt>
                <c:pt idx="2741">
                  <c:v>16.496665</c:v>
                </c:pt>
                <c:pt idx="2742">
                  <c:v>16.51992</c:v>
                </c:pt>
                <c:pt idx="2743">
                  <c:v>16.54843</c:v>
                </c:pt>
                <c:pt idx="2744">
                  <c:v>16.58128</c:v>
                </c:pt>
                <c:pt idx="2745">
                  <c:v>16.612005</c:v>
                </c:pt>
                <c:pt idx="2746">
                  <c:v>16.63323</c:v>
                </c:pt>
                <c:pt idx="2747">
                  <c:v>16.663645</c:v>
                </c:pt>
                <c:pt idx="2748">
                  <c:v>16.690145</c:v>
                </c:pt>
                <c:pt idx="2749">
                  <c:v>16.729845</c:v>
                </c:pt>
                <c:pt idx="2750">
                  <c:v>16.75674</c:v>
                </c:pt>
                <c:pt idx="2751">
                  <c:v>16.783035</c:v>
                </c:pt>
                <c:pt idx="2752">
                  <c:v>16.817515</c:v>
                </c:pt>
                <c:pt idx="2753">
                  <c:v>16.846995</c:v>
                </c:pt>
                <c:pt idx="2754">
                  <c:v>16.881185</c:v>
                </c:pt>
                <c:pt idx="2755">
                  <c:v>16.910125</c:v>
                </c:pt>
                <c:pt idx="2756">
                  <c:v>16.934485</c:v>
                </c:pt>
                <c:pt idx="2757">
                  <c:v>16.97023</c:v>
                </c:pt>
                <c:pt idx="2758">
                  <c:v>16.9866</c:v>
                </c:pt>
                <c:pt idx="2759">
                  <c:v>17.024115</c:v>
                </c:pt>
                <c:pt idx="2760">
                  <c:v>17.067205</c:v>
                </c:pt>
                <c:pt idx="2761">
                  <c:v>17.07746</c:v>
                </c:pt>
                <c:pt idx="2762">
                  <c:v>17.11617</c:v>
                </c:pt>
                <c:pt idx="2763">
                  <c:v>17.147165</c:v>
                </c:pt>
                <c:pt idx="2764">
                  <c:v>17.171085</c:v>
                </c:pt>
                <c:pt idx="2765">
                  <c:v>17.20794</c:v>
                </c:pt>
                <c:pt idx="2766">
                  <c:v>17.22192</c:v>
                </c:pt>
                <c:pt idx="2767">
                  <c:v>17.266995</c:v>
                </c:pt>
                <c:pt idx="2768">
                  <c:v>17.29673</c:v>
                </c:pt>
                <c:pt idx="2769">
                  <c:v>17.322025</c:v>
                </c:pt>
                <c:pt idx="2770">
                  <c:v>17.353505</c:v>
                </c:pt>
                <c:pt idx="2771">
                  <c:v>17.376345</c:v>
                </c:pt>
                <c:pt idx="2772">
                  <c:v>17.41638</c:v>
                </c:pt>
                <c:pt idx="2773">
                  <c:v>17.442225</c:v>
                </c:pt>
                <c:pt idx="2774">
                  <c:v>17.476965</c:v>
                </c:pt>
                <c:pt idx="2775">
                  <c:v>17.50604</c:v>
                </c:pt>
                <c:pt idx="2776">
                  <c:v>17.52566</c:v>
                </c:pt>
                <c:pt idx="2777">
                  <c:v>17.568715</c:v>
                </c:pt>
                <c:pt idx="2778">
                  <c:v>17.5935</c:v>
                </c:pt>
                <c:pt idx="2779">
                  <c:v>17.62139</c:v>
                </c:pt>
                <c:pt idx="2780">
                  <c:v>17.64289</c:v>
                </c:pt>
                <c:pt idx="2781">
                  <c:v>17.67659</c:v>
                </c:pt>
                <c:pt idx="2782">
                  <c:v>17.71048</c:v>
                </c:pt>
                <c:pt idx="2783">
                  <c:v>17.718905</c:v>
                </c:pt>
                <c:pt idx="2784">
                  <c:v>17.77667</c:v>
                </c:pt>
                <c:pt idx="2785">
                  <c:v>17.79455</c:v>
                </c:pt>
                <c:pt idx="2786">
                  <c:v>17.833775</c:v>
                </c:pt>
                <c:pt idx="2787">
                  <c:v>17.862275</c:v>
                </c:pt>
                <c:pt idx="2788">
                  <c:v>17.886075</c:v>
                </c:pt>
                <c:pt idx="2789">
                  <c:v>17.917715</c:v>
                </c:pt>
                <c:pt idx="2790">
                  <c:v>17.938325</c:v>
                </c:pt>
                <c:pt idx="2791">
                  <c:v>17.980575</c:v>
                </c:pt>
                <c:pt idx="2792">
                  <c:v>18.002615</c:v>
                </c:pt>
                <c:pt idx="2793">
                  <c:v>18.04575</c:v>
                </c:pt>
                <c:pt idx="2794">
                  <c:v>18.05725</c:v>
                </c:pt>
                <c:pt idx="2795">
                  <c:v>18.08898</c:v>
                </c:pt>
                <c:pt idx="2796">
                  <c:v>18.11206</c:v>
                </c:pt>
                <c:pt idx="2797">
                  <c:v>18.158065</c:v>
                </c:pt>
                <c:pt idx="2798">
                  <c:v>18.180705</c:v>
                </c:pt>
                <c:pt idx="2799">
                  <c:v>18.213325</c:v>
                </c:pt>
                <c:pt idx="2800">
                  <c:v>18.24069</c:v>
                </c:pt>
                <c:pt idx="2801">
                  <c:v>18.27574</c:v>
                </c:pt>
                <c:pt idx="2802">
                  <c:v>18.307425</c:v>
                </c:pt>
                <c:pt idx="2803">
                  <c:v>18.33487</c:v>
                </c:pt>
                <c:pt idx="2804">
                  <c:v>18.36944</c:v>
                </c:pt>
                <c:pt idx="2805">
                  <c:v>18.39235</c:v>
                </c:pt>
                <c:pt idx="2806">
                  <c:v>18.42061</c:v>
                </c:pt>
                <c:pt idx="2807">
                  <c:v>18.446495</c:v>
                </c:pt>
                <c:pt idx="2808">
                  <c:v>18.464685</c:v>
                </c:pt>
                <c:pt idx="2809">
                  <c:v>18.51919</c:v>
                </c:pt>
                <c:pt idx="2810">
                  <c:v>18.52836</c:v>
                </c:pt>
                <c:pt idx="2811">
                  <c:v>18.56914</c:v>
                </c:pt>
                <c:pt idx="2812">
                  <c:v>18.592815</c:v>
                </c:pt>
                <c:pt idx="2813">
                  <c:v>18.6135</c:v>
                </c:pt>
                <c:pt idx="2814">
                  <c:v>18.652375</c:v>
                </c:pt>
                <c:pt idx="2815">
                  <c:v>18.68275</c:v>
                </c:pt>
                <c:pt idx="2816">
                  <c:v>18.70213</c:v>
                </c:pt>
                <c:pt idx="2817">
                  <c:v>18.735815</c:v>
                </c:pt>
                <c:pt idx="2818">
                  <c:v>18.774325</c:v>
                </c:pt>
                <c:pt idx="2819">
                  <c:v>18.79027</c:v>
                </c:pt>
                <c:pt idx="2820">
                  <c:v>18.83464</c:v>
                </c:pt>
                <c:pt idx="2821">
                  <c:v>18.855375</c:v>
                </c:pt>
                <c:pt idx="2822">
                  <c:v>18.88658</c:v>
                </c:pt>
                <c:pt idx="2823">
                  <c:v>18.9076</c:v>
                </c:pt>
                <c:pt idx="2824">
                  <c:v>18.93389</c:v>
                </c:pt>
                <c:pt idx="2825">
                  <c:v>18.972005</c:v>
                </c:pt>
                <c:pt idx="2826">
                  <c:v>18.995365</c:v>
                </c:pt>
                <c:pt idx="2827">
                  <c:v>19.02155</c:v>
                </c:pt>
                <c:pt idx="2828">
                  <c:v>19.051615</c:v>
                </c:pt>
                <c:pt idx="2829">
                  <c:v>19.09327</c:v>
                </c:pt>
                <c:pt idx="2830">
                  <c:v>19.106475</c:v>
                </c:pt>
                <c:pt idx="2831">
                  <c:v>19.13032</c:v>
                </c:pt>
                <c:pt idx="2832">
                  <c:v>19.180585</c:v>
                </c:pt>
                <c:pt idx="2833">
                  <c:v>19.206095</c:v>
                </c:pt>
                <c:pt idx="2834">
                  <c:v>19.2272</c:v>
                </c:pt>
                <c:pt idx="2835">
                  <c:v>19.29953</c:v>
                </c:pt>
                <c:pt idx="2836">
                  <c:v>19.3257</c:v>
                </c:pt>
                <c:pt idx="2837">
                  <c:v>19.355885</c:v>
                </c:pt>
                <c:pt idx="2838">
                  <c:v>19.38731</c:v>
                </c:pt>
                <c:pt idx="2839">
                  <c:v>19.407565</c:v>
                </c:pt>
                <c:pt idx="2840">
                  <c:v>19.44962</c:v>
                </c:pt>
                <c:pt idx="2841">
                  <c:v>19.48411</c:v>
                </c:pt>
                <c:pt idx="2842">
                  <c:v>19.505945</c:v>
                </c:pt>
                <c:pt idx="2843">
                  <c:v>19.56038</c:v>
                </c:pt>
                <c:pt idx="2844">
                  <c:v>19.577015</c:v>
                </c:pt>
                <c:pt idx="2845">
                  <c:v>19.61041</c:v>
                </c:pt>
                <c:pt idx="2846">
                  <c:v>19.63806</c:v>
                </c:pt>
                <c:pt idx="2847">
                  <c:v>19.66419</c:v>
                </c:pt>
                <c:pt idx="2848">
                  <c:v>19.71315</c:v>
                </c:pt>
                <c:pt idx="2849">
                  <c:v>19.734035</c:v>
                </c:pt>
                <c:pt idx="2850">
                  <c:v>19.76185</c:v>
                </c:pt>
                <c:pt idx="2851">
                  <c:v>19.79568</c:v>
                </c:pt>
                <c:pt idx="2852">
                  <c:v>19.81461</c:v>
                </c:pt>
                <c:pt idx="2853">
                  <c:v>19.85722</c:v>
                </c:pt>
                <c:pt idx="2854">
                  <c:v>19.869395</c:v>
                </c:pt>
                <c:pt idx="2855">
                  <c:v>19.916315</c:v>
                </c:pt>
                <c:pt idx="2856">
                  <c:v>19.935035</c:v>
                </c:pt>
                <c:pt idx="2857">
                  <c:v>19.972215</c:v>
                </c:pt>
                <c:pt idx="2858">
                  <c:v>19.99358</c:v>
                </c:pt>
                <c:pt idx="2859">
                  <c:v>20.01485</c:v>
                </c:pt>
                <c:pt idx="2860">
                  <c:v>20.055425</c:v>
                </c:pt>
                <c:pt idx="2861">
                  <c:v>20.086875</c:v>
                </c:pt>
                <c:pt idx="2862">
                  <c:v>20.09634</c:v>
                </c:pt>
                <c:pt idx="2863">
                  <c:v>20.14136</c:v>
                </c:pt>
                <c:pt idx="2864">
                  <c:v>20.161935</c:v>
                </c:pt>
                <c:pt idx="2865">
                  <c:v>20.18013</c:v>
                </c:pt>
                <c:pt idx="2866">
                  <c:v>20.22273</c:v>
                </c:pt>
                <c:pt idx="2867">
                  <c:v>20.249615</c:v>
                </c:pt>
                <c:pt idx="2868">
                  <c:v>20.26512</c:v>
                </c:pt>
                <c:pt idx="2869">
                  <c:v>20.306985</c:v>
                </c:pt>
                <c:pt idx="2870">
                  <c:v>20.324375</c:v>
                </c:pt>
                <c:pt idx="2871">
                  <c:v>20.35919</c:v>
                </c:pt>
                <c:pt idx="2872">
                  <c:v>20.39742</c:v>
                </c:pt>
                <c:pt idx="2873">
                  <c:v>20.409625</c:v>
                </c:pt>
                <c:pt idx="2874">
                  <c:v>20.441885</c:v>
                </c:pt>
                <c:pt idx="2875">
                  <c:v>20.47454</c:v>
                </c:pt>
                <c:pt idx="2876">
                  <c:v>20.493105</c:v>
                </c:pt>
                <c:pt idx="2877">
                  <c:v>20.523705</c:v>
                </c:pt>
                <c:pt idx="2878">
                  <c:v>20.550025</c:v>
                </c:pt>
                <c:pt idx="2879">
                  <c:v>20.567745</c:v>
                </c:pt>
                <c:pt idx="2880">
                  <c:v>20.6165</c:v>
                </c:pt>
                <c:pt idx="2881">
                  <c:v>20.63977</c:v>
                </c:pt>
                <c:pt idx="2882">
                  <c:v>20.643595</c:v>
                </c:pt>
                <c:pt idx="2883">
                  <c:v>20.696825</c:v>
                </c:pt>
                <c:pt idx="2884">
                  <c:v>20.72423</c:v>
                </c:pt>
                <c:pt idx="2885">
                  <c:v>20.74022</c:v>
                </c:pt>
                <c:pt idx="2886">
                  <c:v>20.77932</c:v>
                </c:pt>
                <c:pt idx="2887">
                  <c:v>20.79714</c:v>
                </c:pt>
                <c:pt idx="2888">
                  <c:v>20.82927</c:v>
                </c:pt>
                <c:pt idx="2889">
                  <c:v>20.86348</c:v>
                </c:pt>
                <c:pt idx="2890">
                  <c:v>20.88247</c:v>
                </c:pt>
                <c:pt idx="2891">
                  <c:v>20.92671</c:v>
                </c:pt>
                <c:pt idx="2892">
                  <c:v>20.944925</c:v>
                </c:pt>
                <c:pt idx="2893">
                  <c:v>20.981595</c:v>
                </c:pt>
                <c:pt idx="2894">
                  <c:v>21.005565</c:v>
                </c:pt>
                <c:pt idx="2895">
                  <c:v>21.024715</c:v>
                </c:pt>
                <c:pt idx="2896">
                  <c:v>21.075845</c:v>
                </c:pt>
                <c:pt idx="2897">
                  <c:v>21.085255</c:v>
                </c:pt>
                <c:pt idx="2898">
                  <c:v>21.12815</c:v>
                </c:pt>
                <c:pt idx="2899">
                  <c:v>21.14118</c:v>
                </c:pt>
                <c:pt idx="2900">
                  <c:v>21.17662</c:v>
                </c:pt>
                <c:pt idx="2901">
                  <c:v>21.216895</c:v>
                </c:pt>
                <c:pt idx="2902">
                  <c:v>21.241655</c:v>
                </c:pt>
                <c:pt idx="2903">
                  <c:v>21.266995</c:v>
                </c:pt>
                <c:pt idx="2904">
                  <c:v>21.28836</c:v>
                </c:pt>
                <c:pt idx="2905">
                  <c:v>21.342745</c:v>
                </c:pt>
                <c:pt idx="2906">
                  <c:v>21.362205</c:v>
                </c:pt>
                <c:pt idx="2907">
                  <c:v>21.377415</c:v>
                </c:pt>
                <c:pt idx="2908">
                  <c:v>21.4255</c:v>
                </c:pt>
                <c:pt idx="2909">
                  <c:v>21.434875</c:v>
                </c:pt>
                <c:pt idx="2910">
                  <c:v>21.48698</c:v>
                </c:pt>
                <c:pt idx="2911">
                  <c:v>21.503495</c:v>
                </c:pt>
                <c:pt idx="2912">
                  <c:v>21.532175</c:v>
                </c:pt>
                <c:pt idx="2913">
                  <c:v>21.57537</c:v>
                </c:pt>
                <c:pt idx="2914">
                  <c:v>21.57706</c:v>
                </c:pt>
                <c:pt idx="2915">
                  <c:v>21.636155</c:v>
                </c:pt>
                <c:pt idx="2916">
                  <c:v>21.642255</c:v>
                </c:pt>
                <c:pt idx="2917">
                  <c:v>21.695715</c:v>
                </c:pt>
                <c:pt idx="2918">
                  <c:v>21.709</c:v>
                </c:pt>
                <c:pt idx="2919">
                  <c:v>21.721655</c:v>
                </c:pt>
                <c:pt idx="2920">
                  <c:v>21.796515</c:v>
                </c:pt>
                <c:pt idx="2921">
                  <c:v>21.793965</c:v>
                </c:pt>
                <c:pt idx="2922">
                  <c:v>21.838595</c:v>
                </c:pt>
                <c:pt idx="2923">
                  <c:v>21.864155</c:v>
                </c:pt>
                <c:pt idx="2924">
                  <c:v>21.88463</c:v>
                </c:pt>
                <c:pt idx="2925">
                  <c:v>21.93154</c:v>
                </c:pt>
                <c:pt idx="2926">
                  <c:v>21.96405</c:v>
                </c:pt>
                <c:pt idx="2927">
                  <c:v>21.971115</c:v>
                </c:pt>
                <c:pt idx="2928">
                  <c:v>22.019035</c:v>
                </c:pt>
                <c:pt idx="2929">
                  <c:v>22.046255</c:v>
                </c:pt>
                <c:pt idx="2930">
                  <c:v>22.09083</c:v>
                </c:pt>
                <c:pt idx="2931">
                  <c:v>22.10867</c:v>
                </c:pt>
                <c:pt idx="2932">
                  <c:v>22.17483</c:v>
                </c:pt>
                <c:pt idx="2933">
                  <c:v>22.1791</c:v>
                </c:pt>
                <c:pt idx="2934">
                  <c:v>22.2198</c:v>
                </c:pt>
                <c:pt idx="2935">
                  <c:v>22.25325</c:v>
                </c:pt>
                <c:pt idx="2936">
                  <c:v>22.29377</c:v>
                </c:pt>
                <c:pt idx="2937">
                  <c:v>22.312885</c:v>
                </c:pt>
                <c:pt idx="2938">
                  <c:v>22.350975</c:v>
                </c:pt>
                <c:pt idx="2939">
                  <c:v>22.390945</c:v>
                </c:pt>
                <c:pt idx="2940">
                  <c:v>22.409765</c:v>
                </c:pt>
                <c:pt idx="2941">
                  <c:v>22.443205</c:v>
                </c:pt>
                <c:pt idx="2942">
                  <c:v>22.502995</c:v>
                </c:pt>
                <c:pt idx="2943">
                  <c:v>22.518075</c:v>
                </c:pt>
                <c:pt idx="2944">
                  <c:v>22.566745</c:v>
                </c:pt>
                <c:pt idx="2945">
                  <c:v>22.60418</c:v>
                </c:pt>
                <c:pt idx="2946">
                  <c:v>22.625245</c:v>
                </c:pt>
                <c:pt idx="2947">
                  <c:v>22.665945</c:v>
                </c:pt>
                <c:pt idx="2948">
                  <c:v>22.687275</c:v>
                </c:pt>
                <c:pt idx="2949">
                  <c:v>22.737155</c:v>
                </c:pt>
                <c:pt idx="2950">
                  <c:v>22.75228</c:v>
                </c:pt>
                <c:pt idx="2951">
                  <c:v>22.79102</c:v>
                </c:pt>
                <c:pt idx="2952">
                  <c:v>22.827485</c:v>
                </c:pt>
                <c:pt idx="2953">
                  <c:v>22.84026</c:v>
                </c:pt>
                <c:pt idx="2954">
                  <c:v>22.89419</c:v>
                </c:pt>
                <c:pt idx="2955">
                  <c:v>22.93017</c:v>
                </c:pt>
                <c:pt idx="2956">
                  <c:v>22.97315</c:v>
                </c:pt>
                <c:pt idx="2957">
                  <c:v>22.996235</c:v>
                </c:pt>
                <c:pt idx="2958">
                  <c:v>23.021665</c:v>
                </c:pt>
                <c:pt idx="2959">
                  <c:v>23.068495</c:v>
                </c:pt>
                <c:pt idx="2960">
                  <c:v>23.167555</c:v>
                </c:pt>
                <c:pt idx="2961">
                  <c:v>23.208325</c:v>
                </c:pt>
                <c:pt idx="2962">
                  <c:v>23.25438</c:v>
                </c:pt>
                <c:pt idx="2963">
                  <c:v>23.295345</c:v>
                </c:pt>
                <c:pt idx="2964">
                  <c:v>23.33552</c:v>
                </c:pt>
                <c:pt idx="2965">
                  <c:v>23.407495</c:v>
                </c:pt>
                <c:pt idx="2966">
                  <c:v>23.458105</c:v>
                </c:pt>
                <c:pt idx="2967">
                  <c:v>23.52594</c:v>
                </c:pt>
                <c:pt idx="2968">
                  <c:v>23.56379</c:v>
                </c:pt>
                <c:pt idx="2969">
                  <c:v>23.63107</c:v>
                </c:pt>
                <c:pt idx="2970">
                  <c:v>23.6441</c:v>
                </c:pt>
                <c:pt idx="2971">
                  <c:v>23.69402</c:v>
                </c:pt>
                <c:pt idx="2972">
                  <c:v>23.747845</c:v>
                </c:pt>
                <c:pt idx="2973">
                  <c:v>23.776205</c:v>
                </c:pt>
                <c:pt idx="2974">
                  <c:v>23.80866</c:v>
                </c:pt>
                <c:pt idx="2975">
                  <c:v>23.85525</c:v>
                </c:pt>
                <c:pt idx="2976">
                  <c:v>23.90295</c:v>
                </c:pt>
                <c:pt idx="2977">
                  <c:v>23.945155</c:v>
                </c:pt>
                <c:pt idx="2978">
                  <c:v>23.968135</c:v>
                </c:pt>
                <c:pt idx="2979">
                  <c:v>24.00617</c:v>
                </c:pt>
                <c:pt idx="2980">
                  <c:v>24.04859</c:v>
                </c:pt>
                <c:pt idx="2981">
                  <c:v>24.070705</c:v>
                </c:pt>
                <c:pt idx="2982">
                  <c:v>24.135535</c:v>
                </c:pt>
                <c:pt idx="2983">
                  <c:v>24.157605</c:v>
                </c:pt>
                <c:pt idx="2984">
                  <c:v>24.189345</c:v>
                </c:pt>
                <c:pt idx="2985">
                  <c:v>24.237835</c:v>
                </c:pt>
                <c:pt idx="2986">
                  <c:v>24.26765</c:v>
                </c:pt>
                <c:pt idx="2987">
                  <c:v>24.30027</c:v>
                </c:pt>
                <c:pt idx="2988">
                  <c:v>24.37272</c:v>
                </c:pt>
                <c:pt idx="2989">
                  <c:v>24.390055</c:v>
                </c:pt>
                <c:pt idx="2990">
                  <c:v>24.43061</c:v>
                </c:pt>
                <c:pt idx="2991">
                  <c:v>24.4492</c:v>
                </c:pt>
                <c:pt idx="2992">
                  <c:v>24.47644</c:v>
                </c:pt>
                <c:pt idx="2993">
                  <c:v>24.555155</c:v>
                </c:pt>
                <c:pt idx="2994">
                  <c:v>24.56073</c:v>
                </c:pt>
                <c:pt idx="2995">
                  <c:v>24.60695</c:v>
                </c:pt>
                <c:pt idx="2996">
                  <c:v>24.652735</c:v>
                </c:pt>
                <c:pt idx="2997">
                  <c:v>24.68085</c:v>
                </c:pt>
                <c:pt idx="2998">
                  <c:v>24.707845</c:v>
                </c:pt>
                <c:pt idx="2999">
                  <c:v>24.757625</c:v>
                </c:pt>
                <c:pt idx="3000">
                  <c:v>24.797465</c:v>
                </c:pt>
                <c:pt idx="3001">
                  <c:v>24.829945</c:v>
                </c:pt>
                <c:pt idx="3002">
                  <c:v>24.87413</c:v>
                </c:pt>
                <c:pt idx="3003">
                  <c:v>24.88932</c:v>
                </c:pt>
                <c:pt idx="3004">
                  <c:v>24.918205</c:v>
                </c:pt>
                <c:pt idx="3005">
                  <c:v>24.992145</c:v>
                </c:pt>
                <c:pt idx="3006">
                  <c:v>25.00621</c:v>
                </c:pt>
                <c:pt idx="3007">
                  <c:v>25.03844</c:v>
                </c:pt>
                <c:pt idx="3008">
                  <c:v>25.082445</c:v>
                </c:pt>
                <c:pt idx="3009">
                  <c:v>25.10556</c:v>
                </c:pt>
                <c:pt idx="3010">
                  <c:v>25.15758</c:v>
                </c:pt>
                <c:pt idx="3011">
                  <c:v>25.170345</c:v>
                </c:pt>
                <c:pt idx="3012">
                  <c:v>25.21413</c:v>
                </c:pt>
                <c:pt idx="3013">
                  <c:v>25.25634</c:v>
                </c:pt>
                <c:pt idx="3014">
                  <c:v>25.27663</c:v>
                </c:pt>
                <c:pt idx="3015">
                  <c:v>25.329335</c:v>
                </c:pt>
                <c:pt idx="3016">
                  <c:v>25.360665</c:v>
                </c:pt>
                <c:pt idx="3017">
                  <c:v>25.389685</c:v>
                </c:pt>
                <c:pt idx="3018">
                  <c:v>25.45614</c:v>
                </c:pt>
                <c:pt idx="3019">
                  <c:v>25.45527</c:v>
                </c:pt>
                <c:pt idx="3020">
                  <c:v>25.52217</c:v>
                </c:pt>
                <c:pt idx="3021">
                  <c:v>25.537985</c:v>
                </c:pt>
                <c:pt idx="3022">
                  <c:v>25.601565</c:v>
                </c:pt>
                <c:pt idx="3023">
                  <c:v>25.64578</c:v>
                </c:pt>
                <c:pt idx="3024">
                  <c:v>25.666925</c:v>
                </c:pt>
                <c:pt idx="3025">
                  <c:v>25.697715</c:v>
                </c:pt>
                <c:pt idx="3026">
                  <c:v>25.75896</c:v>
                </c:pt>
                <c:pt idx="3027">
                  <c:v>25.771845</c:v>
                </c:pt>
                <c:pt idx="3028">
                  <c:v>25.801335</c:v>
                </c:pt>
                <c:pt idx="3029">
                  <c:v>25.864895</c:v>
                </c:pt>
                <c:pt idx="3030">
                  <c:v>25.903585</c:v>
                </c:pt>
                <c:pt idx="3031">
                  <c:v>25.924555</c:v>
                </c:pt>
                <c:pt idx="3032">
                  <c:v>25.97364</c:v>
                </c:pt>
                <c:pt idx="3033">
                  <c:v>25.982185</c:v>
                </c:pt>
                <c:pt idx="3034">
                  <c:v>26.04367</c:v>
                </c:pt>
                <c:pt idx="3035">
                  <c:v>26.0687</c:v>
                </c:pt>
                <c:pt idx="3036">
                  <c:v>26.09586</c:v>
                </c:pt>
                <c:pt idx="3037">
                  <c:v>26.161385</c:v>
                </c:pt>
                <c:pt idx="3038">
                  <c:v>26.16595</c:v>
                </c:pt>
                <c:pt idx="3039">
                  <c:v>26.224325</c:v>
                </c:pt>
                <c:pt idx="3040">
                  <c:v>26.238545</c:v>
                </c:pt>
                <c:pt idx="3041">
                  <c:v>26.295805</c:v>
                </c:pt>
                <c:pt idx="3042">
                  <c:v>26.34272</c:v>
                </c:pt>
                <c:pt idx="3043">
                  <c:v>26.36688</c:v>
                </c:pt>
                <c:pt idx="3044">
                  <c:v>26.386425</c:v>
                </c:pt>
                <c:pt idx="3045">
                  <c:v>26.457455</c:v>
                </c:pt>
                <c:pt idx="3046">
                  <c:v>26.49562</c:v>
                </c:pt>
                <c:pt idx="3047">
                  <c:v>26.522645</c:v>
                </c:pt>
                <c:pt idx="3048">
                  <c:v>26.55552</c:v>
                </c:pt>
                <c:pt idx="3049">
                  <c:v>26.617975</c:v>
                </c:pt>
                <c:pt idx="3050">
                  <c:v>26.6303</c:v>
                </c:pt>
                <c:pt idx="3051">
                  <c:v>26.67366</c:v>
                </c:pt>
                <c:pt idx="3052">
                  <c:v>26.720485</c:v>
                </c:pt>
                <c:pt idx="3053">
                  <c:v>26.753775</c:v>
                </c:pt>
                <c:pt idx="3054">
                  <c:v>26.788275</c:v>
                </c:pt>
                <c:pt idx="3055">
                  <c:v>26.831115</c:v>
                </c:pt>
                <c:pt idx="3056">
                  <c:v>26.84954</c:v>
                </c:pt>
                <c:pt idx="3057">
                  <c:v>26.906405</c:v>
                </c:pt>
                <c:pt idx="3058">
                  <c:v>26.947485</c:v>
                </c:pt>
                <c:pt idx="3059">
                  <c:v>26.963255</c:v>
                </c:pt>
                <c:pt idx="3060">
                  <c:v>26.993635</c:v>
                </c:pt>
                <c:pt idx="3061">
                  <c:v>27.075535</c:v>
                </c:pt>
                <c:pt idx="3062">
                  <c:v>27.073055</c:v>
                </c:pt>
                <c:pt idx="3063">
                  <c:v>27.112225</c:v>
                </c:pt>
                <c:pt idx="3064">
                  <c:v>27.158985</c:v>
                </c:pt>
                <c:pt idx="3065">
                  <c:v>27.19955</c:v>
                </c:pt>
                <c:pt idx="3066">
                  <c:v>27.21344</c:v>
                </c:pt>
                <c:pt idx="3067">
                  <c:v>27.272825</c:v>
                </c:pt>
                <c:pt idx="3068">
                  <c:v>27.3132</c:v>
                </c:pt>
                <c:pt idx="3069">
                  <c:v>27.34029</c:v>
                </c:pt>
                <c:pt idx="3070">
                  <c:v>27.378495</c:v>
                </c:pt>
                <c:pt idx="3071">
                  <c:v>27.39005</c:v>
                </c:pt>
                <c:pt idx="3072">
                  <c:v>27.43984</c:v>
                </c:pt>
                <c:pt idx="3073">
                  <c:v>27.49461</c:v>
                </c:pt>
                <c:pt idx="3074">
                  <c:v>27.50694</c:v>
                </c:pt>
                <c:pt idx="3075">
                  <c:v>27.55923</c:v>
                </c:pt>
                <c:pt idx="3076">
                  <c:v>27.574995</c:v>
                </c:pt>
                <c:pt idx="3077">
                  <c:v>27.614445</c:v>
                </c:pt>
                <c:pt idx="3078">
                  <c:v>27.672095</c:v>
                </c:pt>
                <c:pt idx="3079">
                  <c:v>27.69858</c:v>
                </c:pt>
                <c:pt idx="3080">
                  <c:v>27.70226</c:v>
                </c:pt>
                <c:pt idx="3081">
                  <c:v>27.789265</c:v>
                </c:pt>
                <c:pt idx="3082">
                  <c:v>27.80298</c:v>
                </c:pt>
                <c:pt idx="3083">
                  <c:v>27.82748</c:v>
                </c:pt>
                <c:pt idx="3084">
                  <c:v>27.87289</c:v>
                </c:pt>
                <c:pt idx="3085">
                  <c:v>27.88675</c:v>
                </c:pt>
                <c:pt idx="3086">
                  <c:v>27.939955</c:v>
                </c:pt>
                <c:pt idx="3087">
                  <c:v>27.98647</c:v>
                </c:pt>
                <c:pt idx="3088">
                  <c:v>28.001735</c:v>
                </c:pt>
                <c:pt idx="3089">
                  <c:v>28.04321</c:v>
                </c:pt>
                <c:pt idx="3090">
                  <c:v>28.07499</c:v>
                </c:pt>
                <c:pt idx="3091">
                  <c:v>28.10849</c:v>
                </c:pt>
                <c:pt idx="3092">
                  <c:v>28.13869</c:v>
                </c:pt>
                <c:pt idx="3093">
                  <c:v>28.186675</c:v>
                </c:pt>
                <c:pt idx="3094">
                  <c:v>28.223545</c:v>
                </c:pt>
                <c:pt idx="3095">
                  <c:v>28.2366</c:v>
                </c:pt>
                <c:pt idx="3096">
                  <c:v>28.28933</c:v>
                </c:pt>
                <c:pt idx="3097">
                  <c:v>28.33219</c:v>
                </c:pt>
                <c:pt idx="3098">
                  <c:v>28.348335</c:v>
                </c:pt>
                <c:pt idx="3099">
                  <c:v>28.3962</c:v>
                </c:pt>
                <c:pt idx="3100">
                  <c:v>28.435215</c:v>
                </c:pt>
                <c:pt idx="3101">
                  <c:v>28.45501</c:v>
                </c:pt>
                <c:pt idx="3102">
                  <c:v>28.490305</c:v>
                </c:pt>
                <c:pt idx="3103">
                  <c:v>28.55428</c:v>
                </c:pt>
                <c:pt idx="3104">
                  <c:v>28.55819</c:v>
                </c:pt>
                <c:pt idx="3105">
                  <c:v>28.60791</c:v>
                </c:pt>
                <c:pt idx="3106">
                  <c:v>28.633835</c:v>
                </c:pt>
                <c:pt idx="3107">
                  <c:v>28.675965</c:v>
                </c:pt>
                <c:pt idx="3108">
                  <c:v>28.68182</c:v>
                </c:pt>
                <c:pt idx="3109">
                  <c:v>28.742445</c:v>
                </c:pt>
                <c:pt idx="3110">
                  <c:v>28.790015</c:v>
                </c:pt>
                <c:pt idx="3111">
                  <c:v>28.813235</c:v>
                </c:pt>
                <c:pt idx="3112">
                  <c:v>28.84043</c:v>
                </c:pt>
                <c:pt idx="3113">
                  <c:v>28.86375</c:v>
                </c:pt>
                <c:pt idx="3114">
                  <c:v>28.89782</c:v>
                </c:pt>
                <c:pt idx="3115">
                  <c:v>28.98157</c:v>
                </c:pt>
                <c:pt idx="3116">
                  <c:v>28.987915</c:v>
                </c:pt>
                <c:pt idx="3117">
                  <c:v>29.02405</c:v>
                </c:pt>
                <c:pt idx="3118">
                  <c:v>29.03124</c:v>
                </c:pt>
                <c:pt idx="3119">
                  <c:v>29.06485</c:v>
                </c:pt>
                <c:pt idx="3120">
                  <c:v>29.168305</c:v>
                </c:pt>
                <c:pt idx="3121">
                  <c:v>29.178865</c:v>
                </c:pt>
                <c:pt idx="3122">
                  <c:v>29.206895</c:v>
                </c:pt>
                <c:pt idx="3123">
                  <c:v>29.211675</c:v>
                </c:pt>
                <c:pt idx="3124">
                  <c:v>29.306995</c:v>
                </c:pt>
                <c:pt idx="3125">
                  <c:v>29.34005</c:v>
                </c:pt>
                <c:pt idx="3126">
                  <c:v>29.354335</c:v>
                </c:pt>
                <c:pt idx="3127">
                  <c:v>29.389995</c:v>
                </c:pt>
                <c:pt idx="3128">
                  <c:v>29.40482</c:v>
                </c:pt>
                <c:pt idx="3129">
                  <c:v>29.4991</c:v>
                </c:pt>
                <c:pt idx="3130">
                  <c:v>29.509</c:v>
                </c:pt>
                <c:pt idx="3131">
                  <c:v>29.53647</c:v>
                </c:pt>
                <c:pt idx="3132">
                  <c:v>29.552865</c:v>
                </c:pt>
                <c:pt idx="3133">
                  <c:v>29.56899</c:v>
                </c:pt>
                <c:pt idx="3134">
                  <c:v>29.66359</c:v>
                </c:pt>
                <c:pt idx="3135">
                  <c:v>29.672985</c:v>
                </c:pt>
                <c:pt idx="3136">
                  <c:v>29.711475</c:v>
                </c:pt>
                <c:pt idx="3137">
                  <c:v>29.72012</c:v>
                </c:pt>
                <c:pt idx="3138">
                  <c:v>29.752375</c:v>
                </c:pt>
                <c:pt idx="3139">
                  <c:v>29.837905</c:v>
                </c:pt>
                <c:pt idx="3140">
                  <c:v>29.842575</c:v>
                </c:pt>
                <c:pt idx="3141">
                  <c:v>29.87754</c:v>
                </c:pt>
                <c:pt idx="3142">
                  <c:v>29.88259</c:v>
                </c:pt>
                <c:pt idx="3143">
                  <c:v>29.973125</c:v>
                </c:pt>
                <c:pt idx="3144">
                  <c:v>29.98128</c:v>
                </c:pt>
                <c:pt idx="3145">
                  <c:v>29.99383</c:v>
                </c:pt>
                <c:pt idx="3146">
                  <c:v>30.031095</c:v>
                </c:pt>
                <c:pt idx="3147">
                  <c:v>30.043455</c:v>
                </c:pt>
                <c:pt idx="3148">
                  <c:v>30.147075</c:v>
                </c:pt>
                <c:pt idx="3149">
                  <c:v>30.163715</c:v>
                </c:pt>
                <c:pt idx="3150">
                  <c:v>30.16949</c:v>
                </c:pt>
                <c:pt idx="3151">
                  <c:v>30.19624</c:v>
                </c:pt>
                <c:pt idx="3152">
                  <c:v>30.221165</c:v>
                </c:pt>
                <c:pt idx="3153">
                  <c:v>30.318655</c:v>
                </c:pt>
                <c:pt idx="3154">
                  <c:v>30.33052</c:v>
                </c:pt>
                <c:pt idx="3155">
                  <c:v>30.346795</c:v>
                </c:pt>
                <c:pt idx="3156">
                  <c:v>30.38031</c:v>
                </c:pt>
                <c:pt idx="3157">
                  <c:v>30.403225</c:v>
                </c:pt>
                <c:pt idx="3158">
                  <c:v>30.48701</c:v>
                </c:pt>
                <c:pt idx="3159">
                  <c:v>30.4795</c:v>
                </c:pt>
                <c:pt idx="3160">
                  <c:v>30.511625</c:v>
                </c:pt>
                <c:pt idx="3161">
                  <c:v>30.54662</c:v>
                </c:pt>
                <c:pt idx="3162">
                  <c:v>30.596645</c:v>
                </c:pt>
                <c:pt idx="3163">
                  <c:v>30.628605</c:v>
                </c:pt>
                <c:pt idx="3164">
                  <c:v>30.63864</c:v>
                </c:pt>
                <c:pt idx="3165">
                  <c:v>30.691785</c:v>
                </c:pt>
                <c:pt idx="3166">
                  <c:v>30.729845</c:v>
                </c:pt>
                <c:pt idx="3167">
                  <c:v>30.7315</c:v>
                </c:pt>
                <c:pt idx="3168">
                  <c:v>30.781965</c:v>
                </c:pt>
                <c:pt idx="3169">
                  <c:v>30.827465</c:v>
                </c:pt>
                <c:pt idx="3170">
                  <c:v>30.83932</c:v>
                </c:pt>
                <c:pt idx="3171">
                  <c:v>30.8729</c:v>
                </c:pt>
                <c:pt idx="3172">
                  <c:v>30.929965</c:v>
                </c:pt>
                <c:pt idx="3173">
                  <c:v>30.940315</c:v>
                </c:pt>
                <c:pt idx="3174">
                  <c:v>30.977225</c:v>
                </c:pt>
                <c:pt idx="3175">
                  <c:v>31.018395</c:v>
                </c:pt>
                <c:pt idx="3176">
                  <c:v>31.01843</c:v>
                </c:pt>
                <c:pt idx="3177">
                  <c:v>31.083715</c:v>
                </c:pt>
                <c:pt idx="3178">
                  <c:v>31.12272</c:v>
                </c:pt>
                <c:pt idx="3179">
                  <c:v>31.132155</c:v>
                </c:pt>
                <c:pt idx="3180">
                  <c:v>31.178405</c:v>
                </c:pt>
                <c:pt idx="3181">
                  <c:v>31.2008</c:v>
                </c:pt>
                <c:pt idx="3182">
                  <c:v>31.22394</c:v>
                </c:pt>
                <c:pt idx="3183">
                  <c:v>31.31423</c:v>
                </c:pt>
                <c:pt idx="3184">
                  <c:v>31.316645</c:v>
                </c:pt>
                <c:pt idx="3185">
                  <c:v>31.33633</c:v>
                </c:pt>
                <c:pt idx="3186">
                  <c:v>31.3562</c:v>
                </c:pt>
                <c:pt idx="3187">
                  <c:v>31.387825</c:v>
                </c:pt>
                <c:pt idx="3188">
                  <c:v>31.488805</c:v>
                </c:pt>
                <c:pt idx="3189">
                  <c:v>31.49666</c:v>
                </c:pt>
                <c:pt idx="3190">
                  <c:v>31.52772</c:v>
                </c:pt>
                <c:pt idx="3191">
                  <c:v>31.542755</c:v>
                </c:pt>
                <c:pt idx="3192">
                  <c:v>31.587735</c:v>
                </c:pt>
                <c:pt idx="3193">
                  <c:v>31.657565</c:v>
                </c:pt>
                <c:pt idx="3194">
                  <c:v>31.674425</c:v>
                </c:pt>
                <c:pt idx="3195">
                  <c:v>31.695135</c:v>
                </c:pt>
                <c:pt idx="3196">
                  <c:v>31.721875</c:v>
                </c:pt>
                <c:pt idx="3197">
                  <c:v>31.75953</c:v>
                </c:pt>
                <c:pt idx="3198">
                  <c:v>31.848645</c:v>
                </c:pt>
                <c:pt idx="3199">
                  <c:v>31.841895</c:v>
                </c:pt>
                <c:pt idx="3200">
                  <c:v>31.87821</c:v>
                </c:pt>
                <c:pt idx="3201">
                  <c:v>31.889295</c:v>
                </c:pt>
                <c:pt idx="3202">
                  <c:v>31.92633</c:v>
                </c:pt>
                <c:pt idx="3203">
                  <c:v>32.011225</c:v>
                </c:pt>
                <c:pt idx="3204">
                  <c:v>32.02953</c:v>
                </c:pt>
                <c:pt idx="3205">
                  <c:v>32.059415</c:v>
                </c:pt>
                <c:pt idx="3206">
                  <c:v>32.069725</c:v>
                </c:pt>
                <c:pt idx="3207">
                  <c:v>32.129035</c:v>
                </c:pt>
                <c:pt idx="3208">
                  <c:v>32.208925</c:v>
                </c:pt>
                <c:pt idx="3209">
                  <c:v>32.213515</c:v>
                </c:pt>
                <c:pt idx="3210">
                  <c:v>32.236655</c:v>
                </c:pt>
                <c:pt idx="3211">
                  <c:v>32.255035</c:v>
                </c:pt>
                <c:pt idx="3212">
                  <c:v>32.29155</c:v>
                </c:pt>
                <c:pt idx="3213">
                  <c:v>32.378965</c:v>
                </c:pt>
                <c:pt idx="3214">
                  <c:v>32.38462</c:v>
                </c:pt>
                <c:pt idx="3215">
                  <c:v>32.420915</c:v>
                </c:pt>
                <c:pt idx="3216">
                  <c:v>32.423895</c:v>
                </c:pt>
                <c:pt idx="3217">
                  <c:v>32.45826</c:v>
                </c:pt>
                <c:pt idx="3218">
                  <c:v>32.560155</c:v>
                </c:pt>
                <c:pt idx="3219">
                  <c:v>32.56656</c:v>
                </c:pt>
                <c:pt idx="3220">
                  <c:v>32.5976</c:v>
                </c:pt>
                <c:pt idx="3221">
                  <c:v>32.61411</c:v>
                </c:pt>
                <c:pt idx="3222">
                  <c:v>32.63303</c:v>
                </c:pt>
                <c:pt idx="3223">
                  <c:v>32.73858</c:v>
                </c:pt>
                <c:pt idx="3224">
                  <c:v>32.740255</c:v>
                </c:pt>
                <c:pt idx="3225">
                  <c:v>32.765495</c:v>
                </c:pt>
                <c:pt idx="3226">
                  <c:v>32.793405</c:v>
                </c:pt>
                <c:pt idx="3227">
                  <c:v>32.79797</c:v>
                </c:pt>
                <c:pt idx="3228">
                  <c:v>32.91736</c:v>
                </c:pt>
                <c:pt idx="3229">
                  <c:v>32.94238</c:v>
                </c:pt>
                <c:pt idx="3230">
                  <c:v>32.941945</c:v>
                </c:pt>
                <c:pt idx="3231">
                  <c:v>32.976695</c:v>
                </c:pt>
                <c:pt idx="3232">
                  <c:v>32.98582</c:v>
                </c:pt>
                <c:pt idx="3233">
                  <c:v>33.07605</c:v>
                </c:pt>
                <c:pt idx="3234">
                  <c:v>33.123715</c:v>
                </c:pt>
                <c:pt idx="3235">
                  <c:v>33.126835</c:v>
                </c:pt>
                <c:pt idx="3236">
                  <c:v>33.159985</c:v>
                </c:pt>
                <c:pt idx="3237">
                  <c:v>33.16826</c:v>
                </c:pt>
                <c:pt idx="3238">
                  <c:v>33.19519</c:v>
                </c:pt>
                <c:pt idx="3239">
                  <c:v>33.295535</c:v>
                </c:pt>
                <c:pt idx="3240">
                  <c:v>33.30341</c:v>
                </c:pt>
                <c:pt idx="3241">
                  <c:v>33.34665</c:v>
                </c:pt>
                <c:pt idx="3242">
                  <c:v>33.35615</c:v>
                </c:pt>
                <c:pt idx="3243">
                  <c:v>33.370585</c:v>
                </c:pt>
                <c:pt idx="3244">
                  <c:v>33.48571</c:v>
                </c:pt>
                <c:pt idx="3245">
                  <c:v>33.49294</c:v>
                </c:pt>
                <c:pt idx="3246">
                  <c:v>33.49389</c:v>
                </c:pt>
                <c:pt idx="3247">
                  <c:v>33.53027</c:v>
                </c:pt>
                <c:pt idx="3248">
                  <c:v>33.53823</c:v>
                </c:pt>
                <c:pt idx="3249">
                  <c:v>33.6467</c:v>
                </c:pt>
                <c:pt idx="3250">
                  <c:v>33.67481</c:v>
                </c:pt>
                <c:pt idx="3251">
                  <c:v>33.68105</c:v>
                </c:pt>
                <c:pt idx="3252">
                  <c:v>33.71544</c:v>
                </c:pt>
                <c:pt idx="3253">
                  <c:v>33.727255</c:v>
                </c:pt>
                <c:pt idx="3254">
                  <c:v>33.749975</c:v>
                </c:pt>
                <c:pt idx="3255">
                  <c:v>33.85844</c:v>
                </c:pt>
                <c:pt idx="3256">
                  <c:v>33.86955</c:v>
                </c:pt>
                <c:pt idx="3257">
                  <c:v>33.887625</c:v>
                </c:pt>
                <c:pt idx="3258">
                  <c:v>33.91545</c:v>
                </c:pt>
                <c:pt idx="3259">
                  <c:v>33.922515</c:v>
                </c:pt>
                <c:pt idx="3260">
                  <c:v>34.04136</c:v>
                </c:pt>
                <c:pt idx="3261">
                  <c:v>34.05294</c:v>
                </c:pt>
                <c:pt idx="3262">
                  <c:v>34.060415</c:v>
                </c:pt>
                <c:pt idx="3263">
                  <c:v>34.095865</c:v>
                </c:pt>
                <c:pt idx="3264">
                  <c:v>34.105595</c:v>
                </c:pt>
                <c:pt idx="3265">
                  <c:v>34.14928</c:v>
                </c:pt>
                <c:pt idx="3266">
                  <c:v>34.248475</c:v>
                </c:pt>
                <c:pt idx="3267">
                  <c:v>34.25094</c:v>
                </c:pt>
                <c:pt idx="3268">
                  <c:v>34.28409</c:v>
                </c:pt>
                <c:pt idx="3269">
                  <c:v>34.29611</c:v>
                </c:pt>
                <c:pt idx="3270">
                  <c:v>34.305625</c:v>
                </c:pt>
                <c:pt idx="3271">
                  <c:v>34.42578</c:v>
                </c:pt>
                <c:pt idx="3272">
                  <c:v>34.439645</c:v>
                </c:pt>
                <c:pt idx="3273">
                  <c:v>34.4524</c:v>
                </c:pt>
                <c:pt idx="3274">
                  <c:v>34.489955</c:v>
                </c:pt>
                <c:pt idx="3275">
                  <c:v>34.493335</c:v>
                </c:pt>
                <c:pt idx="3276">
                  <c:v>34.57018</c:v>
                </c:pt>
                <c:pt idx="3277">
                  <c:v>34.633055</c:v>
                </c:pt>
                <c:pt idx="3278">
                  <c:v>34.63444</c:v>
                </c:pt>
                <c:pt idx="3279">
                  <c:v>34.682115</c:v>
                </c:pt>
                <c:pt idx="3280">
                  <c:v>34.683645</c:v>
                </c:pt>
                <c:pt idx="3281">
                  <c:v>34.703805</c:v>
                </c:pt>
                <c:pt idx="3282">
                  <c:v>34.826855</c:v>
                </c:pt>
                <c:pt idx="3283">
                  <c:v>34.83133</c:v>
                </c:pt>
                <c:pt idx="3284">
                  <c:v>34.84551</c:v>
                </c:pt>
                <c:pt idx="3285">
                  <c:v>34.876075</c:v>
                </c:pt>
                <c:pt idx="3286">
                  <c:v>34.8844</c:v>
                </c:pt>
                <c:pt idx="3287">
                  <c:v>34.953665</c:v>
                </c:pt>
                <c:pt idx="3288">
                  <c:v>35.03011</c:v>
                </c:pt>
                <c:pt idx="3289">
                  <c:v>35.04023</c:v>
                </c:pt>
                <c:pt idx="3290">
                  <c:v>35.063165</c:v>
                </c:pt>
                <c:pt idx="3291">
                  <c:v>35.082785</c:v>
                </c:pt>
                <c:pt idx="3292">
                  <c:v>35.090285</c:v>
                </c:pt>
                <c:pt idx="3293">
                  <c:v>35.220075</c:v>
                </c:pt>
                <c:pt idx="3294">
                  <c:v>35.226595</c:v>
                </c:pt>
                <c:pt idx="3295">
                  <c:v>35.239965</c:v>
                </c:pt>
                <c:pt idx="3296">
                  <c:v>35.27022</c:v>
                </c:pt>
                <c:pt idx="3297">
                  <c:v>35.28322</c:v>
                </c:pt>
                <c:pt idx="3298">
                  <c:v>35.333095</c:v>
                </c:pt>
                <c:pt idx="3299">
                  <c:v>35.415645</c:v>
                </c:pt>
                <c:pt idx="3300">
                  <c:v>35.42621</c:v>
                </c:pt>
                <c:pt idx="3301">
                  <c:v>35.452895</c:v>
                </c:pt>
                <c:pt idx="3302">
                  <c:v>35.47341</c:v>
                </c:pt>
                <c:pt idx="3303">
                  <c:v>35.480585</c:v>
                </c:pt>
                <c:pt idx="3304">
                  <c:v>35.59378</c:v>
                </c:pt>
                <c:pt idx="3305">
                  <c:v>35.628745</c:v>
                </c:pt>
                <c:pt idx="3306">
                  <c:v>35.63535</c:v>
                </c:pt>
                <c:pt idx="3307">
                  <c:v>35.667015</c:v>
                </c:pt>
                <c:pt idx="3308">
                  <c:v>35.674445</c:v>
                </c:pt>
                <c:pt idx="3309">
                  <c:v>35.69671</c:v>
                </c:pt>
                <c:pt idx="3310">
                  <c:v>35.82546</c:v>
                </c:pt>
                <c:pt idx="3311">
                  <c:v>35.82693</c:v>
                </c:pt>
                <c:pt idx="3312">
                  <c:v>35.832435</c:v>
                </c:pt>
                <c:pt idx="3313">
                  <c:v>35.868005</c:v>
                </c:pt>
                <c:pt idx="3314">
                  <c:v>35.88622</c:v>
                </c:pt>
                <c:pt idx="3315">
                  <c:v>35.88614</c:v>
                </c:pt>
                <c:pt idx="3316">
                  <c:v>36.031875</c:v>
                </c:pt>
                <c:pt idx="3317">
                  <c:v>36.035</c:v>
                </c:pt>
                <c:pt idx="3318">
                  <c:v>36.037995</c:v>
                </c:pt>
                <c:pt idx="3319">
                  <c:v>36.08163</c:v>
                </c:pt>
                <c:pt idx="3320">
                  <c:v>36.086185</c:v>
                </c:pt>
                <c:pt idx="3321">
                  <c:v>36.1471</c:v>
                </c:pt>
                <c:pt idx="3322">
                  <c:v>36.226685</c:v>
                </c:pt>
                <c:pt idx="3323">
                  <c:v>36.24208</c:v>
                </c:pt>
                <c:pt idx="3324">
                  <c:v>36.26903</c:v>
                </c:pt>
                <c:pt idx="3325">
                  <c:v>36.295885</c:v>
                </c:pt>
                <c:pt idx="3326">
                  <c:v>36.29443</c:v>
                </c:pt>
                <c:pt idx="3327">
                  <c:v>36.412405</c:v>
                </c:pt>
                <c:pt idx="3328">
                  <c:v>36.442215</c:v>
                </c:pt>
                <c:pt idx="3329">
                  <c:v>36.4493</c:v>
                </c:pt>
                <c:pt idx="3330">
                  <c:v>36.48628</c:v>
                </c:pt>
                <c:pt idx="3331">
                  <c:v>36.49437</c:v>
                </c:pt>
                <c:pt idx="3332">
                  <c:v>36.51057</c:v>
                </c:pt>
                <c:pt idx="3333">
                  <c:v>36.64049</c:v>
                </c:pt>
                <c:pt idx="3334">
                  <c:v>36.65893</c:v>
                </c:pt>
                <c:pt idx="3335">
                  <c:v>36.667085</c:v>
                </c:pt>
                <c:pt idx="3336">
                  <c:v>36.69855</c:v>
                </c:pt>
                <c:pt idx="3337">
                  <c:v>36.701465</c:v>
                </c:pt>
                <c:pt idx="3338">
                  <c:v>36.756885</c:v>
                </c:pt>
                <c:pt idx="3339">
                  <c:v>36.866555</c:v>
                </c:pt>
                <c:pt idx="3340">
                  <c:v>36.870355</c:v>
                </c:pt>
                <c:pt idx="3341">
                  <c:v>36.895065</c:v>
                </c:pt>
                <c:pt idx="3342">
                  <c:v>36.91061</c:v>
                </c:pt>
                <c:pt idx="3343">
                  <c:v>36.917075</c:v>
                </c:pt>
                <c:pt idx="3344">
                  <c:v>37.027685</c:v>
                </c:pt>
                <c:pt idx="3345">
                  <c:v>37.066765</c:v>
                </c:pt>
                <c:pt idx="3346">
                  <c:v>37.078375</c:v>
                </c:pt>
                <c:pt idx="3347">
                  <c:v>37.118685</c:v>
                </c:pt>
                <c:pt idx="3348">
                  <c:v>37.121575</c:v>
                </c:pt>
                <c:pt idx="3349">
                  <c:v>37.135305</c:v>
                </c:pt>
                <c:pt idx="3350">
                  <c:v>37.276345</c:v>
                </c:pt>
                <c:pt idx="3351">
                  <c:v>37.280855</c:v>
                </c:pt>
                <c:pt idx="3352">
                  <c:v>37.29193</c:v>
                </c:pt>
                <c:pt idx="3353">
                  <c:v>37.33845</c:v>
                </c:pt>
                <c:pt idx="3354">
                  <c:v>37.344525</c:v>
                </c:pt>
                <c:pt idx="3355">
                  <c:v>37.352265</c:v>
                </c:pt>
                <c:pt idx="3356">
                  <c:v>37.495115</c:v>
                </c:pt>
                <c:pt idx="3357">
                  <c:v>37.498785</c:v>
                </c:pt>
                <c:pt idx="3358">
                  <c:v>37.50123</c:v>
                </c:pt>
                <c:pt idx="3359">
                  <c:v>37.542635</c:v>
                </c:pt>
                <c:pt idx="3360">
                  <c:v>37.551605</c:v>
                </c:pt>
                <c:pt idx="3361">
                  <c:v>37.585265</c:v>
                </c:pt>
                <c:pt idx="3362">
                  <c:v>37.703955</c:v>
                </c:pt>
                <c:pt idx="3363">
                  <c:v>37.70621</c:v>
                </c:pt>
                <c:pt idx="3364">
                  <c:v>37.730225</c:v>
                </c:pt>
                <c:pt idx="3365">
                  <c:v>37.749575</c:v>
                </c:pt>
                <c:pt idx="3366">
                  <c:v>37.767375</c:v>
                </c:pt>
                <c:pt idx="3367">
                  <c:v>37.850855</c:v>
                </c:pt>
                <c:pt idx="3368">
                  <c:v>37.915905</c:v>
                </c:pt>
                <c:pt idx="3369">
                  <c:v>37.91795</c:v>
                </c:pt>
                <c:pt idx="3370">
                  <c:v>37.947985</c:v>
                </c:pt>
                <c:pt idx="3371">
                  <c:v>37.959755</c:v>
                </c:pt>
                <c:pt idx="3372">
                  <c:v>37.967905</c:v>
                </c:pt>
                <c:pt idx="3373">
                  <c:v>38.08892</c:v>
                </c:pt>
                <c:pt idx="3374">
                  <c:v>38.118375</c:v>
                </c:pt>
                <c:pt idx="3375">
                  <c:v>38.12617</c:v>
                </c:pt>
                <c:pt idx="3376">
                  <c:v>38.160965</c:v>
                </c:pt>
                <c:pt idx="3377">
                  <c:v>38.17489</c:v>
                </c:pt>
                <c:pt idx="3378">
                  <c:v>38.182425</c:v>
                </c:pt>
                <c:pt idx="3379">
                  <c:v>38.3226</c:v>
                </c:pt>
                <c:pt idx="3380">
                  <c:v>38.33217</c:v>
                </c:pt>
                <c:pt idx="3381">
                  <c:v>38.34242</c:v>
                </c:pt>
                <c:pt idx="3382">
                  <c:v>38.3801</c:v>
                </c:pt>
                <c:pt idx="3383">
                  <c:v>38.385175</c:v>
                </c:pt>
                <c:pt idx="3384">
                  <c:v>38.391115</c:v>
                </c:pt>
                <c:pt idx="3385">
                  <c:v>38.52763</c:v>
                </c:pt>
                <c:pt idx="3386">
                  <c:v>38.54753</c:v>
                </c:pt>
                <c:pt idx="3387">
                  <c:v>38.55174</c:v>
                </c:pt>
                <c:pt idx="3388">
                  <c:v>38.59444</c:v>
                </c:pt>
                <c:pt idx="3389">
                  <c:v>38.591945</c:v>
                </c:pt>
                <c:pt idx="3390">
                  <c:v>38.605185</c:v>
                </c:pt>
                <c:pt idx="3391">
                  <c:v>38.734165</c:v>
                </c:pt>
                <c:pt idx="3392">
                  <c:v>38.753915</c:v>
                </c:pt>
                <c:pt idx="3393">
                  <c:v>38.763535</c:v>
                </c:pt>
                <c:pt idx="3394">
                  <c:v>38.79905</c:v>
                </c:pt>
                <c:pt idx="3395">
                  <c:v>38.804035</c:v>
                </c:pt>
                <c:pt idx="3396">
                  <c:v>38.811925</c:v>
                </c:pt>
                <c:pt idx="3397">
                  <c:v>38.955015</c:v>
                </c:pt>
                <c:pt idx="3398">
                  <c:v>38.968485</c:v>
                </c:pt>
                <c:pt idx="3399">
                  <c:v>38.969235</c:v>
                </c:pt>
                <c:pt idx="3400">
                  <c:v>39.00218</c:v>
                </c:pt>
                <c:pt idx="3401">
                  <c:v>39.01458</c:v>
                </c:pt>
                <c:pt idx="3402">
                  <c:v>39.02883</c:v>
                </c:pt>
                <c:pt idx="3403">
                  <c:v>39.13671</c:v>
                </c:pt>
                <c:pt idx="3404">
                  <c:v>39.17497</c:v>
                </c:pt>
                <c:pt idx="3405">
                  <c:v>39.18854</c:v>
                </c:pt>
                <c:pt idx="3406">
                  <c:v>39.216955</c:v>
                </c:pt>
                <c:pt idx="3407">
                  <c:v>39.225565</c:v>
                </c:pt>
                <c:pt idx="3408">
                  <c:v>39.23533</c:v>
                </c:pt>
                <c:pt idx="3409">
                  <c:v>39.371365</c:v>
                </c:pt>
                <c:pt idx="3410">
                  <c:v>39.333995</c:v>
                </c:pt>
                <c:pt idx="3411">
                  <c:v>39.327585</c:v>
                </c:pt>
                <c:pt idx="3412">
                  <c:v>39.377685</c:v>
                </c:pt>
                <c:pt idx="3413">
                  <c:v>39.37823</c:v>
                </c:pt>
                <c:pt idx="3414">
                  <c:v>39.382915</c:v>
                </c:pt>
                <c:pt idx="3415">
                  <c:v>39.520465</c:v>
                </c:pt>
                <c:pt idx="3416">
                  <c:v>39.55448</c:v>
                </c:pt>
                <c:pt idx="3417">
                  <c:v>39.55009</c:v>
                </c:pt>
                <c:pt idx="3418">
                  <c:v>39.591785</c:v>
                </c:pt>
                <c:pt idx="3419">
                  <c:v>39.61083</c:v>
                </c:pt>
                <c:pt idx="3420">
                  <c:v>39.61929</c:v>
                </c:pt>
                <c:pt idx="3421">
                  <c:v>39.76494</c:v>
                </c:pt>
                <c:pt idx="3422">
                  <c:v>39.76515</c:v>
                </c:pt>
                <c:pt idx="3423">
                  <c:v>39.78746</c:v>
                </c:pt>
                <c:pt idx="3424">
                  <c:v>39.81588</c:v>
                </c:pt>
                <c:pt idx="3425">
                  <c:v>39.820945</c:v>
                </c:pt>
                <c:pt idx="3426">
                  <c:v>39.861475</c:v>
                </c:pt>
                <c:pt idx="3427">
                  <c:v>39.977445</c:v>
                </c:pt>
                <c:pt idx="3428">
                  <c:v>39.98133</c:v>
                </c:pt>
                <c:pt idx="3429">
                  <c:v>39.9918</c:v>
                </c:pt>
                <c:pt idx="3430">
                  <c:v>40.02633</c:v>
                </c:pt>
                <c:pt idx="3431">
                  <c:v>40.02643</c:v>
                </c:pt>
                <c:pt idx="3432">
                  <c:v>40.128725</c:v>
                </c:pt>
                <c:pt idx="3433">
                  <c:v>40.179295</c:v>
                </c:pt>
                <c:pt idx="3434">
                  <c:v>40.181015</c:v>
                </c:pt>
                <c:pt idx="3435">
                  <c:v>40.215175</c:v>
                </c:pt>
                <c:pt idx="3436">
                  <c:v>40.2181</c:v>
                </c:pt>
                <c:pt idx="3437">
                  <c:v>40.23736</c:v>
                </c:pt>
                <c:pt idx="3438">
                  <c:v>40.38164</c:v>
                </c:pt>
                <c:pt idx="3439">
                  <c:v>40.39396</c:v>
                </c:pt>
                <c:pt idx="3440">
                  <c:v>40.40382</c:v>
                </c:pt>
                <c:pt idx="3441">
                  <c:v>40.43536</c:v>
                </c:pt>
                <c:pt idx="3442">
                  <c:v>40.453</c:v>
                </c:pt>
                <c:pt idx="3443">
                  <c:v>40.45207</c:v>
                </c:pt>
                <c:pt idx="3444">
                  <c:v>40.60072</c:v>
                </c:pt>
                <c:pt idx="3445">
                  <c:v>40.609835</c:v>
                </c:pt>
                <c:pt idx="3446">
                  <c:v>40.628105</c:v>
                </c:pt>
                <c:pt idx="3447">
                  <c:v>40.66342</c:v>
                </c:pt>
                <c:pt idx="3448">
                  <c:v>40.65853</c:v>
                </c:pt>
                <c:pt idx="3449">
                  <c:v>40.67935</c:v>
                </c:pt>
                <c:pt idx="3450">
                  <c:v>40.823025</c:v>
                </c:pt>
                <c:pt idx="3451">
                  <c:v>40.825465</c:v>
                </c:pt>
                <c:pt idx="3452">
                  <c:v>40.82777</c:v>
                </c:pt>
                <c:pt idx="3453">
                  <c:v>40.86437</c:v>
                </c:pt>
                <c:pt idx="3454">
                  <c:v>40.86538</c:v>
                </c:pt>
                <c:pt idx="3455">
                  <c:v>40.88144</c:v>
                </c:pt>
                <c:pt idx="3456">
                  <c:v>41.020745</c:v>
                </c:pt>
                <c:pt idx="3457">
                  <c:v>41.02756</c:v>
                </c:pt>
                <c:pt idx="3458">
                  <c:v>41.043615</c:v>
                </c:pt>
                <c:pt idx="3459">
                  <c:v>41.07271</c:v>
                </c:pt>
                <c:pt idx="3460">
                  <c:v>41.08085</c:v>
                </c:pt>
                <c:pt idx="3461">
                  <c:v>41.09512</c:v>
                </c:pt>
                <c:pt idx="3462">
                  <c:v>41.22713</c:v>
                </c:pt>
                <c:pt idx="3463">
                  <c:v>41.253145</c:v>
                </c:pt>
                <c:pt idx="3464">
                  <c:v>41.255295</c:v>
                </c:pt>
                <c:pt idx="3465">
                  <c:v>41.278345</c:v>
                </c:pt>
                <c:pt idx="3466">
                  <c:v>41.298025</c:v>
                </c:pt>
                <c:pt idx="3467">
                  <c:v>41.30438</c:v>
                </c:pt>
                <c:pt idx="3468">
                  <c:v>41.40991</c:v>
                </c:pt>
                <c:pt idx="3469">
                  <c:v>41.468295</c:v>
                </c:pt>
                <c:pt idx="3470">
                  <c:v>41.460095</c:v>
                </c:pt>
                <c:pt idx="3471">
                  <c:v>41.489545</c:v>
                </c:pt>
                <c:pt idx="3472">
                  <c:v>41.51568</c:v>
                </c:pt>
                <c:pt idx="3473">
                  <c:v>41.514935</c:v>
                </c:pt>
                <c:pt idx="3474">
                  <c:v>41.5939</c:v>
                </c:pt>
                <c:pt idx="3475">
                  <c:v>41.6698</c:v>
                </c:pt>
                <c:pt idx="3476">
                  <c:v>41.684795</c:v>
                </c:pt>
                <c:pt idx="3477">
                  <c:v>41.711465</c:v>
                </c:pt>
                <c:pt idx="3478">
                  <c:v>41.71757</c:v>
                </c:pt>
                <c:pt idx="3479">
                  <c:v>41.728</c:v>
                </c:pt>
                <c:pt idx="3480">
                  <c:v>41.809405</c:v>
                </c:pt>
                <c:pt idx="3481">
                  <c:v>41.88009</c:v>
                </c:pt>
                <c:pt idx="3482">
                  <c:v>41.894785</c:v>
                </c:pt>
                <c:pt idx="3483">
                  <c:v>41.892995</c:v>
                </c:pt>
                <c:pt idx="3484">
                  <c:v>41.925705</c:v>
                </c:pt>
                <c:pt idx="3485">
                  <c:v>41.941175</c:v>
                </c:pt>
                <c:pt idx="3486">
                  <c:v>41.972085</c:v>
                </c:pt>
                <c:pt idx="3487">
                  <c:v>42.104555</c:v>
                </c:pt>
                <c:pt idx="3488">
                  <c:v>42.10067</c:v>
                </c:pt>
                <c:pt idx="3489">
                  <c:v>42.113095</c:v>
                </c:pt>
                <c:pt idx="3490">
                  <c:v>42.140515</c:v>
                </c:pt>
                <c:pt idx="3491">
                  <c:v>42.149805</c:v>
                </c:pt>
                <c:pt idx="3492">
                  <c:v>42.166035</c:v>
                </c:pt>
                <c:pt idx="3493">
                  <c:v>42.31152</c:v>
                </c:pt>
                <c:pt idx="3494">
                  <c:v>42.330335</c:v>
                </c:pt>
                <c:pt idx="3495">
                  <c:v>42.324985</c:v>
                </c:pt>
                <c:pt idx="3496">
                  <c:v>42.362225</c:v>
                </c:pt>
                <c:pt idx="3497">
                  <c:v>42.366735</c:v>
                </c:pt>
                <c:pt idx="3498">
                  <c:v>42.36956</c:v>
                </c:pt>
                <c:pt idx="3499">
                  <c:v>42.503415</c:v>
                </c:pt>
                <c:pt idx="3500">
                  <c:v>42.547585</c:v>
                </c:pt>
                <c:pt idx="3501">
                  <c:v>42.541265</c:v>
                </c:pt>
                <c:pt idx="3502">
                  <c:v>42.57242</c:v>
                </c:pt>
                <c:pt idx="3503">
                  <c:v>42.591075</c:v>
                </c:pt>
                <c:pt idx="3504">
                  <c:v>42.596455</c:v>
                </c:pt>
                <c:pt idx="3505">
                  <c:v>42.634325</c:v>
                </c:pt>
                <c:pt idx="3506">
                  <c:v>42.769485</c:v>
                </c:pt>
                <c:pt idx="3507">
                  <c:v>42.802925</c:v>
                </c:pt>
                <c:pt idx="3508">
                  <c:v>42.807355</c:v>
                </c:pt>
                <c:pt idx="3509">
                  <c:v>42.836825</c:v>
                </c:pt>
                <c:pt idx="3510">
                  <c:v>42.956615</c:v>
                </c:pt>
                <c:pt idx="3511">
                  <c:v>42.97367</c:v>
                </c:pt>
                <c:pt idx="3512">
                  <c:v>42.97357</c:v>
                </c:pt>
                <c:pt idx="3513">
                  <c:v>43.00837</c:v>
                </c:pt>
                <c:pt idx="3514">
                  <c:v>43.015925</c:v>
                </c:pt>
                <c:pt idx="3515">
                  <c:v>43.054315</c:v>
                </c:pt>
                <c:pt idx="3516">
                  <c:v>43.190415</c:v>
                </c:pt>
                <c:pt idx="3517">
                  <c:v>43.189885</c:v>
                </c:pt>
                <c:pt idx="3518">
                  <c:v>43.207475</c:v>
                </c:pt>
                <c:pt idx="3519">
                  <c:v>43.22675</c:v>
                </c:pt>
                <c:pt idx="3520">
                  <c:v>43.233285</c:v>
                </c:pt>
                <c:pt idx="3521">
                  <c:v>43.31061</c:v>
                </c:pt>
                <c:pt idx="3522">
                  <c:v>43.40378</c:v>
                </c:pt>
                <c:pt idx="3523">
                  <c:v>43.403625</c:v>
                </c:pt>
                <c:pt idx="3524">
                  <c:v>43.437295</c:v>
                </c:pt>
                <c:pt idx="3525">
                  <c:v>43.452835</c:v>
                </c:pt>
                <c:pt idx="3526">
                  <c:v>43.45845</c:v>
                </c:pt>
                <c:pt idx="3527">
                  <c:v>43.499475</c:v>
                </c:pt>
                <c:pt idx="3528">
                  <c:v>43.63463</c:v>
                </c:pt>
                <c:pt idx="3529">
                  <c:v>43.64089</c:v>
                </c:pt>
                <c:pt idx="3530">
                  <c:v>43.644115</c:v>
                </c:pt>
                <c:pt idx="3531">
                  <c:v>43.676775</c:v>
                </c:pt>
                <c:pt idx="3532">
                  <c:v>43.67905</c:v>
                </c:pt>
                <c:pt idx="3533">
                  <c:v>43.72409</c:v>
                </c:pt>
                <c:pt idx="3534">
                  <c:v>43.85908</c:v>
                </c:pt>
                <c:pt idx="3535">
                  <c:v>43.862315</c:v>
                </c:pt>
                <c:pt idx="3536">
                  <c:v>43.87063</c:v>
                </c:pt>
                <c:pt idx="3537">
                  <c:v>43.88438</c:v>
                </c:pt>
                <c:pt idx="3538">
                  <c:v>43.899235</c:v>
                </c:pt>
                <c:pt idx="3539">
                  <c:v>43.923065</c:v>
                </c:pt>
                <c:pt idx="3540">
                  <c:v>44.072595</c:v>
                </c:pt>
                <c:pt idx="3541">
                  <c:v>44.073225</c:v>
                </c:pt>
                <c:pt idx="3542">
                  <c:v>44.08</c:v>
                </c:pt>
                <c:pt idx="3543">
                  <c:v>44.10748</c:v>
                </c:pt>
                <c:pt idx="3544">
                  <c:v>44.113695</c:v>
                </c:pt>
                <c:pt idx="3545">
                  <c:v>44.11891</c:v>
                </c:pt>
                <c:pt idx="3546">
                  <c:v>44.281615</c:v>
                </c:pt>
                <c:pt idx="3547">
                  <c:v>44.29748</c:v>
                </c:pt>
                <c:pt idx="3548">
                  <c:v>44.29766</c:v>
                </c:pt>
                <c:pt idx="3549">
                  <c:v>44.32854</c:v>
                </c:pt>
                <c:pt idx="3550">
                  <c:v>44.33206</c:v>
                </c:pt>
                <c:pt idx="3551">
                  <c:v>44.34273</c:v>
                </c:pt>
                <c:pt idx="3552">
                  <c:v>44.42674</c:v>
                </c:pt>
                <c:pt idx="3553">
                  <c:v>44.515975</c:v>
                </c:pt>
                <c:pt idx="3554">
                  <c:v>44.511055</c:v>
                </c:pt>
                <c:pt idx="3555">
                  <c:v>44.52711</c:v>
                </c:pt>
                <c:pt idx="3556">
                  <c:v>44.54935</c:v>
                </c:pt>
                <c:pt idx="3557">
                  <c:v>44.55737</c:v>
                </c:pt>
                <c:pt idx="3558">
                  <c:v>44.60883</c:v>
                </c:pt>
                <c:pt idx="3559">
                  <c:v>44.740045</c:v>
                </c:pt>
                <c:pt idx="3560">
                  <c:v>44.746245</c:v>
                </c:pt>
                <c:pt idx="3561">
                  <c:v>44.75198</c:v>
                </c:pt>
                <c:pt idx="3562">
                  <c:v>44.785295</c:v>
                </c:pt>
                <c:pt idx="3563">
                  <c:v>44.78178</c:v>
                </c:pt>
                <c:pt idx="3564">
                  <c:v>44.816535</c:v>
                </c:pt>
                <c:pt idx="3565">
                  <c:v>44.963085</c:v>
                </c:pt>
                <c:pt idx="3566">
                  <c:v>44.964375</c:v>
                </c:pt>
                <c:pt idx="3567">
                  <c:v>44.96871</c:v>
                </c:pt>
                <c:pt idx="3568">
                  <c:v>45.00786</c:v>
                </c:pt>
                <c:pt idx="3569">
                  <c:v>45.00591</c:v>
                </c:pt>
                <c:pt idx="3570">
                  <c:v>45.01593</c:v>
                </c:pt>
                <c:pt idx="3571">
                  <c:v>45.180515</c:v>
                </c:pt>
                <c:pt idx="3572">
                  <c:v>45.18993</c:v>
                </c:pt>
                <c:pt idx="3573">
                  <c:v>45.19544</c:v>
                </c:pt>
                <c:pt idx="3574">
                  <c:v>45.216605</c:v>
                </c:pt>
                <c:pt idx="3575">
                  <c:v>45.23852</c:v>
                </c:pt>
                <c:pt idx="3576">
                  <c:v>45.240965</c:v>
                </c:pt>
                <c:pt idx="3577">
                  <c:v>45.37051</c:v>
                </c:pt>
                <c:pt idx="3578">
                  <c:v>45.41839</c:v>
                </c:pt>
                <c:pt idx="3579">
                  <c:v>45.42543</c:v>
                </c:pt>
                <c:pt idx="3580">
                  <c:v>45.43821</c:v>
                </c:pt>
                <c:pt idx="3581">
                  <c:v>45.461435</c:v>
                </c:pt>
                <c:pt idx="3582">
                  <c:v>45.461765</c:v>
                </c:pt>
                <c:pt idx="3583">
                  <c:v>45.562335</c:v>
                </c:pt>
                <c:pt idx="3584">
                  <c:v>45.64408</c:v>
                </c:pt>
                <c:pt idx="3585">
                  <c:v>45.64334</c:v>
                </c:pt>
                <c:pt idx="3586">
                  <c:v>45.66644</c:v>
                </c:pt>
                <c:pt idx="3587">
                  <c:v>45.69133</c:v>
                </c:pt>
                <c:pt idx="3588">
                  <c:v>45.68949</c:v>
                </c:pt>
                <c:pt idx="3589">
                  <c:v>45.72318</c:v>
                </c:pt>
                <c:pt idx="3590">
                  <c:v>45.886725</c:v>
                </c:pt>
                <c:pt idx="3591">
                  <c:v>45.89318</c:v>
                </c:pt>
                <c:pt idx="3592">
                  <c:v>45.896465</c:v>
                </c:pt>
                <c:pt idx="3593">
                  <c:v>45.926665</c:v>
                </c:pt>
                <c:pt idx="3594">
                  <c:v>45.93569</c:v>
                </c:pt>
                <c:pt idx="3595">
                  <c:v>45.94187</c:v>
                </c:pt>
                <c:pt idx="3596">
                  <c:v>46.11605</c:v>
                </c:pt>
                <c:pt idx="3597">
                  <c:v>46.12785</c:v>
                </c:pt>
                <c:pt idx="3598">
                  <c:v>46.12348</c:v>
                </c:pt>
                <c:pt idx="3599">
                  <c:v>46.162095</c:v>
                </c:pt>
                <c:pt idx="3600">
                  <c:v>46.168525</c:v>
                </c:pt>
                <c:pt idx="3601">
                  <c:v>46.20695</c:v>
                </c:pt>
                <c:pt idx="3602">
                  <c:v>46.34465</c:v>
                </c:pt>
                <c:pt idx="3603">
                  <c:v>46.34716</c:v>
                </c:pt>
                <c:pt idx="3604">
                  <c:v>46.35088</c:v>
                </c:pt>
                <c:pt idx="3605">
                  <c:v>46.392895</c:v>
                </c:pt>
                <c:pt idx="3606">
                  <c:v>46.40234</c:v>
                </c:pt>
                <c:pt idx="3607">
                  <c:v>46.43032</c:v>
                </c:pt>
                <c:pt idx="3608">
                  <c:v>46.57745</c:v>
                </c:pt>
                <c:pt idx="3609">
                  <c:v>46.59017</c:v>
                </c:pt>
                <c:pt idx="3610">
                  <c:v>46.5963</c:v>
                </c:pt>
                <c:pt idx="3611">
                  <c:v>46.62573</c:v>
                </c:pt>
                <c:pt idx="3612">
                  <c:v>46.649895</c:v>
                </c:pt>
                <c:pt idx="3613">
                  <c:v>46.786635</c:v>
                </c:pt>
                <c:pt idx="3614">
                  <c:v>46.79936</c:v>
                </c:pt>
                <c:pt idx="3615">
                  <c:v>46.79905</c:v>
                </c:pt>
                <c:pt idx="3616">
                  <c:v>46.833245</c:v>
                </c:pt>
                <c:pt idx="3617">
                  <c:v>46.84568</c:v>
                </c:pt>
                <c:pt idx="3618">
                  <c:v>46.84317</c:v>
                </c:pt>
                <c:pt idx="3619">
                  <c:v>46.99259</c:v>
                </c:pt>
                <c:pt idx="3620">
                  <c:v>47.0316</c:v>
                </c:pt>
                <c:pt idx="3621">
                  <c:v>47.03885</c:v>
                </c:pt>
                <c:pt idx="3622">
                  <c:v>47.0688</c:v>
                </c:pt>
                <c:pt idx="3623">
                  <c:v>47.084505</c:v>
                </c:pt>
                <c:pt idx="3624">
                  <c:v>47.08979</c:v>
                </c:pt>
                <c:pt idx="3625">
                  <c:v>47.128265</c:v>
                </c:pt>
                <c:pt idx="3626">
                  <c:v>47.267135</c:v>
                </c:pt>
                <c:pt idx="3627">
                  <c:v>47.2746</c:v>
                </c:pt>
                <c:pt idx="3628">
                  <c:v>47.28137</c:v>
                </c:pt>
                <c:pt idx="3629">
                  <c:v>47.31873</c:v>
                </c:pt>
                <c:pt idx="3630">
                  <c:v>47.324335</c:v>
                </c:pt>
                <c:pt idx="3631">
                  <c:v>47.34332</c:v>
                </c:pt>
                <c:pt idx="3632">
                  <c:v>47.495705</c:v>
                </c:pt>
                <c:pt idx="3633">
                  <c:v>47.504725</c:v>
                </c:pt>
                <c:pt idx="3634">
                  <c:v>47.509065</c:v>
                </c:pt>
                <c:pt idx="3635">
                  <c:v>47.5344</c:v>
                </c:pt>
                <c:pt idx="3636">
                  <c:v>47.552405</c:v>
                </c:pt>
                <c:pt idx="3637">
                  <c:v>47.570565</c:v>
                </c:pt>
                <c:pt idx="3638">
                  <c:v>47.73275</c:v>
                </c:pt>
                <c:pt idx="3639">
                  <c:v>47.744025</c:v>
                </c:pt>
                <c:pt idx="3640">
                  <c:v>47.738785</c:v>
                </c:pt>
                <c:pt idx="3641">
                  <c:v>47.77474</c:v>
                </c:pt>
                <c:pt idx="3642">
                  <c:v>47.785145</c:v>
                </c:pt>
                <c:pt idx="3643">
                  <c:v>47.795375</c:v>
                </c:pt>
                <c:pt idx="3644">
                  <c:v>47.889815</c:v>
                </c:pt>
                <c:pt idx="3645">
                  <c:v>47.982645</c:v>
                </c:pt>
                <c:pt idx="3646">
                  <c:v>47.98476</c:v>
                </c:pt>
                <c:pt idx="3647">
                  <c:v>47.99452</c:v>
                </c:pt>
                <c:pt idx="3648">
                  <c:v>48.02532</c:v>
                </c:pt>
                <c:pt idx="3649">
                  <c:v>48.03026</c:v>
                </c:pt>
                <c:pt idx="3650">
                  <c:v>48.033345</c:v>
                </c:pt>
                <c:pt idx="3651">
                  <c:v>48.1934</c:v>
                </c:pt>
                <c:pt idx="3652">
                  <c:v>48.2311</c:v>
                </c:pt>
                <c:pt idx="3653">
                  <c:v>48.22975</c:v>
                </c:pt>
                <c:pt idx="3654">
                  <c:v>48.23886</c:v>
                </c:pt>
                <c:pt idx="3655">
                  <c:v>48.271205</c:v>
                </c:pt>
                <c:pt idx="3656">
                  <c:v>48.271185</c:v>
                </c:pt>
                <c:pt idx="3657">
                  <c:v>48.291385</c:v>
                </c:pt>
                <c:pt idx="3658">
                  <c:v>48.469935</c:v>
                </c:pt>
                <c:pt idx="3659">
                  <c:v>48.479075</c:v>
                </c:pt>
                <c:pt idx="3660">
                  <c:v>48.47939</c:v>
                </c:pt>
                <c:pt idx="3661">
                  <c:v>48.50354</c:v>
                </c:pt>
                <c:pt idx="3662">
                  <c:v>48.524685</c:v>
                </c:pt>
                <c:pt idx="3663">
                  <c:v>48.530355</c:v>
                </c:pt>
                <c:pt idx="3664">
                  <c:v>48.57703</c:v>
                </c:pt>
                <c:pt idx="3665">
                  <c:v>48.714125</c:v>
                </c:pt>
                <c:pt idx="3666">
                  <c:v>48.714815</c:v>
                </c:pt>
                <c:pt idx="3667">
                  <c:v>48.720945</c:v>
                </c:pt>
                <c:pt idx="3668">
                  <c:v>48.751295</c:v>
                </c:pt>
                <c:pt idx="3669">
                  <c:v>48.748585</c:v>
                </c:pt>
                <c:pt idx="3670">
                  <c:v>48.76889</c:v>
                </c:pt>
                <c:pt idx="3671">
                  <c:v>48.945485</c:v>
                </c:pt>
                <c:pt idx="3672">
                  <c:v>48.962605</c:v>
                </c:pt>
                <c:pt idx="3673">
                  <c:v>48.96815</c:v>
                </c:pt>
                <c:pt idx="3674">
                  <c:v>48.98385</c:v>
                </c:pt>
                <c:pt idx="3675">
                  <c:v>49.00635</c:v>
                </c:pt>
                <c:pt idx="3676">
                  <c:v>49.007695</c:v>
                </c:pt>
                <c:pt idx="3677">
                  <c:v>49.032485</c:v>
                </c:pt>
                <c:pt idx="3678">
                  <c:v>49.201235</c:v>
                </c:pt>
                <c:pt idx="3679">
                  <c:v>49.20478</c:v>
                </c:pt>
                <c:pt idx="3680">
                  <c:v>49.207875</c:v>
                </c:pt>
                <c:pt idx="3681">
                  <c:v>49.23799</c:v>
                </c:pt>
                <c:pt idx="3682">
                  <c:v>49.24722</c:v>
                </c:pt>
                <c:pt idx="3683">
                  <c:v>49.258345</c:v>
                </c:pt>
                <c:pt idx="3684">
                  <c:v>49.28612</c:v>
                </c:pt>
                <c:pt idx="3685">
                  <c:v>49.458765</c:v>
                </c:pt>
                <c:pt idx="3686">
                  <c:v>49.460565</c:v>
                </c:pt>
                <c:pt idx="3687">
                  <c:v>49.461275</c:v>
                </c:pt>
                <c:pt idx="3688">
                  <c:v>49.493645</c:v>
                </c:pt>
                <c:pt idx="3689">
                  <c:v>49.505435</c:v>
                </c:pt>
                <c:pt idx="3690">
                  <c:v>49.51053</c:v>
                </c:pt>
                <c:pt idx="3691">
                  <c:v>49.549515</c:v>
                </c:pt>
                <c:pt idx="3692">
                  <c:v>49.70426</c:v>
                </c:pt>
                <c:pt idx="3693">
                  <c:v>49.71829</c:v>
                </c:pt>
                <c:pt idx="3694">
                  <c:v>49.709725</c:v>
                </c:pt>
                <c:pt idx="3695">
                  <c:v>49.748245</c:v>
                </c:pt>
                <c:pt idx="3696">
                  <c:v>49.75513</c:v>
                </c:pt>
                <c:pt idx="3697">
                  <c:v>49.76518</c:v>
                </c:pt>
                <c:pt idx="3698">
                  <c:v>49.78244</c:v>
                </c:pt>
                <c:pt idx="3699">
                  <c:v>49.956635</c:v>
                </c:pt>
                <c:pt idx="3700">
                  <c:v>49.970515</c:v>
                </c:pt>
                <c:pt idx="3701">
                  <c:v>49.97837</c:v>
                </c:pt>
                <c:pt idx="3702">
                  <c:v>50.008205</c:v>
                </c:pt>
                <c:pt idx="3703">
                  <c:v>50.01469</c:v>
                </c:pt>
                <c:pt idx="3704">
                  <c:v>50.021525</c:v>
                </c:pt>
                <c:pt idx="3705">
                  <c:v>50.09559</c:v>
                </c:pt>
                <c:pt idx="3706">
                  <c:v>50.21614</c:v>
                </c:pt>
                <c:pt idx="3707">
                  <c:v>50.23119</c:v>
                </c:pt>
                <c:pt idx="3708">
                  <c:v>50.22742</c:v>
                </c:pt>
                <c:pt idx="3709">
                  <c:v>50.25494</c:v>
                </c:pt>
                <c:pt idx="3710">
                  <c:v>50.252525</c:v>
                </c:pt>
                <c:pt idx="3711">
                  <c:v>50.26726</c:v>
                </c:pt>
                <c:pt idx="3712">
                  <c:v>50.40352</c:v>
                </c:pt>
                <c:pt idx="3713">
                  <c:v>50.475825</c:v>
                </c:pt>
                <c:pt idx="3714">
                  <c:v>50.476335</c:v>
                </c:pt>
                <c:pt idx="3715">
                  <c:v>50.485385</c:v>
                </c:pt>
                <c:pt idx="3716">
                  <c:v>50.512455</c:v>
                </c:pt>
                <c:pt idx="3717">
                  <c:v>50.530615</c:v>
                </c:pt>
                <c:pt idx="3718">
                  <c:v>50.53594</c:v>
                </c:pt>
                <c:pt idx="3719">
                  <c:v>50.7053</c:v>
                </c:pt>
                <c:pt idx="3720">
                  <c:v>50.71914</c:v>
                </c:pt>
                <c:pt idx="3721">
                  <c:v>50.731095</c:v>
                </c:pt>
                <c:pt idx="3722">
                  <c:v>50.74346</c:v>
                </c:pt>
                <c:pt idx="3723">
                  <c:v>50.763285</c:v>
                </c:pt>
                <c:pt idx="3724">
                  <c:v>50.768775</c:v>
                </c:pt>
                <c:pt idx="3725">
                  <c:v>50.790415</c:v>
                </c:pt>
                <c:pt idx="3726">
                  <c:v>50.97418</c:v>
                </c:pt>
                <c:pt idx="3727">
                  <c:v>50.975165</c:v>
                </c:pt>
                <c:pt idx="3728">
                  <c:v>50.98134</c:v>
                </c:pt>
                <c:pt idx="3729">
                  <c:v>51.006555</c:v>
                </c:pt>
                <c:pt idx="3730">
                  <c:v>51.014745</c:v>
                </c:pt>
                <c:pt idx="3731">
                  <c:v>51.017915</c:v>
                </c:pt>
                <c:pt idx="3732">
                  <c:v>51.15713</c:v>
                </c:pt>
                <c:pt idx="3733">
                  <c:v>51.22535</c:v>
                </c:pt>
                <c:pt idx="3734">
                  <c:v>51.23342</c:v>
                </c:pt>
                <c:pt idx="3735">
                  <c:v>51.24429</c:v>
                </c:pt>
                <c:pt idx="3736">
                  <c:v>51.27748</c:v>
                </c:pt>
                <c:pt idx="3737">
                  <c:v>51.283765</c:v>
                </c:pt>
                <c:pt idx="3738">
                  <c:v>51.308545</c:v>
                </c:pt>
                <c:pt idx="3739">
                  <c:v>51.47265</c:v>
                </c:pt>
                <c:pt idx="3740">
                  <c:v>51.48076</c:v>
                </c:pt>
                <c:pt idx="3741">
                  <c:v>51.487725</c:v>
                </c:pt>
                <c:pt idx="3742">
                  <c:v>51.52428</c:v>
                </c:pt>
                <c:pt idx="3743">
                  <c:v>51.57193</c:v>
                </c:pt>
                <c:pt idx="3744">
                  <c:v>51.698435</c:v>
                </c:pt>
                <c:pt idx="3745">
                  <c:v>51.70196</c:v>
                </c:pt>
                <c:pt idx="3746">
                  <c:v>51.73306</c:v>
                </c:pt>
                <c:pt idx="3747">
                  <c:v>51.74576</c:v>
                </c:pt>
                <c:pt idx="3748">
                  <c:v>51.76882</c:v>
                </c:pt>
                <c:pt idx="3749">
                  <c:v>51.93995</c:v>
                </c:pt>
                <c:pt idx="3750">
                  <c:v>51.94467</c:v>
                </c:pt>
                <c:pt idx="3751">
                  <c:v>51.954295</c:v>
                </c:pt>
                <c:pt idx="3752">
                  <c:v>51.992105</c:v>
                </c:pt>
                <c:pt idx="3753">
                  <c:v>52.0843</c:v>
                </c:pt>
                <c:pt idx="3754">
                  <c:v>52.186125</c:v>
                </c:pt>
                <c:pt idx="3755">
                  <c:v>52.190225</c:v>
                </c:pt>
                <c:pt idx="3756">
                  <c:v>52.22435</c:v>
                </c:pt>
                <c:pt idx="3757">
                  <c:v>52.232195</c:v>
                </c:pt>
                <c:pt idx="3758">
                  <c:v>52.25603</c:v>
                </c:pt>
                <c:pt idx="3759">
                  <c:v>52.43654</c:v>
                </c:pt>
                <c:pt idx="3760">
                  <c:v>52.445225</c:v>
                </c:pt>
                <c:pt idx="3761">
                  <c:v>52.452435</c:v>
                </c:pt>
                <c:pt idx="3762">
                  <c:v>52.48283</c:v>
                </c:pt>
                <c:pt idx="3763">
                  <c:v>52.484795</c:v>
                </c:pt>
                <c:pt idx="3764">
                  <c:v>52.525425</c:v>
                </c:pt>
                <c:pt idx="3765">
                  <c:v>52.724955</c:v>
                </c:pt>
                <c:pt idx="3766">
                  <c:v>52.722615</c:v>
                </c:pt>
                <c:pt idx="3767">
                  <c:v>52.745305</c:v>
                </c:pt>
                <c:pt idx="3768">
                  <c:v>52.7766</c:v>
                </c:pt>
                <c:pt idx="3769">
                  <c:v>52.777385</c:v>
                </c:pt>
                <c:pt idx="3770">
                  <c:v>52.90706</c:v>
                </c:pt>
                <c:pt idx="3771">
                  <c:v>52.973975</c:v>
                </c:pt>
                <c:pt idx="3772">
                  <c:v>52.97828</c:v>
                </c:pt>
                <c:pt idx="3773">
                  <c:v>53.00928</c:v>
                </c:pt>
                <c:pt idx="3774">
                  <c:v>53.01836</c:v>
                </c:pt>
                <c:pt idx="3775">
                  <c:v>53.03507</c:v>
                </c:pt>
                <c:pt idx="3776">
                  <c:v>53.21739</c:v>
                </c:pt>
                <c:pt idx="3777">
                  <c:v>53.23138</c:v>
                </c:pt>
                <c:pt idx="3778">
                  <c:v>53.238535</c:v>
                </c:pt>
                <c:pt idx="3779">
                  <c:v>53.270135</c:v>
                </c:pt>
                <c:pt idx="3780">
                  <c:v>53.279605</c:v>
                </c:pt>
                <c:pt idx="3781">
                  <c:v>53.286335</c:v>
                </c:pt>
                <c:pt idx="3782">
                  <c:v>53.430285</c:v>
                </c:pt>
                <c:pt idx="3783">
                  <c:v>53.49258</c:v>
                </c:pt>
                <c:pt idx="3784">
                  <c:v>53.495635</c:v>
                </c:pt>
                <c:pt idx="3785">
                  <c:v>53.51465</c:v>
                </c:pt>
                <c:pt idx="3786">
                  <c:v>53.523995</c:v>
                </c:pt>
                <c:pt idx="3787">
                  <c:v>53.543785</c:v>
                </c:pt>
                <c:pt idx="3788">
                  <c:v>53.72667</c:v>
                </c:pt>
                <c:pt idx="3789">
                  <c:v>53.749295</c:v>
                </c:pt>
                <c:pt idx="3790">
                  <c:v>53.76342</c:v>
                </c:pt>
                <c:pt idx="3791">
                  <c:v>53.792335</c:v>
                </c:pt>
                <c:pt idx="3792">
                  <c:v>53.798185</c:v>
                </c:pt>
                <c:pt idx="3793">
                  <c:v>53.81486</c:v>
                </c:pt>
                <c:pt idx="3794">
                  <c:v>54.004015</c:v>
                </c:pt>
                <c:pt idx="3795">
                  <c:v>53.994325</c:v>
                </c:pt>
                <c:pt idx="3796">
                  <c:v>53.996155</c:v>
                </c:pt>
                <c:pt idx="3797">
                  <c:v>54.021395</c:v>
                </c:pt>
                <c:pt idx="3798">
                  <c:v>54.029455</c:v>
                </c:pt>
                <c:pt idx="3799">
                  <c:v>54.05674</c:v>
                </c:pt>
                <c:pt idx="3800">
                  <c:v>54.251055</c:v>
                </c:pt>
                <c:pt idx="3801">
                  <c:v>54.25764</c:v>
                </c:pt>
                <c:pt idx="3802">
                  <c:v>54.267345</c:v>
                </c:pt>
                <c:pt idx="3803">
                  <c:v>54.30717</c:v>
                </c:pt>
                <c:pt idx="3804">
                  <c:v>54.31653</c:v>
                </c:pt>
                <c:pt idx="3805">
                  <c:v>54.35418</c:v>
                </c:pt>
                <c:pt idx="3806">
                  <c:v>54.51883</c:v>
                </c:pt>
                <c:pt idx="3807">
                  <c:v>54.516675</c:v>
                </c:pt>
                <c:pt idx="3808">
                  <c:v>54.53139</c:v>
                </c:pt>
                <c:pt idx="3809">
                  <c:v>54.55757</c:v>
                </c:pt>
                <c:pt idx="3810">
                  <c:v>54.562625</c:v>
                </c:pt>
                <c:pt idx="3811">
                  <c:v>54.579335</c:v>
                </c:pt>
                <c:pt idx="3812">
                  <c:v>54.772085</c:v>
                </c:pt>
                <c:pt idx="3813">
                  <c:v>54.763065</c:v>
                </c:pt>
                <c:pt idx="3814">
                  <c:v>54.76188</c:v>
                </c:pt>
                <c:pt idx="3815">
                  <c:v>54.785535</c:v>
                </c:pt>
                <c:pt idx="3816">
                  <c:v>54.79418</c:v>
                </c:pt>
                <c:pt idx="3817">
                  <c:v>54.80438</c:v>
                </c:pt>
                <c:pt idx="3818">
                  <c:v>54.957135</c:v>
                </c:pt>
                <c:pt idx="3819">
                  <c:v>55.01865</c:v>
                </c:pt>
                <c:pt idx="3820">
                  <c:v>55.020115</c:v>
                </c:pt>
                <c:pt idx="3821">
                  <c:v>55.040945</c:v>
                </c:pt>
                <c:pt idx="3822">
                  <c:v>55.053125</c:v>
                </c:pt>
                <c:pt idx="3823">
                  <c:v>55.067175</c:v>
                </c:pt>
                <c:pt idx="3824">
                  <c:v>55.097235</c:v>
                </c:pt>
                <c:pt idx="3825">
                  <c:v>55.28033</c:v>
                </c:pt>
                <c:pt idx="3826">
                  <c:v>55.27016</c:v>
                </c:pt>
                <c:pt idx="3827">
                  <c:v>55.277525</c:v>
                </c:pt>
                <c:pt idx="3828">
                  <c:v>55.29291</c:v>
                </c:pt>
                <c:pt idx="3829">
                  <c:v>55.30451</c:v>
                </c:pt>
                <c:pt idx="3830">
                  <c:v>55.319745</c:v>
                </c:pt>
                <c:pt idx="3831">
                  <c:v>55.510865</c:v>
                </c:pt>
                <c:pt idx="3832">
                  <c:v>55.52705</c:v>
                </c:pt>
                <c:pt idx="3833">
                  <c:v>55.533745</c:v>
                </c:pt>
                <c:pt idx="3834">
                  <c:v>55.560455</c:v>
                </c:pt>
                <c:pt idx="3835">
                  <c:v>55.570375</c:v>
                </c:pt>
                <c:pt idx="3836">
                  <c:v>55.57858</c:v>
                </c:pt>
                <c:pt idx="3837">
                  <c:v>55.63187</c:v>
                </c:pt>
                <c:pt idx="3838">
                  <c:v>55.78156</c:v>
                </c:pt>
                <c:pt idx="3839">
                  <c:v>55.76943</c:v>
                </c:pt>
                <c:pt idx="3840">
                  <c:v>55.791175</c:v>
                </c:pt>
                <c:pt idx="3841">
                  <c:v>55.81479</c:v>
                </c:pt>
                <c:pt idx="3842">
                  <c:v>55.814485</c:v>
                </c:pt>
                <c:pt idx="3843">
                  <c:v>55.827405</c:v>
                </c:pt>
                <c:pt idx="3844">
                  <c:v>55.931245</c:v>
                </c:pt>
                <c:pt idx="3845">
                  <c:v>56.06044</c:v>
                </c:pt>
                <c:pt idx="3846">
                  <c:v>56.063065</c:v>
                </c:pt>
                <c:pt idx="3847">
                  <c:v>56.0624</c:v>
                </c:pt>
                <c:pt idx="3848">
                  <c:v>56.098025</c:v>
                </c:pt>
                <c:pt idx="3849">
                  <c:v>56.112895</c:v>
                </c:pt>
                <c:pt idx="3850">
                  <c:v>56.118195</c:v>
                </c:pt>
                <c:pt idx="3851">
                  <c:v>56.247065</c:v>
                </c:pt>
                <c:pt idx="3852">
                  <c:v>56.319905</c:v>
                </c:pt>
                <c:pt idx="3853">
                  <c:v>56.3197</c:v>
                </c:pt>
                <c:pt idx="3854">
                  <c:v>56.336605</c:v>
                </c:pt>
                <c:pt idx="3855">
                  <c:v>56.35799</c:v>
                </c:pt>
                <c:pt idx="3856">
                  <c:v>56.37732</c:v>
                </c:pt>
                <c:pt idx="3857">
                  <c:v>56.37716</c:v>
                </c:pt>
                <c:pt idx="3858">
                  <c:v>56.5604</c:v>
                </c:pt>
                <c:pt idx="3859">
                  <c:v>56.597785</c:v>
                </c:pt>
                <c:pt idx="3860">
                  <c:v>56.604435</c:v>
                </c:pt>
                <c:pt idx="3861">
                  <c:v>56.620955</c:v>
                </c:pt>
                <c:pt idx="3862">
                  <c:v>56.642905</c:v>
                </c:pt>
                <c:pt idx="3863">
                  <c:v>56.65315</c:v>
                </c:pt>
                <c:pt idx="3864">
                  <c:v>56.653985</c:v>
                </c:pt>
                <c:pt idx="3865">
                  <c:v>56.847335</c:v>
                </c:pt>
                <c:pt idx="3866">
                  <c:v>56.864805</c:v>
                </c:pt>
                <c:pt idx="3867">
                  <c:v>56.866495</c:v>
                </c:pt>
                <c:pt idx="3868">
                  <c:v>56.886505</c:v>
                </c:pt>
                <c:pt idx="3869">
                  <c:v>56.909585</c:v>
                </c:pt>
                <c:pt idx="3870">
                  <c:v>56.919225</c:v>
                </c:pt>
                <c:pt idx="3871">
                  <c:v>56.937195</c:v>
                </c:pt>
                <c:pt idx="3872">
                  <c:v>57.144715</c:v>
                </c:pt>
                <c:pt idx="3873">
                  <c:v>57.143045</c:v>
                </c:pt>
                <c:pt idx="3874">
                  <c:v>57.16245</c:v>
                </c:pt>
                <c:pt idx="3875">
                  <c:v>57.18348</c:v>
                </c:pt>
                <c:pt idx="3876">
                  <c:v>57.19719</c:v>
                </c:pt>
                <c:pt idx="3877">
                  <c:v>57.199855</c:v>
                </c:pt>
                <c:pt idx="3878">
                  <c:v>57.284945</c:v>
                </c:pt>
                <c:pt idx="3879">
                  <c:v>57.398055</c:v>
                </c:pt>
                <c:pt idx="3880">
                  <c:v>57.404795</c:v>
                </c:pt>
                <c:pt idx="3881">
                  <c:v>57.409715</c:v>
                </c:pt>
                <c:pt idx="3882">
                  <c:v>57.434355</c:v>
                </c:pt>
                <c:pt idx="3883">
                  <c:v>57.45667</c:v>
                </c:pt>
                <c:pt idx="3884">
                  <c:v>57.458165</c:v>
                </c:pt>
                <c:pt idx="3885">
                  <c:v>57.528295</c:v>
                </c:pt>
                <c:pt idx="3886">
                  <c:v>57.69106</c:v>
                </c:pt>
                <c:pt idx="3887">
                  <c:v>57.698595</c:v>
                </c:pt>
                <c:pt idx="3888">
                  <c:v>57.707095</c:v>
                </c:pt>
                <c:pt idx="3889">
                  <c:v>57.732895</c:v>
                </c:pt>
                <c:pt idx="3890">
                  <c:v>57.749055</c:v>
                </c:pt>
                <c:pt idx="3891">
                  <c:v>57.756405</c:v>
                </c:pt>
                <c:pt idx="3892">
                  <c:v>57.77308</c:v>
                </c:pt>
                <c:pt idx="3893">
                  <c:v>57.956285</c:v>
                </c:pt>
                <c:pt idx="3894">
                  <c:v>57.97096</c:v>
                </c:pt>
                <c:pt idx="3895">
                  <c:v>57.971</c:v>
                </c:pt>
                <c:pt idx="3896">
                  <c:v>57.998535</c:v>
                </c:pt>
                <c:pt idx="3897">
                  <c:v>58.013165</c:v>
                </c:pt>
                <c:pt idx="3898">
                  <c:v>58.029965</c:v>
                </c:pt>
                <c:pt idx="3899">
                  <c:v>58.043905</c:v>
                </c:pt>
                <c:pt idx="3900">
                  <c:v>58.25206</c:v>
                </c:pt>
                <c:pt idx="3901">
                  <c:v>58.267325</c:v>
                </c:pt>
                <c:pt idx="3902">
                  <c:v>58.26926</c:v>
                </c:pt>
                <c:pt idx="3903">
                  <c:v>58.278885</c:v>
                </c:pt>
                <c:pt idx="3904">
                  <c:v>58.29812</c:v>
                </c:pt>
                <c:pt idx="3905">
                  <c:v>58.314195</c:v>
                </c:pt>
                <c:pt idx="3906">
                  <c:v>58.318535</c:v>
                </c:pt>
                <c:pt idx="3907">
                  <c:v>58.52925</c:v>
                </c:pt>
                <c:pt idx="3908">
                  <c:v>58.52879</c:v>
                </c:pt>
                <c:pt idx="3909">
                  <c:v>58.53372</c:v>
                </c:pt>
                <c:pt idx="3910">
                  <c:v>58.5447</c:v>
                </c:pt>
                <c:pt idx="3911">
                  <c:v>58.57272</c:v>
                </c:pt>
                <c:pt idx="3912">
                  <c:v>58.58447</c:v>
                </c:pt>
                <c:pt idx="3913">
                  <c:v>58.59441</c:v>
                </c:pt>
                <c:pt idx="3914">
                  <c:v>58.688355</c:v>
                </c:pt>
                <c:pt idx="3915">
                  <c:v>58.82199</c:v>
                </c:pt>
                <c:pt idx="3916">
                  <c:v>58.83335</c:v>
                </c:pt>
                <c:pt idx="3917">
                  <c:v>58.849065</c:v>
                </c:pt>
                <c:pt idx="3918">
                  <c:v>58.87423</c:v>
                </c:pt>
                <c:pt idx="3919">
                  <c:v>58.87566</c:v>
                </c:pt>
                <c:pt idx="3920">
                  <c:v>58.89017</c:v>
                </c:pt>
                <c:pt idx="3921">
                  <c:v>58.91005</c:v>
                </c:pt>
                <c:pt idx="3922">
                  <c:v>59.096615</c:v>
                </c:pt>
                <c:pt idx="3923">
                  <c:v>59.10281</c:v>
                </c:pt>
                <c:pt idx="3924">
                  <c:v>59.10801</c:v>
                </c:pt>
                <c:pt idx="3925">
                  <c:v>59.13151</c:v>
                </c:pt>
                <c:pt idx="3926">
                  <c:v>59.15847</c:v>
                </c:pt>
                <c:pt idx="3927">
                  <c:v>59.159915</c:v>
                </c:pt>
                <c:pt idx="3928">
                  <c:v>59.163985</c:v>
                </c:pt>
                <c:pt idx="3929">
                  <c:v>59.38569</c:v>
                </c:pt>
                <c:pt idx="3930">
                  <c:v>59.40538</c:v>
                </c:pt>
                <c:pt idx="3931">
                  <c:v>59.4152</c:v>
                </c:pt>
                <c:pt idx="3932">
                  <c:v>59.42777</c:v>
                </c:pt>
                <c:pt idx="3933">
                  <c:v>59.458255</c:v>
                </c:pt>
                <c:pt idx="3934">
                  <c:v>59.46446</c:v>
                </c:pt>
                <c:pt idx="3935">
                  <c:v>59.47719</c:v>
                </c:pt>
                <c:pt idx="3936">
                  <c:v>59.65388</c:v>
                </c:pt>
                <c:pt idx="3937">
                  <c:v>59.680275</c:v>
                </c:pt>
                <c:pt idx="3938">
                  <c:v>59.684705</c:v>
                </c:pt>
                <c:pt idx="3939">
                  <c:v>59.69933</c:v>
                </c:pt>
                <c:pt idx="3940">
                  <c:v>59.72159</c:v>
                </c:pt>
                <c:pt idx="3941">
                  <c:v>59.735825</c:v>
                </c:pt>
                <c:pt idx="3942">
                  <c:v>59.738565</c:v>
                </c:pt>
                <c:pt idx="3943">
                  <c:v>59.795665</c:v>
                </c:pt>
                <c:pt idx="3944">
                  <c:v>59.97703</c:v>
                </c:pt>
                <c:pt idx="3945">
                  <c:v>59.98836</c:v>
                </c:pt>
                <c:pt idx="3946">
                  <c:v>59.99247</c:v>
                </c:pt>
                <c:pt idx="3947">
                  <c:v>60.01635</c:v>
                </c:pt>
                <c:pt idx="3948">
                  <c:v>60.031035</c:v>
                </c:pt>
                <c:pt idx="3949">
                  <c:v>60.036785</c:v>
                </c:pt>
                <c:pt idx="3950">
                  <c:v>60.058725</c:v>
                </c:pt>
                <c:pt idx="3951">
                  <c:v>60.25002</c:v>
                </c:pt>
                <c:pt idx="3952">
                  <c:v>60.24534</c:v>
                </c:pt>
                <c:pt idx="3953">
                  <c:v>60.255945</c:v>
                </c:pt>
                <c:pt idx="3954">
                  <c:v>60.26864</c:v>
                </c:pt>
                <c:pt idx="3955">
                  <c:v>60.29558</c:v>
                </c:pt>
                <c:pt idx="3956">
                  <c:v>60.30132</c:v>
                </c:pt>
                <c:pt idx="3957">
                  <c:v>60.31139</c:v>
                </c:pt>
                <c:pt idx="3958">
                  <c:v>60.49064</c:v>
                </c:pt>
                <c:pt idx="3959">
                  <c:v>60.54514</c:v>
                </c:pt>
                <c:pt idx="3960">
                  <c:v>60.544475</c:v>
                </c:pt>
                <c:pt idx="3961">
                  <c:v>60.56093</c:v>
                </c:pt>
                <c:pt idx="3962">
                  <c:v>60.57562</c:v>
                </c:pt>
                <c:pt idx="3963">
                  <c:v>60.592625</c:v>
                </c:pt>
                <c:pt idx="3964">
                  <c:v>60.603655</c:v>
                </c:pt>
                <c:pt idx="3965">
                  <c:v>60.65004</c:v>
                </c:pt>
                <c:pt idx="3966">
                  <c:v>60.817625</c:v>
                </c:pt>
                <c:pt idx="3967">
                  <c:v>60.82674</c:v>
                </c:pt>
                <c:pt idx="3968">
                  <c:v>60.833455</c:v>
                </c:pt>
                <c:pt idx="3969">
                  <c:v>60.84948</c:v>
                </c:pt>
                <c:pt idx="3970">
                  <c:v>60.865695</c:v>
                </c:pt>
                <c:pt idx="3971">
                  <c:v>60.87784</c:v>
                </c:pt>
                <c:pt idx="3972">
                  <c:v>60.900425</c:v>
                </c:pt>
                <c:pt idx="3973">
                  <c:v>61.105235</c:v>
                </c:pt>
                <c:pt idx="3974">
                  <c:v>61.112745</c:v>
                </c:pt>
                <c:pt idx="3975">
                  <c:v>61.11708</c:v>
                </c:pt>
                <c:pt idx="3976">
                  <c:v>61.13233</c:v>
                </c:pt>
                <c:pt idx="3977">
                  <c:v>61.16999</c:v>
                </c:pt>
                <c:pt idx="3978">
                  <c:v>61.175315</c:v>
                </c:pt>
                <c:pt idx="3979">
                  <c:v>61.179855</c:v>
                </c:pt>
                <c:pt idx="3980">
                  <c:v>61.26033</c:v>
                </c:pt>
                <c:pt idx="3981">
                  <c:v>61.38956</c:v>
                </c:pt>
                <c:pt idx="3982">
                  <c:v>61.398005</c:v>
                </c:pt>
                <c:pt idx="3983">
                  <c:v>61.407125</c:v>
                </c:pt>
                <c:pt idx="3984">
                  <c:v>61.419355</c:v>
                </c:pt>
                <c:pt idx="3985">
                  <c:v>61.4394</c:v>
                </c:pt>
                <c:pt idx="3986">
                  <c:v>61.443715</c:v>
                </c:pt>
                <c:pt idx="3987">
                  <c:v>61.63</c:v>
                </c:pt>
                <c:pt idx="3988">
                  <c:v>61.67083</c:v>
                </c:pt>
                <c:pt idx="3989">
                  <c:v>61.68514</c:v>
                </c:pt>
                <c:pt idx="3990">
                  <c:v>61.68742</c:v>
                </c:pt>
                <c:pt idx="3991">
                  <c:v>61.707665</c:v>
                </c:pt>
                <c:pt idx="3992">
                  <c:v>61.72556</c:v>
                </c:pt>
                <c:pt idx="3993">
                  <c:v>61.72837</c:v>
                </c:pt>
                <c:pt idx="3994">
                  <c:v>61.74951</c:v>
                </c:pt>
                <c:pt idx="3995">
                  <c:v>61.93192</c:v>
                </c:pt>
                <c:pt idx="3996">
                  <c:v>61.940435</c:v>
                </c:pt>
                <c:pt idx="3997">
                  <c:v>61.95028</c:v>
                </c:pt>
                <c:pt idx="3998">
                  <c:v>61.95267</c:v>
                </c:pt>
                <c:pt idx="3999">
                  <c:v>61.984445</c:v>
                </c:pt>
                <c:pt idx="4000">
                  <c:v>61.99435</c:v>
                </c:pt>
                <c:pt idx="4001">
                  <c:v>62.008175</c:v>
                </c:pt>
                <c:pt idx="4002">
                  <c:v>62.174635</c:v>
                </c:pt>
                <c:pt idx="4003">
                  <c:v>62.24112</c:v>
                </c:pt>
                <c:pt idx="4004">
                  <c:v>62.237605</c:v>
                </c:pt>
                <c:pt idx="4005">
                  <c:v>62.25957</c:v>
                </c:pt>
                <c:pt idx="4006">
                  <c:v>62.282555</c:v>
                </c:pt>
                <c:pt idx="4007">
                  <c:v>62.289245</c:v>
                </c:pt>
                <c:pt idx="4008">
                  <c:v>62.36885</c:v>
                </c:pt>
                <c:pt idx="4009">
                  <c:v>62.48522</c:v>
                </c:pt>
                <c:pt idx="4010">
                  <c:v>62.49486</c:v>
                </c:pt>
                <c:pt idx="4011">
                  <c:v>62.49756</c:v>
                </c:pt>
                <c:pt idx="4012">
                  <c:v>62.514375</c:v>
                </c:pt>
                <c:pt idx="4013">
                  <c:v>62.53394</c:v>
                </c:pt>
                <c:pt idx="4014">
                  <c:v>62.54678</c:v>
                </c:pt>
                <c:pt idx="4015">
                  <c:v>62.554185</c:v>
                </c:pt>
                <c:pt idx="4016">
                  <c:v>62.74282</c:v>
                </c:pt>
                <c:pt idx="4017">
                  <c:v>62.80212</c:v>
                </c:pt>
                <c:pt idx="4018">
                  <c:v>62.819595</c:v>
                </c:pt>
                <c:pt idx="4019">
                  <c:v>62.82632</c:v>
                </c:pt>
                <c:pt idx="4020">
                  <c:v>62.84738</c:v>
                </c:pt>
                <c:pt idx="4021">
                  <c:v>62.8656</c:v>
                </c:pt>
                <c:pt idx="4022">
                  <c:v>62.868835</c:v>
                </c:pt>
                <c:pt idx="4023">
                  <c:v>62.908205</c:v>
                </c:pt>
                <c:pt idx="4024">
                  <c:v>63.08677</c:v>
                </c:pt>
                <c:pt idx="4025">
                  <c:v>63.094445</c:v>
                </c:pt>
                <c:pt idx="4026">
                  <c:v>63.10104</c:v>
                </c:pt>
                <c:pt idx="4027">
                  <c:v>63.12235</c:v>
                </c:pt>
                <c:pt idx="4028">
                  <c:v>63.142835</c:v>
                </c:pt>
                <c:pt idx="4029">
                  <c:v>63.150185</c:v>
                </c:pt>
                <c:pt idx="4030">
                  <c:v>63.16154</c:v>
                </c:pt>
                <c:pt idx="4031">
                  <c:v>63.38949</c:v>
                </c:pt>
                <c:pt idx="4032">
                  <c:v>63.397525</c:v>
                </c:pt>
                <c:pt idx="4033">
                  <c:v>63.401695</c:v>
                </c:pt>
                <c:pt idx="4034">
                  <c:v>63.41288</c:v>
                </c:pt>
                <c:pt idx="4035">
                  <c:v>63.44115</c:v>
                </c:pt>
                <c:pt idx="4036">
                  <c:v>63.43846</c:v>
                </c:pt>
                <c:pt idx="4037">
                  <c:v>63.451375</c:v>
                </c:pt>
                <c:pt idx="4038">
                  <c:v>63.586255</c:v>
                </c:pt>
                <c:pt idx="4039">
                  <c:v>63.67214</c:v>
                </c:pt>
                <c:pt idx="4040">
                  <c:v>63.684285</c:v>
                </c:pt>
                <c:pt idx="4041">
                  <c:v>63.69395</c:v>
                </c:pt>
                <c:pt idx="4042">
                  <c:v>63.71482</c:v>
                </c:pt>
                <c:pt idx="4043">
                  <c:v>63.73709</c:v>
                </c:pt>
                <c:pt idx="4044">
                  <c:v>63.74738</c:v>
                </c:pt>
                <c:pt idx="4045">
                  <c:v>63.767365</c:v>
                </c:pt>
                <c:pt idx="4046">
                  <c:v>63.980995</c:v>
                </c:pt>
                <c:pt idx="4047">
                  <c:v>63.997855</c:v>
                </c:pt>
                <c:pt idx="4048">
                  <c:v>63.99665</c:v>
                </c:pt>
                <c:pt idx="4049">
                  <c:v>64.00768</c:v>
                </c:pt>
                <c:pt idx="4050">
                  <c:v>64.04507</c:v>
                </c:pt>
                <c:pt idx="4051">
                  <c:v>64.050255</c:v>
                </c:pt>
                <c:pt idx="4052">
                  <c:v>64.059045</c:v>
                </c:pt>
                <c:pt idx="4053">
                  <c:v>64.132575</c:v>
                </c:pt>
                <c:pt idx="4054">
                  <c:v>64.286605</c:v>
                </c:pt>
                <c:pt idx="4055">
                  <c:v>64.288815</c:v>
                </c:pt>
                <c:pt idx="4056">
                  <c:v>64.28706</c:v>
                </c:pt>
                <c:pt idx="4057">
                  <c:v>64.308905</c:v>
                </c:pt>
                <c:pt idx="4058">
                  <c:v>64.341855</c:v>
                </c:pt>
                <c:pt idx="4059">
                  <c:v>64.349625</c:v>
                </c:pt>
                <c:pt idx="4060">
                  <c:v>64.34999</c:v>
                </c:pt>
                <c:pt idx="4061">
                  <c:v>64.584155</c:v>
                </c:pt>
                <c:pt idx="4062">
                  <c:v>64.59917</c:v>
                </c:pt>
                <c:pt idx="4063">
                  <c:v>64.598305</c:v>
                </c:pt>
                <c:pt idx="4064">
                  <c:v>64.61522</c:v>
                </c:pt>
                <c:pt idx="4065">
                  <c:v>64.63684</c:v>
                </c:pt>
                <c:pt idx="4066">
                  <c:v>64.649385</c:v>
                </c:pt>
                <c:pt idx="4067">
                  <c:v>64.657405</c:v>
                </c:pt>
                <c:pt idx="4068">
                  <c:v>64.67906</c:v>
                </c:pt>
                <c:pt idx="4069">
                  <c:v>64.886215</c:v>
                </c:pt>
                <c:pt idx="4070">
                  <c:v>64.891695</c:v>
                </c:pt>
                <c:pt idx="4071">
                  <c:v>64.899205</c:v>
                </c:pt>
                <c:pt idx="4072">
                  <c:v>64.91988</c:v>
                </c:pt>
                <c:pt idx="4073">
                  <c:v>64.941895</c:v>
                </c:pt>
                <c:pt idx="4074">
                  <c:v>64.956955</c:v>
                </c:pt>
                <c:pt idx="4075">
                  <c:v>64.969375</c:v>
                </c:pt>
                <c:pt idx="4076">
                  <c:v>65.00094</c:v>
                </c:pt>
                <c:pt idx="4077">
                  <c:v>65.22157</c:v>
                </c:pt>
                <c:pt idx="4078">
                  <c:v>65.233045</c:v>
                </c:pt>
                <c:pt idx="4079">
                  <c:v>65.235475</c:v>
                </c:pt>
                <c:pt idx="4080">
                  <c:v>65.252415</c:v>
                </c:pt>
                <c:pt idx="4081">
                  <c:v>65.28024</c:v>
                </c:pt>
                <c:pt idx="4082">
                  <c:v>65.291925</c:v>
                </c:pt>
                <c:pt idx="4083">
                  <c:v>65.29819</c:v>
                </c:pt>
                <c:pt idx="4084">
                  <c:v>65.31102</c:v>
                </c:pt>
                <c:pt idx="4085">
                  <c:v>65.539345</c:v>
                </c:pt>
                <c:pt idx="4086">
                  <c:v>65.5448</c:v>
                </c:pt>
                <c:pt idx="4087">
                  <c:v>65.54744</c:v>
                </c:pt>
                <c:pt idx="4088">
                  <c:v>65.559465</c:v>
                </c:pt>
                <c:pt idx="4089">
                  <c:v>65.58441</c:v>
                </c:pt>
                <c:pt idx="4090">
                  <c:v>65.601825</c:v>
                </c:pt>
                <c:pt idx="4091">
                  <c:v>65.613045</c:v>
                </c:pt>
                <c:pt idx="4092">
                  <c:v>65.628605</c:v>
                </c:pt>
                <c:pt idx="4093">
                  <c:v>65.86215</c:v>
                </c:pt>
                <c:pt idx="4094">
                  <c:v>65.87985</c:v>
                </c:pt>
                <c:pt idx="4095">
                  <c:v>65.891375</c:v>
                </c:pt>
                <c:pt idx="4096">
                  <c:v>65.893925</c:v>
                </c:pt>
                <c:pt idx="4097">
                  <c:v>65.91846</c:v>
                </c:pt>
                <c:pt idx="4098">
                  <c:v>65.924575</c:v>
                </c:pt>
                <c:pt idx="4099">
                  <c:v>65.93176</c:v>
                </c:pt>
                <c:pt idx="4100">
                  <c:v>66.08305</c:v>
                </c:pt>
                <c:pt idx="4101">
                  <c:v>66.171015</c:v>
                </c:pt>
                <c:pt idx="4102">
                  <c:v>66.170825</c:v>
                </c:pt>
                <c:pt idx="4103">
                  <c:v>66.179925</c:v>
                </c:pt>
                <c:pt idx="4104">
                  <c:v>66.20426</c:v>
                </c:pt>
                <c:pt idx="4105">
                  <c:v>66.234955</c:v>
                </c:pt>
                <c:pt idx="4106">
                  <c:v>66.23827</c:v>
                </c:pt>
                <c:pt idx="4107">
                  <c:v>66.24576</c:v>
                </c:pt>
                <c:pt idx="4108">
                  <c:v>66.44958</c:v>
                </c:pt>
                <c:pt idx="4109">
                  <c:v>66.507965</c:v>
                </c:pt>
                <c:pt idx="4110">
                  <c:v>66.51519</c:v>
                </c:pt>
                <c:pt idx="4111">
                  <c:v>66.517625</c:v>
                </c:pt>
                <c:pt idx="4112">
                  <c:v>66.545475</c:v>
                </c:pt>
                <c:pt idx="4113">
                  <c:v>66.56035</c:v>
                </c:pt>
                <c:pt idx="4114">
                  <c:v>66.571565</c:v>
                </c:pt>
                <c:pt idx="4115">
                  <c:v>66.583985</c:v>
                </c:pt>
                <c:pt idx="4116">
                  <c:v>66.801615</c:v>
                </c:pt>
                <c:pt idx="4117">
                  <c:v>66.803935</c:v>
                </c:pt>
                <c:pt idx="4118">
                  <c:v>66.80494</c:v>
                </c:pt>
                <c:pt idx="4119">
                  <c:v>66.81792</c:v>
                </c:pt>
                <c:pt idx="4120">
                  <c:v>66.84356</c:v>
                </c:pt>
                <c:pt idx="4121">
                  <c:v>66.84796</c:v>
                </c:pt>
                <c:pt idx="4122">
                  <c:v>66.858825</c:v>
                </c:pt>
                <c:pt idx="4123">
                  <c:v>67.04097</c:v>
                </c:pt>
                <c:pt idx="4124">
                  <c:v>67.11995</c:v>
                </c:pt>
                <c:pt idx="4125">
                  <c:v>67.128065</c:v>
                </c:pt>
                <c:pt idx="4126">
                  <c:v>67.12931</c:v>
                </c:pt>
                <c:pt idx="4127">
                  <c:v>67.146585</c:v>
                </c:pt>
                <c:pt idx="4128">
                  <c:v>67.16721</c:v>
                </c:pt>
                <c:pt idx="4129">
                  <c:v>67.172235</c:v>
                </c:pt>
                <c:pt idx="4130">
                  <c:v>67.20347</c:v>
                </c:pt>
                <c:pt idx="4131">
                  <c:v>67.416405</c:v>
                </c:pt>
                <c:pt idx="4132">
                  <c:v>67.41158</c:v>
                </c:pt>
                <c:pt idx="4133">
                  <c:v>67.41672</c:v>
                </c:pt>
                <c:pt idx="4134">
                  <c:v>67.438835</c:v>
                </c:pt>
                <c:pt idx="4135">
                  <c:v>67.458425</c:v>
                </c:pt>
                <c:pt idx="4136">
                  <c:v>67.46624</c:v>
                </c:pt>
                <c:pt idx="4137">
                  <c:v>67.473025</c:v>
                </c:pt>
                <c:pt idx="4138">
                  <c:v>67.63153</c:v>
                </c:pt>
                <c:pt idx="4139">
                  <c:v>67.73689</c:v>
                </c:pt>
                <c:pt idx="4140">
                  <c:v>67.7351</c:v>
                </c:pt>
                <c:pt idx="4141">
                  <c:v>67.749855</c:v>
                </c:pt>
                <c:pt idx="4142">
                  <c:v>67.76116</c:v>
                </c:pt>
                <c:pt idx="4143">
                  <c:v>67.781235</c:v>
                </c:pt>
                <c:pt idx="4144">
                  <c:v>67.795075</c:v>
                </c:pt>
                <c:pt idx="4145">
                  <c:v>67.80113</c:v>
                </c:pt>
                <c:pt idx="4146">
                  <c:v>68.039105</c:v>
                </c:pt>
                <c:pt idx="4147">
                  <c:v>68.02936</c:v>
                </c:pt>
                <c:pt idx="4148">
                  <c:v>68.047895</c:v>
                </c:pt>
                <c:pt idx="4149">
                  <c:v>68.06357</c:v>
                </c:pt>
                <c:pt idx="4150">
                  <c:v>68.087825</c:v>
                </c:pt>
                <c:pt idx="4151">
                  <c:v>68.098005</c:v>
                </c:pt>
                <c:pt idx="4152">
                  <c:v>68.108405</c:v>
                </c:pt>
                <c:pt idx="4153">
                  <c:v>68.12811</c:v>
                </c:pt>
                <c:pt idx="4154">
                  <c:v>68.3709</c:v>
                </c:pt>
                <c:pt idx="4155">
                  <c:v>68.38333</c:v>
                </c:pt>
                <c:pt idx="4156">
                  <c:v>68.38433</c:v>
                </c:pt>
                <c:pt idx="4157">
                  <c:v>68.398615</c:v>
                </c:pt>
                <c:pt idx="4158">
                  <c:v>68.4223</c:v>
                </c:pt>
                <c:pt idx="4159">
                  <c:v>68.43057</c:v>
                </c:pt>
                <c:pt idx="4160">
                  <c:v>68.446995</c:v>
                </c:pt>
                <c:pt idx="4161">
                  <c:v>68.486035</c:v>
                </c:pt>
                <c:pt idx="4162">
                  <c:v>68.70432</c:v>
                </c:pt>
                <c:pt idx="4163">
                  <c:v>68.70688</c:v>
                </c:pt>
                <c:pt idx="4164">
                  <c:v>68.711105</c:v>
                </c:pt>
                <c:pt idx="4165">
                  <c:v>68.72406</c:v>
                </c:pt>
                <c:pt idx="4166">
                  <c:v>68.7603</c:v>
                </c:pt>
                <c:pt idx="4167">
                  <c:v>68.778085</c:v>
                </c:pt>
                <c:pt idx="4168">
                  <c:v>68.78131</c:v>
                </c:pt>
                <c:pt idx="4169">
                  <c:v>68.79563</c:v>
                </c:pt>
                <c:pt idx="4170">
                  <c:v>69.06528</c:v>
                </c:pt>
                <c:pt idx="4171">
                  <c:v>69.06989</c:v>
                </c:pt>
                <c:pt idx="4172">
                  <c:v>69.07223</c:v>
                </c:pt>
                <c:pt idx="4173">
                  <c:v>69.093835</c:v>
                </c:pt>
                <c:pt idx="4174">
                  <c:v>69.11806</c:v>
                </c:pt>
                <c:pt idx="4175">
                  <c:v>69.13063</c:v>
                </c:pt>
                <c:pt idx="4176">
                  <c:v>69.132585</c:v>
                </c:pt>
                <c:pt idx="4177">
                  <c:v>69.232565</c:v>
                </c:pt>
                <c:pt idx="4178">
                  <c:v>69.39252</c:v>
                </c:pt>
                <c:pt idx="4179">
                  <c:v>69.392745</c:v>
                </c:pt>
                <c:pt idx="4180">
                  <c:v>69.396545</c:v>
                </c:pt>
                <c:pt idx="4181">
                  <c:v>69.41834</c:v>
                </c:pt>
                <c:pt idx="4182">
                  <c:v>69.42994</c:v>
                </c:pt>
                <c:pt idx="4183">
                  <c:v>69.44426</c:v>
                </c:pt>
                <c:pt idx="4184">
                  <c:v>69.45462</c:v>
                </c:pt>
                <c:pt idx="4185">
                  <c:v>69.68377</c:v>
                </c:pt>
                <c:pt idx="4186">
                  <c:v>69.69038</c:v>
                </c:pt>
                <c:pt idx="4187">
                  <c:v>69.70632</c:v>
                </c:pt>
                <c:pt idx="4188">
                  <c:v>69.71528</c:v>
                </c:pt>
                <c:pt idx="4189">
                  <c:v>69.730585</c:v>
                </c:pt>
                <c:pt idx="4190">
                  <c:v>69.75347</c:v>
                </c:pt>
                <c:pt idx="4191">
                  <c:v>69.76263</c:v>
                </c:pt>
                <c:pt idx="4192">
                  <c:v>69.842415</c:v>
                </c:pt>
                <c:pt idx="4193">
                  <c:v>70.00543</c:v>
                </c:pt>
                <c:pt idx="4194">
                  <c:v>69.99848</c:v>
                </c:pt>
                <c:pt idx="4195">
                  <c:v>70.006735</c:v>
                </c:pt>
                <c:pt idx="4196">
                  <c:v>70.02202</c:v>
                </c:pt>
                <c:pt idx="4197">
                  <c:v>70.041425</c:v>
                </c:pt>
                <c:pt idx="4198">
                  <c:v>70.05371</c:v>
                </c:pt>
                <c:pt idx="4199">
                  <c:v>70.064295</c:v>
                </c:pt>
                <c:pt idx="4200">
                  <c:v>70.29462</c:v>
                </c:pt>
                <c:pt idx="4201">
                  <c:v>70.306995</c:v>
                </c:pt>
                <c:pt idx="4202">
                  <c:v>70.312835</c:v>
                </c:pt>
                <c:pt idx="4203">
                  <c:v>70.313295</c:v>
                </c:pt>
                <c:pt idx="4204">
                  <c:v>70.34095</c:v>
                </c:pt>
                <c:pt idx="4205">
                  <c:v>70.34541</c:v>
                </c:pt>
                <c:pt idx="4206">
                  <c:v>70.35819</c:v>
                </c:pt>
                <c:pt idx="4207">
                  <c:v>70.45209</c:v>
                </c:pt>
                <c:pt idx="4208">
                  <c:v>70.597475</c:v>
                </c:pt>
                <c:pt idx="4209">
                  <c:v>70.613215</c:v>
                </c:pt>
                <c:pt idx="4210">
                  <c:v>70.6122</c:v>
                </c:pt>
                <c:pt idx="4211">
                  <c:v>70.619755</c:v>
                </c:pt>
                <c:pt idx="4212">
                  <c:v>70.64493</c:v>
                </c:pt>
                <c:pt idx="4213">
                  <c:v>70.6559</c:v>
                </c:pt>
                <c:pt idx="4214">
                  <c:v>70.675385</c:v>
                </c:pt>
                <c:pt idx="4215">
                  <c:v>70.86214</c:v>
                </c:pt>
                <c:pt idx="4216">
                  <c:v>70.918995</c:v>
                </c:pt>
                <c:pt idx="4217">
                  <c:v>70.919325</c:v>
                </c:pt>
                <c:pt idx="4218">
                  <c:v>70.925</c:v>
                </c:pt>
                <c:pt idx="4219">
                  <c:v>70.95602</c:v>
                </c:pt>
                <c:pt idx="4220">
                  <c:v>70.978455</c:v>
                </c:pt>
                <c:pt idx="4221">
                  <c:v>70.986035</c:v>
                </c:pt>
                <c:pt idx="4222">
                  <c:v>70.98757</c:v>
                </c:pt>
                <c:pt idx="4223">
                  <c:v>71.01274</c:v>
                </c:pt>
                <c:pt idx="4224">
                  <c:v>71.25436</c:v>
                </c:pt>
                <c:pt idx="4225">
                  <c:v>71.266695</c:v>
                </c:pt>
                <c:pt idx="4226">
                  <c:v>71.27759</c:v>
                </c:pt>
                <c:pt idx="4227">
                  <c:v>71.273745</c:v>
                </c:pt>
                <c:pt idx="4228">
                  <c:v>71.30357</c:v>
                </c:pt>
                <c:pt idx="4229">
                  <c:v>71.305725</c:v>
                </c:pt>
                <c:pt idx="4230">
                  <c:v>71.31424</c:v>
                </c:pt>
                <c:pt idx="4231">
                  <c:v>71.341245</c:v>
                </c:pt>
                <c:pt idx="4232">
                  <c:v>71.57537</c:v>
                </c:pt>
                <c:pt idx="4233">
                  <c:v>71.587955</c:v>
                </c:pt>
                <c:pt idx="4234">
                  <c:v>71.5958</c:v>
                </c:pt>
                <c:pt idx="4235">
                  <c:v>71.60734</c:v>
                </c:pt>
                <c:pt idx="4236">
                  <c:v>71.63274</c:v>
                </c:pt>
                <c:pt idx="4237">
                  <c:v>71.635705</c:v>
                </c:pt>
                <c:pt idx="4238">
                  <c:v>71.645155</c:v>
                </c:pt>
                <c:pt idx="4239">
                  <c:v>71.65849</c:v>
                </c:pt>
                <c:pt idx="4240">
                  <c:v>71.897315</c:v>
                </c:pt>
                <c:pt idx="4241">
                  <c:v>71.91509</c:v>
                </c:pt>
                <c:pt idx="4242">
                  <c:v>71.91023</c:v>
                </c:pt>
                <c:pt idx="4243">
                  <c:v>71.920585</c:v>
                </c:pt>
                <c:pt idx="4244">
                  <c:v>71.9427</c:v>
                </c:pt>
                <c:pt idx="4245">
                  <c:v>71.95264</c:v>
                </c:pt>
                <c:pt idx="4246">
                  <c:v>71.968705</c:v>
                </c:pt>
                <c:pt idx="4247">
                  <c:v>72.053725</c:v>
                </c:pt>
                <c:pt idx="4248">
                  <c:v>72.21588</c:v>
                </c:pt>
                <c:pt idx="4249">
                  <c:v>72.213825</c:v>
                </c:pt>
                <c:pt idx="4250">
                  <c:v>72.212975</c:v>
                </c:pt>
                <c:pt idx="4251">
                  <c:v>72.228185</c:v>
                </c:pt>
                <c:pt idx="4252">
                  <c:v>72.257385</c:v>
                </c:pt>
                <c:pt idx="4253">
                  <c:v>72.262935</c:v>
                </c:pt>
                <c:pt idx="4254">
                  <c:v>72.274705</c:v>
                </c:pt>
                <c:pt idx="4255">
                  <c:v>72.49114</c:v>
                </c:pt>
                <c:pt idx="4256">
                  <c:v>72.52629</c:v>
                </c:pt>
                <c:pt idx="4257">
                  <c:v>72.526175</c:v>
                </c:pt>
                <c:pt idx="4258">
                  <c:v>72.537105</c:v>
                </c:pt>
                <c:pt idx="4259">
                  <c:v>72.55631</c:v>
                </c:pt>
                <c:pt idx="4260">
                  <c:v>72.578475</c:v>
                </c:pt>
                <c:pt idx="4261">
                  <c:v>72.584165</c:v>
                </c:pt>
                <c:pt idx="4262">
                  <c:v>72.600915</c:v>
                </c:pt>
                <c:pt idx="4263">
                  <c:v>72.6896</c:v>
                </c:pt>
                <c:pt idx="4264">
                  <c:v>72.8681</c:v>
                </c:pt>
                <c:pt idx="4265">
                  <c:v>72.86893</c:v>
                </c:pt>
                <c:pt idx="4266">
                  <c:v>72.879815</c:v>
                </c:pt>
                <c:pt idx="4267">
                  <c:v>72.88472</c:v>
                </c:pt>
                <c:pt idx="4268">
                  <c:v>72.91584</c:v>
                </c:pt>
                <c:pt idx="4269">
                  <c:v>72.9345</c:v>
                </c:pt>
                <c:pt idx="4270">
                  <c:v>72.932425</c:v>
                </c:pt>
                <c:pt idx="4271">
                  <c:v>72.947475</c:v>
                </c:pt>
                <c:pt idx="4272">
                  <c:v>73.162745</c:v>
                </c:pt>
                <c:pt idx="4273">
                  <c:v>73.223605</c:v>
                </c:pt>
                <c:pt idx="4274">
                  <c:v>73.234045</c:v>
                </c:pt>
                <c:pt idx="4275">
                  <c:v>73.240655</c:v>
                </c:pt>
                <c:pt idx="4276">
                  <c:v>73.25587</c:v>
                </c:pt>
                <c:pt idx="4277">
                  <c:v>73.27981</c:v>
                </c:pt>
                <c:pt idx="4278">
                  <c:v>73.29599</c:v>
                </c:pt>
                <c:pt idx="4279">
                  <c:v>73.29675</c:v>
                </c:pt>
                <c:pt idx="4280">
                  <c:v>73.375555</c:v>
                </c:pt>
                <c:pt idx="4281">
                  <c:v>73.56599</c:v>
                </c:pt>
                <c:pt idx="4282">
                  <c:v>73.578705</c:v>
                </c:pt>
                <c:pt idx="4283">
                  <c:v>73.58533</c:v>
                </c:pt>
                <c:pt idx="4284">
                  <c:v>73.591915</c:v>
                </c:pt>
                <c:pt idx="4285">
                  <c:v>73.626135</c:v>
                </c:pt>
                <c:pt idx="4286">
                  <c:v>73.638365</c:v>
                </c:pt>
                <c:pt idx="4287">
                  <c:v>73.645745</c:v>
                </c:pt>
                <c:pt idx="4288">
                  <c:v>73.65775</c:v>
                </c:pt>
                <c:pt idx="4289">
                  <c:v>73.88917</c:v>
                </c:pt>
                <c:pt idx="4290">
                  <c:v>73.926835</c:v>
                </c:pt>
                <c:pt idx="4291">
                  <c:v>73.927845</c:v>
                </c:pt>
                <c:pt idx="4292">
                  <c:v>73.934025</c:v>
                </c:pt>
                <c:pt idx="4293">
                  <c:v>73.9469</c:v>
                </c:pt>
                <c:pt idx="4294">
                  <c:v>73.986815</c:v>
                </c:pt>
                <c:pt idx="4295">
                  <c:v>73.987805</c:v>
                </c:pt>
                <c:pt idx="4296">
                  <c:v>74.00637</c:v>
                </c:pt>
                <c:pt idx="4297">
                  <c:v>74.023745</c:v>
                </c:pt>
                <c:pt idx="4298">
                  <c:v>74.285185</c:v>
                </c:pt>
                <c:pt idx="4299">
                  <c:v>74.281325</c:v>
                </c:pt>
                <c:pt idx="4300">
                  <c:v>74.278465</c:v>
                </c:pt>
                <c:pt idx="4301">
                  <c:v>74.30055</c:v>
                </c:pt>
                <c:pt idx="4302">
                  <c:v>74.31457</c:v>
                </c:pt>
                <c:pt idx="4303">
                  <c:v>74.33706</c:v>
                </c:pt>
                <c:pt idx="4304">
                  <c:v>74.34204</c:v>
                </c:pt>
                <c:pt idx="4305">
                  <c:v>74.36126</c:v>
                </c:pt>
                <c:pt idx="4306">
                  <c:v>74.592735</c:v>
                </c:pt>
                <c:pt idx="4307">
                  <c:v>74.61104</c:v>
                </c:pt>
                <c:pt idx="4308">
                  <c:v>74.618735</c:v>
                </c:pt>
                <c:pt idx="4309">
                  <c:v>74.62787</c:v>
                </c:pt>
                <c:pt idx="4310">
                  <c:v>74.649535</c:v>
                </c:pt>
                <c:pt idx="4311">
                  <c:v>74.6689</c:v>
                </c:pt>
                <c:pt idx="4312">
                  <c:v>74.677845</c:v>
                </c:pt>
                <c:pt idx="4313">
                  <c:v>74.690625</c:v>
                </c:pt>
                <c:pt idx="4314">
                  <c:v>74.737285</c:v>
                </c:pt>
                <c:pt idx="4315">
                  <c:v>74.963</c:v>
                </c:pt>
                <c:pt idx="4316">
                  <c:v>74.95676</c:v>
                </c:pt>
                <c:pt idx="4317">
                  <c:v>74.967965</c:v>
                </c:pt>
                <c:pt idx="4318">
                  <c:v>74.967175</c:v>
                </c:pt>
                <c:pt idx="4319">
                  <c:v>75.016895</c:v>
                </c:pt>
                <c:pt idx="4320">
                  <c:v>75.03134</c:v>
                </c:pt>
                <c:pt idx="4321">
                  <c:v>75.049695</c:v>
                </c:pt>
                <c:pt idx="4322">
                  <c:v>75.048025</c:v>
                </c:pt>
                <c:pt idx="4323">
                  <c:v>75.25143</c:v>
                </c:pt>
                <c:pt idx="4324">
                  <c:v>75.31643</c:v>
                </c:pt>
                <c:pt idx="4325">
                  <c:v>75.32365</c:v>
                </c:pt>
                <c:pt idx="4326">
                  <c:v>75.33282</c:v>
                </c:pt>
                <c:pt idx="4327">
                  <c:v>75.338645</c:v>
                </c:pt>
                <c:pt idx="4328">
                  <c:v>75.36808</c:v>
                </c:pt>
                <c:pt idx="4329">
                  <c:v>75.37102</c:v>
                </c:pt>
                <c:pt idx="4330">
                  <c:v>75.387425</c:v>
                </c:pt>
                <c:pt idx="4331">
                  <c:v>75.40182</c:v>
                </c:pt>
                <c:pt idx="4332">
                  <c:v>75.657025</c:v>
                </c:pt>
                <c:pt idx="4333">
                  <c:v>75.66163</c:v>
                </c:pt>
                <c:pt idx="4334">
                  <c:v>75.665945</c:v>
                </c:pt>
                <c:pt idx="4335">
                  <c:v>75.67847</c:v>
                </c:pt>
                <c:pt idx="4336">
                  <c:v>75.69272</c:v>
                </c:pt>
                <c:pt idx="4337">
                  <c:v>75.726905</c:v>
                </c:pt>
                <c:pt idx="4338">
                  <c:v>75.723755</c:v>
                </c:pt>
                <c:pt idx="4339">
                  <c:v>75.74072</c:v>
                </c:pt>
                <c:pt idx="4340">
                  <c:v>75.794075</c:v>
                </c:pt>
                <c:pt idx="4341">
                  <c:v>76.013715</c:v>
                </c:pt>
                <c:pt idx="4342">
                  <c:v>76.014575</c:v>
                </c:pt>
                <c:pt idx="4343">
                  <c:v>76.0234</c:v>
                </c:pt>
                <c:pt idx="4344">
                  <c:v>76.029455</c:v>
                </c:pt>
                <c:pt idx="4345">
                  <c:v>76.073205</c:v>
                </c:pt>
                <c:pt idx="4346">
                  <c:v>76.08104</c:v>
                </c:pt>
                <c:pt idx="4347">
                  <c:v>76.091235</c:v>
                </c:pt>
                <c:pt idx="4348">
                  <c:v>76.09676</c:v>
                </c:pt>
                <c:pt idx="4349">
                  <c:v>76.299325</c:v>
                </c:pt>
                <c:pt idx="4350">
                  <c:v>76.36097</c:v>
                </c:pt>
                <c:pt idx="4351">
                  <c:v>76.36787</c:v>
                </c:pt>
                <c:pt idx="4352">
                  <c:v>76.37771</c:v>
                </c:pt>
                <c:pt idx="4353">
                  <c:v>76.390365</c:v>
                </c:pt>
                <c:pt idx="4354">
                  <c:v>76.422315</c:v>
                </c:pt>
                <c:pt idx="4355">
                  <c:v>76.431345</c:v>
                </c:pt>
                <c:pt idx="4356">
                  <c:v>76.43476</c:v>
                </c:pt>
                <c:pt idx="4357">
                  <c:v>76.44263</c:v>
                </c:pt>
                <c:pt idx="4358">
                  <c:v>76.69577</c:v>
                </c:pt>
                <c:pt idx="4359">
                  <c:v>76.712735</c:v>
                </c:pt>
                <c:pt idx="4360">
                  <c:v>76.71792</c:v>
                </c:pt>
                <c:pt idx="4361">
                  <c:v>76.72845</c:v>
                </c:pt>
                <c:pt idx="4362">
                  <c:v>76.74059</c:v>
                </c:pt>
                <c:pt idx="4363">
                  <c:v>76.779615</c:v>
                </c:pt>
                <c:pt idx="4364">
                  <c:v>76.788915</c:v>
                </c:pt>
                <c:pt idx="4365">
                  <c:v>76.801725</c:v>
                </c:pt>
                <c:pt idx="4366">
                  <c:v>76.80565</c:v>
                </c:pt>
                <c:pt idx="4367">
                  <c:v>77.07051</c:v>
                </c:pt>
                <c:pt idx="4368">
                  <c:v>77.07256</c:v>
                </c:pt>
                <c:pt idx="4369">
                  <c:v>77.082095</c:v>
                </c:pt>
                <c:pt idx="4370">
                  <c:v>77.09547</c:v>
                </c:pt>
                <c:pt idx="4371">
                  <c:v>77.105975</c:v>
                </c:pt>
                <c:pt idx="4372">
                  <c:v>77.14011</c:v>
                </c:pt>
                <c:pt idx="4373">
                  <c:v>77.13664</c:v>
                </c:pt>
                <c:pt idx="4374">
                  <c:v>77.1543</c:v>
                </c:pt>
                <c:pt idx="4375">
                  <c:v>77.321355</c:v>
                </c:pt>
                <c:pt idx="4376">
                  <c:v>77.41314</c:v>
                </c:pt>
                <c:pt idx="4377">
                  <c:v>77.425405</c:v>
                </c:pt>
                <c:pt idx="4378">
                  <c:v>77.430275</c:v>
                </c:pt>
                <c:pt idx="4379">
                  <c:v>77.44199</c:v>
                </c:pt>
                <c:pt idx="4380">
                  <c:v>77.47123</c:v>
                </c:pt>
                <c:pt idx="4381">
                  <c:v>77.487975</c:v>
                </c:pt>
                <c:pt idx="4382">
                  <c:v>77.49033</c:v>
                </c:pt>
                <c:pt idx="4383">
                  <c:v>77.503525</c:v>
                </c:pt>
                <c:pt idx="4384">
                  <c:v>77.691665</c:v>
                </c:pt>
                <c:pt idx="4385">
                  <c:v>77.775625</c:v>
                </c:pt>
                <c:pt idx="4386">
                  <c:v>77.78292</c:v>
                </c:pt>
                <c:pt idx="4387">
                  <c:v>77.788755</c:v>
                </c:pt>
                <c:pt idx="4388">
                  <c:v>77.800535</c:v>
                </c:pt>
                <c:pt idx="4389">
                  <c:v>77.83252</c:v>
                </c:pt>
                <c:pt idx="4390">
                  <c:v>77.850765</c:v>
                </c:pt>
                <c:pt idx="4391">
                  <c:v>77.84955</c:v>
                </c:pt>
                <c:pt idx="4392">
                  <c:v>77.859775</c:v>
                </c:pt>
                <c:pt idx="4393">
                  <c:v>78.11344</c:v>
                </c:pt>
                <c:pt idx="4394">
                  <c:v>78.124475</c:v>
                </c:pt>
                <c:pt idx="4395">
                  <c:v>78.135835</c:v>
                </c:pt>
                <c:pt idx="4396">
                  <c:v>78.13472</c:v>
                </c:pt>
                <c:pt idx="4397">
                  <c:v>78.161025</c:v>
                </c:pt>
                <c:pt idx="4398">
                  <c:v>78.18278</c:v>
                </c:pt>
                <c:pt idx="4399">
                  <c:v>78.193675</c:v>
                </c:pt>
                <c:pt idx="4400">
                  <c:v>78.200425</c:v>
                </c:pt>
                <c:pt idx="4401">
                  <c:v>78.279125</c:v>
                </c:pt>
                <c:pt idx="4402">
                  <c:v>78.46925</c:v>
                </c:pt>
                <c:pt idx="4403">
                  <c:v>78.47289</c:v>
                </c:pt>
                <c:pt idx="4404">
                  <c:v>78.48146</c:v>
                </c:pt>
                <c:pt idx="4405">
                  <c:v>78.486445</c:v>
                </c:pt>
                <c:pt idx="4406">
                  <c:v>78.5237</c:v>
                </c:pt>
                <c:pt idx="4407">
                  <c:v>78.542895</c:v>
                </c:pt>
                <c:pt idx="4408">
                  <c:v>78.552385</c:v>
                </c:pt>
                <c:pt idx="4409">
                  <c:v>78.559175</c:v>
                </c:pt>
                <c:pt idx="4410">
                  <c:v>78.756135</c:v>
                </c:pt>
                <c:pt idx="4411">
                  <c:v>78.819555</c:v>
                </c:pt>
                <c:pt idx="4412">
                  <c:v>78.817605</c:v>
                </c:pt>
                <c:pt idx="4413">
                  <c:v>78.838435</c:v>
                </c:pt>
                <c:pt idx="4414">
                  <c:v>78.837755</c:v>
                </c:pt>
                <c:pt idx="4415">
                  <c:v>78.872775</c:v>
                </c:pt>
                <c:pt idx="4416">
                  <c:v>78.882465</c:v>
                </c:pt>
                <c:pt idx="4417">
                  <c:v>78.89457</c:v>
                </c:pt>
                <c:pt idx="4418">
                  <c:v>78.909685</c:v>
                </c:pt>
                <c:pt idx="4419">
                  <c:v>79.14905</c:v>
                </c:pt>
                <c:pt idx="4420">
                  <c:v>79.147205</c:v>
                </c:pt>
                <c:pt idx="4421">
                  <c:v>79.160375</c:v>
                </c:pt>
                <c:pt idx="4422">
                  <c:v>79.16883</c:v>
                </c:pt>
                <c:pt idx="4423">
                  <c:v>79.17927</c:v>
                </c:pt>
                <c:pt idx="4424">
                  <c:v>79.215515</c:v>
                </c:pt>
                <c:pt idx="4425">
                  <c:v>79.22673</c:v>
                </c:pt>
                <c:pt idx="4426">
                  <c:v>79.23853</c:v>
                </c:pt>
                <c:pt idx="4427">
                  <c:v>79.288835</c:v>
                </c:pt>
                <c:pt idx="4428">
                  <c:v>79.49495</c:v>
                </c:pt>
                <c:pt idx="4429">
                  <c:v>79.49502</c:v>
                </c:pt>
                <c:pt idx="4430">
                  <c:v>79.499415</c:v>
                </c:pt>
                <c:pt idx="4431">
                  <c:v>79.5089</c:v>
                </c:pt>
                <c:pt idx="4432">
                  <c:v>79.552005</c:v>
                </c:pt>
                <c:pt idx="4433">
                  <c:v>79.55763</c:v>
                </c:pt>
                <c:pt idx="4434">
                  <c:v>79.56724</c:v>
                </c:pt>
                <c:pt idx="4435">
                  <c:v>79.569875</c:v>
                </c:pt>
                <c:pt idx="4436">
                  <c:v>79.782365</c:v>
                </c:pt>
                <c:pt idx="4437">
                  <c:v>79.83891</c:v>
                </c:pt>
                <c:pt idx="4438">
                  <c:v>79.840595</c:v>
                </c:pt>
                <c:pt idx="4439">
                  <c:v>79.854235</c:v>
                </c:pt>
                <c:pt idx="4440">
                  <c:v>79.84288</c:v>
                </c:pt>
                <c:pt idx="4441">
                  <c:v>79.891065</c:v>
                </c:pt>
                <c:pt idx="4442">
                  <c:v>79.89963</c:v>
                </c:pt>
                <c:pt idx="4443">
                  <c:v>79.904945</c:v>
                </c:pt>
                <c:pt idx="4444">
                  <c:v>79.92422</c:v>
                </c:pt>
                <c:pt idx="4445">
                  <c:v>80.163455</c:v>
                </c:pt>
                <c:pt idx="4446">
                  <c:v>80.16446</c:v>
                </c:pt>
                <c:pt idx="4447">
                  <c:v>80.16814</c:v>
                </c:pt>
                <c:pt idx="4448">
                  <c:v>80.1802</c:v>
                </c:pt>
                <c:pt idx="4449">
                  <c:v>80.18369</c:v>
                </c:pt>
                <c:pt idx="4450">
                  <c:v>80.22841</c:v>
                </c:pt>
                <c:pt idx="4451">
                  <c:v>80.23067</c:v>
                </c:pt>
                <c:pt idx="4452">
                  <c:v>80.242795</c:v>
                </c:pt>
                <c:pt idx="4453">
                  <c:v>80.274835</c:v>
                </c:pt>
                <c:pt idx="4454">
                  <c:v>80.50663</c:v>
                </c:pt>
                <c:pt idx="4455">
                  <c:v>80.506605</c:v>
                </c:pt>
                <c:pt idx="4456">
                  <c:v>80.50597</c:v>
                </c:pt>
                <c:pt idx="4457">
                  <c:v>80.514015</c:v>
                </c:pt>
                <c:pt idx="4458">
                  <c:v>80.54472</c:v>
                </c:pt>
                <c:pt idx="4459">
                  <c:v>80.568955</c:v>
                </c:pt>
                <c:pt idx="4460">
                  <c:v>80.571635</c:v>
                </c:pt>
                <c:pt idx="4461">
                  <c:v>80.583085</c:v>
                </c:pt>
                <c:pt idx="4462">
                  <c:v>80.723435</c:v>
                </c:pt>
                <c:pt idx="4463">
                  <c:v>80.82899</c:v>
                </c:pt>
                <c:pt idx="4464">
                  <c:v>80.833325</c:v>
                </c:pt>
                <c:pt idx="4465">
                  <c:v>80.845955</c:v>
                </c:pt>
                <c:pt idx="4466">
                  <c:v>80.86015</c:v>
                </c:pt>
                <c:pt idx="4467">
                  <c:v>80.886735</c:v>
                </c:pt>
                <c:pt idx="4468">
                  <c:v>80.908785</c:v>
                </c:pt>
                <c:pt idx="4469">
                  <c:v>80.91309</c:v>
                </c:pt>
                <c:pt idx="4470">
                  <c:v>80.92188</c:v>
                </c:pt>
                <c:pt idx="4471">
                  <c:v>81.144</c:v>
                </c:pt>
                <c:pt idx="4472">
                  <c:v>81.160795</c:v>
                </c:pt>
                <c:pt idx="4473">
                  <c:v>81.160635</c:v>
                </c:pt>
                <c:pt idx="4474">
                  <c:v>81.164835</c:v>
                </c:pt>
                <c:pt idx="4475">
                  <c:v>81.17541</c:v>
                </c:pt>
                <c:pt idx="4476">
                  <c:v>81.22269</c:v>
                </c:pt>
                <c:pt idx="4477">
                  <c:v>81.223525</c:v>
                </c:pt>
                <c:pt idx="4478">
                  <c:v>81.23371</c:v>
                </c:pt>
                <c:pt idx="4479">
                  <c:v>81.272115</c:v>
                </c:pt>
                <c:pt idx="4480">
                  <c:v>81.48079</c:v>
                </c:pt>
                <c:pt idx="4481">
                  <c:v>81.469315</c:v>
                </c:pt>
                <c:pt idx="4482">
                  <c:v>81.490525</c:v>
                </c:pt>
                <c:pt idx="4483">
                  <c:v>81.500855</c:v>
                </c:pt>
                <c:pt idx="4484">
                  <c:v>81.514685</c:v>
                </c:pt>
                <c:pt idx="4485">
                  <c:v>81.538745</c:v>
                </c:pt>
                <c:pt idx="4486">
                  <c:v>81.55385</c:v>
                </c:pt>
                <c:pt idx="4487">
                  <c:v>81.56153</c:v>
                </c:pt>
                <c:pt idx="4488">
                  <c:v>81.740365</c:v>
                </c:pt>
                <c:pt idx="4489">
                  <c:v>81.796065</c:v>
                </c:pt>
                <c:pt idx="4490">
                  <c:v>81.808185</c:v>
                </c:pt>
                <c:pt idx="4491">
                  <c:v>81.81553</c:v>
                </c:pt>
                <c:pt idx="4492">
                  <c:v>81.815085</c:v>
                </c:pt>
                <c:pt idx="4493">
                  <c:v>81.850205</c:v>
                </c:pt>
                <c:pt idx="4494">
                  <c:v>81.873445</c:v>
                </c:pt>
                <c:pt idx="4495">
                  <c:v>81.876275</c:v>
                </c:pt>
                <c:pt idx="4496">
                  <c:v>81.891555</c:v>
                </c:pt>
                <c:pt idx="4497">
                  <c:v>82.112945</c:v>
                </c:pt>
                <c:pt idx="4498">
                  <c:v>82.126415</c:v>
                </c:pt>
                <c:pt idx="4499">
                  <c:v>82.130885</c:v>
                </c:pt>
                <c:pt idx="4500">
                  <c:v>82.134325</c:v>
                </c:pt>
                <c:pt idx="4501">
                  <c:v>82.14633</c:v>
                </c:pt>
                <c:pt idx="4502">
                  <c:v>82.17912</c:v>
                </c:pt>
                <c:pt idx="4503">
                  <c:v>82.194735</c:v>
                </c:pt>
                <c:pt idx="4504">
                  <c:v>82.20168</c:v>
                </c:pt>
                <c:pt idx="4505">
                  <c:v>82.22701</c:v>
                </c:pt>
                <c:pt idx="4506">
                  <c:v>82.456965</c:v>
                </c:pt>
                <c:pt idx="4507">
                  <c:v>82.448775</c:v>
                </c:pt>
                <c:pt idx="4508">
                  <c:v>82.46096</c:v>
                </c:pt>
                <c:pt idx="4509">
                  <c:v>82.465905</c:v>
                </c:pt>
                <c:pt idx="4510">
                  <c:v>82.47951</c:v>
                </c:pt>
                <c:pt idx="4511">
                  <c:v>82.50292</c:v>
                </c:pt>
                <c:pt idx="4512">
                  <c:v>82.51901</c:v>
                </c:pt>
                <c:pt idx="4513">
                  <c:v>82.524175</c:v>
                </c:pt>
                <c:pt idx="4514">
                  <c:v>82.611075</c:v>
                </c:pt>
                <c:pt idx="4515">
                  <c:v>82.772175</c:v>
                </c:pt>
                <c:pt idx="4516">
                  <c:v>82.76834</c:v>
                </c:pt>
                <c:pt idx="4517">
                  <c:v>82.768365</c:v>
                </c:pt>
                <c:pt idx="4518">
                  <c:v>82.774435</c:v>
                </c:pt>
                <c:pt idx="4519">
                  <c:v>82.820085</c:v>
                </c:pt>
                <c:pt idx="4520">
                  <c:v>82.828865</c:v>
                </c:pt>
                <c:pt idx="4521">
                  <c:v>82.831635</c:v>
                </c:pt>
                <c:pt idx="4522">
                  <c:v>82.836855</c:v>
                </c:pt>
                <c:pt idx="4523">
                  <c:v>83.00026</c:v>
                </c:pt>
                <c:pt idx="4524">
                  <c:v>83.08694</c:v>
                </c:pt>
                <c:pt idx="4525">
                  <c:v>83.09106</c:v>
                </c:pt>
                <c:pt idx="4526">
                  <c:v>83.09174</c:v>
                </c:pt>
                <c:pt idx="4527">
                  <c:v>83.105345</c:v>
                </c:pt>
                <c:pt idx="4528">
                  <c:v>83.13904</c:v>
                </c:pt>
                <c:pt idx="4529">
                  <c:v>83.146115</c:v>
                </c:pt>
                <c:pt idx="4530">
                  <c:v>83.15363</c:v>
                </c:pt>
                <c:pt idx="4531">
                  <c:v>83.161225</c:v>
                </c:pt>
                <c:pt idx="4532">
                  <c:v>83.33839</c:v>
                </c:pt>
                <c:pt idx="4533">
                  <c:v>83.397675</c:v>
                </c:pt>
                <c:pt idx="4534">
                  <c:v>83.39264</c:v>
                </c:pt>
                <c:pt idx="4535">
                  <c:v>83.401185</c:v>
                </c:pt>
                <c:pt idx="4536">
                  <c:v>83.415595</c:v>
                </c:pt>
                <c:pt idx="4537">
                  <c:v>83.446345</c:v>
                </c:pt>
                <c:pt idx="4538">
                  <c:v>83.461315</c:v>
                </c:pt>
                <c:pt idx="4539">
                  <c:v>83.466615</c:v>
                </c:pt>
                <c:pt idx="4540">
                  <c:v>83.469235</c:v>
                </c:pt>
                <c:pt idx="4541">
                  <c:v>83.69581</c:v>
                </c:pt>
                <c:pt idx="4542">
                  <c:v>83.699835</c:v>
                </c:pt>
                <c:pt idx="4543">
                  <c:v>83.70825</c:v>
                </c:pt>
                <c:pt idx="4544">
                  <c:v>83.704185</c:v>
                </c:pt>
                <c:pt idx="4545">
                  <c:v>83.709165</c:v>
                </c:pt>
                <c:pt idx="4546">
                  <c:v>83.749585</c:v>
                </c:pt>
                <c:pt idx="4547">
                  <c:v>83.76015</c:v>
                </c:pt>
                <c:pt idx="4548">
                  <c:v>83.75991</c:v>
                </c:pt>
                <c:pt idx="4549">
                  <c:v>83.79704</c:v>
                </c:pt>
                <c:pt idx="4550">
                  <c:v>83.983595</c:v>
                </c:pt>
                <c:pt idx="4551">
                  <c:v>83.974095</c:v>
                </c:pt>
                <c:pt idx="4552">
                  <c:v>83.981535</c:v>
                </c:pt>
                <c:pt idx="4553">
                  <c:v>83.99187</c:v>
                </c:pt>
                <c:pt idx="4554">
                  <c:v>84.019865</c:v>
                </c:pt>
                <c:pt idx="4555">
                  <c:v>84.03483</c:v>
                </c:pt>
                <c:pt idx="4556">
                  <c:v>84.045615</c:v>
                </c:pt>
                <c:pt idx="4557">
                  <c:v>84.054605</c:v>
                </c:pt>
                <c:pt idx="4558">
                  <c:v>84.264795</c:v>
                </c:pt>
                <c:pt idx="4559">
                  <c:v>84.25896</c:v>
                </c:pt>
                <c:pt idx="4560">
                  <c:v>84.26714</c:v>
                </c:pt>
                <c:pt idx="4561">
                  <c:v>84.26503</c:v>
                </c:pt>
                <c:pt idx="4562">
                  <c:v>84.281415</c:v>
                </c:pt>
                <c:pt idx="4563">
                  <c:v>84.32501</c:v>
                </c:pt>
                <c:pt idx="4564">
                  <c:v>84.33222</c:v>
                </c:pt>
                <c:pt idx="4565">
                  <c:v>84.339525</c:v>
                </c:pt>
                <c:pt idx="4566">
                  <c:v>84.3558</c:v>
                </c:pt>
                <c:pt idx="4567">
                  <c:v>84.58495</c:v>
                </c:pt>
                <c:pt idx="4568">
                  <c:v>84.56756</c:v>
                </c:pt>
                <c:pt idx="4569">
                  <c:v>84.58065</c:v>
                </c:pt>
                <c:pt idx="4570">
                  <c:v>84.577665</c:v>
                </c:pt>
                <c:pt idx="4571">
                  <c:v>84.609585</c:v>
                </c:pt>
                <c:pt idx="4572">
                  <c:v>84.62886</c:v>
                </c:pt>
                <c:pt idx="4573">
                  <c:v>84.64231</c:v>
                </c:pt>
                <c:pt idx="4574">
                  <c:v>84.64841</c:v>
                </c:pt>
                <c:pt idx="4575">
                  <c:v>84.780105</c:v>
                </c:pt>
                <c:pt idx="4576">
                  <c:v>84.872065</c:v>
                </c:pt>
                <c:pt idx="4577">
                  <c:v>84.87418</c:v>
                </c:pt>
                <c:pt idx="4578">
                  <c:v>84.8787</c:v>
                </c:pt>
                <c:pt idx="4579">
                  <c:v>84.882745</c:v>
                </c:pt>
                <c:pt idx="4580">
                  <c:v>84.913745</c:v>
                </c:pt>
                <c:pt idx="4581">
                  <c:v>84.938835</c:v>
                </c:pt>
                <c:pt idx="4582">
                  <c:v>84.93512</c:v>
                </c:pt>
                <c:pt idx="4583">
                  <c:v>84.951165</c:v>
                </c:pt>
                <c:pt idx="4584">
                  <c:v>85.11858</c:v>
                </c:pt>
                <c:pt idx="4585">
                  <c:v>85.18988</c:v>
                </c:pt>
                <c:pt idx="4586">
                  <c:v>85.194475</c:v>
                </c:pt>
                <c:pt idx="4587">
                  <c:v>85.188905</c:v>
                </c:pt>
                <c:pt idx="4588">
                  <c:v>85.20192</c:v>
                </c:pt>
                <c:pt idx="4589">
                  <c:v>85.237645</c:v>
                </c:pt>
                <c:pt idx="4590">
                  <c:v>85.26277</c:v>
                </c:pt>
                <c:pt idx="4591">
                  <c:v>85.25749</c:v>
                </c:pt>
                <c:pt idx="4592">
                  <c:v>85.26719</c:v>
                </c:pt>
                <c:pt idx="4593">
                  <c:v>85.45095</c:v>
                </c:pt>
                <c:pt idx="4594">
                  <c:v>85.502835</c:v>
                </c:pt>
                <c:pt idx="4595">
                  <c:v>85.504475</c:v>
                </c:pt>
                <c:pt idx="4596">
                  <c:v>85.509785</c:v>
                </c:pt>
                <c:pt idx="4597">
                  <c:v>85.518725</c:v>
                </c:pt>
                <c:pt idx="4598">
                  <c:v>85.55206</c:v>
                </c:pt>
                <c:pt idx="4599">
                  <c:v>85.556385</c:v>
                </c:pt>
                <c:pt idx="4600">
                  <c:v>85.57025</c:v>
                </c:pt>
                <c:pt idx="4601">
                  <c:v>85.58846</c:v>
                </c:pt>
                <c:pt idx="4602">
                  <c:v>85.806275</c:v>
                </c:pt>
                <c:pt idx="4603">
                  <c:v>85.79907</c:v>
                </c:pt>
                <c:pt idx="4604">
                  <c:v>85.80298</c:v>
                </c:pt>
                <c:pt idx="4605">
                  <c:v>85.8096</c:v>
                </c:pt>
                <c:pt idx="4606">
                  <c:v>85.828515</c:v>
                </c:pt>
                <c:pt idx="4607">
                  <c:v>85.86481</c:v>
                </c:pt>
                <c:pt idx="4608">
                  <c:v>85.87276</c:v>
                </c:pt>
                <c:pt idx="4609">
                  <c:v>85.884265</c:v>
                </c:pt>
                <c:pt idx="4610">
                  <c:v>85.89171</c:v>
                </c:pt>
                <c:pt idx="4611">
                  <c:v>86.088065</c:v>
                </c:pt>
                <c:pt idx="4612">
                  <c:v>86.147025</c:v>
                </c:pt>
                <c:pt idx="4613">
                  <c:v>86.135665</c:v>
                </c:pt>
                <c:pt idx="4614">
                  <c:v>86.13198</c:v>
                </c:pt>
                <c:pt idx="4615">
                  <c:v>86.152865</c:v>
                </c:pt>
                <c:pt idx="4616">
                  <c:v>86.188745</c:v>
                </c:pt>
                <c:pt idx="4617">
                  <c:v>86.19455</c:v>
                </c:pt>
                <c:pt idx="4618">
                  <c:v>86.2057</c:v>
                </c:pt>
                <c:pt idx="4619">
                  <c:v>86.21487</c:v>
                </c:pt>
                <c:pt idx="4620">
                  <c:v>86.44746</c:v>
                </c:pt>
                <c:pt idx="4621">
                  <c:v>86.44694</c:v>
                </c:pt>
                <c:pt idx="4622">
                  <c:v>86.441135</c:v>
                </c:pt>
                <c:pt idx="4623">
                  <c:v>86.455015</c:v>
                </c:pt>
                <c:pt idx="4624">
                  <c:v>86.476675</c:v>
                </c:pt>
                <c:pt idx="4625">
                  <c:v>86.499885</c:v>
                </c:pt>
                <c:pt idx="4626">
                  <c:v>86.515345</c:v>
                </c:pt>
                <c:pt idx="4627">
                  <c:v>86.523065</c:v>
                </c:pt>
                <c:pt idx="4628">
                  <c:v>86.544195</c:v>
                </c:pt>
                <c:pt idx="4629">
                  <c:v>86.773495</c:v>
                </c:pt>
                <c:pt idx="4630">
                  <c:v>86.76577</c:v>
                </c:pt>
                <c:pt idx="4631">
                  <c:v>86.767265</c:v>
                </c:pt>
                <c:pt idx="4632">
                  <c:v>86.781815</c:v>
                </c:pt>
                <c:pt idx="4633">
                  <c:v>86.814205</c:v>
                </c:pt>
                <c:pt idx="4634">
                  <c:v>86.8293</c:v>
                </c:pt>
                <c:pt idx="4635">
                  <c:v>86.82977</c:v>
                </c:pt>
                <c:pt idx="4636">
                  <c:v>86.832005</c:v>
                </c:pt>
                <c:pt idx="4637">
                  <c:v>86.90811</c:v>
                </c:pt>
                <c:pt idx="4638">
                  <c:v>87.069895</c:v>
                </c:pt>
                <c:pt idx="4639">
                  <c:v>87.068385</c:v>
                </c:pt>
                <c:pt idx="4640">
                  <c:v>87.079635</c:v>
                </c:pt>
                <c:pt idx="4641">
                  <c:v>87.083</c:v>
                </c:pt>
                <c:pt idx="4642">
                  <c:v>87.113995</c:v>
                </c:pt>
                <c:pt idx="4643">
                  <c:v>87.125515</c:v>
                </c:pt>
                <c:pt idx="4644">
                  <c:v>87.133625</c:v>
                </c:pt>
                <c:pt idx="4645">
                  <c:v>87.132505</c:v>
                </c:pt>
                <c:pt idx="4646">
                  <c:v>87.29237</c:v>
                </c:pt>
                <c:pt idx="4647">
                  <c:v>87.37769</c:v>
                </c:pt>
                <c:pt idx="4648">
                  <c:v>87.36839</c:v>
                </c:pt>
                <c:pt idx="4649">
                  <c:v>87.38751</c:v>
                </c:pt>
                <c:pt idx="4650">
                  <c:v>87.40124</c:v>
                </c:pt>
                <c:pt idx="4651">
                  <c:v>87.42839</c:v>
                </c:pt>
                <c:pt idx="4652">
                  <c:v>87.44007</c:v>
                </c:pt>
                <c:pt idx="4653">
                  <c:v>87.44256</c:v>
                </c:pt>
                <c:pt idx="4654">
                  <c:v>87.45993</c:v>
                </c:pt>
                <c:pt idx="4655">
                  <c:v>87.651255</c:v>
                </c:pt>
                <c:pt idx="4656">
                  <c:v>87.699815</c:v>
                </c:pt>
                <c:pt idx="4657">
                  <c:v>87.69416</c:v>
                </c:pt>
                <c:pt idx="4658">
                  <c:v>87.706685</c:v>
                </c:pt>
                <c:pt idx="4659">
                  <c:v>87.71806</c:v>
                </c:pt>
                <c:pt idx="4660">
                  <c:v>87.74675</c:v>
                </c:pt>
                <c:pt idx="4661">
                  <c:v>87.75135</c:v>
                </c:pt>
                <c:pt idx="4662">
                  <c:v>87.762835</c:v>
                </c:pt>
                <c:pt idx="4663">
                  <c:v>87.772075</c:v>
                </c:pt>
                <c:pt idx="4664">
                  <c:v>87.994365</c:v>
                </c:pt>
                <c:pt idx="4665">
                  <c:v>88.034755</c:v>
                </c:pt>
                <c:pt idx="4666">
                  <c:v>88.030325</c:v>
                </c:pt>
                <c:pt idx="4667">
                  <c:v>88.03924</c:v>
                </c:pt>
                <c:pt idx="4668">
                  <c:v>88.0465</c:v>
                </c:pt>
                <c:pt idx="4669">
                  <c:v>88.0862</c:v>
                </c:pt>
                <c:pt idx="4670">
                  <c:v>88.09265</c:v>
                </c:pt>
                <c:pt idx="4671">
                  <c:v>88.099565</c:v>
                </c:pt>
                <c:pt idx="4672">
                  <c:v>88.109595</c:v>
                </c:pt>
                <c:pt idx="4673">
                  <c:v>88.3483</c:v>
                </c:pt>
                <c:pt idx="4674">
                  <c:v>88.36649</c:v>
                </c:pt>
                <c:pt idx="4675">
                  <c:v>88.360855</c:v>
                </c:pt>
                <c:pt idx="4676">
                  <c:v>88.36578</c:v>
                </c:pt>
                <c:pt idx="4677">
                  <c:v>88.38963</c:v>
                </c:pt>
                <c:pt idx="4678">
                  <c:v>88.415365</c:v>
                </c:pt>
                <c:pt idx="4679">
                  <c:v>88.419565</c:v>
                </c:pt>
                <c:pt idx="4680">
                  <c:v>88.42464</c:v>
                </c:pt>
                <c:pt idx="4681">
                  <c:v>88.42962</c:v>
                </c:pt>
                <c:pt idx="4682">
                  <c:v>88.679295</c:v>
                </c:pt>
                <c:pt idx="4683">
                  <c:v>88.679005</c:v>
                </c:pt>
                <c:pt idx="4684">
                  <c:v>88.685455</c:v>
                </c:pt>
                <c:pt idx="4685">
                  <c:v>88.681245</c:v>
                </c:pt>
                <c:pt idx="4686">
                  <c:v>88.71439</c:v>
                </c:pt>
                <c:pt idx="4687">
                  <c:v>88.72613</c:v>
                </c:pt>
                <c:pt idx="4688">
                  <c:v>88.738615</c:v>
                </c:pt>
                <c:pt idx="4689">
                  <c:v>88.74118</c:v>
                </c:pt>
                <c:pt idx="4690">
                  <c:v>88.750625</c:v>
                </c:pt>
                <c:pt idx="4691">
                  <c:v>88.9992</c:v>
                </c:pt>
                <c:pt idx="4692">
                  <c:v>89.004385</c:v>
                </c:pt>
                <c:pt idx="4693">
                  <c:v>89.00477</c:v>
                </c:pt>
                <c:pt idx="4694">
                  <c:v>89.01274</c:v>
                </c:pt>
                <c:pt idx="4695">
                  <c:v>89.03725</c:v>
                </c:pt>
                <c:pt idx="4696">
                  <c:v>89.05028</c:v>
                </c:pt>
                <c:pt idx="4697">
                  <c:v>89.055295</c:v>
                </c:pt>
                <c:pt idx="4698">
                  <c:v>89.060985</c:v>
                </c:pt>
                <c:pt idx="4699">
                  <c:v>89.10716</c:v>
                </c:pt>
                <c:pt idx="4700">
                  <c:v>89.32091</c:v>
                </c:pt>
                <c:pt idx="4701">
                  <c:v>89.31402</c:v>
                </c:pt>
                <c:pt idx="4702">
                  <c:v>89.31662</c:v>
                </c:pt>
                <c:pt idx="4703">
                  <c:v>89.33035</c:v>
                </c:pt>
                <c:pt idx="4704">
                  <c:v>89.358865</c:v>
                </c:pt>
                <c:pt idx="4705">
                  <c:v>89.367915</c:v>
                </c:pt>
                <c:pt idx="4706">
                  <c:v>89.37746</c:v>
                </c:pt>
                <c:pt idx="4707">
                  <c:v>89.38574</c:v>
                </c:pt>
                <c:pt idx="4708">
                  <c:v>89.478345</c:v>
                </c:pt>
                <c:pt idx="4709">
                  <c:v>89.635775</c:v>
                </c:pt>
                <c:pt idx="4710">
                  <c:v>89.63424</c:v>
                </c:pt>
                <c:pt idx="4711">
                  <c:v>89.636025</c:v>
                </c:pt>
                <c:pt idx="4712">
                  <c:v>89.651795</c:v>
                </c:pt>
                <c:pt idx="4713">
                  <c:v>89.68064</c:v>
                </c:pt>
                <c:pt idx="4714">
                  <c:v>89.701675</c:v>
                </c:pt>
                <c:pt idx="4715">
                  <c:v>89.699015</c:v>
                </c:pt>
                <c:pt idx="4716">
                  <c:v>89.7129</c:v>
                </c:pt>
                <c:pt idx="4717">
                  <c:v>89.884185</c:v>
                </c:pt>
                <c:pt idx="4718">
                  <c:v>89.96078</c:v>
                </c:pt>
                <c:pt idx="4719">
                  <c:v>89.962155</c:v>
                </c:pt>
                <c:pt idx="4720">
                  <c:v>89.96712</c:v>
                </c:pt>
                <c:pt idx="4721">
                  <c:v>89.983935</c:v>
                </c:pt>
                <c:pt idx="4722">
                  <c:v>90.01325</c:v>
                </c:pt>
                <c:pt idx="4723">
                  <c:v>90.022275</c:v>
                </c:pt>
                <c:pt idx="4724">
                  <c:v>90.033885</c:v>
                </c:pt>
                <c:pt idx="4725">
                  <c:v>90.03875</c:v>
                </c:pt>
                <c:pt idx="4726">
                  <c:v>90.24767</c:v>
                </c:pt>
                <c:pt idx="4727">
                  <c:v>90.28188</c:v>
                </c:pt>
                <c:pt idx="4728">
                  <c:v>90.2813</c:v>
                </c:pt>
                <c:pt idx="4729">
                  <c:v>90.29325</c:v>
                </c:pt>
                <c:pt idx="4730">
                  <c:v>90.312995</c:v>
                </c:pt>
                <c:pt idx="4731">
                  <c:v>90.327375</c:v>
                </c:pt>
                <c:pt idx="4732">
                  <c:v>90.334255</c:v>
                </c:pt>
                <c:pt idx="4733">
                  <c:v>90.340655</c:v>
                </c:pt>
                <c:pt idx="4734">
                  <c:v>90.356375</c:v>
                </c:pt>
                <c:pt idx="4735">
                  <c:v>90.590415</c:v>
                </c:pt>
                <c:pt idx="4736">
                  <c:v>90.616395</c:v>
                </c:pt>
                <c:pt idx="4737">
                  <c:v>90.61872</c:v>
                </c:pt>
                <c:pt idx="4738">
                  <c:v>90.630385</c:v>
                </c:pt>
                <c:pt idx="4739">
                  <c:v>90.647675</c:v>
                </c:pt>
                <c:pt idx="4740">
                  <c:v>90.66131</c:v>
                </c:pt>
                <c:pt idx="4741">
                  <c:v>90.689585</c:v>
                </c:pt>
                <c:pt idx="4742">
                  <c:v>90.67905</c:v>
                </c:pt>
                <c:pt idx="4743">
                  <c:v>90.694045</c:v>
                </c:pt>
                <c:pt idx="4744">
                  <c:v>90.93735</c:v>
                </c:pt>
                <c:pt idx="4745">
                  <c:v>90.93825</c:v>
                </c:pt>
                <c:pt idx="4746">
                  <c:v>90.943655</c:v>
                </c:pt>
                <c:pt idx="4747">
                  <c:v>90.950705</c:v>
                </c:pt>
                <c:pt idx="4748">
                  <c:v>90.965105</c:v>
                </c:pt>
                <c:pt idx="4749">
                  <c:v>90.99548</c:v>
                </c:pt>
                <c:pt idx="4750">
                  <c:v>91.010175</c:v>
                </c:pt>
                <c:pt idx="4751">
                  <c:v>91.0124</c:v>
                </c:pt>
                <c:pt idx="4752">
                  <c:v>91.01584</c:v>
                </c:pt>
                <c:pt idx="4753">
                  <c:v>91.26118</c:v>
                </c:pt>
                <c:pt idx="4754">
                  <c:v>91.282675</c:v>
                </c:pt>
                <c:pt idx="4755">
                  <c:v>91.286715</c:v>
                </c:pt>
                <c:pt idx="4756">
                  <c:v>91.28446</c:v>
                </c:pt>
                <c:pt idx="4757">
                  <c:v>91.31197</c:v>
                </c:pt>
                <c:pt idx="4758">
                  <c:v>91.341305</c:v>
                </c:pt>
                <c:pt idx="4759">
                  <c:v>91.34319</c:v>
                </c:pt>
                <c:pt idx="4760">
                  <c:v>91.359035</c:v>
                </c:pt>
                <c:pt idx="4761">
                  <c:v>91.38071</c:v>
                </c:pt>
                <c:pt idx="4762">
                  <c:v>91.59944</c:v>
                </c:pt>
                <c:pt idx="4763">
                  <c:v>91.60231</c:v>
                </c:pt>
                <c:pt idx="4764">
                  <c:v>91.61</c:v>
                </c:pt>
                <c:pt idx="4765">
                  <c:v>91.608695</c:v>
                </c:pt>
                <c:pt idx="4766">
                  <c:v>91.63572</c:v>
                </c:pt>
                <c:pt idx="4767">
                  <c:v>91.660685</c:v>
                </c:pt>
                <c:pt idx="4768">
                  <c:v>91.674845</c:v>
                </c:pt>
                <c:pt idx="4769">
                  <c:v>91.673165</c:v>
                </c:pt>
                <c:pt idx="4770">
                  <c:v>91.68159</c:v>
                </c:pt>
                <c:pt idx="4771">
                  <c:v>91.9283</c:v>
                </c:pt>
                <c:pt idx="4772">
                  <c:v>91.94084</c:v>
                </c:pt>
                <c:pt idx="4773">
                  <c:v>91.947145</c:v>
                </c:pt>
                <c:pt idx="4774">
                  <c:v>91.94511</c:v>
                </c:pt>
                <c:pt idx="4775">
                  <c:v>91.977685</c:v>
                </c:pt>
                <c:pt idx="4776">
                  <c:v>91.997105</c:v>
                </c:pt>
                <c:pt idx="4777">
                  <c:v>92.00386</c:v>
                </c:pt>
                <c:pt idx="4778">
                  <c:v>92.01409</c:v>
                </c:pt>
                <c:pt idx="4779">
                  <c:v>92.026455</c:v>
                </c:pt>
                <c:pt idx="4780">
                  <c:v>92.26439</c:v>
                </c:pt>
                <c:pt idx="4781">
                  <c:v>92.2759</c:v>
                </c:pt>
                <c:pt idx="4782">
                  <c:v>92.27478</c:v>
                </c:pt>
                <c:pt idx="4783">
                  <c:v>92.281835</c:v>
                </c:pt>
                <c:pt idx="4784">
                  <c:v>92.320635</c:v>
                </c:pt>
                <c:pt idx="4785">
                  <c:v>92.331515</c:v>
                </c:pt>
                <c:pt idx="4786">
                  <c:v>92.3291</c:v>
                </c:pt>
                <c:pt idx="4787">
                  <c:v>92.346575</c:v>
                </c:pt>
                <c:pt idx="4788">
                  <c:v>92.386865</c:v>
                </c:pt>
                <c:pt idx="4789">
                  <c:v>92.589635</c:v>
                </c:pt>
                <c:pt idx="4790">
                  <c:v>92.58063</c:v>
                </c:pt>
                <c:pt idx="4791">
                  <c:v>92.58415</c:v>
                </c:pt>
                <c:pt idx="4792">
                  <c:v>92.58246</c:v>
                </c:pt>
                <c:pt idx="4793">
                  <c:v>92.62983</c:v>
                </c:pt>
                <c:pt idx="4794">
                  <c:v>92.64352</c:v>
                </c:pt>
                <c:pt idx="4795">
                  <c:v>92.650175</c:v>
                </c:pt>
                <c:pt idx="4796">
                  <c:v>92.642835</c:v>
                </c:pt>
                <c:pt idx="4797">
                  <c:v>92.80246</c:v>
                </c:pt>
                <c:pt idx="4798">
                  <c:v>92.861205</c:v>
                </c:pt>
                <c:pt idx="4799">
                  <c:v>92.85565</c:v>
                </c:pt>
                <c:pt idx="4800">
                  <c:v>92.849965</c:v>
                </c:pt>
                <c:pt idx="4801">
                  <c:v>92.866705</c:v>
                </c:pt>
                <c:pt idx="4802">
                  <c:v>92.892305</c:v>
                </c:pt>
                <c:pt idx="4803">
                  <c:v>92.89858</c:v>
                </c:pt>
                <c:pt idx="4804">
                  <c:v>92.91018</c:v>
                </c:pt>
                <c:pt idx="4805">
                  <c:v>92.91732</c:v>
                </c:pt>
                <c:pt idx="4806">
                  <c:v>93.118065</c:v>
                </c:pt>
                <c:pt idx="4807">
                  <c:v>93.16158</c:v>
                </c:pt>
                <c:pt idx="4808">
                  <c:v>93.169115</c:v>
                </c:pt>
                <c:pt idx="4809">
                  <c:v>93.164745</c:v>
                </c:pt>
                <c:pt idx="4810">
                  <c:v>93.18151</c:v>
                </c:pt>
                <c:pt idx="4811">
                  <c:v>93.22091</c:v>
                </c:pt>
                <c:pt idx="4812">
                  <c:v>93.23142</c:v>
                </c:pt>
                <c:pt idx="4813">
                  <c:v>93.23022</c:v>
                </c:pt>
                <c:pt idx="4814">
                  <c:v>93.23589</c:v>
                </c:pt>
                <c:pt idx="4815">
                  <c:v>93.4511</c:v>
                </c:pt>
                <c:pt idx="4816">
                  <c:v>93.46062</c:v>
                </c:pt>
                <c:pt idx="4817">
                  <c:v>93.47217</c:v>
                </c:pt>
                <c:pt idx="4818">
                  <c:v>93.468965</c:v>
                </c:pt>
                <c:pt idx="4819">
                  <c:v>93.480915</c:v>
                </c:pt>
                <c:pt idx="4820">
                  <c:v>93.51655</c:v>
                </c:pt>
                <c:pt idx="4821">
                  <c:v>93.525305</c:v>
                </c:pt>
                <c:pt idx="4822">
                  <c:v>93.534135</c:v>
                </c:pt>
                <c:pt idx="4823">
                  <c:v>93.54549</c:v>
                </c:pt>
                <c:pt idx="4824">
                  <c:v>93.78561</c:v>
                </c:pt>
                <c:pt idx="4825">
                  <c:v>93.78037</c:v>
                </c:pt>
                <c:pt idx="4826">
                  <c:v>93.779345</c:v>
                </c:pt>
                <c:pt idx="4827">
                  <c:v>93.77679</c:v>
                </c:pt>
                <c:pt idx="4828">
                  <c:v>93.80476</c:v>
                </c:pt>
                <c:pt idx="4829">
                  <c:v>93.82763</c:v>
                </c:pt>
                <c:pt idx="4830">
                  <c:v>93.83494</c:v>
                </c:pt>
                <c:pt idx="4831">
                  <c:v>93.842955</c:v>
                </c:pt>
                <c:pt idx="4832">
                  <c:v>93.868085</c:v>
                </c:pt>
                <c:pt idx="4833">
                  <c:v>94.106035</c:v>
                </c:pt>
                <c:pt idx="4834">
                  <c:v>94.103095</c:v>
                </c:pt>
                <c:pt idx="4835">
                  <c:v>94.10137</c:v>
                </c:pt>
                <c:pt idx="4836">
                  <c:v>94.112145</c:v>
                </c:pt>
                <c:pt idx="4837">
                  <c:v>94.14237</c:v>
                </c:pt>
                <c:pt idx="4838">
                  <c:v>94.15084</c:v>
                </c:pt>
                <c:pt idx="4839">
                  <c:v>94.16504</c:v>
                </c:pt>
                <c:pt idx="4840">
                  <c:v>94.161285</c:v>
                </c:pt>
                <c:pt idx="4841">
                  <c:v>94.407465</c:v>
                </c:pt>
                <c:pt idx="4842">
                  <c:v>94.42347</c:v>
                </c:pt>
                <c:pt idx="4843">
                  <c:v>94.42773</c:v>
                </c:pt>
                <c:pt idx="4844">
                  <c:v>94.42637</c:v>
                </c:pt>
                <c:pt idx="4845">
                  <c:v>94.454985</c:v>
                </c:pt>
                <c:pt idx="4846">
                  <c:v>94.4682</c:v>
                </c:pt>
                <c:pt idx="4847">
                  <c:v>94.476605</c:v>
                </c:pt>
                <c:pt idx="4848">
                  <c:v>94.483255</c:v>
                </c:pt>
                <c:pt idx="4849">
                  <c:v>94.59483</c:v>
                </c:pt>
                <c:pt idx="4850">
                  <c:v>94.734945</c:v>
                </c:pt>
                <c:pt idx="4851">
                  <c:v>94.735875</c:v>
                </c:pt>
                <c:pt idx="4852">
                  <c:v>94.734975</c:v>
                </c:pt>
                <c:pt idx="4853">
                  <c:v>94.75544</c:v>
                </c:pt>
                <c:pt idx="4854">
                  <c:v>94.791045</c:v>
                </c:pt>
                <c:pt idx="4855">
                  <c:v>94.790975</c:v>
                </c:pt>
                <c:pt idx="4856">
                  <c:v>94.794905</c:v>
                </c:pt>
                <c:pt idx="4857">
                  <c:v>94.80056</c:v>
                </c:pt>
                <c:pt idx="4858">
                  <c:v>95.057495</c:v>
                </c:pt>
                <c:pt idx="4859">
                  <c:v>95.050415</c:v>
                </c:pt>
                <c:pt idx="4860">
                  <c:v>95.06597</c:v>
                </c:pt>
                <c:pt idx="4861">
                  <c:v>95.072805</c:v>
                </c:pt>
                <c:pt idx="4862">
                  <c:v>95.099985</c:v>
                </c:pt>
                <c:pt idx="4863">
                  <c:v>95.112335</c:v>
                </c:pt>
                <c:pt idx="4864">
                  <c:v>95.12397</c:v>
                </c:pt>
                <c:pt idx="4865">
                  <c:v>95.13682</c:v>
                </c:pt>
                <c:pt idx="4866">
                  <c:v>95.18871</c:v>
                </c:pt>
                <c:pt idx="4867">
                  <c:v>95.39946</c:v>
                </c:pt>
                <c:pt idx="4868">
                  <c:v>95.390425</c:v>
                </c:pt>
                <c:pt idx="4869">
                  <c:v>95.41284</c:v>
                </c:pt>
                <c:pt idx="4870">
                  <c:v>95.421035</c:v>
                </c:pt>
                <c:pt idx="4871">
                  <c:v>95.43971</c:v>
                </c:pt>
                <c:pt idx="4872">
                  <c:v>95.446</c:v>
                </c:pt>
                <c:pt idx="4873">
                  <c:v>95.452515</c:v>
                </c:pt>
                <c:pt idx="4874">
                  <c:v>95.669185</c:v>
                </c:pt>
                <c:pt idx="4875">
                  <c:v>95.723475</c:v>
                </c:pt>
                <c:pt idx="4876">
                  <c:v>95.726285</c:v>
                </c:pt>
                <c:pt idx="4877">
                  <c:v>95.73039</c:v>
                </c:pt>
                <c:pt idx="4878">
                  <c:v>95.802405</c:v>
                </c:pt>
                <c:pt idx="4879">
                  <c:v>95.91605</c:v>
                </c:pt>
                <c:pt idx="4880">
                  <c:v>95.924995</c:v>
                </c:pt>
                <c:pt idx="4881">
                  <c:v>95.93304</c:v>
                </c:pt>
                <c:pt idx="4882">
                  <c:v>95.927675</c:v>
                </c:pt>
                <c:pt idx="4883">
                  <c:v>95.955075</c:v>
                </c:pt>
                <c:pt idx="4884">
                  <c:v>95.975235</c:v>
                </c:pt>
                <c:pt idx="4885">
                  <c:v>95.97325</c:v>
                </c:pt>
                <c:pt idx="4886">
                  <c:v>95.988655</c:v>
                </c:pt>
                <c:pt idx="4887">
                  <c:v>96.21279</c:v>
                </c:pt>
                <c:pt idx="4888">
                  <c:v>96.21531</c:v>
                </c:pt>
                <c:pt idx="4889">
                  <c:v>96.2239</c:v>
                </c:pt>
                <c:pt idx="4890">
                  <c:v>96.225635</c:v>
                </c:pt>
                <c:pt idx="4891">
                  <c:v>96.25878</c:v>
                </c:pt>
                <c:pt idx="4892">
                  <c:v>96.265625</c:v>
                </c:pt>
                <c:pt idx="4893">
                  <c:v>96.2707</c:v>
                </c:pt>
                <c:pt idx="4894">
                  <c:v>96.28614</c:v>
                </c:pt>
                <c:pt idx="4895">
                  <c:v>96.53059</c:v>
                </c:pt>
                <c:pt idx="4896">
                  <c:v>96.55253</c:v>
                </c:pt>
                <c:pt idx="4897">
                  <c:v>96.55817</c:v>
                </c:pt>
                <c:pt idx="4898">
                  <c:v>96.563745</c:v>
                </c:pt>
                <c:pt idx="4899">
                  <c:v>96.58702</c:v>
                </c:pt>
                <c:pt idx="4900">
                  <c:v>96.598395</c:v>
                </c:pt>
                <c:pt idx="4901">
                  <c:v>96.608335</c:v>
                </c:pt>
                <c:pt idx="4902">
                  <c:v>96.614665</c:v>
                </c:pt>
                <c:pt idx="4903">
                  <c:v>96.757825</c:v>
                </c:pt>
                <c:pt idx="4904">
                  <c:v>96.891505</c:v>
                </c:pt>
                <c:pt idx="4905">
                  <c:v>96.89095</c:v>
                </c:pt>
                <c:pt idx="4906">
                  <c:v>96.898015</c:v>
                </c:pt>
                <c:pt idx="4907">
                  <c:v>96.9195</c:v>
                </c:pt>
                <c:pt idx="4908">
                  <c:v>96.939645</c:v>
                </c:pt>
                <c:pt idx="4909">
                  <c:v>96.945845</c:v>
                </c:pt>
                <c:pt idx="4910">
                  <c:v>96.9542</c:v>
                </c:pt>
                <c:pt idx="4911">
                  <c:v>96.969465</c:v>
                </c:pt>
                <c:pt idx="4912">
                  <c:v>97.21997</c:v>
                </c:pt>
                <c:pt idx="4913">
                  <c:v>97.219375</c:v>
                </c:pt>
                <c:pt idx="4914">
                  <c:v>97.22585</c:v>
                </c:pt>
                <c:pt idx="4915">
                  <c:v>97.244585</c:v>
                </c:pt>
                <c:pt idx="4916">
                  <c:v>97.26494</c:v>
                </c:pt>
                <c:pt idx="4917">
                  <c:v>97.29017</c:v>
                </c:pt>
                <c:pt idx="4918">
                  <c:v>97.2829</c:v>
                </c:pt>
                <c:pt idx="4919">
                  <c:v>97.301015</c:v>
                </c:pt>
                <c:pt idx="4920">
                  <c:v>97.322995</c:v>
                </c:pt>
                <c:pt idx="4921">
                  <c:v>97.58483</c:v>
                </c:pt>
                <c:pt idx="4922">
                  <c:v>97.573895</c:v>
                </c:pt>
                <c:pt idx="4923">
                  <c:v>97.590435</c:v>
                </c:pt>
                <c:pt idx="4924">
                  <c:v>97.594165</c:v>
                </c:pt>
                <c:pt idx="4925">
                  <c:v>97.63059</c:v>
                </c:pt>
                <c:pt idx="4926">
                  <c:v>97.63733</c:v>
                </c:pt>
                <c:pt idx="4927">
                  <c:v>97.64331</c:v>
                </c:pt>
                <c:pt idx="4928">
                  <c:v>97.65935</c:v>
                </c:pt>
                <c:pt idx="4929">
                  <c:v>97.72921</c:v>
                </c:pt>
                <c:pt idx="4930">
                  <c:v>97.92762</c:v>
                </c:pt>
                <c:pt idx="4931">
                  <c:v>97.9282</c:v>
                </c:pt>
                <c:pt idx="4932">
                  <c:v>97.935285</c:v>
                </c:pt>
                <c:pt idx="4933">
                  <c:v>97.95226</c:v>
                </c:pt>
                <c:pt idx="4934">
                  <c:v>97.948365</c:v>
                </c:pt>
                <c:pt idx="4935">
                  <c:v>97.966145</c:v>
                </c:pt>
                <c:pt idx="4936">
                  <c:v>97.96819</c:v>
                </c:pt>
                <c:pt idx="4937">
                  <c:v>98.18316</c:v>
                </c:pt>
                <c:pt idx="4938">
                  <c:v>98.20568</c:v>
                </c:pt>
                <c:pt idx="4939">
                  <c:v>98.203945</c:v>
                </c:pt>
                <c:pt idx="4940">
                  <c:v>98.220835</c:v>
                </c:pt>
                <c:pt idx="4941">
                  <c:v>98.242605</c:v>
                </c:pt>
                <c:pt idx="4942">
                  <c:v>98.27104</c:v>
                </c:pt>
                <c:pt idx="4943">
                  <c:v>98.265275</c:v>
                </c:pt>
                <c:pt idx="4944">
                  <c:v>98.28125</c:v>
                </c:pt>
                <c:pt idx="4945">
                  <c:v>98.295575</c:v>
                </c:pt>
                <c:pt idx="4946">
                  <c:v>98.55856</c:v>
                </c:pt>
                <c:pt idx="4947">
                  <c:v>98.558215</c:v>
                </c:pt>
                <c:pt idx="4948">
                  <c:v>98.5657</c:v>
                </c:pt>
                <c:pt idx="4949">
                  <c:v>98.579715</c:v>
                </c:pt>
                <c:pt idx="4950">
                  <c:v>98.584675</c:v>
                </c:pt>
                <c:pt idx="4951">
                  <c:v>98.60086</c:v>
                </c:pt>
                <c:pt idx="4952">
                  <c:v>98.706535</c:v>
                </c:pt>
                <c:pt idx="4953">
                  <c:v>98.845415</c:v>
                </c:pt>
                <c:pt idx="4954">
                  <c:v>98.84176</c:v>
                </c:pt>
                <c:pt idx="4955">
                  <c:v>98.84025</c:v>
                </c:pt>
                <c:pt idx="4956">
                  <c:v>98.85363</c:v>
                </c:pt>
                <c:pt idx="4957">
                  <c:v>98.88503</c:v>
                </c:pt>
                <c:pt idx="4958">
                  <c:v>98.89196</c:v>
                </c:pt>
                <c:pt idx="4959">
                  <c:v>98.89866</c:v>
                </c:pt>
                <c:pt idx="4960">
                  <c:v>98.905235</c:v>
                </c:pt>
                <c:pt idx="4961">
                  <c:v>99.076105</c:v>
                </c:pt>
                <c:pt idx="4962">
                  <c:v>99.19861</c:v>
                </c:pt>
                <c:pt idx="4963">
                  <c:v>99.20036</c:v>
                </c:pt>
                <c:pt idx="4964">
                  <c:v>99.20194</c:v>
                </c:pt>
                <c:pt idx="4965">
                  <c:v>99.22042</c:v>
                </c:pt>
                <c:pt idx="4966">
                  <c:v>99.24592</c:v>
                </c:pt>
                <c:pt idx="4967">
                  <c:v>99.251945</c:v>
                </c:pt>
                <c:pt idx="4968">
                  <c:v>99.264625</c:v>
                </c:pt>
                <c:pt idx="4969">
                  <c:v>99.27524</c:v>
                </c:pt>
                <c:pt idx="4970">
                  <c:v>99.511585</c:v>
                </c:pt>
                <c:pt idx="4971">
                  <c:v>99.545885</c:v>
                </c:pt>
                <c:pt idx="4972">
                  <c:v>99.545165</c:v>
                </c:pt>
                <c:pt idx="4973">
                  <c:v>99.5535</c:v>
                </c:pt>
                <c:pt idx="4974">
                  <c:v>99.56254</c:v>
                </c:pt>
                <c:pt idx="4975">
                  <c:v>99.592405</c:v>
                </c:pt>
                <c:pt idx="4976">
                  <c:v>99.60252</c:v>
                </c:pt>
                <c:pt idx="4977">
                  <c:v>99.612075</c:v>
                </c:pt>
                <c:pt idx="4978">
                  <c:v>99.61329</c:v>
                </c:pt>
                <c:pt idx="4979">
                  <c:v>99.79651</c:v>
                </c:pt>
                <c:pt idx="4980">
                  <c:v>99.901355</c:v>
                </c:pt>
                <c:pt idx="4981">
                  <c:v>99.900865</c:v>
                </c:pt>
                <c:pt idx="4982">
                  <c:v>99.90516</c:v>
                </c:pt>
                <c:pt idx="4983">
                  <c:v>99.919335</c:v>
                </c:pt>
                <c:pt idx="4984">
                  <c:v>99.95378</c:v>
                </c:pt>
                <c:pt idx="4985">
                  <c:v>99.963885</c:v>
                </c:pt>
                <c:pt idx="4986">
                  <c:v>99.96904</c:v>
                </c:pt>
                <c:pt idx="4987">
                  <c:v>99.97347</c:v>
                </c:pt>
                <c:pt idx="4988">
                  <c:v>100.21017</c:v>
                </c:pt>
                <c:pt idx="4989">
                  <c:v>100.243355</c:v>
                </c:pt>
                <c:pt idx="4990">
                  <c:v>100.24718</c:v>
                </c:pt>
                <c:pt idx="4991">
                  <c:v>100.25299</c:v>
                </c:pt>
                <c:pt idx="4992">
                  <c:v>100.26835</c:v>
                </c:pt>
                <c:pt idx="4993">
                  <c:v>100.276515</c:v>
                </c:pt>
                <c:pt idx="4994">
                  <c:v>100.352495</c:v>
                </c:pt>
                <c:pt idx="4995">
                  <c:v>100.49423</c:v>
                </c:pt>
                <c:pt idx="4996">
                  <c:v>100.497815</c:v>
                </c:pt>
                <c:pt idx="4997">
                  <c:v>100.50071</c:v>
                </c:pt>
                <c:pt idx="4998">
                  <c:v>100.5175</c:v>
                </c:pt>
                <c:pt idx="4999">
                  <c:v>100.538155</c:v>
                </c:pt>
                <c:pt idx="5000">
                  <c:v>100.548045</c:v>
                </c:pt>
                <c:pt idx="5001">
                  <c:v>100.570865</c:v>
                </c:pt>
                <c:pt idx="5002">
                  <c:v>100.58515</c:v>
                </c:pt>
                <c:pt idx="5003">
                  <c:v>100.816515</c:v>
                </c:pt>
                <c:pt idx="5004">
                  <c:v>100.81399</c:v>
                </c:pt>
                <c:pt idx="5005">
                  <c:v>100.82125</c:v>
                </c:pt>
                <c:pt idx="5006">
                  <c:v>100.82888</c:v>
                </c:pt>
                <c:pt idx="5007">
                  <c:v>100.83828</c:v>
                </c:pt>
                <c:pt idx="5008">
                  <c:v>100.861385</c:v>
                </c:pt>
                <c:pt idx="5009">
                  <c:v>100.95159</c:v>
                </c:pt>
                <c:pt idx="5010">
                  <c:v>101.071835</c:v>
                </c:pt>
                <c:pt idx="5011">
                  <c:v>101.07896</c:v>
                </c:pt>
                <c:pt idx="5012">
                  <c:v>101.084975</c:v>
                </c:pt>
                <c:pt idx="5013">
                  <c:v>101.09238</c:v>
                </c:pt>
                <c:pt idx="5014">
                  <c:v>101.104355</c:v>
                </c:pt>
                <c:pt idx="5015">
                  <c:v>101.11613</c:v>
                </c:pt>
                <c:pt idx="5016">
                  <c:v>101.181745</c:v>
                </c:pt>
                <c:pt idx="5017">
                  <c:v>101.341065</c:v>
                </c:pt>
                <c:pt idx="5018">
                  <c:v>101.35486</c:v>
                </c:pt>
                <c:pt idx="5019">
                  <c:v>101.35486</c:v>
                </c:pt>
                <c:pt idx="5020">
                  <c:v>101.36129</c:v>
                </c:pt>
                <c:pt idx="5021">
                  <c:v>101.38527</c:v>
                </c:pt>
                <c:pt idx="5022">
                  <c:v>101.39634</c:v>
                </c:pt>
                <c:pt idx="5023">
                  <c:v>101.476825</c:v>
                </c:pt>
                <c:pt idx="5024">
                  <c:v>101.619995</c:v>
                </c:pt>
                <c:pt idx="5025">
                  <c:v>101.617375</c:v>
                </c:pt>
                <c:pt idx="5026">
                  <c:v>101.632235</c:v>
                </c:pt>
                <c:pt idx="5027">
                  <c:v>101.635885</c:v>
                </c:pt>
                <c:pt idx="5028">
                  <c:v>101.64414</c:v>
                </c:pt>
                <c:pt idx="5029">
                  <c:v>101.659375</c:v>
                </c:pt>
                <c:pt idx="5030">
                  <c:v>101.67432</c:v>
                </c:pt>
                <c:pt idx="5031">
                  <c:v>101.909265</c:v>
                </c:pt>
                <c:pt idx="5032">
                  <c:v>101.912375</c:v>
                </c:pt>
                <c:pt idx="5033">
                  <c:v>101.92088</c:v>
                </c:pt>
                <c:pt idx="5034">
                  <c:v>101.922385</c:v>
                </c:pt>
                <c:pt idx="5035">
                  <c:v>101.93338</c:v>
                </c:pt>
                <c:pt idx="5036">
                  <c:v>101.945395</c:v>
                </c:pt>
                <c:pt idx="5037">
                  <c:v>101.96052</c:v>
                </c:pt>
                <c:pt idx="5038">
                  <c:v>102.153285</c:v>
                </c:pt>
                <c:pt idx="5039">
                  <c:v>102.201155</c:v>
                </c:pt>
                <c:pt idx="5040">
                  <c:v>102.19732</c:v>
                </c:pt>
                <c:pt idx="5041">
                  <c:v>102.21138</c:v>
                </c:pt>
                <c:pt idx="5042">
                  <c:v>102.223505</c:v>
                </c:pt>
                <c:pt idx="5043">
                  <c:v>102.25483</c:v>
                </c:pt>
                <c:pt idx="5044">
                  <c:v>102.25943</c:v>
                </c:pt>
                <c:pt idx="5045">
                  <c:v>102.26026</c:v>
                </c:pt>
                <c:pt idx="5046">
                  <c:v>102.288295</c:v>
                </c:pt>
                <c:pt idx="5047">
                  <c:v>102.4995</c:v>
                </c:pt>
                <c:pt idx="5048">
                  <c:v>102.561915</c:v>
                </c:pt>
                <c:pt idx="5049">
                  <c:v>102.570175</c:v>
                </c:pt>
                <c:pt idx="5050">
                  <c:v>102.57609</c:v>
                </c:pt>
                <c:pt idx="5051">
                  <c:v>102.59369</c:v>
                </c:pt>
                <c:pt idx="5052">
                  <c:v>102.61956</c:v>
                </c:pt>
                <c:pt idx="5053">
                  <c:v>102.637935</c:v>
                </c:pt>
                <c:pt idx="5054">
                  <c:v>102.64579</c:v>
                </c:pt>
                <c:pt idx="5055">
                  <c:v>102.64658</c:v>
                </c:pt>
                <c:pt idx="5056">
                  <c:v>102.905615</c:v>
                </c:pt>
                <c:pt idx="5057">
                  <c:v>102.925585</c:v>
                </c:pt>
                <c:pt idx="5058">
                  <c:v>102.9274</c:v>
                </c:pt>
                <c:pt idx="5059">
                  <c:v>102.94036</c:v>
                </c:pt>
                <c:pt idx="5060">
                  <c:v>102.955165</c:v>
                </c:pt>
                <c:pt idx="5061">
                  <c:v>102.972365</c:v>
                </c:pt>
                <c:pt idx="5062">
                  <c:v>102.991055</c:v>
                </c:pt>
                <c:pt idx="5063">
                  <c:v>102.99965</c:v>
                </c:pt>
                <c:pt idx="5064">
                  <c:v>103.012525</c:v>
                </c:pt>
                <c:pt idx="5065">
                  <c:v>103.262985</c:v>
                </c:pt>
                <c:pt idx="5066">
                  <c:v>103.291155</c:v>
                </c:pt>
                <c:pt idx="5067">
                  <c:v>103.29953</c:v>
                </c:pt>
                <c:pt idx="5068">
                  <c:v>103.29788</c:v>
                </c:pt>
                <c:pt idx="5069">
                  <c:v>103.309155</c:v>
                </c:pt>
                <c:pt idx="5070">
                  <c:v>103.34827</c:v>
                </c:pt>
                <c:pt idx="5071">
                  <c:v>103.35244</c:v>
                </c:pt>
                <c:pt idx="5072">
                  <c:v>103.3645</c:v>
                </c:pt>
                <c:pt idx="5073">
                  <c:v>103.376455</c:v>
                </c:pt>
                <c:pt idx="5074">
                  <c:v>103.60911</c:v>
                </c:pt>
                <c:pt idx="5075">
                  <c:v>103.666795</c:v>
                </c:pt>
                <c:pt idx="5076">
                  <c:v>103.666845</c:v>
                </c:pt>
                <c:pt idx="5077">
                  <c:v>103.67384</c:v>
                </c:pt>
                <c:pt idx="5078">
                  <c:v>103.68391</c:v>
                </c:pt>
                <c:pt idx="5079">
                  <c:v>103.719315</c:v>
                </c:pt>
                <c:pt idx="5080">
                  <c:v>103.7238</c:v>
                </c:pt>
                <c:pt idx="5081">
                  <c:v>103.73458</c:v>
                </c:pt>
                <c:pt idx="5082">
                  <c:v>103.75014</c:v>
                </c:pt>
                <c:pt idx="5083">
                  <c:v>103.99385</c:v>
                </c:pt>
                <c:pt idx="5084">
                  <c:v>104.014695</c:v>
                </c:pt>
                <c:pt idx="5085">
                  <c:v>104.019995</c:v>
                </c:pt>
                <c:pt idx="5086">
                  <c:v>104.032115</c:v>
                </c:pt>
                <c:pt idx="5087">
                  <c:v>104.03943</c:v>
                </c:pt>
                <c:pt idx="5088">
                  <c:v>104.08234</c:v>
                </c:pt>
                <c:pt idx="5089">
                  <c:v>104.08917</c:v>
                </c:pt>
                <c:pt idx="5090">
                  <c:v>104.08965</c:v>
                </c:pt>
                <c:pt idx="5091">
                  <c:v>104.10782</c:v>
                </c:pt>
                <c:pt idx="5092">
                  <c:v>104.32553</c:v>
                </c:pt>
                <c:pt idx="5093">
                  <c:v>104.39575</c:v>
                </c:pt>
                <c:pt idx="5094">
                  <c:v>104.399895</c:v>
                </c:pt>
                <c:pt idx="5095">
                  <c:v>104.41631</c:v>
                </c:pt>
                <c:pt idx="5096">
                  <c:v>104.42893</c:v>
                </c:pt>
                <c:pt idx="5097">
                  <c:v>104.46373</c:v>
                </c:pt>
                <c:pt idx="5098">
                  <c:v>104.457935</c:v>
                </c:pt>
                <c:pt idx="5099">
                  <c:v>104.47032</c:v>
                </c:pt>
                <c:pt idx="5100">
                  <c:v>104.47629</c:v>
                </c:pt>
                <c:pt idx="5101">
                  <c:v>104.75987</c:v>
                </c:pt>
                <c:pt idx="5102">
                  <c:v>104.766565</c:v>
                </c:pt>
                <c:pt idx="5103">
                  <c:v>104.778875</c:v>
                </c:pt>
                <c:pt idx="5104">
                  <c:v>104.779635</c:v>
                </c:pt>
                <c:pt idx="5105">
                  <c:v>104.79331</c:v>
                </c:pt>
                <c:pt idx="5106">
                  <c:v>104.820055</c:v>
                </c:pt>
                <c:pt idx="5107">
                  <c:v>104.8251</c:v>
                </c:pt>
                <c:pt idx="5108">
                  <c:v>104.836175</c:v>
                </c:pt>
                <c:pt idx="5109">
                  <c:v>104.848865</c:v>
                </c:pt>
                <c:pt idx="5110">
                  <c:v>105.1284</c:v>
                </c:pt>
                <c:pt idx="5111">
                  <c:v>105.133435</c:v>
                </c:pt>
                <c:pt idx="5112">
                  <c:v>105.14839</c:v>
                </c:pt>
                <c:pt idx="5113">
                  <c:v>105.153515</c:v>
                </c:pt>
                <c:pt idx="5114">
                  <c:v>105.179965</c:v>
                </c:pt>
                <c:pt idx="5115">
                  <c:v>105.20474</c:v>
                </c:pt>
                <c:pt idx="5116">
                  <c:v>105.220225</c:v>
                </c:pt>
                <c:pt idx="5117">
                  <c:v>105.223895</c:v>
                </c:pt>
                <c:pt idx="5118">
                  <c:v>105.224705</c:v>
                </c:pt>
                <c:pt idx="5119">
                  <c:v>105.50784</c:v>
                </c:pt>
                <c:pt idx="5120">
                  <c:v>105.512085</c:v>
                </c:pt>
                <c:pt idx="5121">
                  <c:v>105.51744</c:v>
                </c:pt>
                <c:pt idx="5122">
                  <c:v>105.52708</c:v>
                </c:pt>
                <c:pt idx="5123">
                  <c:v>105.53575</c:v>
                </c:pt>
                <c:pt idx="5124">
                  <c:v>105.552655</c:v>
                </c:pt>
                <c:pt idx="5125">
                  <c:v>105.55882</c:v>
                </c:pt>
                <c:pt idx="5126">
                  <c:v>105.56807</c:v>
                </c:pt>
                <c:pt idx="5127">
                  <c:v>105.81285</c:v>
                </c:pt>
                <c:pt idx="5128">
                  <c:v>105.83292</c:v>
                </c:pt>
                <c:pt idx="5129">
                  <c:v>105.848945</c:v>
                </c:pt>
                <c:pt idx="5130">
                  <c:v>105.857205</c:v>
                </c:pt>
                <c:pt idx="5131">
                  <c:v>105.861655</c:v>
                </c:pt>
                <c:pt idx="5132">
                  <c:v>105.89851</c:v>
                </c:pt>
                <c:pt idx="5133">
                  <c:v>105.904835</c:v>
                </c:pt>
                <c:pt idx="5134">
                  <c:v>105.92462</c:v>
                </c:pt>
                <c:pt idx="5135">
                  <c:v>105.926115</c:v>
                </c:pt>
                <c:pt idx="5136">
                  <c:v>106.01271</c:v>
                </c:pt>
                <c:pt idx="5137">
                  <c:v>106.22827</c:v>
                </c:pt>
                <c:pt idx="5138">
                  <c:v>106.232425</c:v>
                </c:pt>
                <c:pt idx="5139">
                  <c:v>106.24054</c:v>
                </c:pt>
                <c:pt idx="5140">
                  <c:v>106.2554</c:v>
                </c:pt>
                <c:pt idx="5141">
                  <c:v>106.271535</c:v>
                </c:pt>
                <c:pt idx="5142">
                  <c:v>106.28823</c:v>
                </c:pt>
                <c:pt idx="5143">
                  <c:v>106.295795</c:v>
                </c:pt>
                <c:pt idx="5144">
                  <c:v>106.305975</c:v>
                </c:pt>
                <c:pt idx="5145">
                  <c:v>106.558775</c:v>
                </c:pt>
                <c:pt idx="5146">
                  <c:v>106.585195</c:v>
                </c:pt>
                <c:pt idx="5147">
                  <c:v>106.58668</c:v>
                </c:pt>
                <c:pt idx="5148">
                  <c:v>106.604845</c:v>
                </c:pt>
                <c:pt idx="5149">
                  <c:v>106.602105</c:v>
                </c:pt>
                <c:pt idx="5150">
                  <c:v>106.624615</c:v>
                </c:pt>
                <c:pt idx="5151">
                  <c:v>106.664605</c:v>
                </c:pt>
                <c:pt idx="5152">
                  <c:v>106.681765</c:v>
                </c:pt>
                <c:pt idx="5153">
                  <c:v>106.87832</c:v>
                </c:pt>
                <c:pt idx="5154">
                  <c:v>106.90783</c:v>
                </c:pt>
                <c:pt idx="5155">
                  <c:v>106.90892</c:v>
                </c:pt>
                <c:pt idx="5156">
                  <c:v>106.92026</c:v>
                </c:pt>
                <c:pt idx="5157">
                  <c:v>106.92294</c:v>
                </c:pt>
                <c:pt idx="5158">
                  <c:v>106.965475</c:v>
                </c:pt>
                <c:pt idx="5159">
                  <c:v>106.981675</c:v>
                </c:pt>
                <c:pt idx="5160">
                  <c:v>106.99176</c:v>
                </c:pt>
                <c:pt idx="5161">
                  <c:v>106.999735</c:v>
                </c:pt>
                <c:pt idx="5162">
                  <c:v>107.057105</c:v>
                </c:pt>
                <c:pt idx="5163">
                  <c:v>107.288055</c:v>
                </c:pt>
                <c:pt idx="5164">
                  <c:v>107.28264</c:v>
                </c:pt>
                <c:pt idx="5165">
                  <c:v>107.2978</c:v>
                </c:pt>
                <c:pt idx="5166">
                  <c:v>107.31411</c:v>
                </c:pt>
                <c:pt idx="5167">
                  <c:v>107.326165</c:v>
                </c:pt>
                <c:pt idx="5168">
                  <c:v>107.33714</c:v>
                </c:pt>
                <c:pt idx="5169">
                  <c:v>107.356865</c:v>
                </c:pt>
                <c:pt idx="5170">
                  <c:v>107.37735</c:v>
                </c:pt>
                <c:pt idx="5171">
                  <c:v>107.622425</c:v>
                </c:pt>
                <c:pt idx="5172">
                  <c:v>107.633275</c:v>
                </c:pt>
                <c:pt idx="5173">
                  <c:v>107.62643</c:v>
                </c:pt>
                <c:pt idx="5174">
                  <c:v>107.63974</c:v>
                </c:pt>
                <c:pt idx="5175">
                  <c:v>107.661565</c:v>
                </c:pt>
                <c:pt idx="5176">
                  <c:v>107.68763</c:v>
                </c:pt>
                <c:pt idx="5177">
                  <c:v>107.71438</c:v>
                </c:pt>
                <c:pt idx="5178">
                  <c:v>107.72913</c:v>
                </c:pt>
                <c:pt idx="5179">
                  <c:v>107.72314</c:v>
                </c:pt>
                <c:pt idx="5180">
                  <c:v>107.77837</c:v>
                </c:pt>
                <c:pt idx="5181">
                  <c:v>108.014195</c:v>
                </c:pt>
                <c:pt idx="5182">
                  <c:v>108.02538</c:v>
                </c:pt>
                <c:pt idx="5183">
                  <c:v>108.0419</c:v>
                </c:pt>
                <c:pt idx="5184">
                  <c:v>108.047425</c:v>
                </c:pt>
                <c:pt idx="5185">
                  <c:v>108.07082</c:v>
                </c:pt>
                <c:pt idx="5186">
                  <c:v>108.084985</c:v>
                </c:pt>
                <c:pt idx="5187">
                  <c:v>108.09966</c:v>
                </c:pt>
                <c:pt idx="5188">
                  <c:v>108.11006</c:v>
                </c:pt>
                <c:pt idx="5189">
                  <c:v>108.121015</c:v>
                </c:pt>
                <c:pt idx="5190">
                  <c:v>108.411225</c:v>
                </c:pt>
                <c:pt idx="5191">
                  <c:v>108.39807</c:v>
                </c:pt>
                <c:pt idx="5192">
                  <c:v>108.41503</c:v>
                </c:pt>
                <c:pt idx="5193">
                  <c:v>108.42444</c:v>
                </c:pt>
                <c:pt idx="5194">
                  <c:v>108.4351</c:v>
                </c:pt>
                <c:pt idx="5195">
                  <c:v>108.47758</c:v>
                </c:pt>
                <c:pt idx="5196">
                  <c:v>108.474455</c:v>
                </c:pt>
                <c:pt idx="5197">
                  <c:v>108.487915</c:v>
                </c:pt>
                <c:pt idx="5198">
                  <c:v>108.49201</c:v>
                </c:pt>
                <c:pt idx="5199">
                  <c:v>108.78396</c:v>
                </c:pt>
                <c:pt idx="5200">
                  <c:v>108.771165</c:v>
                </c:pt>
                <c:pt idx="5201">
                  <c:v>108.78156</c:v>
                </c:pt>
                <c:pt idx="5202">
                  <c:v>108.800435</c:v>
                </c:pt>
                <c:pt idx="5203">
                  <c:v>108.80554</c:v>
                </c:pt>
                <c:pt idx="5204">
                  <c:v>108.826815</c:v>
                </c:pt>
                <c:pt idx="5205">
                  <c:v>108.85111</c:v>
                </c:pt>
                <c:pt idx="5206">
                  <c:v>109.051465</c:v>
                </c:pt>
                <c:pt idx="5207">
                  <c:v>109.06385</c:v>
                </c:pt>
                <c:pt idx="5208">
                  <c:v>109.0742</c:v>
                </c:pt>
                <c:pt idx="5209">
                  <c:v>109.08091</c:v>
                </c:pt>
                <c:pt idx="5210">
                  <c:v>109.096115</c:v>
                </c:pt>
                <c:pt idx="5211">
                  <c:v>109.11037</c:v>
                </c:pt>
                <c:pt idx="5212">
                  <c:v>109.141715</c:v>
                </c:pt>
                <c:pt idx="5213">
                  <c:v>109.147765</c:v>
                </c:pt>
                <c:pt idx="5214">
                  <c:v>109.157245</c:v>
                </c:pt>
                <c:pt idx="5215">
                  <c:v>109.16723</c:v>
                </c:pt>
                <c:pt idx="5216">
                  <c:v>109.310065</c:v>
                </c:pt>
                <c:pt idx="5217">
                  <c:v>109.480125</c:v>
                </c:pt>
                <c:pt idx="5218">
                  <c:v>109.48625</c:v>
                </c:pt>
                <c:pt idx="5219">
                  <c:v>109.49558</c:v>
                </c:pt>
                <c:pt idx="5220">
                  <c:v>109.513375</c:v>
                </c:pt>
                <c:pt idx="5221">
                  <c:v>109.52314</c:v>
                </c:pt>
                <c:pt idx="5222">
                  <c:v>109.556975</c:v>
                </c:pt>
                <c:pt idx="5223">
                  <c:v>109.573015</c:v>
                </c:pt>
                <c:pt idx="5224">
                  <c:v>109.583845</c:v>
                </c:pt>
                <c:pt idx="5225">
                  <c:v>109.83339</c:v>
                </c:pt>
                <c:pt idx="5226">
                  <c:v>109.846725</c:v>
                </c:pt>
                <c:pt idx="5227">
                  <c:v>109.854945</c:v>
                </c:pt>
                <c:pt idx="5228">
                  <c:v>109.854325</c:v>
                </c:pt>
                <c:pt idx="5229">
                  <c:v>109.869115</c:v>
                </c:pt>
                <c:pt idx="5230">
                  <c:v>109.897075</c:v>
                </c:pt>
                <c:pt idx="5231">
                  <c:v>109.91282</c:v>
                </c:pt>
                <c:pt idx="5232">
                  <c:v>109.925545</c:v>
                </c:pt>
                <c:pt idx="5233">
                  <c:v>109.93109</c:v>
                </c:pt>
                <c:pt idx="5234">
                  <c:v>110.21226</c:v>
                </c:pt>
                <c:pt idx="5235">
                  <c:v>110.22361</c:v>
                </c:pt>
                <c:pt idx="5236">
                  <c:v>110.228025</c:v>
                </c:pt>
                <c:pt idx="5237">
                  <c:v>110.23111</c:v>
                </c:pt>
                <c:pt idx="5238">
                  <c:v>110.24539</c:v>
                </c:pt>
                <c:pt idx="5239">
                  <c:v>110.276365</c:v>
                </c:pt>
                <c:pt idx="5240">
                  <c:v>110.292445</c:v>
                </c:pt>
                <c:pt idx="5241">
                  <c:v>110.305725</c:v>
                </c:pt>
                <c:pt idx="5242">
                  <c:v>110.31935</c:v>
                </c:pt>
                <c:pt idx="5243">
                  <c:v>110.56668</c:v>
                </c:pt>
                <c:pt idx="5244">
                  <c:v>110.593085</c:v>
                </c:pt>
                <c:pt idx="5245">
                  <c:v>110.60531</c:v>
                </c:pt>
                <c:pt idx="5246">
                  <c:v>110.618155</c:v>
                </c:pt>
                <c:pt idx="5247">
                  <c:v>110.6234</c:v>
                </c:pt>
                <c:pt idx="5248">
                  <c:v>110.64119</c:v>
                </c:pt>
                <c:pt idx="5249">
                  <c:v>110.680565</c:v>
                </c:pt>
                <c:pt idx="5250">
                  <c:v>110.873145</c:v>
                </c:pt>
                <c:pt idx="5251">
                  <c:v>110.88793</c:v>
                </c:pt>
                <c:pt idx="5252">
                  <c:v>110.895675</c:v>
                </c:pt>
                <c:pt idx="5253">
                  <c:v>110.895445</c:v>
                </c:pt>
                <c:pt idx="5254">
                  <c:v>110.905185</c:v>
                </c:pt>
                <c:pt idx="5255">
                  <c:v>110.92126</c:v>
                </c:pt>
                <c:pt idx="5256">
                  <c:v>110.950585</c:v>
                </c:pt>
                <c:pt idx="5257">
                  <c:v>111.098375</c:v>
                </c:pt>
                <c:pt idx="5258">
                  <c:v>111.18006</c:v>
                </c:pt>
                <c:pt idx="5259">
                  <c:v>111.1902</c:v>
                </c:pt>
                <c:pt idx="5260">
                  <c:v>111.19135</c:v>
                </c:pt>
                <c:pt idx="5261">
                  <c:v>111.210605</c:v>
                </c:pt>
                <c:pt idx="5262">
                  <c:v>111.21919</c:v>
                </c:pt>
                <c:pt idx="5263">
                  <c:v>111.253755</c:v>
                </c:pt>
                <c:pt idx="5264">
                  <c:v>111.39717</c:v>
                </c:pt>
                <c:pt idx="5265">
                  <c:v>111.481855</c:v>
                </c:pt>
                <c:pt idx="5266">
                  <c:v>111.484605</c:v>
                </c:pt>
                <c:pt idx="5267">
                  <c:v>111.492855</c:v>
                </c:pt>
                <c:pt idx="5268">
                  <c:v>111.504485</c:v>
                </c:pt>
                <c:pt idx="5269">
                  <c:v>111.51689</c:v>
                </c:pt>
                <c:pt idx="5270">
                  <c:v>111.54091</c:v>
                </c:pt>
                <c:pt idx="5271">
                  <c:v>111.565845</c:v>
                </c:pt>
                <c:pt idx="5272">
                  <c:v>111.730305</c:v>
                </c:pt>
                <c:pt idx="5273">
                  <c:v>111.816465</c:v>
                </c:pt>
                <c:pt idx="5274">
                  <c:v>111.821895</c:v>
                </c:pt>
                <c:pt idx="5275">
                  <c:v>111.836405</c:v>
                </c:pt>
                <c:pt idx="5276">
                  <c:v>111.8371</c:v>
                </c:pt>
                <c:pt idx="5277">
                  <c:v>111.85571</c:v>
                </c:pt>
                <c:pt idx="5278">
                  <c:v>111.89238</c:v>
                </c:pt>
                <c:pt idx="5279">
                  <c:v>111.908315</c:v>
                </c:pt>
                <c:pt idx="5280">
                  <c:v>111.9074</c:v>
                </c:pt>
                <c:pt idx="5281">
                  <c:v>111.918985</c:v>
                </c:pt>
                <c:pt idx="5282">
                  <c:v>112.18755</c:v>
                </c:pt>
                <c:pt idx="5283">
                  <c:v>112.23194</c:v>
                </c:pt>
                <c:pt idx="5284">
                  <c:v>112.242425</c:v>
                </c:pt>
                <c:pt idx="5285">
                  <c:v>112.24313</c:v>
                </c:pt>
                <c:pt idx="5286">
                  <c:v>112.26594</c:v>
                </c:pt>
                <c:pt idx="5287">
                  <c:v>112.27642</c:v>
                </c:pt>
                <c:pt idx="5288">
                  <c:v>112.304</c:v>
                </c:pt>
                <c:pt idx="5289">
                  <c:v>112.491775</c:v>
                </c:pt>
                <c:pt idx="5290">
                  <c:v>112.546305</c:v>
                </c:pt>
                <c:pt idx="5291">
                  <c:v>112.55773</c:v>
                </c:pt>
                <c:pt idx="5292">
                  <c:v>112.56782</c:v>
                </c:pt>
                <c:pt idx="5293">
                  <c:v>112.580965</c:v>
                </c:pt>
                <c:pt idx="5294">
                  <c:v>112.592045</c:v>
                </c:pt>
                <c:pt idx="5295">
                  <c:v>112.669865</c:v>
                </c:pt>
                <c:pt idx="5296">
                  <c:v>112.836725</c:v>
                </c:pt>
                <c:pt idx="5297">
                  <c:v>112.84817</c:v>
                </c:pt>
                <c:pt idx="5298">
                  <c:v>112.849645</c:v>
                </c:pt>
                <c:pt idx="5299">
                  <c:v>112.866735</c:v>
                </c:pt>
                <c:pt idx="5300">
                  <c:v>112.878925</c:v>
                </c:pt>
                <c:pt idx="5301">
                  <c:v>112.906225</c:v>
                </c:pt>
                <c:pt idx="5302">
                  <c:v>112.933945</c:v>
                </c:pt>
                <c:pt idx="5303">
                  <c:v>113.138335</c:v>
                </c:pt>
                <c:pt idx="5304">
                  <c:v>113.16036</c:v>
                </c:pt>
                <c:pt idx="5305">
                  <c:v>113.174975</c:v>
                </c:pt>
                <c:pt idx="5306">
                  <c:v>113.17565</c:v>
                </c:pt>
                <c:pt idx="5307">
                  <c:v>113.195535</c:v>
                </c:pt>
                <c:pt idx="5308">
                  <c:v>113.217545</c:v>
                </c:pt>
                <c:pt idx="5309">
                  <c:v>113.24871</c:v>
                </c:pt>
                <c:pt idx="5310">
                  <c:v>113.383575</c:v>
                </c:pt>
                <c:pt idx="5311">
                  <c:v>113.48149</c:v>
                </c:pt>
                <c:pt idx="5312">
                  <c:v>113.491725</c:v>
                </c:pt>
                <c:pt idx="5313">
                  <c:v>113.501665</c:v>
                </c:pt>
                <c:pt idx="5314">
                  <c:v>113.504795</c:v>
                </c:pt>
                <c:pt idx="5315">
                  <c:v>113.51894</c:v>
                </c:pt>
                <c:pt idx="5316">
                  <c:v>113.566165</c:v>
                </c:pt>
                <c:pt idx="5317">
                  <c:v>113.69744</c:v>
                </c:pt>
                <c:pt idx="5318">
                  <c:v>113.781445</c:v>
                </c:pt>
                <c:pt idx="5319">
                  <c:v>113.792</c:v>
                </c:pt>
                <c:pt idx="5320">
                  <c:v>113.794605</c:v>
                </c:pt>
                <c:pt idx="5321">
                  <c:v>113.80044</c:v>
                </c:pt>
                <c:pt idx="5322">
                  <c:v>113.818695</c:v>
                </c:pt>
                <c:pt idx="5323">
                  <c:v>113.849035</c:v>
                </c:pt>
                <c:pt idx="5324">
                  <c:v>114.04019</c:v>
                </c:pt>
                <c:pt idx="5325">
                  <c:v>114.083725</c:v>
                </c:pt>
                <c:pt idx="5326">
                  <c:v>114.10373</c:v>
                </c:pt>
                <c:pt idx="5327">
                  <c:v>114.107345</c:v>
                </c:pt>
                <c:pt idx="5328">
                  <c:v>114.121135</c:v>
                </c:pt>
                <c:pt idx="5329">
                  <c:v>114.13088</c:v>
                </c:pt>
                <c:pt idx="5330">
                  <c:v>114.172225</c:v>
                </c:pt>
                <c:pt idx="5331">
                  <c:v>114.3748</c:v>
                </c:pt>
                <c:pt idx="5332">
                  <c:v>114.38102</c:v>
                </c:pt>
                <c:pt idx="5333">
                  <c:v>114.3901</c:v>
                </c:pt>
                <c:pt idx="5334">
                  <c:v>114.40575</c:v>
                </c:pt>
                <c:pt idx="5335">
                  <c:v>114.40971</c:v>
                </c:pt>
                <c:pt idx="5336">
                  <c:v>114.448555</c:v>
                </c:pt>
                <c:pt idx="5337">
                  <c:v>114.604295</c:v>
                </c:pt>
                <c:pt idx="5338">
                  <c:v>114.661405</c:v>
                </c:pt>
                <c:pt idx="5339">
                  <c:v>114.666945</c:v>
                </c:pt>
                <c:pt idx="5340">
                  <c:v>114.679325</c:v>
                </c:pt>
                <c:pt idx="5341">
                  <c:v>114.6919</c:v>
                </c:pt>
                <c:pt idx="5342">
                  <c:v>114.704335</c:v>
                </c:pt>
                <c:pt idx="5343">
                  <c:v>114.747855</c:v>
                </c:pt>
                <c:pt idx="5344">
                  <c:v>114.937215</c:v>
                </c:pt>
                <c:pt idx="5345">
                  <c:v>114.98724</c:v>
                </c:pt>
                <c:pt idx="5346">
                  <c:v>114.875</c:v>
                </c:pt>
                <c:pt idx="5347">
                  <c:v>114.851065</c:v>
                </c:pt>
                <c:pt idx="5348">
                  <c:v>114.859305</c:v>
                </c:pt>
                <c:pt idx="5349">
                  <c:v>114.91511</c:v>
                </c:pt>
                <c:pt idx="5350">
                  <c:v>115.083695</c:v>
                </c:pt>
                <c:pt idx="5351">
                  <c:v>115.09426</c:v>
                </c:pt>
                <c:pt idx="5352">
                  <c:v>115.096295</c:v>
                </c:pt>
                <c:pt idx="5353">
                  <c:v>115.10603</c:v>
                </c:pt>
                <c:pt idx="5354">
                  <c:v>115.10896</c:v>
                </c:pt>
                <c:pt idx="5355">
                  <c:v>115.150515</c:v>
                </c:pt>
                <c:pt idx="5356">
                  <c:v>115.356595</c:v>
                </c:pt>
                <c:pt idx="5357">
                  <c:v>115.37022</c:v>
                </c:pt>
                <c:pt idx="5358">
                  <c:v>115.372505</c:v>
                </c:pt>
                <c:pt idx="5359">
                  <c:v>115.373895</c:v>
                </c:pt>
                <c:pt idx="5360">
                  <c:v>115.396095</c:v>
                </c:pt>
                <c:pt idx="5361">
                  <c:v>115.41437</c:v>
                </c:pt>
                <c:pt idx="5362">
                  <c:v>115.56534</c:v>
                </c:pt>
                <c:pt idx="5363">
                  <c:v>115.659575</c:v>
                </c:pt>
                <c:pt idx="5364">
                  <c:v>115.67777</c:v>
                </c:pt>
                <c:pt idx="5365">
                  <c:v>115.701035</c:v>
                </c:pt>
                <c:pt idx="5366">
                  <c:v>115.70728</c:v>
                </c:pt>
                <c:pt idx="5367">
                  <c:v>115.71789</c:v>
                </c:pt>
                <c:pt idx="5368">
                  <c:v>115.908935</c:v>
                </c:pt>
                <c:pt idx="5369">
                  <c:v>116.03575</c:v>
                </c:pt>
                <c:pt idx="5370">
                  <c:v>116.044235</c:v>
                </c:pt>
                <c:pt idx="5371">
                  <c:v>116.043165</c:v>
                </c:pt>
                <c:pt idx="5372">
                  <c:v>116.050655</c:v>
                </c:pt>
                <c:pt idx="5373">
                  <c:v>116.114135</c:v>
                </c:pt>
                <c:pt idx="5374">
                  <c:v>116.352775</c:v>
                </c:pt>
                <c:pt idx="5375">
                  <c:v>116.34968</c:v>
                </c:pt>
                <c:pt idx="5376">
                  <c:v>116.35217</c:v>
                </c:pt>
                <c:pt idx="5377">
                  <c:v>116.364735</c:v>
                </c:pt>
                <c:pt idx="5378">
                  <c:v>116.368725</c:v>
                </c:pt>
                <c:pt idx="5379">
                  <c:v>116.461425</c:v>
                </c:pt>
                <c:pt idx="5380">
                  <c:v>116.63347</c:v>
                </c:pt>
                <c:pt idx="5381">
                  <c:v>116.627745</c:v>
                </c:pt>
                <c:pt idx="5382">
                  <c:v>116.632575</c:v>
                </c:pt>
                <c:pt idx="5383">
                  <c:v>116.626475</c:v>
                </c:pt>
                <c:pt idx="5384">
                  <c:v>116.654545</c:v>
                </c:pt>
                <c:pt idx="5385">
                  <c:v>116.75099</c:v>
                </c:pt>
                <c:pt idx="5386">
                  <c:v>116.92584</c:v>
                </c:pt>
                <c:pt idx="5387">
                  <c:v>116.91774</c:v>
                </c:pt>
                <c:pt idx="5388">
                  <c:v>116.918645</c:v>
                </c:pt>
                <c:pt idx="5389">
                  <c:v>116.931065</c:v>
                </c:pt>
                <c:pt idx="5390">
                  <c:v>116.936325</c:v>
                </c:pt>
                <c:pt idx="5391">
                  <c:v>116.986165</c:v>
                </c:pt>
                <c:pt idx="5392">
                  <c:v>117.20494</c:v>
                </c:pt>
                <c:pt idx="5393">
                  <c:v>117.20353</c:v>
                </c:pt>
                <c:pt idx="5394">
                  <c:v>117.211795</c:v>
                </c:pt>
                <c:pt idx="5395">
                  <c:v>117.21389</c:v>
                </c:pt>
                <c:pt idx="5396">
                  <c:v>117.217665</c:v>
                </c:pt>
                <c:pt idx="5397">
                  <c:v>117.233175</c:v>
                </c:pt>
                <c:pt idx="5398">
                  <c:v>117.448835</c:v>
                </c:pt>
                <c:pt idx="5399">
                  <c:v>117.507405</c:v>
                </c:pt>
                <c:pt idx="5400">
                  <c:v>117.507395</c:v>
                </c:pt>
                <c:pt idx="5401">
                  <c:v>117.50678</c:v>
                </c:pt>
                <c:pt idx="5402">
                  <c:v>117.52155</c:v>
                </c:pt>
                <c:pt idx="5403">
                  <c:v>117.536015</c:v>
                </c:pt>
                <c:pt idx="5404">
                  <c:v>117.61446</c:v>
                </c:pt>
                <c:pt idx="5405">
                  <c:v>117.80131</c:v>
                </c:pt>
                <c:pt idx="5406">
                  <c:v>117.80031</c:v>
                </c:pt>
                <c:pt idx="5407">
                  <c:v>117.79879</c:v>
                </c:pt>
                <c:pt idx="5408">
                  <c:v>117.815665</c:v>
                </c:pt>
                <c:pt idx="5409">
                  <c:v>117.82019</c:v>
                </c:pt>
                <c:pt idx="5410">
                  <c:v>117.854225</c:v>
                </c:pt>
                <c:pt idx="5411">
                  <c:v>118.082785</c:v>
                </c:pt>
                <c:pt idx="5412">
                  <c:v>118.087075</c:v>
                </c:pt>
                <c:pt idx="5413">
                  <c:v>118.084635</c:v>
                </c:pt>
                <c:pt idx="5414">
                  <c:v>118.09682</c:v>
                </c:pt>
                <c:pt idx="5415">
                  <c:v>118.10219</c:v>
                </c:pt>
                <c:pt idx="5416">
                  <c:v>118.109835</c:v>
                </c:pt>
                <c:pt idx="5417">
                  <c:v>118.20315</c:v>
                </c:pt>
                <c:pt idx="5418">
                  <c:v>118.392015</c:v>
                </c:pt>
                <c:pt idx="5419">
                  <c:v>118.38029</c:v>
                </c:pt>
                <c:pt idx="5420">
                  <c:v>118.390315</c:v>
                </c:pt>
                <c:pt idx="5421">
                  <c:v>118.4009</c:v>
                </c:pt>
                <c:pt idx="5422">
                  <c:v>118.402635</c:v>
                </c:pt>
                <c:pt idx="5423">
                  <c:v>118.41391</c:v>
                </c:pt>
                <c:pt idx="5424">
                  <c:v>118.4519</c:v>
                </c:pt>
                <c:pt idx="5425">
                  <c:v>118.718485</c:v>
                </c:pt>
                <c:pt idx="5426">
                  <c:v>118.715955</c:v>
                </c:pt>
                <c:pt idx="5427">
                  <c:v>118.724845</c:v>
                </c:pt>
                <c:pt idx="5428">
                  <c:v>118.72428</c:v>
                </c:pt>
                <c:pt idx="5429">
                  <c:v>118.748225</c:v>
                </c:pt>
                <c:pt idx="5430">
                  <c:v>118.92831</c:v>
                </c:pt>
                <c:pt idx="5431">
                  <c:v>118.97537</c:v>
                </c:pt>
                <c:pt idx="5432">
                  <c:v>118.99075</c:v>
                </c:pt>
                <c:pt idx="5433">
                  <c:v>118.990625</c:v>
                </c:pt>
                <c:pt idx="5434">
                  <c:v>118.99497</c:v>
                </c:pt>
                <c:pt idx="5435">
                  <c:v>119.00616</c:v>
                </c:pt>
                <c:pt idx="5436">
                  <c:v>119.028315</c:v>
                </c:pt>
                <c:pt idx="5437">
                  <c:v>119.27396</c:v>
                </c:pt>
                <c:pt idx="5438">
                  <c:v>119.2779</c:v>
                </c:pt>
                <c:pt idx="5439">
                  <c:v>119.28293</c:v>
                </c:pt>
                <c:pt idx="5440">
                  <c:v>119.285555</c:v>
                </c:pt>
                <c:pt idx="5441">
                  <c:v>119.305415</c:v>
                </c:pt>
                <c:pt idx="5442">
                  <c:v>119.312865</c:v>
                </c:pt>
                <c:pt idx="5443">
                  <c:v>119.33645</c:v>
                </c:pt>
                <c:pt idx="5444">
                  <c:v>119.59364</c:v>
                </c:pt>
                <c:pt idx="5445">
                  <c:v>119.6076</c:v>
                </c:pt>
                <c:pt idx="5446">
                  <c:v>119.611985</c:v>
                </c:pt>
                <c:pt idx="5447">
                  <c:v>119.620585</c:v>
                </c:pt>
                <c:pt idx="5448">
                  <c:v>119.62528</c:v>
                </c:pt>
                <c:pt idx="5449">
                  <c:v>119.630235</c:v>
                </c:pt>
                <c:pt idx="5450">
                  <c:v>119.636615</c:v>
                </c:pt>
                <c:pt idx="5451">
                  <c:v>119.90451</c:v>
                </c:pt>
                <c:pt idx="5452">
                  <c:v>119.910005</c:v>
                </c:pt>
                <c:pt idx="5453">
                  <c:v>119.91909</c:v>
                </c:pt>
                <c:pt idx="5454">
                  <c:v>119.92513</c:v>
                </c:pt>
                <c:pt idx="5455">
                  <c:v>119.938405</c:v>
                </c:pt>
                <c:pt idx="5456">
                  <c:v>119.94701</c:v>
                </c:pt>
                <c:pt idx="5457">
                  <c:v>119.952675</c:v>
                </c:pt>
                <c:pt idx="5458">
                  <c:v>120.18021</c:v>
                </c:pt>
              </c:strCache>
            </c:strRef>
          </c:tx>
          <c:spPr>
            <a:ln w="19050" cap="rnd">
              <a:solidFill>
                <a:schemeClr val="tx1"/>
              </a:solidFill>
              <a:round/>
            </a:ln>
            <a:effectLst/>
          </c:spPr>
          <c:marker>
            <c:symbol val="none"/>
          </c:marker>
          <c:xVal>
            <c:numRef>
              <c:f>'FB09.005'!$H$19:$H$5478</c:f>
              <c:numCache>
                <c:formatCode>General</c:formatCode>
                <c:ptCount val="5460"/>
                <c:pt idx="0">
                  <c:v>1.2699999999910005E-3</c:v>
                </c:pt>
                <c:pt idx="1">
                  <c:v>7.1999999999974307E-3</c:v>
                </c:pt>
                <c:pt idx="2">
                  <c:v>2.2749999999973625E-3</c:v>
                </c:pt>
                <c:pt idx="3">
                  <c:v>9.7200000000015052E-3</c:v>
                </c:pt>
                <c:pt idx="4">
                  <c:v>4.2849999999958754E-3</c:v>
                </c:pt>
                <c:pt idx="5">
                  <c:v>6.3700000000039836E-3</c:v>
                </c:pt>
                <c:pt idx="6">
                  <c:v>4.4500000000056161E-3</c:v>
                </c:pt>
                <c:pt idx="7">
                  <c:v>5.2749999999974762E-3</c:v>
                </c:pt>
                <c:pt idx="8">
                  <c:v>9.3349999999929878E-3</c:v>
                </c:pt>
                <c:pt idx="9">
                  <c:v>1.8174999999999386E-2</c:v>
                </c:pt>
                <c:pt idx="10">
                  <c:v>1.2955000000005157E-2</c:v>
                </c:pt>
                <c:pt idx="11">
                  <c:v>2.009999999998513E-3</c:v>
                </c:pt>
                <c:pt idx="12">
                  <c:v>8.2000000000022055E-3</c:v>
                </c:pt>
                <c:pt idx="13">
                  <c:v>1.0435000000001082E-2</c:v>
                </c:pt>
                <c:pt idx="14">
                  <c:v>1.774000000000342E-2</c:v>
                </c:pt>
                <c:pt idx="15">
                  <c:v>1.230499999999779E-2</c:v>
                </c:pt>
                <c:pt idx="16">
                  <c:v>9.5949999999902502E-3</c:v>
                </c:pt>
                <c:pt idx="17">
                  <c:v>1.2854999999987626E-2</c:v>
                </c:pt>
                <c:pt idx="18">
                  <c:v>1.4869999999987726E-2</c:v>
                </c:pt>
                <c:pt idx="19">
                  <c:v>2.047999999999206E-2</c:v>
                </c:pt>
                <c:pt idx="20">
                  <c:v>1.0709999999988895E-2</c:v>
                </c:pt>
                <c:pt idx="21">
                  <c:v>1.1565000000004488E-2</c:v>
                </c:pt>
                <c:pt idx="22">
                  <c:v>1.583999999999719E-2</c:v>
                </c:pt>
                <c:pt idx="23">
                  <c:v>1.8309999999999604E-2</c:v>
                </c:pt>
                <c:pt idx="24">
                  <c:v>9.3700000000040973E-3</c:v>
                </c:pt>
                <c:pt idx="25">
                  <c:v>1.9840000000002078E-2</c:v>
                </c:pt>
                <c:pt idx="26">
                  <c:v>2.0274999999998045E-2</c:v>
                </c:pt>
                <c:pt idx="27">
                  <c:v>1.6024999999999068E-2</c:v>
                </c:pt>
                <c:pt idx="28">
                  <c:v>2.112499999999784E-2</c:v>
                </c:pt>
                <c:pt idx="29">
                  <c:v>0.25173499999999649</c:v>
                </c:pt>
                <c:pt idx="30">
                  <c:v>0.24203499999998712</c:v>
                </c:pt>
                <c:pt idx="31">
                  <c:v>0.10613999999999635</c:v>
                </c:pt>
                <c:pt idx="32">
                  <c:v>1.6919999999998936E-2</c:v>
                </c:pt>
                <c:pt idx="33">
                  <c:v>1.3184999999992897E-2</c:v>
                </c:pt>
                <c:pt idx="34">
                  <c:v>2.5835000000000719E-2</c:v>
                </c:pt>
                <c:pt idx="35">
                  <c:v>2.2919999999999163E-2</c:v>
                </c:pt>
                <c:pt idx="36">
                  <c:v>2.1749999999997272E-2</c:v>
                </c:pt>
                <c:pt idx="37">
                  <c:v>1.8969999999995935E-2</c:v>
                </c:pt>
                <c:pt idx="38">
                  <c:v>2.1219999999985362E-2</c:v>
                </c:pt>
                <c:pt idx="39">
                  <c:v>2.652499999999236E-2</c:v>
                </c:pt>
                <c:pt idx="40">
                  <c:v>2.270999999998935E-2</c:v>
                </c:pt>
                <c:pt idx="41">
                  <c:v>2.9234999999985689E-2</c:v>
                </c:pt>
                <c:pt idx="42">
                  <c:v>3.1474999999986153E-2</c:v>
                </c:pt>
                <c:pt idx="43">
                  <c:v>1.7139999999997713E-2</c:v>
                </c:pt>
                <c:pt idx="44">
                  <c:v>1.9925000000000637E-2</c:v>
                </c:pt>
                <c:pt idx="45">
                  <c:v>2.5394999999988954E-2</c:v>
                </c:pt>
                <c:pt idx="46">
                  <c:v>3.0564999999995734E-2</c:v>
                </c:pt>
                <c:pt idx="47">
                  <c:v>2.4734999999992624E-2</c:v>
                </c:pt>
                <c:pt idx="48">
                  <c:v>2.1794999999997344E-2</c:v>
                </c:pt>
                <c:pt idx="49">
                  <c:v>2.9429999999990741E-2</c:v>
                </c:pt>
                <c:pt idx="50">
                  <c:v>2.335499999999513E-2</c:v>
                </c:pt>
                <c:pt idx="51">
                  <c:v>2.7884999999997717E-2</c:v>
                </c:pt>
                <c:pt idx="52">
                  <c:v>3.0074999999996521E-2</c:v>
                </c:pt>
                <c:pt idx="53">
                  <c:v>3.1099999999995021E-2</c:v>
                </c:pt>
                <c:pt idx="54">
                  <c:v>3.093499999998528E-2</c:v>
                </c:pt>
                <c:pt idx="55">
                  <c:v>2.9979999999994789E-2</c:v>
                </c:pt>
                <c:pt idx="56">
                  <c:v>3.2259999999993738E-2</c:v>
                </c:pt>
                <c:pt idx="57">
                  <c:v>2.8234999999995125E-2</c:v>
                </c:pt>
                <c:pt idx="58">
                  <c:v>2.934999999999377E-2</c:v>
                </c:pt>
                <c:pt idx="59">
                  <c:v>3.1489999999990914E-2</c:v>
                </c:pt>
                <c:pt idx="60">
                  <c:v>3.7009999999995102E-2</c:v>
                </c:pt>
                <c:pt idx="61">
                  <c:v>3.1119999999987158E-2</c:v>
                </c:pt>
                <c:pt idx="62">
                  <c:v>3.1144999999995093E-2</c:v>
                </c:pt>
                <c:pt idx="63">
                  <c:v>3.7660000000002469E-2</c:v>
                </c:pt>
                <c:pt idx="64">
                  <c:v>3.8299999999992451E-2</c:v>
                </c:pt>
                <c:pt idx="65">
                  <c:v>3.2769999999985089E-2</c:v>
                </c:pt>
                <c:pt idx="66">
                  <c:v>4.0810000000007562E-2</c:v>
                </c:pt>
                <c:pt idx="67">
                  <c:v>3.4814999999994711E-2</c:v>
                </c:pt>
                <c:pt idx="68">
                  <c:v>2.8674999999992679E-2</c:v>
                </c:pt>
                <c:pt idx="69">
                  <c:v>4.0654999999986785E-2</c:v>
                </c:pt>
                <c:pt idx="70">
                  <c:v>3.8280000000000314E-2</c:v>
                </c:pt>
                <c:pt idx="71">
                  <c:v>3.3240000000006376E-2</c:v>
                </c:pt>
                <c:pt idx="72">
                  <c:v>3.9974999999998317E-2</c:v>
                </c:pt>
                <c:pt idx="73">
                  <c:v>4.2774999999991792E-2</c:v>
                </c:pt>
                <c:pt idx="74">
                  <c:v>3.7184999999993806E-2</c:v>
                </c:pt>
                <c:pt idx="75">
                  <c:v>4.1925000000006207E-2</c:v>
                </c:pt>
                <c:pt idx="76">
                  <c:v>3.9659999999997808E-2</c:v>
                </c:pt>
                <c:pt idx="77">
                  <c:v>3.957499999999925E-2</c:v>
                </c:pt>
                <c:pt idx="78">
                  <c:v>4.4894999999996799E-2</c:v>
                </c:pt>
                <c:pt idx="79">
                  <c:v>3.6320000000003461E-2</c:v>
                </c:pt>
                <c:pt idx="80">
                  <c:v>3.9799999999985403E-2</c:v>
                </c:pt>
                <c:pt idx="81">
                  <c:v>4.7374999999988177E-2</c:v>
                </c:pt>
                <c:pt idx="82">
                  <c:v>4.4964999999990596E-2</c:v>
                </c:pt>
                <c:pt idx="83">
                  <c:v>4.3189999999995621E-2</c:v>
                </c:pt>
                <c:pt idx="84">
                  <c:v>4.4719999999983884E-2</c:v>
                </c:pt>
                <c:pt idx="85">
                  <c:v>4.8420000000007235E-2</c:v>
                </c:pt>
                <c:pt idx="86">
                  <c:v>4.6639999999996462E-2</c:v>
                </c:pt>
                <c:pt idx="87">
                  <c:v>4.7619999999994889E-2</c:v>
                </c:pt>
                <c:pt idx="88">
                  <c:v>4.3944999999993684E-2</c:v>
                </c:pt>
                <c:pt idx="89">
                  <c:v>4.2869999999993524E-2</c:v>
                </c:pt>
                <c:pt idx="90">
                  <c:v>5.1009999999990896E-2</c:v>
                </c:pt>
                <c:pt idx="91">
                  <c:v>4.9179999999992674E-2</c:v>
                </c:pt>
                <c:pt idx="92">
                  <c:v>5.2044999999992569E-2</c:v>
                </c:pt>
                <c:pt idx="93">
                  <c:v>4.5699999999996521E-2</c:v>
                </c:pt>
                <c:pt idx="94">
                  <c:v>4.5594999999991614E-2</c:v>
                </c:pt>
                <c:pt idx="95">
                  <c:v>4.4909999999987349E-2</c:v>
                </c:pt>
                <c:pt idx="96">
                  <c:v>5.3274999999999295E-2</c:v>
                </c:pt>
                <c:pt idx="97">
                  <c:v>4.9919999999985976E-2</c:v>
                </c:pt>
                <c:pt idx="98">
                  <c:v>5.7110000000008654E-2</c:v>
                </c:pt>
                <c:pt idx="99">
                  <c:v>5.7099999999991269E-2</c:v>
                </c:pt>
                <c:pt idx="100">
                  <c:v>4.7894999999996912E-2</c:v>
                </c:pt>
                <c:pt idx="101">
                  <c:v>4.1884999999993511E-2</c:v>
                </c:pt>
                <c:pt idx="102">
                  <c:v>4.7905000000000086E-2</c:v>
                </c:pt>
                <c:pt idx="103">
                  <c:v>5.4414999999991664E-2</c:v>
                </c:pt>
                <c:pt idx="104">
                  <c:v>5.151499999999487E-2</c:v>
                </c:pt>
                <c:pt idx="105">
                  <c:v>5.7434999999998126E-2</c:v>
                </c:pt>
                <c:pt idx="106">
                  <c:v>5.9094999999999231E-2</c:v>
                </c:pt>
                <c:pt idx="107">
                  <c:v>5.7400000000001228E-2</c:v>
                </c:pt>
                <c:pt idx="108">
                  <c:v>5.3659999999993602E-2</c:v>
                </c:pt>
                <c:pt idx="109">
                  <c:v>5.0499999999985334E-2</c:v>
                </c:pt>
                <c:pt idx="110">
                  <c:v>5.9794999999994047E-2</c:v>
                </c:pt>
                <c:pt idx="111">
                  <c:v>6.29950000000008E-2</c:v>
                </c:pt>
                <c:pt idx="112">
                  <c:v>5.6044999999997458E-2</c:v>
                </c:pt>
                <c:pt idx="113">
                  <c:v>5.6084999999995944E-2</c:v>
                </c:pt>
                <c:pt idx="114">
                  <c:v>5.852000000000146E-2</c:v>
                </c:pt>
                <c:pt idx="115">
                  <c:v>5.7104999999992856E-2</c:v>
                </c:pt>
                <c:pt idx="116">
                  <c:v>5.6690000000003238E-2</c:v>
                </c:pt>
                <c:pt idx="117">
                  <c:v>5.4874999999995566E-2</c:v>
                </c:pt>
                <c:pt idx="118">
                  <c:v>5.3295000000005643E-2</c:v>
                </c:pt>
                <c:pt idx="119">
                  <c:v>6.0134999999988281E-2</c:v>
                </c:pt>
                <c:pt idx="120">
                  <c:v>5.8259999999989986E-2</c:v>
                </c:pt>
                <c:pt idx="121">
                  <c:v>6.1539999999993711E-2</c:v>
                </c:pt>
                <c:pt idx="122">
                  <c:v>5.6334999999990032E-2</c:v>
                </c:pt>
                <c:pt idx="123">
                  <c:v>5.4559999999995057E-2</c:v>
                </c:pt>
                <c:pt idx="124">
                  <c:v>6.1570000000003233E-2</c:v>
                </c:pt>
                <c:pt idx="125">
                  <c:v>5.7944999999989477E-2</c:v>
                </c:pt>
                <c:pt idx="126">
                  <c:v>6.0074999999997658E-2</c:v>
                </c:pt>
                <c:pt idx="127">
                  <c:v>6.5929999999994493E-2</c:v>
                </c:pt>
                <c:pt idx="128">
                  <c:v>5.9240000000002624E-2</c:v>
                </c:pt>
                <c:pt idx="129">
                  <c:v>7.3749999999989768E-2</c:v>
                </c:pt>
                <c:pt idx="130">
                  <c:v>6.3665000000000305E-2</c:v>
                </c:pt>
                <c:pt idx="131">
                  <c:v>6.1364999999995007E-2</c:v>
                </c:pt>
                <c:pt idx="132">
                  <c:v>6.2259999999994875E-2</c:v>
                </c:pt>
                <c:pt idx="133">
                  <c:v>6.3614999999984434E-2</c:v>
                </c:pt>
                <c:pt idx="134">
                  <c:v>6.1664999999990755E-2</c:v>
                </c:pt>
                <c:pt idx="135">
                  <c:v>6.1794999999989386E-2</c:v>
                </c:pt>
                <c:pt idx="136">
                  <c:v>6.5974999999994566E-2</c:v>
                </c:pt>
                <c:pt idx="137">
                  <c:v>6.3744999999997276E-2</c:v>
                </c:pt>
                <c:pt idx="138">
                  <c:v>6.5464999999989004E-2</c:v>
                </c:pt>
                <c:pt idx="139">
                  <c:v>6.3545000000004848E-2</c:v>
                </c:pt>
                <c:pt idx="140">
                  <c:v>6.6039999999986776E-2</c:v>
                </c:pt>
                <c:pt idx="141">
                  <c:v>5.9979999999995925E-2</c:v>
                </c:pt>
                <c:pt idx="142">
                  <c:v>6.7975000000004115E-2</c:v>
                </c:pt>
                <c:pt idx="143">
                  <c:v>6.2159999999991555E-2</c:v>
                </c:pt>
                <c:pt idx="144">
                  <c:v>7.1874999999991473E-2</c:v>
                </c:pt>
                <c:pt idx="145">
                  <c:v>6.3429999999996767E-2</c:v>
                </c:pt>
                <c:pt idx="146">
                  <c:v>6.8145000000001232E-2</c:v>
                </c:pt>
                <c:pt idx="147">
                  <c:v>6.9614999999998872E-2</c:v>
                </c:pt>
                <c:pt idx="148">
                  <c:v>6.6919999999996094E-2</c:v>
                </c:pt>
                <c:pt idx="149">
                  <c:v>7.6729999999997744E-2</c:v>
                </c:pt>
                <c:pt idx="150">
                  <c:v>7.1650000000005321E-2</c:v>
                </c:pt>
                <c:pt idx="151">
                  <c:v>6.9920000000010418E-2</c:v>
                </c:pt>
                <c:pt idx="152">
                  <c:v>6.2269999999998049E-2</c:v>
                </c:pt>
                <c:pt idx="153">
                  <c:v>7.5664999999986549E-2</c:v>
                </c:pt>
                <c:pt idx="154">
                  <c:v>7.1970000000007417E-2</c:v>
                </c:pt>
                <c:pt idx="155">
                  <c:v>7.3804999999993015E-2</c:v>
                </c:pt>
                <c:pt idx="156">
                  <c:v>6.9235000000006153E-2</c:v>
                </c:pt>
                <c:pt idx="157">
                  <c:v>7.1950000000001069E-2</c:v>
                </c:pt>
                <c:pt idx="158">
                  <c:v>7.8069999999996753E-2</c:v>
                </c:pt>
                <c:pt idx="159">
                  <c:v>7.5715000000002419E-2</c:v>
                </c:pt>
                <c:pt idx="160">
                  <c:v>7.4275000000000091E-2</c:v>
                </c:pt>
                <c:pt idx="161">
                  <c:v>7.5395000000000323E-2</c:v>
                </c:pt>
                <c:pt idx="162">
                  <c:v>7.8020000000009304E-2</c:v>
                </c:pt>
                <c:pt idx="163">
                  <c:v>8.2079999999990605E-2</c:v>
                </c:pt>
                <c:pt idx="164">
                  <c:v>7.5614999999984889E-2</c:v>
                </c:pt>
                <c:pt idx="165">
                  <c:v>7.4484999999995694E-2</c:v>
                </c:pt>
                <c:pt idx="166">
                  <c:v>7.8710000000000946E-2</c:v>
                </c:pt>
                <c:pt idx="167">
                  <c:v>7.9649999999986676E-2</c:v>
                </c:pt>
                <c:pt idx="168">
                  <c:v>7.7070000000006189E-2</c:v>
                </c:pt>
                <c:pt idx="169">
                  <c:v>7.7284999999989168E-2</c:v>
                </c:pt>
                <c:pt idx="170">
                  <c:v>8.0944999999999823E-2</c:v>
                </c:pt>
                <c:pt idx="171">
                  <c:v>8.0015000000003056E-2</c:v>
                </c:pt>
                <c:pt idx="172">
                  <c:v>7.6624999999992838E-2</c:v>
                </c:pt>
                <c:pt idx="173">
                  <c:v>7.5569999999984816E-2</c:v>
                </c:pt>
                <c:pt idx="174">
                  <c:v>8.6590000000001055E-2</c:v>
                </c:pt>
                <c:pt idx="175">
                  <c:v>8.4225000000003547E-2</c:v>
                </c:pt>
                <c:pt idx="176">
                  <c:v>7.5815000000005739E-2</c:v>
                </c:pt>
                <c:pt idx="177">
                  <c:v>8.5350000000005366E-2</c:v>
                </c:pt>
                <c:pt idx="178">
                  <c:v>8.5454999999996062E-2</c:v>
                </c:pt>
                <c:pt idx="179">
                  <c:v>8.3799999999996544E-2</c:v>
                </c:pt>
                <c:pt idx="180">
                  <c:v>8.101499999999362E-2</c:v>
                </c:pt>
                <c:pt idx="181">
                  <c:v>8.9640000000002829E-2</c:v>
                </c:pt>
                <c:pt idx="182">
                  <c:v>7.8509999999994307E-2</c:v>
                </c:pt>
                <c:pt idx="183">
                  <c:v>8.2430000000002224E-2</c:v>
                </c:pt>
                <c:pt idx="184">
                  <c:v>8.352499999999452E-2</c:v>
                </c:pt>
                <c:pt idx="185">
                  <c:v>8.3914999999990414E-2</c:v>
                </c:pt>
                <c:pt idx="186">
                  <c:v>9.0154999999995766E-2</c:v>
                </c:pt>
                <c:pt idx="187">
                  <c:v>8.6854999999999905E-2</c:v>
                </c:pt>
                <c:pt idx="188">
                  <c:v>9.4260000000005562E-2</c:v>
                </c:pt>
                <c:pt idx="189">
                  <c:v>8.5944999999995275E-2</c:v>
                </c:pt>
                <c:pt idx="190">
                  <c:v>8.9149999999989404E-2</c:v>
                </c:pt>
                <c:pt idx="191">
                  <c:v>8.565499999998849E-2</c:v>
                </c:pt>
                <c:pt idx="192">
                  <c:v>9.0919999999997003E-2</c:v>
                </c:pt>
                <c:pt idx="193">
                  <c:v>8.580499999999347E-2</c:v>
                </c:pt>
                <c:pt idx="194">
                  <c:v>8.5234999999997285E-2</c:v>
                </c:pt>
                <c:pt idx="195">
                  <c:v>9.4700000000003115E-2</c:v>
                </c:pt>
                <c:pt idx="196">
                  <c:v>9.9220000000002528E-2</c:v>
                </c:pt>
                <c:pt idx="197">
                  <c:v>8.6475000000007185E-2</c:v>
                </c:pt>
                <c:pt idx="198">
                  <c:v>9.6049999999991087E-2</c:v>
                </c:pt>
                <c:pt idx="199">
                  <c:v>9.6505000000007612E-2</c:v>
                </c:pt>
                <c:pt idx="200">
                  <c:v>0.10039999999999338</c:v>
                </c:pt>
                <c:pt idx="201">
                  <c:v>0.10162499999999852</c:v>
                </c:pt>
                <c:pt idx="202">
                  <c:v>9.3639999999993506E-2</c:v>
                </c:pt>
                <c:pt idx="203">
                  <c:v>8.9249999999992724E-2</c:v>
                </c:pt>
                <c:pt idx="204">
                  <c:v>9.3400000000002592E-2</c:v>
                </c:pt>
                <c:pt idx="205">
                  <c:v>9.6530000000001337E-2</c:v>
                </c:pt>
                <c:pt idx="206">
                  <c:v>9.8635000000001583E-2</c:v>
                </c:pt>
                <c:pt idx="207">
                  <c:v>0.10081499999999721</c:v>
                </c:pt>
                <c:pt idx="208">
                  <c:v>0.10203500000000076</c:v>
                </c:pt>
                <c:pt idx="209">
                  <c:v>0.10215499999999622</c:v>
                </c:pt>
                <c:pt idx="210">
                  <c:v>0.10613999999999635</c:v>
                </c:pt>
                <c:pt idx="211">
                  <c:v>9.8235000000002515E-2</c:v>
                </c:pt>
                <c:pt idx="212">
                  <c:v>9.4290000000000873E-2</c:v>
                </c:pt>
                <c:pt idx="213">
                  <c:v>0.10017499999999302</c:v>
                </c:pt>
                <c:pt idx="214">
                  <c:v>9.6990000000005239E-2</c:v>
                </c:pt>
                <c:pt idx="215">
                  <c:v>9.9654999999998495E-2</c:v>
                </c:pt>
                <c:pt idx="216">
                  <c:v>0.10529999999999973</c:v>
                </c:pt>
                <c:pt idx="217">
                  <c:v>9.7654999999988945E-2</c:v>
                </c:pt>
                <c:pt idx="218">
                  <c:v>0.10253500000000315</c:v>
                </c:pt>
                <c:pt idx="219">
                  <c:v>0.10393000000000541</c:v>
                </c:pt>
                <c:pt idx="220">
                  <c:v>9.7319999999996298E-2</c:v>
                </c:pt>
                <c:pt idx="221">
                  <c:v>0.10280499999998938</c:v>
                </c:pt>
                <c:pt idx="222">
                  <c:v>0.10487499999999272</c:v>
                </c:pt>
                <c:pt idx="223">
                  <c:v>0.104424999999992</c:v>
                </c:pt>
                <c:pt idx="224">
                  <c:v>0.11136499999999216</c:v>
                </c:pt>
                <c:pt idx="225">
                  <c:v>0.1023399999999981</c:v>
                </c:pt>
                <c:pt idx="226">
                  <c:v>0.11106999999998379</c:v>
                </c:pt>
                <c:pt idx="227">
                  <c:v>0.10391500000000065</c:v>
                </c:pt>
                <c:pt idx="228">
                  <c:v>0.10809000000000424</c:v>
                </c:pt>
                <c:pt idx="229">
                  <c:v>0.1067899999999895</c:v>
                </c:pt>
                <c:pt idx="230">
                  <c:v>0.10609499999999628</c:v>
                </c:pt>
                <c:pt idx="231">
                  <c:v>0.11014499999998861</c:v>
                </c:pt>
                <c:pt idx="232">
                  <c:v>0.10806999999999789</c:v>
                </c:pt>
                <c:pt idx="233">
                  <c:v>0.11475499999998817</c:v>
                </c:pt>
                <c:pt idx="234">
                  <c:v>0.11482499999999618</c:v>
                </c:pt>
                <c:pt idx="235">
                  <c:v>0.11899999999998556</c:v>
                </c:pt>
                <c:pt idx="236">
                  <c:v>0.11285499999999615</c:v>
                </c:pt>
                <c:pt idx="237">
                  <c:v>0.10904500000000894</c:v>
                </c:pt>
                <c:pt idx="238">
                  <c:v>0.1074649999999906</c:v>
                </c:pt>
                <c:pt idx="239">
                  <c:v>0.11449499999999091</c:v>
                </c:pt>
                <c:pt idx="240">
                  <c:v>0.10981499999999755</c:v>
                </c:pt>
                <c:pt idx="241">
                  <c:v>0.10791499999999132</c:v>
                </c:pt>
                <c:pt idx="242">
                  <c:v>0.11289999999999623</c:v>
                </c:pt>
                <c:pt idx="243">
                  <c:v>0.11620999999999526</c:v>
                </c:pt>
                <c:pt idx="244">
                  <c:v>0.11957999999998492</c:v>
                </c:pt>
                <c:pt idx="245">
                  <c:v>0.11794500000000596</c:v>
                </c:pt>
                <c:pt idx="246">
                  <c:v>0.11363000000000056</c:v>
                </c:pt>
                <c:pt idx="247">
                  <c:v>0.1198049999999995</c:v>
                </c:pt>
                <c:pt idx="248">
                  <c:v>0.11170999999998799</c:v>
                </c:pt>
                <c:pt idx="249">
                  <c:v>0.11477000000000714</c:v>
                </c:pt>
                <c:pt idx="250">
                  <c:v>0.11479500000000087</c:v>
                </c:pt>
                <c:pt idx="251">
                  <c:v>0.11823499999999854</c:v>
                </c:pt>
                <c:pt idx="252">
                  <c:v>0.12394499999999198</c:v>
                </c:pt>
                <c:pt idx="253">
                  <c:v>0.13082499999998731</c:v>
                </c:pt>
                <c:pt idx="254">
                  <c:v>0.11995500000000447</c:v>
                </c:pt>
                <c:pt idx="255">
                  <c:v>0.12360499999999774</c:v>
                </c:pt>
                <c:pt idx="256">
                  <c:v>0.11832499999999868</c:v>
                </c:pt>
                <c:pt idx="257">
                  <c:v>0.12367999999999313</c:v>
                </c:pt>
                <c:pt idx="258">
                  <c:v>0.12464499999998679</c:v>
                </c:pt>
                <c:pt idx="259">
                  <c:v>0.127964999999989</c:v>
                </c:pt>
                <c:pt idx="260">
                  <c:v>0.11592000000000269</c:v>
                </c:pt>
                <c:pt idx="261">
                  <c:v>0.12089500000000442</c:v>
                </c:pt>
                <c:pt idx="262">
                  <c:v>0.12536000000000058</c:v>
                </c:pt>
                <c:pt idx="263">
                  <c:v>0.13776500000000169</c:v>
                </c:pt>
                <c:pt idx="264">
                  <c:v>0.12603000000000009</c:v>
                </c:pt>
                <c:pt idx="265">
                  <c:v>0.12633999999999901</c:v>
                </c:pt>
                <c:pt idx="266">
                  <c:v>0.12640499999999122</c:v>
                </c:pt>
                <c:pt idx="267">
                  <c:v>0.1272599999999926</c:v>
                </c:pt>
                <c:pt idx="268">
                  <c:v>0.13416999999999746</c:v>
                </c:pt>
                <c:pt idx="269">
                  <c:v>0.1316099999999949</c:v>
                </c:pt>
                <c:pt idx="270">
                  <c:v>0.13345999999999947</c:v>
                </c:pt>
                <c:pt idx="271">
                  <c:v>0.1279700000000048</c:v>
                </c:pt>
                <c:pt idx="272">
                  <c:v>0.13476999999998895</c:v>
                </c:pt>
                <c:pt idx="273">
                  <c:v>0.126694999999998</c:v>
                </c:pt>
                <c:pt idx="274">
                  <c:v>0.13003499999999235</c:v>
                </c:pt>
                <c:pt idx="275">
                  <c:v>0.13264999999999816</c:v>
                </c:pt>
                <c:pt idx="276">
                  <c:v>0.13418500000000222</c:v>
                </c:pt>
                <c:pt idx="277">
                  <c:v>0.13090499999999849</c:v>
                </c:pt>
                <c:pt idx="278">
                  <c:v>0.13168500000000449</c:v>
                </c:pt>
                <c:pt idx="279">
                  <c:v>0.13834999999998843</c:v>
                </c:pt>
                <c:pt idx="280">
                  <c:v>0.13773500000000638</c:v>
                </c:pt>
                <c:pt idx="281">
                  <c:v>0.1330600000000004</c:v>
                </c:pt>
                <c:pt idx="282">
                  <c:v>0.13293499999998915</c:v>
                </c:pt>
                <c:pt idx="283">
                  <c:v>0.13429999999999609</c:v>
                </c:pt>
                <c:pt idx="284">
                  <c:v>0.13580499999999063</c:v>
                </c:pt>
                <c:pt idx="285">
                  <c:v>0.13698999999999728</c:v>
                </c:pt>
                <c:pt idx="286">
                  <c:v>0.13533999999999935</c:v>
                </c:pt>
                <c:pt idx="287">
                  <c:v>0.14320999999999628</c:v>
                </c:pt>
                <c:pt idx="288">
                  <c:v>0.14255500000000154</c:v>
                </c:pt>
                <c:pt idx="289">
                  <c:v>0.14083999999999719</c:v>
                </c:pt>
                <c:pt idx="290">
                  <c:v>0.1406599999999969</c:v>
                </c:pt>
                <c:pt idx="291">
                  <c:v>0.14142999999999972</c:v>
                </c:pt>
                <c:pt idx="292">
                  <c:v>0.13867499999999211</c:v>
                </c:pt>
                <c:pt idx="293">
                  <c:v>0.14226499999999476</c:v>
                </c:pt>
                <c:pt idx="294">
                  <c:v>0.13822500000000559</c:v>
                </c:pt>
                <c:pt idx="295">
                  <c:v>0.14745499999999367</c:v>
                </c:pt>
                <c:pt idx="296">
                  <c:v>0.13924500000000251</c:v>
                </c:pt>
                <c:pt idx="297">
                  <c:v>0.15254999999999086</c:v>
                </c:pt>
                <c:pt idx="298">
                  <c:v>0.14849999999999852</c:v>
                </c:pt>
                <c:pt idx="299">
                  <c:v>0.14191499999999735</c:v>
                </c:pt>
                <c:pt idx="300">
                  <c:v>0.14570000000000505</c:v>
                </c:pt>
                <c:pt idx="301">
                  <c:v>0.14897999999999456</c:v>
                </c:pt>
                <c:pt idx="302">
                  <c:v>0.14395999999999276</c:v>
                </c:pt>
                <c:pt idx="303">
                  <c:v>0.14784000000000219</c:v>
                </c:pt>
                <c:pt idx="304">
                  <c:v>0.13902000000000214</c:v>
                </c:pt>
                <c:pt idx="305">
                  <c:v>0.1489350000000087</c:v>
                </c:pt>
                <c:pt idx="306">
                  <c:v>0.15545999999999083</c:v>
                </c:pt>
                <c:pt idx="307">
                  <c:v>0.14755999999999858</c:v>
                </c:pt>
                <c:pt idx="308">
                  <c:v>0.15491000000000099</c:v>
                </c:pt>
                <c:pt idx="309">
                  <c:v>0.15756999999999266</c:v>
                </c:pt>
                <c:pt idx="310">
                  <c:v>0.15514000000000294</c:v>
                </c:pt>
                <c:pt idx="311">
                  <c:v>0.14925999999999817</c:v>
                </c:pt>
                <c:pt idx="312">
                  <c:v>0.15180999999999756</c:v>
                </c:pt>
                <c:pt idx="313">
                  <c:v>0.15272999999999115</c:v>
                </c:pt>
                <c:pt idx="314">
                  <c:v>0.15469000000000221</c:v>
                </c:pt>
                <c:pt idx="315">
                  <c:v>0.14914999999999168</c:v>
                </c:pt>
                <c:pt idx="316">
                  <c:v>0.15209999999999013</c:v>
                </c:pt>
                <c:pt idx="317">
                  <c:v>0.15171999999999741</c:v>
                </c:pt>
                <c:pt idx="318">
                  <c:v>0.15712499999999352</c:v>
                </c:pt>
                <c:pt idx="319">
                  <c:v>0.1591850000000079</c:v>
                </c:pt>
                <c:pt idx="320">
                  <c:v>0.15948000000000206</c:v>
                </c:pt>
                <c:pt idx="321">
                  <c:v>0.16118000000000166</c:v>
                </c:pt>
                <c:pt idx="322">
                  <c:v>0.15770999999999447</c:v>
                </c:pt>
                <c:pt idx="323">
                  <c:v>0.16680999999999813</c:v>
                </c:pt>
                <c:pt idx="324">
                  <c:v>0.16373999999999</c:v>
                </c:pt>
                <c:pt idx="325">
                  <c:v>0.16527499999999407</c:v>
                </c:pt>
                <c:pt idx="326">
                  <c:v>0.1606349999999992</c:v>
                </c:pt>
                <c:pt idx="327">
                  <c:v>0.16050999999998794</c:v>
                </c:pt>
                <c:pt idx="328">
                  <c:v>0.16645499999999913</c:v>
                </c:pt>
                <c:pt idx="329">
                  <c:v>0.16548499999998967</c:v>
                </c:pt>
                <c:pt idx="330">
                  <c:v>0.1657549999999901</c:v>
                </c:pt>
                <c:pt idx="331">
                  <c:v>0.16163000000000238</c:v>
                </c:pt>
                <c:pt idx="332">
                  <c:v>0.16712499999999864</c:v>
                </c:pt>
                <c:pt idx="333">
                  <c:v>0.16127999999999076</c:v>
                </c:pt>
                <c:pt idx="334">
                  <c:v>0.17292999999999381</c:v>
                </c:pt>
                <c:pt idx="335">
                  <c:v>0.16949999999999932</c:v>
                </c:pt>
                <c:pt idx="336">
                  <c:v>0.16353999999999758</c:v>
                </c:pt>
                <c:pt idx="337">
                  <c:v>0.17755999999998551</c:v>
                </c:pt>
                <c:pt idx="338">
                  <c:v>0.17146499999999776</c:v>
                </c:pt>
                <c:pt idx="339">
                  <c:v>0.17201500000000181</c:v>
                </c:pt>
                <c:pt idx="340">
                  <c:v>0.17250500000000102</c:v>
                </c:pt>
                <c:pt idx="341">
                  <c:v>0.17206500000000347</c:v>
                </c:pt>
                <c:pt idx="342">
                  <c:v>0.17464499999999816</c:v>
                </c:pt>
                <c:pt idx="343">
                  <c:v>0.17462499999999181</c:v>
                </c:pt>
                <c:pt idx="344">
                  <c:v>0.16999499999998591</c:v>
                </c:pt>
                <c:pt idx="345">
                  <c:v>0.17611999999999739</c:v>
                </c:pt>
                <c:pt idx="346">
                  <c:v>0.176755</c:v>
                </c:pt>
                <c:pt idx="347">
                  <c:v>0.1810649999999896</c:v>
                </c:pt>
                <c:pt idx="348">
                  <c:v>0.17440000000000566</c:v>
                </c:pt>
                <c:pt idx="349">
                  <c:v>0.18173500000000331</c:v>
                </c:pt>
                <c:pt idx="350">
                  <c:v>0.17847499999999172</c:v>
                </c:pt>
                <c:pt idx="351">
                  <c:v>0.17963000000000306</c:v>
                </c:pt>
                <c:pt idx="352">
                  <c:v>0.18261499999999842</c:v>
                </c:pt>
                <c:pt idx="353">
                  <c:v>0.1805349999999919</c:v>
                </c:pt>
                <c:pt idx="354">
                  <c:v>0.17542500000000416</c:v>
                </c:pt>
                <c:pt idx="355">
                  <c:v>0.1807099999999906</c:v>
                </c:pt>
                <c:pt idx="356">
                  <c:v>0.18581999999999255</c:v>
                </c:pt>
                <c:pt idx="357">
                  <c:v>0.17871499999999685</c:v>
                </c:pt>
                <c:pt idx="358">
                  <c:v>0.18247499999999661</c:v>
                </c:pt>
                <c:pt idx="359">
                  <c:v>0.18310999999998501</c:v>
                </c:pt>
                <c:pt idx="360">
                  <c:v>0.18164999999999054</c:v>
                </c:pt>
                <c:pt idx="361">
                  <c:v>0.18737499999998875</c:v>
                </c:pt>
                <c:pt idx="362">
                  <c:v>0.17515000000000214</c:v>
                </c:pt>
                <c:pt idx="363">
                  <c:v>0.18316999999998984</c:v>
                </c:pt>
                <c:pt idx="364">
                  <c:v>0.1762950000000103</c:v>
                </c:pt>
                <c:pt idx="365">
                  <c:v>0.18701000000000079</c:v>
                </c:pt>
                <c:pt idx="366">
                  <c:v>0.18835500000000138</c:v>
                </c:pt>
                <c:pt idx="367">
                  <c:v>0.18787999999999272</c:v>
                </c:pt>
                <c:pt idx="368">
                  <c:v>0.1908250000000038</c:v>
                </c:pt>
                <c:pt idx="369">
                  <c:v>0.19798999999999012</c:v>
                </c:pt>
                <c:pt idx="370">
                  <c:v>0.19160000000000821</c:v>
                </c:pt>
                <c:pt idx="371">
                  <c:v>0.18843999999999994</c:v>
                </c:pt>
                <c:pt idx="372">
                  <c:v>0.19026499999999658</c:v>
                </c:pt>
                <c:pt idx="373">
                  <c:v>0.19386999999998977</c:v>
                </c:pt>
                <c:pt idx="374">
                  <c:v>0.19686999999998989</c:v>
                </c:pt>
                <c:pt idx="375">
                  <c:v>0.19957500000001005</c:v>
                </c:pt>
                <c:pt idx="376">
                  <c:v>0.19335999999999842</c:v>
                </c:pt>
                <c:pt idx="377">
                  <c:v>0.1951349999999934</c:v>
                </c:pt>
                <c:pt idx="378">
                  <c:v>0.20103000000000293</c:v>
                </c:pt>
                <c:pt idx="379">
                  <c:v>0.19908999999999821</c:v>
                </c:pt>
                <c:pt idx="380">
                  <c:v>0.19234999999999047</c:v>
                </c:pt>
                <c:pt idx="381">
                  <c:v>0.19974999999999454</c:v>
                </c:pt>
                <c:pt idx="382">
                  <c:v>0.1991999999999905</c:v>
                </c:pt>
                <c:pt idx="383">
                  <c:v>0.202344999999994</c:v>
                </c:pt>
                <c:pt idx="384">
                  <c:v>0.20018500000000472</c:v>
                </c:pt>
                <c:pt idx="385">
                  <c:v>0.20010999999999513</c:v>
                </c:pt>
                <c:pt idx="386">
                  <c:v>0.20253499999999747</c:v>
                </c:pt>
                <c:pt idx="387">
                  <c:v>0.20828999999999098</c:v>
                </c:pt>
                <c:pt idx="388">
                  <c:v>0.20123499999999694</c:v>
                </c:pt>
                <c:pt idx="389">
                  <c:v>0.20568999999998994</c:v>
                </c:pt>
                <c:pt idx="390">
                  <c:v>0.20689499999998873</c:v>
                </c:pt>
                <c:pt idx="391">
                  <c:v>0.21083499999998878</c:v>
                </c:pt>
                <c:pt idx="392">
                  <c:v>0.20511999999999375</c:v>
                </c:pt>
                <c:pt idx="393">
                  <c:v>0.21463500000000124</c:v>
                </c:pt>
                <c:pt idx="394">
                  <c:v>0.20785499999999502</c:v>
                </c:pt>
                <c:pt idx="395">
                  <c:v>0.2135549999999995</c:v>
                </c:pt>
                <c:pt idx="396">
                  <c:v>0.2103699999999975</c:v>
                </c:pt>
                <c:pt idx="397">
                  <c:v>0.21599999999999397</c:v>
                </c:pt>
                <c:pt idx="398">
                  <c:v>0.21599499999999239</c:v>
                </c:pt>
                <c:pt idx="399">
                  <c:v>0.21137499999998965</c:v>
                </c:pt>
                <c:pt idx="400">
                  <c:v>0.21745500000000106</c:v>
                </c:pt>
                <c:pt idx="401">
                  <c:v>0.21124999999999261</c:v>
                </c:pt>
                <c:pt idx="402">
                  <c:v>0.214224999999999</c:v>
                </c:pt>
                <c:pt idx="403">
                  <c:v>0.21868999999999517</c:v>
                </c:pt>
                <c:pt idx="404">
                  <c:v>0.21562000000000126</c:v>
                </c:pt>
                <c:pt idx="405">
                  <c:v>0.22457500000000152</c:v>
                </c:pt>
                <c:pt idx="406">
                  <c:v>0.22557000000000471</c:v>
                </c:pt>
                <c:pt idx="407">
                  <c:v>0.22469499999999698</c:v>
                </c:pt>
                <c:pt idx="408">
                  <c:v>0.22060999999999353</c:v>
                </c:pt>
                <c:pt idx="409">
                  <c:v>0.22035499999999786</c:v>
                </c:pt>
                <c:pt idx="410">
                  <c:v>0.2276600000000002</c:v>
                </c:pt>
                <c:pt idx="411">
                  <c:v>0.2239799999999974</c:v>
                </c:pt>
                <c:pt idx="412">
                  <c:v>0.22695999999999117</c:v>
                </c:pt>
                <c:pt idx="413">
                  <c:v>0.22520500000000254</c:v>
                </c:pt>
                <c:pt idx="414">
                  <c:v>0.22599999999999909</c:v>
                </c:pt>
                <c:pt idx="415">
                  <c:v>0.23158999999999708</c:v>
                </c:pt>
                <c:pt idx="416">
                  <c:v>0.23269499999999255</c:v>
                </c:pt>
                <c:pt idx="417">
                  <c:v>0.23111499999998841</c:v>
                </c:pt>
                <c:pt idx="418">
                  <c:v>0.23360999999999876</c:v>
                </c:pt>
                <c:pt idx="419">
                  <c:v>0.23128499999999974</c:v>
                </c:pt>
                <c:pt idx="420">
                  <c:v>0.22805999999999926</c:v>
                </c:pt>
                <c:pt idx="421">
                  <c:v>0.23135999999999513</c:v>
                </c:pt>
                <c:pt idx="422">
                  <c:v>0.23790499999999781</c:v>
                </c:pt>
                <c:pt idx="423">
                  <c:v>0.22610000000000241</c:v>
                </c:pt>
                <c:pt idx="424">
                  <c:v>0.22921499999999639</c:v>
                </c:pt>
                <c:pt idx="425">
                  <c:v>0.24056500000000369</c:v>
                </c:pt>
                <c:pt idx="426">
                  <c:v>0.23772499999999752</c:v>
                </c:pt>
                <c:pt idx="427">
                  <c:v>0.23824999999999363</c:v>
                </c:pt>
                <c:pt idx="428">
                  <c:v>0.23940999999999235</c:v>
                </c:pt>
                <c:pt idx="429">
                  <c:v>0.24326499999999385</c:v>
                </c:pt>
                <c:pt idx="430">
                  <c:v>0.24169499999999289</c:v>
                </c:pt>
                <c:pt idx="431">
                  <c:v>0.24268499999999449</c:v>
                </c:pt>
                <c:pt idx="432">
                  <c:v>0.24696999999999036</c:v>
                </c:pt>
                <c:pt idx="433">
                  <c:v>0.24895499999999515</c:v>
                </c:pt>
                <c:pt idx="434">
                  <c:v>0.24027999999999849</c:v>
                </c:pt>
                <c:pt idx="435">
                  <c:v>0.24494499999998709</c:v>
                </c:pt>
                <c:pt idx="436">
                  <c:v>0.25012499999999704</c:v>
                </c:pt>
                <c:pt idx="437">
                  <c:v>0.24647500000000377</c:v>
                </c:pt>
                <c:pt idx="438">
                  <c:v>0.2522249999999957</c:v>
                </c:pt>
                <c:pt idx="439">
                  <c:v>0.2498950000000093</c:v>
                </c:pt>
                <c:pt idx="440">
                  <c:v>0.25412000000000035</c:v>
                </c:pt>
                <c:pt idx="441">
                  <c:v>0.24934499999999105</c:v>
                </c:pt>
                <c:pt idx="442">
                  <c:v>0.24420499999999379</c:v>
                </c:pt>
                <c:pt idx="443">
                  <c:v>0.24250999999999578</c:v>
                </c:pt>
                <c:pt idx="444">
                  <c:v>0.25462499999999011</c:v>
                </c:pt>
                <c:pt idx="445">
                  <c:v>0.25007999999999697</c:v>
                </c:pt>
                <c:pt idx="446">
                  <c:v>0.2575249999999869</c:v>
                </c:pt>
                <c:pt idx="447">
                  <c:v>0.25638000000000716</c:v>
                </c:pt>
                <c:pt idx="448">
                  <c:v>0.25121999999998934</c:v>
                </c:pt>
                <c:pt idx="449">
                  <c:v>0.25829999999999131</c:v>
                </c:pt>
                <c:pt idx="450">
                  <c:v>0.25701999999999714</c:v>
                </c:pt>
                <c:pt idx="451">
                  <c:v>0.25728999999999758</c:v>
                </c:pt>
                <c:pt idx="452">
                  <c:v>0.25631500000000074</c:v>
                </c:pt>
                <c:pt idx="453">
                  <c:v>0.26506499999999278</c:v>
                </c:pt>
                <c:pt idx="454">
                  <c:v>0.25989500000000021</c:v>
                </c:pt>
                <c:pt idx="455">
                  <c:v>0.26125999999999294</c:v>
                </c:pt>
                <c:pt idx="456">
                  <c:v>0.26676999999999396</c:v>
                </c:pt>
                <c:pt idx="457">
                  <c:v>0.26507499999999595</c:v>
                </c:pt>
                <c:pt idx="458">
                  <c:v>0.26461999999999364</c:v>
                </c:pt>
                <c:pt idx="459">
                  <c:v>0.26855499999999211</c:v>
                </c:pt>
                <c:pt idx="460">
                  <c:v>0.267674999999997</c:v>
                </c:pt>
                <c:pt idx="461">
                  <c:v>0.26165500000000463</c:v>
                </c:pt>
                <c:pt idx="462">
                  <c:v>0.26418999999999926</c:v>
                </c:pt>
                <c:pt idx="463">
                  <c:v>0.26829499999999484</c:v>
                </c:pt>
                <c:pt idx="464">
                  <c:v>0.26940999999999349</c:v>
                </c:pt>
                <c:pt idx="465">
                  <c:v>0.26932500000000914</c:v>
                </c:pt>
                <c:pt idx="466">
                  <c:v>0.2722349999999949</c:v>
                </c:pt>
                <c:pt idx="467">
                  <c:v>0.2771850000000029</c:v>
                </c:pt>
                <c:pt idx="468">
                  <c:v>0.28064499999999271</c:v>
                </c:pt>
                <c:pt idx="469">
                  <c:v>0.27195499999999129</c:v>
                </c:pt>
                <c:pt idx="470">
                  <c:v>0.27822999999999354</c:v>
                </c:pt>
                <c:pt idx="471">
                  <c:v>0.27828499999999678</c:v>
                </c:pt>
                <c:pt idx="472">
                  <c:v>0.27416999999999803</c:v>
                </c:pt>
                <c:pt idx="473">
                  <c:v>0.28002999999999645</c:v>
                </c:pt>
                <c:pt idx="474">
                  <c:v>0.28168999999999755</c:v>
                </c:pt>
                <c:pt idx="475">
                  <c:v>0.27816500000000133</c:v>
                </c:pt>
                <c:pt idx="476">
                  <c:v>0.28342499999999404</c:v>
                </c:pt>
                <c:pt idx="477">
                  <c:v>0.28286999999998841</c:v>
                </c:pt>
                <c:pt idx="478">
                  <c:v>0.28077999999999292</c:v>
                </c:pt>
                <c:pt idx="479">
                  <c:v>0.28670999999999935</c:v>
                </c:pt>
                <c:pt idx="480">
                  <c:v>0.28629999999999711</c:v>
                </c:pt>
                <c:pt idx="481">
                  <c:v>0.28614499999999055</c:v>
                </c:pt>
                <c:pt idx="482">
                  <c:v>0.28376999999998986</c:v>
                </c:pt>
                <c:pt idx="483">
                  <c:v>0.28027999999999054</c:v>
                </c:pt>
                <c:pt idx="484">
                  <c:v>0.28621499999999855</c:v>
                </c:pt>
                <c:pt idx="485">
                  <c:v>0.28549999999999898</c:v>
                </c:pt>
                <c:pt idx="486">
                  <c:v>0.28353500000000054</c:v>
                </c:pt>
                <c:pt idx="487">
                  <c:v>0.29489999999999839</c:v>
                </c:pt>
                <c:pt idx="488">
                  <c:v>0.29112499999999386</c:v>
                </c:pt>
                <c:pt idx="489">
                  <c:v>0.28349000000000046</c:v>
                </c:pt>
                <c:pt idx="490">
                  <c:v>0.2884600000000006</c:v>
                </c:pt>
                <c:pt idx="491">
                  <c:v>0.28880999999999801</c:v>
                </c:pt>
                <c:pt idx="492">
                  <c:v>0.29661000000000115</c:v>
                </c:pt>
                <c:pt idx="493">
                  <c:v>0.29516999999999882</c:v>
                </c:pt>
                <c:pt idx="494">
                  <c:v>0.29089499999999191</c:v>
                </c:pt>
                <c:pt idx="495">
                  <c:v>0.30643999999999494</c:v>
                </c:pt>
                <c:pt idx="496">
                  <c:v>0.2933050000000037</c:v>
                </c:pt>
                <c:pt idx="497">
                  <c:v>0.29549000000000092</c:v>
                </c:pt>
                <c:pt idx="498">
                  <c:v>0.29381499999999505</c:v>
                </c:pt>
                <c:pt idx="499">
                  <c:v>0.29603999999999075</c:v>
                </c:pt>
                <c:pt idx="500">
                  <c:v>0.30085499999999854</c:v>
                </c:pt>
                <c:pt idx="501">
                  <c:v>0.30257000000000289</c:v>
                </c:pt>
                <c:pt idx="502">
                  <c:v>0.30302999999999258</c:v>
                </c:pt>
                <c:pt idx="503">
                  <c:v>0.31121499999999003</c:v>
                </c:pt>
                <c:pt idx="504">
                  <c:v>0.30862999999999374</c:v>
                </c:pt>
                <c:pt idx="505">
                  <c:v>0.30729999999999791</c:v>
                </c:pt>
                <c:pt idx="506">
                  <c:v>0.30535999999999319</c:v>
                </c:pt>
                <c:pt idx="507">
                  <c:v>0.3024949999999933</c:v>
                </c:pt>
                <c:pt idx="508">
                  <c:v>0.31022000000000105</c:v>
                </c:pt>
                <c:pt idx="509">
                  <c:v>0.31394999999999129</c:v>
                </c:pt>
                <c:pt idx="510">
                  <c:v>0.31027999999999167</c:v>
                </c:pt>
                <c:pt idx="511">
                  <c:v>0.30541499999999644</c:v>
                </c:pt>
                <c:pt idx="512">
                  <c:v>0.31346499999999367</c:v>
                </c:pt>
                <c:pt idx="513">
                  <c:v>0.31324000000000751</c:v>
                </c:pt>
                <c:pt idx="514">
                  <c:v>0.31038499999999658</c:v>
                </c:pt>
                <c:pt idx="515">
                  <c:v>0.31584999999999752</c:v>
                </c:pt>
                <c:pt idx="516">
                  <c:v>0.31261499999999387</c:v>
                </c:pt>
                <c:pt idx="517">
                  <c:v>0.31557500000000971</c:v>
                </c:pt>
                <c:pt idx="518">
                  <c:v>0.31152000000000157</c:v>
                </c:pt>
                <c:pt idx="519">
                  <c:v>0.32129499999999211</c:v>
                </c:pt>
                <c:pt idx="520">
                  <c:v>0.32176499999999919</c:v>
                </c:pt>
                <c:pt idx="521">
                  <c:v>0.32540000000000191</c:v>
                </c:pt>
                <c:pt idx="522">
                  <c:v>0.31897500000000889</c:v>
                </c:pt>
                <c:pt idx="523">
                  <c:v>0.3233849999999876</c:v>
                </c:pt>
                <c:pt idx="524">
                  <c:v>0.32667500000000871</c:v>
                </c:pt>
                <c:pt idx="525">
                  <c:v>0.32706999999999198</c:v>
                </c:pt>
                <c:pt idx="526">
                  <c:v>0.32066999999999268</c:v>
                </c:pt>
                <c:pt idx="527">
                  <c:v>0.32398499999999331</c:v>
                </c:pt>
                <c:pt idx="528">
                  <c:v>0.3352999999999895</c:v>
                </c:pt>
                <c:pt idx="529">
                  <c:v>0.33340499999999906</c:v>
                </c:pt>
                <c:pt idx="530">
                  <c:v>0.32971999999999468</c:v>
                </c:pt>
                <c:pt idx="531">
                  <c:v>0.32358999999999583</c:v>
                </c:pt>
                <c:pt idx="532">
                  <c:v>0.32753499999999747</c:v>
                </c:pt>
                <c:pt idx="533">
                  <c:v>0.33514499999999714</c:v>
                </c:pt>
                <c:pt idx="534">
                  <c:v>0.33157499999998663</c:v>
                </c:pt>
                <c:pt idx="535">
                  <c:v>0.33736500000000547</c:v>
                </c:pt>
                <c:pt idx="536">
                  <c:v>0.33288500000000454</c:v>
                </c:pt>
                <c:pt idx="537">
                  <c:v>0.33993499999999699</c:v>
                </c:pt>
                <c:pt idx="538">
                  <c:v>0.34326500000000237</c:v>
                </c:pt>
                <c:pt idx="539">
                  <c:v>0.34299999999998931</c:v>
                </c:pt>
                <c:pt idx="540">
                  <c:v>0.338799999999992</c:v>
                </c:pt>
                <c:pt idx="541">
                  <c:v>0.34457999999999345</c:v>
                </c:pt>
                <c:pt idx="542">
                  <c:v>0.34404500000000837</c:v>
                </c:pt>
                <c:pt idx="543">
                  <c:v>0.34397999999998774</c:v>
                </c:pt>
                <c:pt idx="544">
                  <c:v>0.34913000000000238</c:v>
                </c:pt>
                <c:pt idx="545">
                  <c:v>0.35030999999999324</c:v>
                </c:pt>
                <c:pt idx="546">
                  <c:v>0.3370350000000002</c:v>
                </c:pt>
                <c:pt idx="547">
                  <c:v>0.34375</c:v>
                </c:pt>
                <c:pt idx="548">
                  <c:v>0.35052999999999201</c:v>
                </c:pt>
                <c:pt idx="549">
                  <c:v>0.35144499999999823</c:v>
                </c:pt>
                <c:pt idx="550">
                  <c:v>0.34759499999999832</c:v>
                </c:pt>
                <c:pt idx="551">
                  <c:v>0.35387999999998954</c:v>
                </c:pt>
                <c:pt idx="552">
                  <c:v>0.35620499999998856</c:v>
                </c:pt>
                <c:pt idx="553">
                  <c:v>0.35565499999998451</c:v>
                </c:pt>
                <c:pt idx="554">
                  <c:v>0.35153499999999838</c:v>
                </c:pt>
                <c:pt idx="555">
                  <c:v>0.35333500000000129</c:v>
                </c:pt>
                <c:pt idx="556">
                  <c:v>0.35608500000000731</c:v>
                </c:pt>
                <c:pt idx="557">
                  <c:v>0.35935999999999524</c:v>
                </c:pt>
                <c:pt idx="558">
                  <c:v>0.35251999999999839</c:v>
                </c:pt>
                <c:pt idx="559">
                  <c:v>0.35928999999998723</c:v>
                </c:pt>
                <c:pt idx="560">
                  <c:v>0.37048000000000059</c:v>
                </c:pt>
                <c:pt idx="561">
                  <c:v>0.35779499999999587</c:v>
                </c:pt>
                <c:pt idx="562">
                  <c:v>0.35960000000000036</c:v>
                </c:pt>
                <c:pt idx="563">
                  <c:v>0.3631549999999919</c:v>
                </c:pt>
                <c:pt idx="564">
                  <c:v>0.35669500000000198</c:v>
                </c:pt>
                <c:pt idx="565">
                  <c:v>0.36569500000000232</c:v>
                </c:pt>
                <c:pt idx="566">
                  <c:v>0.36861499999999126</c:v>
                </c:pt>
                <c:pt idx="567">
                  <c:v>0.36526999999999532</c:v>
                </c:pt>
                <c:pt idx="568">
                  <c:v>0.36780999999999153</c:v>
                </c:pt>
                <c:pt idx="569">
                  <c:v>0.36949500000000057</c:v>
                </c:pt>
                <c:pt idx="570">
                  <c:v>0.36900500000000136</c:v>
                </c:pt>
                <c:pt idx="571">
                  <c:v>0.36773499999999615</c:v>
                </c:pt>
                <c:pt idx="572">
                  <c:v>0.37123499999999865</c:v>
                </c:pt>
                <c:pt idx="573">
                  <c:v>0.3705799999999897</c:v>
                </c:pt>
                <c:pt idx="574">
                  <c:v>0.3800200000000018</c:v>
                </c:pt>
                <c:pt idx="575">
                  <c:v>0.37522500000000036</c:v>
                </c:pt>
                <c:pt idx="576">
                  <c:v>0.38541999999999632</c:v>
                </c:pt>
                <c:pt idx="577">
                  <c:v>0.38220499999998481</c:v>
                </c:pt>
                <c:pt idx="578">
                  <c:v>0.375</c:v>
                </c:pt>
                <c:pt idx="579">
                  <c:v>0.38074000000000296</c:v>
                </c:pt>
                <c:pt idx="580">
                  <c:v>0.37933499999999754</c:v>
                </c:pt>
                <c:pt idx="581">
                  <c:v>0.37287999999999499</c:v>
                </c:pt>
                <c:pt idx="582">
                  <c:v>0.38480999999998744</c:v>
                </c:pt>
                <c:pt idx="583">
                  <c:v>0.38385999999999854</c:v>
                </c:pt>
                <c:pt idx="584">
                  <c:v>0.38640999999999792</c:v>
                </c:pt>
                <c:pt idx="585">
                  <c:v>0.38151999999999475</c:v>
                </c:pt>
                <c:pt idx="586">
                  <c:v>0.3894250000000028</c:v>
                </c:pt>
                <c:pt idx="587">
                  <c:v>0.38922999999999774</c:v>
                </c:pt>
                <c:pt idx="588">
                  <c:v>0.38789500000000032</c:v>
                </c:pt>
                <c:pt idx="589">
                  <c:v>0.3898850000000067</c:v>
                </c:pt>
                <c:pt idx="590">
                  <c:v>0.39327500000000271</c:v>
                </c:pt>
                <c:pt idx="591">
                  <c:v>0.39343999999999824</c:v>
                </c:pt>
                <c:pt idx="592">
                  <c:v>0.39160499999999843</c:v>
                </c:pt>
                <c:pt idx="593">
                  <c:v>0.39289999999999736</c:v>
                </c:pt>
                <c:pt idx="594">
                  <c:v>0.39379499999999723</c:v>
                </c:pt>
                <c:pt idx="595">
                  <c:v>0.39680999999998789</c:v>
                </c:pt>
                <c:pt idx="596">
                  <c:v>0.39614500000000419</c:v>
                </c:pt>
                <c:pt idx="597">
                  <c:v>0.396844999999999</c:v>
                </c:pt>
                <c:pt idx="598">
                  <c:v>0.40246999999999389</c:v>
                </c:pt>
                <c:pt idx="599">
                  <c:v>0.40352000000000032</c:v>
                </c:pt>
                <c:pt idx="600">
                  <c:v>0.3979049999999944</c:v>
                </c:pt>
                <c:pt idx="601">
                  <c:v>0.39909999999999002</c:v>
                </c:pt>
                <c:pt idx="602">
                  <c:v>0.40517499999999984</c:v>
                </c:pt>
                <c:pt idx="603">
                  <c:v>0.40317999999999188</c:v>
                </c:pt>
                <c:pt idx="604">
                  <c:v>0.40143499999999221</c:v>
                </c:pt>
                <c:pt idx="605">
                  <c:v>0.40498999999999796</c:v>
                </c:pt>
                <c:pt idx="606">
                  <c:v>0.4060349999999886</c:v>
                </c:pt>
                <c:pt idx="607">
                  <c:v>0.39943999999999846</c:v>
                </c:pt>
                <c:pt idx="608">
                  <c:v>0.41076999999999941</c:v>
                </c:pt>
                <c:pt idx="609">
                  <c:v>0.41255999999998494</c:v>
                </c:pt>
                <c:pt idx="610">
                  <c:v>0.40927499999999384</c:v>
                </c:pt>
                <c:pt idx="611">
                  <c:v>0.40993999999999176</c:v>
                </c:pt>
                <c:pt idx="612">
                  <c:v>0.40884499999999946</c:v>
                </c:pt>
                <c:pt idx="613">
                  <c:v>0.41626499999999567</c:v>
                </c:pt>
                <c:pt idx="614">
                  <c:v>0.41585999999999501</c:v>
                </c:pt>
                <c:pt idx="615">
                  <c:v>0.41818499999999403</c:v>
                </c:pt>
                <c:pt idx="616">
                  <c:v>0.4150849999999906</c:v>
                </c:pt>
                <c:pt idx="617">
                  <c:v>0.41651000000000238</c:v>
                </c:pt>
                <c:pt idx="618">
                  <c:v>0.41545999999999594</c:v>
                </c:pt>
                <c:pt idx="619">
                  <c:v>0.42111500000000035</c:v>
                </c:pt>
                <c:pt idx="620">
                  <c:v>0.4227249999999998</c:v>
                </c:pt>
                <c:pt idx="621">
                  <c:v>0.42274499999999193</c:v>
                </c:pt>
                <c:pt idx="622">
                  <c:v>0.42629499999999609</c:v>
                </c:pt>
                <c:pt idx="623">
                  <c:v>0.42694999999999084</c:v>
                </c:pt>
                <c:pt idx="624">
                  <c:v>0.43007000000000062</c:v>
                </c:pt>
                <c:pt idx="625">
                  <c:v>0.43053999999999348</c:v>
                </c:pt>
                <c:pt idx="626">
                  <c:v>0.42059000000000424</c:v>
                </c:pt>
                <c:pt idx="627">
                  <c:v>0.42106499999999869</c:v>
                </c:pt>
                <c:pt idx="628">
                  <c:v>0.42830499999999461</c:v>
                </c:pt>
                <c:pt idx="629">
                  <c:v>0.42769499999999994</c:v>
                </c:pt>
                <c:pt idx="630">
                  <c:v>0.43123499999998671</c:v>
                </c:pt>
                <c:pt idx="631">
                  <c:v>0.43076499999999385</c:v>
                </c:pt>
                <c:pt idx="632">
                  <c:v>0.43907499999998834</c:v>
                </c:pt>
                <c:pt idx="633">
                  <c:v>0.43789999999998486</c:v>
                </c:pt>
                <c:pt idx="634">
                  <c:v>0.4318800000000067</c:v>
                </c:pt>
                <c:pt idx="635">
                  <c:v>0.4354099999999903</c:v>
                </c:pt>
                <c:pt idx="636">
                  <c:v>0.43711999999999307</c:v>
                </c:pt>
                <c:pt idx="637">
                  <c:v>0.43882999999999583</c:v>
                </c:pt>
                <c:pt idx="638">
                  <c:v>0.4478950000000026</c:v>
                </c:pt>
                <c:pt idx="639">
                  <c:v>0.44012499999999477</c:v>
                </c:pt>
                <c:pt idx="640">
                  <c:v>0.44777999999999452</c:v>
                </c:pt>
                <c:pt idx="641">
                  <c:v>0.44839499999999077</c:v>
                </c:pt>
                <c:pt idx="642">
                  <c:v>0.43957999999999231</c:v>
                </c:pt>
                <c:pt idx="643">
                  <c:v>0.44288000000000238</c:v>
                </c:pt>
                <c:pt idx="644">
                  <c:v>0.44939499999999555</c:v>
                </c:pt>
                <c:pt idx="645">
                  <c:v>0.44883500000000254</c:v>
                </c:pt>
                <c:pt idx="646">
                  <c:v>0.4455600000000004</c:v>
                </c:pt>
                <c:pt idx="647">
                  <c:v>0.45382499999999482</c:v>
                </c:pt>
                <c:pt idx="648">
                  <c:v>0.44743499999998448</c:v>
                </c:pt>
                <c:pt idx="649">
                  <c:v>0.45698499999998887</c:v>
                </c:pt>
                <c:pt idx="650">
                  <c:v>0.45223500000000172</c:v>
                </c:pt>
                <c:pt idx="651">
                  <c:v>0.44904499999999814</c:v>
                </c:pt>
                <c:pt idx="652">
                  <c:v>0.45274000000000569</c:v>
                </c:pt>
                <c:pt idx="653">
                  <c:v>0.45385000000000275</c:v>
                </c:pt>
                <c:pt idx="654">
                  <c:v>0.45353500000000224</c:v>
                </c:pt>
                <c:pt idx="655">
                  <c:v>0.45855500000000404</c:v>
                </c:pt>
                <c:pt idx="656">
                  <c:v>0.45832999999998947</c:v>
                </c:pt>
                <c:pt idx="657">
                  <c:v>0.46674499999998886</c:v>
                </c:pt>
                <c:pt idx="658">
                  <c:v>0.46000499999999533</c:v>
                </c:pt>
                <c:pt idx="659">
                  <c:v>0.4587099999999964</c:v>
                </c:pt>
                <c:pt idx="660">
                  <c:v>0.46284500000000151</c:v>
                </c:pt>
                <c:pt idx="661">
                  <c:v>0.46061499999999</c:v>
                </c:pt>
                <c:pt idx="662">
                  <c:v>0.46501499999999396</c:v>
                </c:pt>
                <c:pt idx="663">
                  <c:v>0.46765499999999349</c:v>
                </c:pt>
                <c:pt idx="664">
                  <c:v>0.4697749999999985</c:v>
                </c:pt>
                <c:pt idx="665">
                  <c:v>0.46949999999999648</c:v>
                </c:pt>
                <c:pt idx="666">
                  <c:v>0.47371499999999855</c:v>
                </c:pt>
                <c:pt idx="667">
                  <c:v>0.47347499999999343</c:v>
                </c:pt>
                <c:pt idx="668">
                  <c:v>0.46979999999999222</c:v>
                </c:pt>
                <c:pt idx="669">
                  <c:v>0.46799999999998931</c:v>
                </c:pt>
                <c:pt idx="670">
                  <c:v>0.47047499999999332</c:v>
                </c:pt>
                <c:pt idx="671">
                  <c:v>0.46925000000000239</c:v>
                </c:pt>
                <c:pt idx="672">
                  <c:v>0.47865499999998917</c:v>
                </c:pt>
                <c:pt idx="673">
                  <c:v>0.48096499999999764</c:v>
                </c:pt>
                <c:pt idx="674">
                  <c:v>0.47844500000000778</c:v>
                </c:pt>
                <c:pt idx="675">
                  <c:v>0.47878500000000201</c:v>
                </c:pt>
                <c:pt idx="676">
                  <c:v>0.47832499999999811</c:v>
                </c:pt>
                <c:pt idx="677">
                  <c:v>0.47735000000000127</c:v>
                </c:pt>
                <c:pt idx="678">
                  <c:v>0.47884500000000685</c:v>
                </c:pt>
                <c:pt idx="679">
                  <c:v>0.48729500000000314</c:v>
                </c:pt>
                <c:pt idx="680">
                  <c:v>0.48149999999999693</c:v>
                </c:pt>
                <c:pt idx="681">
                  <c:v>0.48592000000000724</c:v>
                </c:pt>
                <c:pt idx="682">
                  <c:v>0.48237499999999045</c:v>
                </c:pt>
                <c:pt idx="683">
                  <c:v>0.48806999999999334</c:v>
                </c:pt>
                <c:pt idx="684">
                  <c:v>0.47881499999999733</c:v>
                </c:pt>
                <c:pt idx="685">
                  <c:v>0.489255</c:v>
                </c:pt>
                <c:pt idx="686">
                  <c:v>0.4853650000000016</c:v>
                </c:pt>
                <c:pt idx="687">
                  <c:v>0.4892200000000031</c:v>
                </c:pt>
                <c:pt idx="688">
                  <c:v>0.49528000000000816</c:v>
                </c:pt>
                <c:pt idx="689">
                  <c:v>0.49120999999999526</c:v>
                </c:pt>
                <c:pt idx="690">
                  <c:v>0.49477500000000418</c:v>
                </c:pt>
                <c:pt idx="691">
                  <c:v>0.48990000000000578</c:v>
                </c:pt>
                <c:pt idx="692">
                  <c:v>0.5001749999999987</c:v>
                </c:pt>
                <c:pt idx="693">
                  <c:v>0.4991500000000002</c:v>
                </c:pt>
                <c:pt idx="694">
                  <c:v>0.50755999999999801</c:v>
                </c:pt>
                <c:pt idx="695">
                  <c:v>0.49503500000000145</c:v>
                </c:pt>
                <c:pt idx="696">
                  <c:v>0.50120499999998458</c:v>
                </c:pt>
                <c:pt idx="697">
                  <c:v>0.50079499999999655</c:v>
                </c:pt>
                <c:pt idx="698">
                  <c:v>0.49892499999999984</c:v>
                </c:pt>
                <c:pt idx="699">
                  <c:v>0.50589999999999691</c:v>
                </c:pt>
                <c:pt idx="700">
                  <c:v>0.50074999999999648</c:v>
                </c:pt>
                <c:pt idx="701">
                  <c:v>0.49850999999999601</c:v>
                </c:pt>
                <c:pt idx="702">
                  <c:v>0.50935499999999934</c:v>
                </c:pt>
                <c:pt idx="703">
                  <c:v>0.50415999999999883</c:v>
                </c:pt>
                <c:pt idx="704">
                  <c:v>0.50919999999999277</c:v>
                </c:pt>
                <c:pt idx="705">
                  <c:v>0.51152999999999338</c:v>
                </c:pt>
                <c:pt idx="706">
                  <c:v>0.51071500000000469</c:v>
                </c:pt>
                <c:pt idx="707">
                  <c:v>0.50974499999999523</c:v>
                </c:pt>
                <c:pt idx="708">
                  <c:v>0.51748499999999353</c:v>
                </c:pt>
                <c:pt idx="709">
                  <c:v>0.51991999999999905</c:v>
                </c:pt>
                <c:pt idx="710">
                  <c:v>0.51136499999999785</c:v>
                </c:pt>
                <c:pt idx="711">
                  <c:v>0.51945000000000618</c:v>
                </c:pt>
                <c:pt idx="712">
                  <c:v>0.51864999999999384</c:v>
                </c:pt>
                <c:pt idx="713">
                  <c:v>0.51582999999999402</c:v>
                </c:pt>
                <c:pt idx="714">
                  <c:v>0.52093999999999596</c:v>
                </c:pt>
                <c:pt idx="715">
                  <c:v>0.52169499999999402</c:v>
                </c:pt>
                <c:pt idx="716">
                  <c:v>0.52131500000000131</c:v>
                </c:pt>
                <c:pt idx="717">
                  <c:v>0.52586999999999762</c:v>
                </c:pt>
                <c:pt idx="718">
                  <c:v>0.52639999999999532</c:v>
                </c:pt>
                <c:pt idx="719">
                  <c:v>0.528419999999997</c:v>
                </c:pt>
                <c:pt idx="720">
                  <c:v>0.52330499999999347</c:v>
                </c:pt>
                <c:pt idx="721">
                  <c:v>0.52971500000001015</c:v>
                </c:pt>
                <c:pt idx="722">
                  <c:v>0.53012499999999818</c:v>
                </c:pt>
                <c:pt idx="723">
                  <c:v>0.5302599999999984</c:v>
                </c:pt>
                <c:pt idx="724">
                  <c:v>0.53570999999999458</c:v>
                </c:pt>
                <c:pt idx="725">
                  <c:v>0.52909999999998547</c:v>
                </c:pt>
                <c:pt idx="726">
                  <c:v>0.53519500000000164</c:v>
                </c:pt>
                <c:pt idx="727">
                  <c:v>0.53475999999999146</c:v>
                </c:pt>
                <c:pt idx="728">
                  <c:v>0.53661499999999762</c:v>
                </c:pt>
                <c:pt idx="729">
                  <c:v>0.54547999999999774</c:v>
                </c:pt>
                <c:pt idx="730">
                  <c:v>0.53855499999998813</c:v>
                </c:pt>
                <c:pt idx="731">
                  <c:v>0.53954500000000394</c:v>
                </c:pt>
                <c:pt idx="732">
                  <c:v>0.54067000000000576</c:v>
                </c:pt>
                <c:pt idx="733">
                  <c:v>0.54157999999999618</c:v>
                </c:pt>
                <c:pt idx="734">
                  <c:v>0.54380499999999188</c:v>
                </c:pt>
                <c:pt idx="735">
                  <c:v>0.54456500000000574</c:v>
                </c:pt>
                <c:pt idx="736">
                  <c:v>0.54447000000000401</c:v>
                </c:pt>
                <c:pt idx="737">
                  <c:v>0.54747999999999308</c:v>
                </c:pt>
                <c:pt idx="738">
                  <c:v>0.54204000000000008</c:v>
                </c:pt>
                <c:pt idx="739">
                  <c:v>0.54635499999999126</c:v>
                </c:pt>
                <c:pt idx="740">
                  <c:v>0.54868499999999187</c:v>
                </c:pt>
                <c:pt idx="741">
                  <c:v>0.54764000000000124</c:v>
                </c:pt>
                <c:pt idx="742">
                  <c:v>0.54706499999998925</c:v>
                </c:pt>
                <c:pt idx="743">
                  <c:v>0.55599999999999739</c:v>
                </c:pt>
                <c:pt idx="744">
                  <c:v>0.55326499999999612</c:v>
                </c:pt>
                <c:pt idx="745">
                  <c:v>0.56237500000000296</c:v>
                </c:pt>
                <c:pt idx="746">
                  <c:v>0.55268999999999835</c:v>
                </c:pt>
                <c:pt idx="747">
                  <c:v>0.55680999999999869</c:v>
                </c:pt>
                <c:pt idx="748">
                  <c:v>0.55993999999999744</c:v>
                </c:pt>
                <c:pt idx="749">
                  <c:v>0.55657999999999674</c:v>
                </c:pt>
                <c:pt idx="750">
                  <c:v>0.56389000000000067</c:v>
                </c:pt>
                <c:pt idx="751">
                  <c:v>0.55961999999999534</c:v>
                </c:pt>
                <c:pt idx="752">
                  <c:v>0.5620399999999961</c:v>
                </c:pt>
                <c:pt idx="753">
                  <c:v>0.56249499999999841</c:v>
                </c:pt>
                <c:pt idx="754">
                  <c:v>0.56139999999999191</c:v>
                </c:pt>
                <c:pt idx="755">
                  <c:v>0.56596499999999139</c:v>
                </c:pt>
                <c:pt idx="756">
                  <c:v>0.5748349999999931</c:v>
                </c:pt>
                <c:pt idx="757">
                  <c:v>0.56605000000000416</c:v>
                </c:pt>
                <c:pt idx="758">
                  <c:v>0.56807000000000585</c:v>
                </c:pt>
                <c:pt idx="759">
                  <c:v>0.57341999999999871</c:v>
                </c:pt>
                <c:pt idx="760">
                  <c:v>0.5783349999999956</c:v>
                </c:pt>
                <c:pt idx="761">
                  <c:v>0.57528999999999542</c:v>
                </c:pt>
                <c:pt idx="762">
                  <c:v>0.57560999999999751</c:v>
                </c:pt>
                <c:pt idx="763">
                  <c:v>0.57432500000000175</c:v>
                </c:pt>
                <c:pt idx="764">
                  <c:v>0.57457499999999584</c:v>
                </c:pt>
                <c:pt idx="765">
                  <c:v>0.57582999999999629</c:v>
                </c:pt>
                <c:pt idx="766">
                  <c:v>0.5843799999999959</c:v>
                </c:pt>
                <c:pt idx="767">
                  <c:v>0.58478999999998393</c:v>
                </c:pt>
                <c:pt idx="768">
                  <c:v>0.58408000000000015</c:v>
                </c:pt>
                <c:pt idx="769">
                  <c:v>0.5827199999999948</c:v>
                </c:pt>
                <c:pt idx="770">
                  <c:v>0.58657499999999629</c:v>
                </c:pt>
                <c:pt idx="771">
                  <c:v>0.58573499999999967</c:v>
                </c:pt>
                <c:pt idx="772">
                  <c:v>0.58754999999999313</c:v>
                </c:pt>
                <c:pt idx="773">
                  <c:v>0.58800499999999545</c:v>
                </c:pt>
                <c:pt idx="774">
                  <c:v>0.5877049999999997</c:v>
                </c:pt>
                <c:pt idx="775">
                  <c:v>0.59385999999999228</c:v>
                </c:pt>
                <c:pt idx="776">
                  <c:v>0.59493499999999244</c:v>
                </c:pt>
                <c:pt idx="777">
                  <c:v>0.59544999999999959</c:v>
                </c:pt>
                <c:pt idx="778">
                  <c:v>0.59532000000000096</c:v>
                </c:pt>
                <c:pt idx="779">
                  <c:v>0.59277499999998895</c:v>
                </c:pt>
                <c:pt idx="780">
                  <c:v>0.59029999999999916</c:v>
                </c:pt>
                <c:pt idx="781">
                  <c:v>0.58947999999999467</c:v>
                </c:pt>
                <c:pt idx="782">
                  <c:v>0.59180500000000791</c:v>
                </c:pt>
                <c:pt idx="783">
                  <c:v>0.59741499999999803</c:v>
                </c:pt>
                <c:pt idx="784">
                  <c:v>0.59354999999999336</c:v>
                </c:pt>
                <c:pt idx="785">
                  <c:v>0.60739999999998417</c:v>
                </c:pt>
                <c:pt idx="786">
                  <c:v>0.60419000000000267</c:v>
                </c:pt>
                <c:pt idx="787">
                  <c:v>0.60214999999999463</c:v>
                </c:pt>
                <c:pt idx="788">
                  <c:v>0.60349499999999523</c:v>
                </c:pt>
                <c:pt idx="789">
                  <c:v>0.60805000000000575</c:v>
                </c:pt>
                <c:pt idx="790">
                  <c:v>0.60488999999999749</c:v>
                </c:pt>
                <c:pt idx="791">
                  <c:v>0.61234999999999218</c:v>
                </c:pt>
                <c:pt idx="792">
                  <c:v>0.61518499999999676</c:v>
                </c:pt>
                <c:pt idx="793">
                  <c:v>0.61562000000000694</c:v>
                </c:pt>
                <c:pt idx="794">
                  <c:v>0.60647500000000321</c:v>
                </c:pt>
                <c:pt idx="795">
                  <c:v>0.61222000000000776</c:v>
                </c:pt>
                <c:pt idx="796">
                  <c:v>0.60993000000000563</c:v>
                </c:pt>
                <c:pt idx="797">
                  <c:v>0.61080999999998653</c:v>
                </c:pt>
                <c:pt idx="798">
                  <c:v>0.61347999999999558</c:v>
                </c:pt>
                <c:pt idx="799">
                  <c:v>0.61190999999999462</c:v>
                </c:pt>
                <c:pt idx="800">
                  <c:v>0.62552499999999611</c:v>
                </c:pt>
                <c:pt idx="801">
                  <c:v>0.61069999999999425</c:v>
                </c:pt>
                <c:pt idx="802">
                  <c:v>0.62802500000000805</c:v>
                </c:pt>
                <c:pt idx="803">
                  <c:v>0.62049999999999272</c:v>
                </c:pt>
                <c:pt idx="804">
                  <c:v>0.62197000000000457</c:v>
                </c:pt>
                <c:pt idx="805">
                  <c:v>0.62115999999998905</c:v>
                </c:pt>
                <c:pt idx="806">
                  <c:v>0.62556500000000881</c:v>
                </c:pt>
                <c:pt idx="807">
                  <c:v>0.62996499999999855</c:v>
                </c:pt>
                <c:pt idx="808">
                  <c:v>0.62815499999999247</c:v>
                </c:pt>
                <c:pt idx="809">
                  <c:v>0.62675500000000284</c:v>
                </c:pt>
                <c:pt idx="810">
                  <c:v>0.62436499999999739</c:v>
                </c:pt>
                <c:pt idx="811">
                  <c:v>0.63307499999999095</c:v>
                </c:pt>
                <c:pt idx="812">
                  <c:v>0.63703499999999735</c:v>
                </c:pt>
                <c:pt idx="813">
                  <c:v>0.62468999999998687</c:v>
                </c:pt>
                <c:pt idx="814">
                  <c:v>0.63028499999998644</c:v>
                </c:pt>
                <c:pt idx="815">
                  <c:v>0.62892999999999688</c:v>
                </c:pt>
                <c:pt idx="816">
                  <c:v>0.63608499999999424</c:v>
                </c:pt>
                <c:pt idx="817">
                  <c:v>0.63452999999999804</c:v>
                </c:pt>
                <c:pt idx="818">
                  <c:v>0.63885999999999399</c:v>
                </c:pt>
                <c:pt idx="819">
                  <c:v>0.6429199999999895</c:v>
                </c:pt>
                <c:pt idx="820">
                  <c:v>0.64475000000000193</c:v>
                </c:pt>
                <c:pt idx="821">
                  <c:v>0.63598500000000513</c:v>
                </c:pt>
                <c:pt idx="822">
                  <c:v>0.64837999999998885</c:v>
                </c:pt>
                <c:pt idx="823">
                  <c:v>0.64575999999999567</c:v>
                </c:pt>
                <c:pt idx="824">
                  <c:v>0.64663999999999078</c:v>
                </c:pt>
                <c:pt idx="825">
                  <c:v>0.64112499999998818</c:v>
                </c:pt>
                <c:pt idx="826">
                  <c:v>0.64658000000000015</c:v>
                </c:pt>
                <c:pt idx="827">
                  <c:v>0.64900999999998987</c:v>
                </c:pt>
                <c:pt idx="828">
                  <c:v>0.65110999999998853</c:v>
                </c:pt>
                <c:pt idx="829">
                  <c:v>0.65545999999999083</c:v>
                </c:pt>
                <c:pt idx="830">
                  <c:v>0.64925000000000921</c:v>
                </c:pt>
                <c:pt idx="831">
                  <c:v>0.65385499999999297</c:v>
                </c:pt>
                <c:pt idx="832">
                  <c:v>0.65476999999999919</c:v>
                </c:pt>
                <c:pt idx="833">
                  <c:v>0.65507999999999811</c:v>
                </c:pt>
                <c:pt idx="834">
                  <c:v>0.65871500000000083</c:v>
                </c:pt>
                <c:pt idx="835">
                  <c:v>0.6578049999999962</c:v>
                </c:pt>
                <c:pt idx="836">
                  <c:v>0.6584399999999988</c:v>
                </c:pt>
                <c:pt idx="837">
                  <c:v>0.65841999999999246</c:v>
                </c:pt>
                <c:pt idx="838">
                  <c:v>0.66047500000000525</c:v>
                </c:pt>
                <c:pt idx="839">
                  <c:v>0.66380999999999801</c:v>
                </c:pt>
                <c:pt idx="840">
                  <c:v>0.66074499999999148</c:v>
                </c:pt>
                <c:pt idx="841">
                  <c:v>0.66423000000000343</c:v>
                </c:pt>
                <c:pt idx="842">
                  <c:v>0.66278499999999951</c:v>
                </c:pt>
                <c:pt idx="843">
                  <c:v>0.66493499999999983</c:v>
                </c:pt>
                <c:pt idx="844">
                  <c:v>0.66011500000000467</c:v>
                </c:pt>
                <c:pt idx="845">
                  <c:v>0.66443999999999903</c:v>
                </c:pt>
                <c:pt idx="846">
                  <c:v>0.66901999999998907</c:v>
                </c:pt>
                <c:pt idx="847">
                  <c:v>0.67008500000000026</c:v>
                </c:pt>
                <c:pt idx="848">
                  <c:v>0.67340500000000247</c:v>
                </c:pt>
                <c:pt idx="849">
                  <c:v>0.67943499999999801</c:v>
                </c:pt>
                <c:pt idx="850">
                  <c:v>0.68038499999998692</c:v>
                </c:pt>
                <c:pt idx="851">
                  <c:v>0.67915500000000861</c:v>
                </c:pt>
                <c:pt idx="852">
                  <c:v>0.67628000000000554</c:v>
                </c:pt>
                <c:pt idx="853">
                  <c:v>0.68610999999999933</c:v>
                </c:pt>
                <c:pt idx="854">
                  <c:v>0.68553499999998735</c:v>
                </c:pt>
                <c:pt idx="855">
                  <c:v>0.67938499999999635</c:v>
                </c:pt>
                <c:pt idx="856">
                  <c:v>0.68825499999999806</c:v>
                </c:pt>
                <c:pt idx="857">
                  <c:v>0.68282499999999402</c:v>
                </c:pt>
                <c:pt idx="858">
                  <c:v>0.68345499999999504</c:v>
                </c:pt>
                <c:pt idx="859">
                  <c:v>0.68202499999999588</c:v>
                </c:pt>
                <c:pt idx="860">
                  <c:v>0.68928999999998553</c:v>
                </c:pt>
                <c:pt idx="861">
                  <c:v>0.69240000000000634</c:v>
                </c:pt>
                <c:pt idx="862">
                  <c:v>0.69401499999999317</c:v>
                </c:pt>
                <c:pt idx="863">
                  <c:v>0.69031499999999824</c:v>
                </c:pt>
                <c:pt idx="864">
                  <c:v>0.69321499999999503</c:v>
                </c:pt>
                <c:pt idx="865">
                  <c:v>0.69366500000000997</c:v>
                </c:pt>
                <c:pt idx="866">
                  <c:v>0.69286000000001025</c:v>
                </c:pt>
                <c:pt idx="867">
                  <c:v>0.69027499999999975</c:v>
                </c:pt>
                <c:pt idx="868">
                  <c:v>0.70118499999999528</c:v>
                </c:pt>
                <c:pt idx="869">
                  <c:v>0.70190999999999804</c:v>
                </c:pt>
                <c:pt idx="870">
                  <c:v>0.70452500000000384</c:v>
                </c:pt>
                <c:pt idx="871">
                  <c:v>0.6983900000000034</c:v>
                </c:pt>
                <c:pt idx="872">
                  <c:v>0.69865999999998962</c:v>
                </c:pt>
                <c:pt idx="873">
                  <c:v>0.70660999999999774</c:v>
                </c:pt>
                <c:pt idx="874">
                  <c:v>0.70072999999999297</c:v>
                </c:pt>
                <c:pt idx="875">
                  <c:v>0.70747000000000071</c:v>
                </c:pt>
                <c:pt idx="876">
                  <c:v>0.71005499999999699</c:v>
                </c:pt>
                <c:pt idx="877">
                  <c:v>0.70422499999999388</c:v>
                </c:pt>
                <c:pt idx="878">
                  <c:v>0.70728999999998621</c:v>
                </c:pt>
                <c:pt idx="879">
                  <c:v>0.70786499999998398</c:v>
                </c:pt>
                <c:pt idx="880">
                  <c:v>0.70327500000000498</c:v>
                </c:pt>
                <c:pt idx="881">
                  <c:v>0.71105499999998756</c:v>
                </c:pt>
                <c:pt idx="882">
                  <c:v>0.71710999999999103</c:v>
                </c:pt>
                <c:pt idx="883">
                  <c:v>0.71495000000000175</c:v>
                </c:pt>
                <c:pt idx="884">
                  <c:v>0.72145500000000595</c:v>
                </c:pt>
                <c:pt idx="885">
                  <c:v>0.72419499999999459</c:v>
                </c:pt>
                <c:pt idx="886">
                  <c:v>0.71678500000000156</c:v>
                </c:pt>
                <c:pt idx="887">
                  <c:v>0.71860499999999661</c:v>
                </c:pt>
                <c:pt idx="888">
                  <c:v>0.7179000000000002</c:v>
                </c:pt>
                <c:pt idx="889">
                  <c:v>0.725324999999998</c:v>
                </c:pt>
                <c:pt idx="890">
                  <c:v>0.71820000000001016</c:v>
                </c:pt>
                <c:pt idx="891">
                  <c:v>0.71932999999999936</c:v>
                </c:pt>
                <c:pt idx="892">
                  <c:v>0.72540499999999497</c:v>
                </c:pt>
                <c:pt idx="893">
                  <c:v>0.72365499999999372</c:v>
                </c:pt>
                <c:pt idx="894">
                  <c:v>0.73456999999999084</c:v>
                </c:pt>
                <c:pt idx="895">
                  <c:v>0.72441999999999496</c:v>
                </c:pt>
                <c:pt idx="896">
                  <c:v>0.73131499999999505</c:v>
                </c:pt>
                <c:pt idx="897">
                  <c:v>0.73440000000000794</c:v>
                </c:pt>
                <c:pt idx="898">
                  <c:v>0.72820499999998844</c:v>
                </c:pt>
                <c:pt idx="899">
                  <c:v>0.73157499999999231</c:v>
                </c:pt>
                <c:pt idx="900">
                  <c:v>0.74330999999999392</c:v>
                </c:pt>
                <c:pt idx="901">
                  <c:v>0.74400500000000136</c:v>
                </c:pt>
                <c:pt idx="902">
                  <c:v>0.74089999999999634</c:v>
                </c:pt>
                <c:pt idx="903">
                  <c:v>0.7412700000000001</c:v>
                </c:pt>
                <c:pt idx="904">
                  <c:v>0.74227500000000646</c:v>
                </c:pt>
                <c:pt idx="905">
                  <c:v>0.7395349999999894</c:v>
                </c:pt>
                <c:pt idx="906">
                  <c:v>0.74307999999999197</c:v>
                </c:pt>
                <c:pt idx="907">
                  <c:v>0.74495999999999185</c:v>
                </c:pt>
                <c:pt idx="908">
                  <c:v>0.74079999999999302</c:v>
                </c:pt>
                <c:pt idx="909">
                  <c:v>0.75101999999999691</c:v>
                </c:pt>
                <c:pt idx="910">
                  <c:v>0.74408499999999833</c:v>
                </c:pt>
                <c:pt idx="911">
                  <c:v>0.74933499999998787</c:v>
                </c:pt>
                <c:pt idx="912">
                  <c:v>0.74304499999999507</c:v>
                </c:pt>
                <c:pt idx="913">
                  <c:v>0.74703999999999837</c:v>
                </c:pt>
                <c:pt idx="914">
                  <c:v>0.75298999999999694</c:v>
                </c:pt>
                <c:pt idx="915">
                  <c:v>0.75330999999999904</c:v>
                </c:pt>
                <c:pt idx="916">
                  <c:v>0.74989999999999668</c:v>
                </c:pt>
                <c:pt idx="917">
                  <c:v>0.75404000000000337</c:v>
                </c:pt>
                <c:pt idx="918">
                  <c:v>0.76423499999999933</c:v>
                </c:pt>
                <c:pt idx="919">
                  <c:v>0.7607799999999969</c:v>
                </c:pt>
                <c:pt idx="920">
                  <c:v>0.76296499999999412</c:v>
                </c:pt>
                <c:pt idx="921">
                  <c:v>0.76263999999999044</c:v>
                </c:pt>
                <c:pt idx="922">
                  <c:v>0.76594000000000051</c:v>
                </c:pt>
                <c:pt idx="923">
                  <c:v>0.76045000000000584</c:v>
                </c:pt>
                <c:pt idx="924">
                  <c:v>0.76594000000000051</c:v>
                </c:pt>
                <c:pt idx="925">
                  <c:v>0.77165000000000816</c:v>
                </c:pt>
                <c:pt idx="926">
                  <c:v>0.77118999999999005</c:v>
                </c:pt>
                <c:pt idx="927">
                  <c:v>0.77272499999999411</c:v>
                </c:pt>
                <c:pt idx="928">
                  <c:v>0.77394999999999925</c:v>
                </c:pt>
                <c:pt idx="929">
                  <c:v>0.76775999999999556</c:v>
                </c:pt>
                <c:pt idx="930">
                  <c:v>0.77258999999999389</c:v>
                </c:pt>
                <c:pt idx="931">
                  <c:v>0.77836000000000638</c:v>
                </c:pt>
                <c:pt idx="932">
                  <c:v>0.77708999999998696</c:v>
                </c:pt>
                <c:pt idx="933">
                  <c:v>0.7770450000000011</c:v>
                </c:pt>
                <c:pt idx="934">
                  <c:v>0.77975499999999442</c:v>
                </c:pt>
                <c:pt idx="935">
                  <c:v>0.78539000000000669</c:v>
                </c:pt>
                <c:pt idx="936">
                  <c:v>0.77870000000000061</c:v>
                </c:pt>
                <c:pt idx="937">
                  <c:v>0.78112499999998875</c:v>
                </c:pt>
                <c:pt idx="938">
                  <c:v>0.77556499999998607</c:v>
                </c:pt>
                <c:pt idx="939">
                  <c:v>0.78732499999999561</c:v>
                </c:pt>
                <c:pt idx="940">
                  <c:v>0.78879999999999484</c:v>
                </c:pt>
                <c:pt idx="941">
                  <c:v>0.79133999999999105</c:v>
                </c:pt>
                <c:pt idx="942">
                  <c:v>0.78964000000000567</c:v>
                </c:pt>
                <c:pt idx="943">
                  <c:v>0.78823500000000024</c:v>
                </c:pt>
                <c:pt idx="944">
                  <c:v>0.79108999999999696</c:v>
                </c:pt>
                <c:pt idx="945">
                  <c:v>0.78883499999999174</c:v>
                </c:pt>
                <c:pt idx="946">
                  <c:v>0.79628499999999747</c:v>
                </c:pt>
                <c:pt idx="947">
                  <c:v>0.79052999999998974</c:v>
                </c:pt>
                <c:pt idx="948">
                  <c:v>0.79051499999999919</c:v>
                </c:pt>
                <c:pt idx="949">
                  <c:v>0.79948000000000263</c:v>
                </c:pt>
                <c:pt idx="950">
                  <c:v>0.79908499999999094</c:v>
                </c:pt>
                <c:pt idx="951">
                  <c:v>0.79995999999999867</c:v>
                </c:pt>
                <c:pt idx="952">
                  <c:v>0.79663500000000909</c:v>
                </c:pt>
                <c:pt idx="953">
                  <c:v>0.79491999999999052</c:v>
                </c:pt>
                <c:pt idx="954">
                  <c:v>0.80596500000000049</c:v>
                </c:pt>
                <c:pt idx="955">
                  <c:v>0.80439499999999953</c:v>
                </c:pt>
                <c:pt idx="956">
                  <c:v>0.80928000000000111</c:v>
                </c:pt>
                <c:pt idx="957">
                  <c:v>0.80722499999998831</c:v>
                </c:pt>
                <c:pt idx="958">
                  <c:v>0.80458500000000299</c:v>
                </c:pt>
                <c:pt idx="959">
                  <c:v>0.80427500000000407</c:v>
                </c:pt>
                <c:pt idx="960">
                  <c:v>0.80896999999998798</c:v>
                </c:pt>
                <c:pt idx="961">
                  <c:v>0.8134849999999858</c:v>
                </c:pt>
                <c:pt idx="962">
                  <c:v>0.81072499999999081</c:v>
                </c:pt>
                <c:pt idx="963">
                  <c:v>0.81540499999999838</c:v>
                </c:pt>
                <c:pt idx="964">
                  <c:v>0.80930999999999642</c:v>
                </c:pt>
                <c:pt idx="965">
                  <c:v>0.82127499999999998</c:v>
                </c:pt>
                <c:pt idx="966">
                  <c:v>0.82535999999998921</c:v>
                </c:pt>
                <c:pt idx="967">
                  <c:v>0.82217499999998722</c:v>
                </c:pt>
                <c:pt idx="968">
                  <c:v>0.82520999999999844</c:v>
                </c:pt>
                <c:pt idx="969">
                  <c:v>0.82143999999999551</c:v>
                </c:pt>
                <c:pt idx="970">
                  <c:v>0.82039000000000328</c:v>
                </c:pt>
                <c:pt idx="971">
                  <c:v>0.8280900000000031</c:v>
                </c:pt>
                <c:pt idx="972">
                  <c:v>0.82141500000000178</c:v>
                </c:pt>
                <c:pt idx="973">
                  <c:v>0.82870499999999936</c:v>
                </c:pt>
                <c:pt idx="974">
                  <c:v>0.82530500000000018</c:v>
                </c:pt>
                <c:pt idx="975">
                  <c:v>0.8237049999999897</c:v>
                </c:pt>
                <c:pt idx="976">
                  <c:v>0.83298499999999365</c:v>
                </c:pt>
                <c:pt idx="977">
                  <c:v>0.82976499999999476</c:v>
                </c:pt>
                <c:pt idx="978">
                  <c:v>0.83959999999999013</c:v>
                </c:pt>
                <c:pt idx="979">
                  <c:v>0.83291499999999985</c:v>
                </c:pt>
                <c:pt idx="980">
                  <c:v>0.83079499999999484</c:v>
                </c:pt>
                <c:pt idx="981">
                  <c:v>0.83876000000000772</c:v>
                </c:pt>
                <c:pt idx="982">
                  <c:v>0.83598500000000797</c:v>
                </c:pt>
                <c:pt idx="983">
                  <c:v>0.83617999999999881</c:v>
                </c:pt>
                <c:pt idx="984">
                  <c:v>0.84311999999999898</c:v>
                </c:pt>
                <c:pt idx="985">
                  <c:v>0.84546999999999173</c:v>
                </c:pt>
                <c:pt idx="986">
                  <c:v>0.83955999999999165</c:v>
                </c:pt>
                <c:pt idx="987">
                  <c:v>0.84609500000000537</c:v>
                </c:pt>
                <c:pt idx="988">
                  <c:v>0.84587000000000501</c:v>
                </c:pt>
                <c:pt idx="989">
                  <c:v>0.846580000000003</c:v>
                </c:pt>
                <c:pt idx="990">
                  <c:v>0.84617500000000234</c:v>
                </c:pt>
                <c:pt idx="991">
                  <c:v>0.85760999999999399</c:v>
                </c:pt>
                <c:pt idx="992">
                  <c:v>0.85142499999999188</c:v>
                </c:pt>
                <c:pt idx="993">
                  <c:v>0.85688499999999124</c:v>
                </c:pt>
                <c:pt idx="994">
                  <c:v>0.85232999999999493</c:v>
                </c:pt>
                <c:pt idx="995">
                  <c:v>0.85841499999999371</c:v>
                </c:pt>
                <c:pt idx="996">
                  <c:v>0.85793999999999926</c:v>
                </c:pt>
                <c:pt idx="997">
                  <c:v>0.85190499999998792</c:v>
                </c:pt>
                <c:pt idx="998">
                  <c:v>0.8542799999999886</c:v>
                </c:pt>
                <c:pt idx="999">
                  <c:v>0.86548499999999251</c:v>
                </c:pt>
                <c:pt idx="1000">
                  <c:v>0.86400500000000591</c:v>
                </c:pt>
                <c:pt idx="1001">
                  <c:v>0.86321499999999673</c:v>
                </c:pt>
                <c:pt idx="1002">
                  <c:v>0.86204999999999643</c:v>
                </c:pt>
                <c:pt idx="1003">
                  <c:v>0.87134999999999252</c:v>
                </c:pt>
                <c:pt idx="1004">
                  <c:v>0.86679499999999621</c:v>
                </c:pt>
                <c:pt idx="1005">
                  <c:v>0.8677899999999994</c:v>
                </c:pt>
                <c:pt idx="1006">
                  <c:v>0.86864499999998657</c:v>
                </c:pt>
                <c:pt idx="1007">
                  <c:v>0.87393500000000301</c:v>
                </c:pt>
                <c:pt idx="1008">
                  <c:v>0.87301499999999521</c:v>
                </c:pt>
                <c:pt idx="1009">
                  <c:v>0.86803999999999348</c:v>
                </c:pt>
                <c:pt idx="1010">
                  <c:v>0.87463499999998362</c:v>
                </c:pt>
                <c:pt idx="1011">
                  <c:v>0.87507499999999538</c:v>
                </c:pt>
                <c:pt idx="1012">
                  <c:v>0.86938999999999567</c:v>
                </c:pt>
                <c:pt idx="1013">
                  <c:v>0.88054499999999791</c:v>
                </c:pt>
                <c:pt idx="1014">
                  <c:v>0.87896499999999378</c:v>
                </c:pt>
                <c:pt idx="1015">
                  <c:v>0.88277999999999679</c:v>
                </c:pt>
                <c:pt idx="1016">
                  <c:v>0.87466500000000735</c:v>
                </c:pt>
                <c:pt idx="1017">
                  <c:v>0.88327999999999918</c:v>
                </c:pt>
                <c:pt idx="1018">
                  <c:v>0.88425499999999602</c:v>
                </c:pt>
                <c:pt idx="1019">
                  <c:v>0.88898500000000524</c:v>
                </c:pt>
                <c:pt idx="1020">
                  <c:v>0.89652499999999691</c:v>
                </c:pt>
                <c:pt idx="1021">
                  <c:v>0.88330500000000711</c:v>
                </c:pt>
                <c:pt idx="1022">
                  <c:v>0.89336500000000285</c:v>
                </c:pt>
                <c:pt idx="1023">
                  <c:v>0.89530499999999336</c:v>
                </c:pt>
                <c:pt idx="1024">
                  <c:v>0.88722499999998661</c:v>
                </c:pt>
                <c:pt idx="1025">
                  <c:v>0.88954499999998404</c:v>
                </c:pt>
                <c:pt idx="1026">
                  <c:v>0.89032499999999004</c:v>
                </c:pt>
                <c:pt idx="1027">
                  <c:v>0.89330499999999802</c:v>
                </c:pt>
                <c:pt idx="1028">
                  <c:v>0.89100500000000693</c:v>
                </c:pt>
                <c:pt idx="1029">
                  <c:v>0.89594999999999914</c:v>
                </c:pt>
                <c:pt idx="1030">
                  <c:v>0.89774500000000046</c:v>
                </c:pt>
                <c:pt idx="1031">
                  <c:v>0.89908499999999947</c:v>
                </c:pt>
                <c:pt idx="1032">
                  <c:v>0.8999199999999945</c:v>
                </c:pt>
                <c:pt idx="1033">
                  <c:v>0.90120999999999185</c:v>
                </c:pt>
                <c:pt idx="1034">
                  <c:v>0.91007499999999197</c:v>
                </c:pt>
                <c:pt idx="1035">
                  <c:v>0.90812999999999988</c:v>
                </c:pt>
                <c:pt idx="1036">
                  <c:v>0.9098549999999932</c:v>
                </c:pt>
                <c:pt idx="1037">
                  <c:v>0.90436999999998591</c:v>
                </c:pt>
                <c:pt idx="1038">
                  <c:v>0.90949499999999261</c:v>
                </c:pt>
                <c:pt idx="1039">
                  <c:v>0.915300000000002</c:v>
                </c:pt>
                <c:pt idx="1040">
                  <c:v>0.90770999999999447</c:v>
                </c:pt>
                <c:pt idx="1041">
                  <c:v>0.91391500000000292</c:v>
                </c:pt>
                <c:pt idx="1042">
                  <c:v>0.91333000000000197</c:v>
                </c:pt>
                <c:pt idx="1043">
                  <c:v>0.90856999999999744</c:v>
                </c:pt>
                <c:pt idx="1044">
                  <c:v>0.91088000000000591</c:v>
                </c:pt>
                <c:pt idx="1045">
                  <c:v>0.91925500000000682</c:v>
                </c:pt>
                <c:pt idx="1046">
                  <c:v>0.91416999999998438</c:v>
                </c:pt>
                <c:pt idx="1047">
                  <c:v>0.92564000000000135</c:v>
                </c:pt>
                <c:pt idx="1048">
                  <c:v>0.92541500000000099</c:v>
                </c:pt>
                <c:pt idx="1049">
                  <c:v>0.92795000000000982</c:v>
                </c:pt>
                <c:pt idx="1050">
                  <c:v>0.92365499999999656</c:v>
                </c:pt>
                <c:pt idx="1051">
                  <c:v>0.92592999999999392</c:v>
                </c:pt>
                <c:pt idx="1052">
                  <c:v>0.92996499999999571</c:v>
                </c:pt>
                <c:pt idx="1053">
                  <c:v>0.93464000000000169</c:v>
                </c:pt>
                <c:pt idx="1054">
                  <c:v>0.92422999999999433</c:v>
                </c:pt>
                <c:pt idx="1055">
                  <c:v>0.93377499999999714</c:v>
                </c:pt>
                <c:pt idx="1056">
                  <c:v>0.93572500000000502</c:v>
                </c:pt>
                <c:pt idx="1057">
                  <c:v>0.93347999999998876</c:v>
                </c:pt>
                <c:pt idx="1058">
                  <c:v>0.93849999999999056</c:v>
                </c:pt>
                <c:pt idx="1059">
                  <c:v>0.9299000000000035</c:v>
                </c:pt>
                <c:pt idx="1060">
                  <c:v>0.93976499999999419</c:v>
                </c:pt>
                <c:pt idx="1061">
                  <c:v>0.93447000000000457</c:v>
                </c:pt>
                <c:pt idx="1062">
                  <c:v>0.94288500000000397</c:v>
                </c:pt>
                <c:pt idx="1063">
                  <c:v>0.94243000000000166</c:v>
                </c:pt>
                <c:pt idx="1064">
                  <c:v>0.94229999999998881</c:v>
                </c:pt>
                <c:pt idx="1065">
                  <c:v>0.95157499999999118</c:v>
                </c:pt>
                <c:pt idx="1066">
                  <c:v>0.94556500000000199</c:v>
                </c:pt>
                <c:pt idx="1067">
                  <c:v>0.94998499999999808</c:v>
                </c:pt>
                <c:pt idx="1068">
                  <c:v>0.94384499999999605</c:v>
                </c:pt>
                <c:pt idx="1069">
                  <c:v>0.95293000000000916</c:v>
                </c:pt>
                <c:pt idx="1070">
                  <c:v>0.94962999999999909</c:v>
                </c:pt>
                <c:pt idx="1071">
                  <c:v>0.95408499999999208</c:v>
                </c:pt>
                <c:pt idx="1072">
                  <c:v>0.9544700000000006</c:v>
                </c:pt>
                <c:pt idx="1073">
                  <c:v>0.94755999999999574</c:v>
                </c:pt>
                <c:pt idx="1074">
                  <c:v>0.95600999999999203</c:v>
                </c:pt>
                <c:pt idx="1075">
                  <c:v>0.95129999999998915</c:v>
                </c:pt>
                <c:pt idx="1076">
                  <c:v>0.96544999999998993</c:v>
                </c:pt>
                <c:pt idx="1077">
                  <c:v>0.9604399999999913</c:v>
                </c:pt>
                <c:pt idx="1078">
                  <c:v>0.96578999999999837</c:v>
                </c:pt>
                <c:pt idx="1079">
                  <c:v>0.95831999999998629</c:v>
                </c:pt>
                <c:pt idx="1080">
                  <c:v>0.96215499999999565</c:v>
                </c:pt>
                <c:pt idx="1081">
                  <c:v>0.96266500000000121</c:v>
                </c:pt>
                <c:pt idx="1082">
                  <c:v>0.97084499999999707</c:v>
                </c:pt>
                <c:pt idx="1083">
                  <c:v>0.96253500000000258</c:v>
                </c:pt>
                <c:pt idx="1084">
                  <c:v>0.97442999999999813</c:v>
                </c:pt>
                <c:pt idx="1085">
                  <c:v>0.97440999999999178</c:v>
                </c:pt>
                <c:pt idx="1086">
                  <c:v>0.97015999999999281</c:v>
                </c:pt>
                <c:pt idx="1087">
                  <c:v>0.97168999999999528</c:v>
                </c:pt>
                <c:pt idx="1088">
                  <c:v>0.97467500000000484</c:v>
                </c:pt>
                <c:pt idx="1089">
                  <c:v>0.97658500000000004</c:v>
                </c:pt>
                <c:pt idx="1090">
                  <c:v>0.97911999999999466</c:v>
                </c:pt>
                <c:pt idx="1091">
                  <c:v>0.97576499999999555</c:v>
                </c:pt>
                <c:pt idx="1092">
                  <c:v>0.97893999999999437</c:v>
                </c:pt>
                <c:pt idx="1093">
                  <c:v>0.9808749999999975</c:v>
                </c:pt>
                <c:pt idx="1094">
                  <c:v>0.98084500000000219</c:v>
                </c:pt>
                <c:pt idx="1095">
                  <c:v>0.98296000000000561</c:v>
                </c:pt>
                <c:pt idx="1096">
                  <c:v>0.98550999999999078</c:v>
                </c:pt>
                <c:pt idx="1097">
                  <c:v>0.98659499999999412</c:v>
                </c:pt>
                <c:pt idx="1098">
                  <c:v>0.98653000000000191</c:v>
                </c:pt>
                <c:pt idx="1099">
                  <c:v>0.98427999999999827</c:v>
                </c:pt>
                <c:pt idx="1100">
                  <c:v>0.99157999999999902</c:v>
                </c:pt>
                <c:pt idx="1101">
                  <c:v>0.98670500000000061</c:v>
                </c:pt>
                <c:pt idx="1102">
                  <c:v>0.98833499999999219</c:v>
                </c:pt>
                <c:pt idx="1103">
                  <c:v>0.9903850000000034</c:v>
                </c:pt>
                <c:pt idx="1104">
                  <c:v>0.99462499999998499</c:v>
                </c:pt>
                <c:pt idx="1105">
                  <c:v>0.99249000000000365</c:v>
                </c:pt>
                <c:pt idx="1106">
                  <c:v>0.99871499999999003</c:v>
                </c:pt>
                <c:pt idx="1107">
                  <c:v>0.99654999999999916</c:v>
                </c:pt>
                <c:pt idx="1108">
                  <c:v>1.0050699999999892</c:v>
                </c:pt>
                <c:pt idx="1109">
                  <c:v>0.99826999999999089</c:v>
                </c:pt>
                <c:pt idx="1110">
                  <c:v>0.99733999999999412</c:v>
                </c:pt>
                <c:pt idx="1111">
                  <c:v>0.99510999999999683</c:v>
                </c:pt>
                <c:pt idx="1112">
                  <c:v>1.0019300000000015</c:v>
                </c:pt>
                <c:pt idx="1113">
                  <c:v>1.0027299999999997</c:v>
                </c:pt>
                <c:pt idx="1114">
                  <c:v>1.0049899999999923</c:v>
                </c:pt>
                <c:pt idx="1115">
                  <c:v>1.0004500000000007</c:v>
                </c:pt>
                <c:pt idx="1116">
                  <c:v>1.0156549999999953</c:v>
                </c:pt>
                <c:pt idx="1117">
                  <c:v>1.0085349999999949</c:v>
                </c:pt>
                <c:pt idx="1118">
                  <c:v>1.014009999999999</c:v>
                </c:pt>
                <c:pt idx="1119">
                  <c:v>1.0148799999999909</c:v>
                </c:pt>
                <c:pt idx="1120">
                  <c:v>1.0074849999999884</c:v>
                </c:pt>
                <c:pt idx="1121">
                  <c:v>1.0113000000000056</c:v>
                </c:pt>
                <c:pt idx="1122">
                  <c:v>1.0066149999999965</c:v>
                </c:pt>
                <c:pt idx="1123">
                  <c:v>1.0189799999999991</c:v>
                </c:pt>
                <c:pt idx="1124">
                  <c:v>1.0143750000000011</c:v>
                </c:pt>
                <c:pt idx="1125">
                  <c:v>1.019874999999999</c:v>
                </c:pt>
                <c:pt idx="1126">
                  <c:v>1.0172099999999915</c:v>
                </c:pt>
                <c:pt idx="1127">
                  <c:v>1.0208800000000053</c:v>
                </c:pt>
                <c:pt idx="1128">
                  <c:v>1.0231249999999932</c:v>
                </c:pt>
                <c:pt idx="1129">
                  <c:v>1.0234200000000016</c:v>
                </c:pt>
                <c:pt idx="1130">
                  <c:v>1.0209150000000022</c:v>
                </c:pt>
                <c:pt idx="1131">
                  <c:v>1.0331149999999951</c:v>
                </c:pt>
                <c:pt idx="1132">
                  <c:v>1.0290799999999933</c:v>
                </c:pt>
                <c:pt idx="1133">
                  <c:v>1.0300749999999965</c:v>
                </c:pt>
                <c:pt idx="1134">
                  <c:v>1.0305749999999989</c:v>
                </c:pt>
                <c:pt idx="1135">
                  <c:v>1.0291149999999902</c:v>
                </c:pt>
                <c:pt idx="1136">
                  <c:v>1.0351899999999858</c:v>
                </c:pt>
                <c:pt idx="1137">
                  <c:v>1.0321749999999952</c:v>
                </c:pt>
                <c:pt idx="1138">
                  <c:v>1.0337699999999899</c:v>
                </c:pt>
                <c:pt idx="1139">
                  <c:v>1.0319700000000012</c:v>
                </c:pt>
                <c:pt idx="1140">
                  <c:v>1.0448399999999936</c:v>
                </c:pt>
                <c:pt idx="1141">
                  <c:v>1.0437849999999997</c:v>
                </c:pt>
                <c:pt idx="1142">
                  <c:v>1.0457849999999951</c:v>
                </c:pt>
                <c:pt idx="1143">
                  <c:v>1.0342249999999922</c:v>
                </c:pt>
                <c:pt idx="1144">
                  <c:v>1.0410249999999905</c:v>
                </c:pt>
                <c:pt idx="1145">
                  <c:v>1.0459749999999985</c:v>
                </c:pt>
                <c:pt idx="1146">
                  <c:v>1.0486999999999966</c:v>
                </c:pt>
                <c:pt idx="1147">
                  <c:v>1.0497699999999952</c:v>
                </c:pt>
                <c:pt idx="1148">
                  <c:v>1.0453100000000006</c:v>
                </c:pt>
                <c:pt idx="1149">
                  <c:v>1.0527450000000016</c:v>
                </c:pt>
                <c:pt idx="1150">
                  <c:v>1.0559149999999988</c:v>
                </c:pt>
                <c:pt idx="1151">
                  <c:v>1.0494350000000026</c:v>
                </c:pt>
                <c:pt idx="1152">
                  <c:v>1.0575099999999935</c:v>
                </c:pt>
                <c:pt idx="1153">
                  <c:v>1.0563949999999949</c:v>
                </c:pt>
                <c:pt idx="1154">
                  <c:v>1.0535199999999918</c:v>
                </c:pt>
                <c:pt idx="1155">
                  <c:v>1.0611150000000009</c:v>
                </c:pt>
                <c:pt idx="1156">
                  <c:v>1.0546850000000063</c:v>
                </c:pt>
                <c:pt idx="1157">
                  <c:v>1.0602249999999884</c:v>
                </c:pt>
                <c:pt idx="1158">
                  <c:v>1.0588149999999956</c:v>
                </c:pt>
                <c:pt idx="1159">
                  <c:v>1.0640899999999931</c:v>
                </c:pt>
                <c:pt idx="1160">
                  <c:v>1.0639899999999898</c:v>
                </c:pt>
                <c:pt idx="1161">
                  <c:v>1.0712349999999873</c:v>
                </c:pt>
                <c:pt idx="1162">
                  <c:v>1.0689299999999946</c:v>
                </c:pt>
                <c:pt idx="1163">
                  <c:v>1.0676100000000019</c:v>
                </c:pt>
                <c:pt idx="1164">
                  <c:v>1.0710200000000043</c:v>
                </c:pt>
                <c:pt idx="1165">
                  <c:v>1.0696750000000037</c:v>
                </c:pt>
                <c:pt idx="1166">
                  <c:v>1.0706699999999927</c:v>
                </c:pt>
                <c:pt idx="1167">
                  <c:v>1.0782300000000049</c:v>
                </c:pt>
                <c:pt idx="1168">
                  <c:v>1.074159999999992</c:v>
                </c:pt>
                <c:pt idx="1169">
                  <c:v>1.0693699999999922</c:v>
                </c:pt>
                <c:pt idx="1170">
                  <c:v>1.0871799999999894</c:v>
                </c:pt>
                <c:pt idx="1171">
                  <c:v>1.0831199999999939</c:v>
                </c:pt>
                <c:pt idx="1172">
                  <c:v>1.0780149999999935</c:v>
                </c:pt>
                <c:pt idx="1173">
                  <c:v>1.0781949999999938</c:v>
                </c:pt>
                <c:pt idx="1174">
                  <c:v>1.086269999999999</c:v>
                </c:pt>
                <c:pt idx="1175">
                  <c:v>1.0808250000000044</c:v>
                </c:pt>
                <c:pt idx="1176">
                  <c:v>1.0850449999999938</c:v>
                </c:pt>
                <c:pt idx="1177">
                  <c:v>1.0831649999999939</c:v>
                </c:pt>
                <c:pt idx="1178">
                  <c:v>1.0823249999999973</c:v>
                </c:pt>
                <c:pt idx="1179">
                  <c:v>1.0882299999999958</c:v>
                </c:pt>
                <c:pt idx="1180">
                  <c:v>1.0867749999999887</c:v>
                </c:pt>
                <c:pt idx="1181">
                  <c:v>1.0899249999999938</c:v>
                </c:pt>
                <c:pt idx="1182">
                  <c:v>1.0899050000000017</c:v>
                </c:pt>
                <c:pt idx="1183">
                  <c:v>1.0977000000000032</c:v>
                </c:pt>
                <c:pt idx="1184">
                  <c:v>1.0902149999999864</c:v>
                </c:pt>
                <c:pt idx="1185">
                  <c:v>1.0967299999999938</c:v>
                </c:pt>
                <c:pt idx="1186">
                  <c:v>1.0969749999999863</c:v>
                </c:pt>
                <c:pt idx="1187">
                  <c:v>1.1045900000000017</c:v>
                </c:pt>
                <c:pt idx="1188">
                  <c:v>1.0935500000000076</c:v>
                </c:pt>
                <c:pt idx="1189">
                  <c:v>1.1003299999999996</c:v>
                </c:pt>
                <c:pt idx="1190">
                  <c:v>1.0991999999999962</c:v>
                </c:pt>
                <c:pt idx="1191">
                  <c:v>1.1030149999999992</c:v>
                </c:pt>
                <c:pt idx="1192">
                  <c:v>1.1052350000000075</c:v>
                </c:pt>
                <c:pt idx="1193">
                  <c:v>1.1050749999999994</c:v>
                </c:pt>
                <c:pt idx="1194">
                  <c:v>1.1052200000000028</c:v>
                </c:pt>
                <c:pt idx="1195">
                  <c:v>1.1087349999999958</c:v>
                </c:pt>
                <c:pt idx="1196">
                  <c:v>1.1040249999999929</c:v>
                </c:pt>
                <c:pt idx="1197">
                  <c:v>1.1150949999999966</c:v>
                </c:pt>
                <c:pt idx="1198">
                  <c:v>1.1107349999999911</c:v>
                </c:pt>
                <c:pt idx="1199">
                  <c:v>1.1171899999999937</c:v>
                </c:pt>
                <c:pt idx="1200">
                  <c:v>1.1163999999999987</c:v>
                </c:pt>
                <c:pt idx="1201">
                  <c:v>1.1179149999999964</c:v>
                </c:pt>
                <c:pt idx="1202">
                  <c:v>1.1181449999999984</c:v>
                </c:pt>
                <c:pt idx="1203">
                  <c:v>1.1213549999999941</c:v>
                </c:pt>
                <c:pt idx="1204">
                  <c:v>1.1159549999999996</c:v>
                </c:pt>
                <c:pt idx="1205">
                  <c:v>1.1231499999999954</c:v>
                </c:pt>
                <c:pt idx="1206">
                  <c:v>1.1136949999999928</c:v>
                </c:pt>
                <c:pt idx="1207">
                  <c:v>1.1146549999999991</c:v>
                </c:pt>
                <c:pt idx="1208">
                  <c:v>1.1248300000000029</c:v>
                </c:pt>
                <c:pt idx="1209">
                  <c:v>1.1292449999999974</c:v>
                </c:pt>
                <c:pt idx="1210">
                  <c:v>1.1269699999999858</c:v>
                </c:pt>
                <c:pt idx="1211">
                  <c:v>1.1265949999999947</c:v>
                </c:pt>
                <c:pt idx="1212">
                  <c:v>1.1262499999999989</c:v>
                </c:pt>
                <c:pt idx="1213">
                  <c:v>1.1263100000000037</c:v>
                </c:pt>
                <c:pt idx="1214">
                  <c:v>1.1267500000000013</c:v>
                </c:pt>
                <c:pt idx="1215">
                  <c:v>1.1387349999999969</c:v>
                </c:pt>
                <c:pt idx="1216">
                  <c:v>1.1329549999999955</c:v>
                </c:pt>
                <c:pt idx="1217">
                  <c:v>1.138229999999993</c:v>
                </c:pt>
                <c:pt idx="1218">
                  <c:v>1.1354049999999916</c:v>
                </c:pt>
                <c:pt idx="1219">
                  <c:v>1.1388350000000003</c:v>
                </c:pt>
                <c:pt idx="1220">
                  <c:v>1.1413049999999885</c:v>
                </c:pt>
                <c:pt idx="1221">
                  <c:v>1.1381849999999929</c:v>
                </c:pt>
                <c:pt idx="1222">
                  <c:v>1.1450399999999945</c:v>
                </c:pt>
                <c:pt idx="1223">
                  <c:v>1.1450450000000103</c:v>
                </c:pt>
                <c:pt idx="1224">
                  <c:v>1.1458499999999958</c:v>
                </c:pt>
                <c:pt idx="1225">
                  <c:v>1.1464499999999873</c:v>
                </c:pt>
                <c:pt idx="1226">
                  <c:v>1.1477799999999974</c:v>
                </c:pt>
                <c:pt idx="1227">
                  <c:v>1.1477799999999974</c:v>
                </c:pt>
                <c:pt idx="1228">
                  <c:v>1.1504499999999922</c:v>
                </c:pt>
                <c:pt idx="1229">
                  <c:v>1.142620000000008</c:v>
                </c:pt>
                <c:pt idx="1230">
                  <c:v>1.1531999999999982</c:v>
                </c:pt>
                <c:pt idx="1231">
                  <c:v>1.1515499999999861</c:v>
                </c:pt>
                <c:pt idx="1232">
                  <c:v>1.1517350000000022</c:v>
                </c:pt>
                <c:pt idx="1233">
                  <c:v>1.1488300000000038</c:v>
                </c:pt>
                <c:pt idx="1234">
                  <c:v>1.1522500000000093</c:v>
                </c:pt>
                <c:pt idx="1235">
                  <c:v>1.1557999999999993</c:v>
                </c:pt>
                <c:pt idx="1236">
                  <c:v>1.1566349999999943</c:v>
                </c:pt>
                <c:pt idx="1237">
                  <c:v>1.1582750000000033</c:v>
                </c:pt>
                <c:pt idx="1238">
                  <c:v>1.1632800000000003</c:v>
                </c:pt>
                <c:pt idx="1239">
                  <c:v>1.1559799999999996</c:v>
                </c:pt>
                <c:pt idx="1240">
                  <c:v>1.158574999999999</c:v>
                </c:pt>
                <c:pt idx="1241">
                  <c:v>1.1562449999999984</c:v>
                </c:pt>
                <c:pt idx="1242">
                  <c:v>1.1696699999999964</c:v>
                </c:pt>
                <c:pt idx="1243">
                  <c:v>1.1667049999999932</c:v>
                </c:pt>
                <c:pt idx="1244">
                  <c:v>1.1720449999999971</c:v>
                </c:pt>
                <c:pt idx="1245">
                  <c:v>1.173419999999993</c:v>
                </c:pt>
                <c:pt idx="1246">
                  <c:v>1.1754399999999947</c:v>
                </c:pt>
                <c:pt idx="1247">
                  <c:v>1.1748149999999953</c:v>
                </c:pt>
                <c:pt idx="1248">
                  <c:v>1.1703199999999896</c:v>
                </c:pt>
                <c:pt idx="1249">
                  <c:v>1.1727050000000077</c:v>
                </c:pt>
                <c:pt idx="1250">
                  <c:v>1.1770349999999894</c:v>
                </c:pt>
                <c:pt idx="1251">
                  <c:v>1.1770049999999941</c:v>
                </c:pt>
                <c:pt idx="1252">
                  <c:v>1.174404999999993</c:v>
                </c:pt>
                <c:pt idx="1253">
                  <c:v>1.175984999999983</c:v>
                </c:pt>
                <c:pt idx="1254">
                  <c:v>1.1866849999999971</c:v>
                </c:pt>
                <c:pt idx="1255">
                  <c:v>1.1888549999999896</c:v>
                </c:pt>
                <c:pt idx="1256">
                  <c:v>1.1909199999999913</c:v>
                </c:pt>
                <c:pt idx="1257">
                  <c:v>1.1921800000000076</c:v>
                </c:pt>
                <c:pt idx="1258">
                  <c:v>1.1892899999999855</c:v>
                </c:pt>
                <c:pt idx="1259">
                  <c:v>1.1929599999999994</c:v>
                </c:pt>
                <c:pt idx="1260">
                  <c:v>1.1916549999999972</c:v>
                </c:pt>
                <c:pt idx="1261">
                  <c:v>1.1906049999999908</c:v>
                </c:pt>
                <c:pt idx="1262">
                  <c:v>1.1896550000000019</c:v>
                </c:pt>
                <c:pt idx="1263">
                  <c:v>1.193844999999996</c:v>
                </c:pt>
                <c:pt idx="1264">
                  <c:v>1.2009599999999949</c:v>
                </c:pt>
                <c:pt idx="1265">
                  <c:v>1.1974950000000035</c:v>
                </c:pt>
                <c:pt idx="1266">
                  <c:v>1.1957249999999959</c:v>
                </c:pt>
                <c:pt idx="1267">
                  <c:v>1.2000099999999918</c:v>
                </c:pt>
                <c:pt idx="1268">
                  <c:v>1.2049000000000092</c:v>
                </c:pt>
                <c:pt idx="1269">
                  <c:v>1.1990300000000076</c:v>
                </c:pt>
                <c:pt idx="1270">
                  <c:v>1.199319999999986</c:v>
                </c:pt>
                <c:pt idx="1271">
                  <c:v>1.2011800000000079</c:v>
                </c:pt>
                <c:pt idx="1272">
                  <c:v>1.2029100000000028</c:v>
                </c:pt>
                <c:pt idx="1273">
                  <c:v>1.1989049999999963</c:v>
                </c:pt>
                <c:pt idx="1274">
                  <c:v>1.2010050000000092</c:v>
                </c:pt>
                <c:pt idx="1275">
                  <c:v>1.2096599999999853</c:v>
                </c:pt>
                <c:pt idx="1276">
                  <c:v>1.2080249999999921</c:v>
                </c:pt>
                <c:pt idx="1277">
                  <c:v>1.2116549999999933</c:v>
                </c:pt>
                <c:pt idx="1278">
                  <c:v>1.2170750000000083</c:v>
                </c:pt>
                <c:pt idx="1279">
                  <c:v>1.2146400000000028</c:v>
                </c:pt>
                <c:pt idx="1280">
                  <c:v>1.2139399999999938</c:v>
                </c:pt>
                <c:pt idx="1281">
                  <c:v>1.2222649999999931</c:v>
                </c:pt>
                <c:pt idx="1282">
                  <c:v>1.2203949999999963</c:v>
                </c:pt>
                <c:pt idx="1283">
                  <c:v>1.2165299999999917</c:v>
                </c:pt>
                <c:pt idx="1284">
                  <c:v>1.2190699999999879</c:v>
                </c:pt>
                <c:pt idx="1285">
                  <c:v>1.2199850000000083</c:v>
                </c:pt>
                <c:pt idx="1286">
                  <c:v>1.2177749999999889</c:v>
                </c:pt>
                <c:pt idx="1287">
                  <c:v>1.2277849999999972</c:v>
                </c:pt>
                <c:pt idx="1288">
                  <c:v>1.2316050000000018</c:v>
                </c:pt>
                <c:pt idx="1289">
                  <c:v>1.2290799999999962</c:v>
                </c:pt>
                <c:pt idx="1290">
                  <c:v>1.2313649999999967</c:v>
                </c:pt>
                <c:pt idx="1291">
                  <c:v>1.233185000000006</c:v>
                </c:pt>
                <c:pt idx="1292">
                  <c:v>1.2367150000000038</c:v>
                </c:pt>
                <c:pt idx="1293">
                  <c:v>1.2408399999999915</c:v>
                </c:pt>
                <c:pt idx="1294">
                  <c:v>1.2346199999999925</c:v>
                </c:pt>
                <c:pt idx="1295">
                  <c:v>1.2366700000000037</c:v>
                </c:pt>
                <c:pt idx="1296">
                  <c:v>1.2297400000000067</c:v>
                </c:pt>
                <c:pt idx="1297">
                  <c:v>1.2410899999999998</c:v>
                </c:pt>
                <c:pt idx="1298">
                  <c:v>1.2439700000000045</c:v>
                </c:pt>
                <c:pt idx="1299">
                  <c:v>1.2494700000000023</c:v>
                </c:pt>
                <c:pt idx="1300">
                  <c:v>1.2424099999999925</c:v>
                </c:pt>
                <c:pt idx="1301">
                  <c:v>1.2412549999999953</c:v>
                </c:pt>
                <c:pt idx="1302">
                  <c:v>1.2505699999999962</c:v>
                </c:pt>
                <c:pt idx="1303">
                  <c:v>1.2465599999999881</c:v>
                </c:pt>
                <c:pt idx="1304">
                  <c:v>1.2488299999999839</c:v>
                </c:pt>
                <c:pt idx="1305">
                  <c:v>1.2587249999999983</c:v>
                </c:pt>
                <c:pt idx="1306">
                  <c:v>1.2474099999999879</c:v>
                </c:pt>
                <c:pt idx="1307">
                  <c:v>1.2483399999999847</c:v>
                </c:pt>
                <c:pt idx="1308">
                  <c:v>1.263079999999988</c:v>
                </c:pt>
                <c:pt idx="1309">
                  <c:v>1.2469799999999935</c:v>
                </c:pt>
                <c:pt idx="1310">
                  <c:v>1.2547749999999951</c:v>
                </c:pt>
                <c:pt idx="1311">
                  <c:v>1.2572349999999943</c:v>
                </c:pt>
                <c:pt idx="1312">
                  <c:v>1.261375000000001</c:v>
                </c:pt>
                <c:pt idx="1313">
                  <c:v>1.2616100000000046</c:v>
                </c:pt>
                <c:pt idx="1314">
                  <c:v>1.2695349999999905</c:v>
                </c:pt>
                <c:pt idx="1315">
                  <c:v>1.2553849999999898</c:v>
                </c:pt>
                <c:pt idx="1316">
                  <c:v>1.2646999999999906</c:v>
                </c:pt>
                <c:pt idx="1317">
                  <c:v>1.2623249999999899</c:v>
                </c:pt>
                <c:pt idx="1318">
                  <c:v>1.2721000000000089</c:v>
                </c:pt>
                <c:pt idx="1319">
                  <c:v>1.2703749999999872</c:v>
                </c:pt>
                <c:pt idx="1320">
                  <c:v>1.2704849999999936</c:v>
                </c:pt>
                <c:pt idx="1321">
                  <c:v>1.2739200000000039</c:v>
                </c:pt>
                <c:pt idx="1322">
                  <c:v>1.2680100000000039</c:v>
                </c:pt>
                <c:pt idx="1323">
                  <c:v>1.2689699999999959</c:v>
                </c:pt>
                <c:pt idx="1324">
                  <c:v>1.2800399999999996</c:v>
                </c:pt>
                <c:pt idx="1325">
                  <c:v>1.2801299999999998</c:v>
                </c:pt>
                <c:pt idx="1326">
                  <c:v>1.2794150000000002</c:v>
                </c:pt>
                <c:pt idx="1327">
                  <c:v>1.2773899999999969</c:v>
                </c:pt>
                <c:pt idx="1328">
                  <c:v>1.2831649999999968</c:v>
                </c:pt>
                <c:pt idx="1329">
                  <c:v>1.2831699999999984</c:v>
                </c:pt>
                <c:pt idx="1330">
                  <c:v>1.2827849999999899</c:v>
                </c:pt>
                <c:pt idx="1331">
                  <c:v>1.2832499999999953</c:v>
                </c:pt>
                <c:pt idx="1332">
                  <c:v>1.285695000000004</c:v>
                </c:pt>
                <c:pt idx="1333">
                  <c:v>1.284790000000001</c:v>
                </c:pt>
                <c:pt idx="1334">
                  <c:v>1.2927299999999917</c:v>
                </c:pt>
                <c:pt idx="1335">
                  <c:v>1.2903400000000005</c:v>
                </c:pt>
                <c:pt idx="1336">
                  <c:v>1.2952350000000052</c:v>
                </c:pt>
                <c:pt idx="1337">
                  <c:v>1.2923299999999927</c:v>
                </c:pt>
                <c:pt idx="1338">
                  <c:v>1.2988799999999969</c:v>
                </c:pt>
                <c:pt idx="1339">
                  <c:v>1.2894349999999974</c:v>
                </c:pt>
                <c:pt idx="1340">
                  <c:v>1.3021399999999943</c:v>
                </c:pt>
                <c:pt idx="1341">
                  <c:v>1.2977400000000046</c:v>
                </c:pt>
                <c:pt idx="1342">
                  <c:v>1.2994900000000058</c:v>
                </c:pt>
                <c:pt idx="1343">
                  <c:v>1.2995650000000012</c:v>
                </c:pt>
                <c:pt idx="1344">
                  <c:v>1.3040049999999894</c:v>
                </c:pt>
                <c:pt idx="1345">
                  <c:v>1.3014200000000073</c:v>
                </c:pt>
                <c:pt idx="1346">
                  <c:v>1.3036950000000047</c:v>
                </c:pt>
                <c:pt idx="1347">
                  <c:v>1.30731999999999</c:v>
                </c:pt>
                <c:pt idx="1348">
                  <c:v>1.3092500000000058</c:v>
                </c:pt>
                <c:pt idx="1349">
                  <c:v>1.3145649999999875</c:v>
                </c:pt>
                <c:pt idx="1350">
                  <c:v>1.314345000000003</c:v>
                </c:pt>
                <c:pt idx="1351">
                  <c:v>1.3148149999999958</c:v>
                </c:pt>
                <c:pt idx="1352">
                  <c:v>1.3142849999999981</c:v>
                </c:pt>
                <c:pt idx="1353">
                  <c:v>1.3060849999999959</c:v>
                </c:pt>
                <c:pt idx="1354">
                  <c:v>1.3169099999999929</c:v>
                </c:pt>
                <c:pt idx="1355">
                  <c:v>1.3173199999999952</c:v>
                </c:pt>
                <c:pt idx="1356">
                  <c:v>1.3169100000000071</c:v>
                </c:pt>
                <c:pt idx="1357">
                  <c:v>1.3226899999999944</c:v>
                </c:pt>
                <c:pt idx="1358">
                  <c:v>1.3217899999999929</c:v>
                </c:pt>
                <c:pt idx="1359">
                  <c:v>1.3240449999999981</c:v>
                </c:pt>
                <c:pt idx="1360">
                  <c:v>1.3208300000000008</c:v>
                </c:pt>
                <c:pt idx="1361">
                  <c:v>1.3205449999999956</c:v>
                </c:pt>
                <c:pt idx="1362">
                  <c:v>1.3223649999999907</c:v>
                </c:pt>
                <c:pt idx="1363">
                  <c:v>1.3204049999999938</c:v>
                </c:pt>
                <c:pt idx="1364">
                  <c:v>1.3295650000000023</c:v>
                </c:pt>
                <c:pt idx="1365">
                  <c:v>1.3278349999999932</c:v>
                </c:pt>
                <c:pt idx="1366">
                  <c:v>1.3343249999999927</c:v>
                </c:pt>
                <c:pt idx="1367">
                  <c:v>1.3307449999999932</c:v>
                </c:pt>
                <c:pt idx="1368">
                  <c:v>1.3341649999999845</c:v>
                </c:pt>
                <c:pt idx="1369">
                  <c:v>1.3298350000000028</c:v>
                </c:pt>
                <c:pt idx="1370">
                  <c:v>1.3375850000000042</c:v>
                </c:pt>
                <c:pt idx="1371">
                  <c:v>1.3408199999999937</c:v>
                </c:pt>
                <c:pt idx="1372">
                  <c:v>1.3364349999999945</c:v>
                </c:pt>
                <c:pt idx="1373">
                  <c:v>1.3356849999999838</c:v>
                </c:pt>
                <c:pt idx="1374">
                  <c:v>1.3487449999999939</c:v>
                </c:pt>
                <c:pt idx="1375">
                  <c:v>1.3504799999999904</c:v>
                </c:pt>
                <c:pt idx="1376">
                  <c:v>1.3478599999999972</c:v>
                </c:pt>
                <c:pt idx="1377">
                  <c:v>1.3502499999999884</c:v>
                </c:pt>
                <c:pt idx="1378">
                  <c:v>1.3522999999999996</c:v>
                </c:pt>
                <c:pt idx="1379">
                  <c:v>1.3500250000000023</c:v>
                </c:pt>
                <c:pt idx="1380">
                  <c:v>1.3549649999999929</c:v>
                </c:pt>
                <c:pt idx="1381">
                  <c:v>1.3554449999999889</c:v>
                </c:pt>
                <c:pt idx="1382">
                  <c:v>1.3472000000000008</c:v>
                </c:pt>
                <c:pt idx="1383">
                  <c:v>1.3609500000000025</c:v>
                </c:pt>
                <c:pt idx="1384">
                  <c:v>1.3606150000000099</c:v>
                </c:pt>
                <c:pt idx="1385">
                  <c:v>1.3615949999999941</c:v>
                </c:pt>
                <c:pt idx="1386">
                  <c:v>1.3632049999999936</c:v>
                </c:pt>
                <c:pt idx="1387">
                  <c:v>1.3548600000000022</c:v>
                </c:pt>
                <c:pt idx="1388">
                  <c:v>1.3651899999999983</c:v>
                </c:pt>
                <c:pt idx="1389">
                  <c:v>1.3645649999999847</c:v>
                </c:pt>
                <c:pt idx="1390">
                  <c:v>1.3621749999999935</c:v>
                </c:pt>
                <c:pt idx="1391">
                  <c:v>1.3664500000000004</c:v>
                </c:pt>
                <c:pt idx="1392">
                  <c:v>1.3692500000000081</c:v>
                </c:pt>
                <c:pt idx="1393">
                  <c:v>1.3679549999999949</c:v>
                </c:pt>
                <c:pt idx="1394">
                  <c:v>1.3673299999999955</c:v>
                </c:pt>
                <c:pt idx="1395">
                  <c:v>1.3733749999999958</c:v>
                </c:pt>
                <c:pt idx="1396">
                  <c:v>1.3746650000000074</c:v>
                </c:pt>
                <c:pt idx="1397">
                  <c:v>1.3738600000000076</c:v>
                </c:pt>
                <c:pt idx="1398">
                  <c:v>1.3748250000000013</c:v>
                </c:pt>
                <c:pt idx="1399">
                  <c:v>1.3776699999999948</c:v>
                </c:pt>
                <c:pt idx="1400">
                  <c:v>1.3769699999999858</c:v>
                </c:pt>
                <c:pt idx="1401">
                  <c:v>1.3803949999999929</c:v>
                </c:pt>
                <c:pt idx="1402">
                  <c:v>1.381149999999991</c:v>
                </c:pt>
                <c:pt idx="1403">
                  <c:v>1.3825849999999917</c:v>
                </c:pt>
                <c:pt idx="1404">
                  <c:v>1.3839699999999908</c:v>
                </c:pt>
                <c:pt idx="1405">
                  <c:v>1.3848899999999986</c:v>
                </c:pt>
                <c:pt idx="1406">
                  <c:v>1.3856949999999841</c:v>
                </c:pt>
                <c:pt idx="1407">
                  <c:v>1.391689999999997</c:v>
                </c:pt>
                <c:pt idx="1408">
                  <c:v>1.3887950000000018</c:v>
                </c:pt>
                <c:pt idx="1409">
                  <c:v>1.3898749999999893</c:v>
                </c:pt>
                <c:pt idx="1410">
                  <c:v>1.3929250000000053</c:v>
                </c:pt>
                <c:pt idx="1411">
                  <c:v>1.3884749999999997</c:v>
                </c:pt>
                <c:pt idx="1412">
                  <c:v>1.3977100000000036</c:v>
                </c:pt>
                <c:pt idx="1413">
                  <c:v>1.400535000000005</c:v>
                </c:pt>
                <c:pt idx="1414">
                  <c:v>1.3983950000000078</c:v>
                </c:pt>
                <c:pt idx="1415">
                  <c:v>1.395859999999999</c:v>
                </c:pt>
                <c:pt idx="1416">
                  <c:v>1.3998399999999975</c:v>
                </c:pt>
                <c:pt idx="1417">
                  <c:v>1.3981150000000042</c:v>
                </c:pt>
                <c:pt idx="1418">
                  <c:v>1.3941849999999931</c:v>
                </c:pt>
                <c:pt idx="1419">
                  <c:v>1.4038350000000008</c:v>
                </c:pt>
                <c:pt idx="1420">
                  <c:v>1.4043450000000064</c:v>
                </c:pt>
                <c:pt idx="1421">
                  <c:v>1.4073250000000002</c:v>
                </c:pt>
                <c:pt idx="1422">
                  <c:v>1.4057949999999977</c:v>
                </c:pt>
                <c:pt idx="1423">
                  <c:v>1.410624999999996</c:v>
                </c:pt>
                <c:pt idx="1424">
                  <c:v>1.4151199999999875</c:v>
                </c:pt>
                <c:pt idx="1425">
                  <c:v>1.4154649999999975</c:v>
                </c:pt>
                <c:pt idx="1426">
                  <c:v>1.4131299999999953</c:v>
                </c:pt>
                <c:pt idx="1427">
                  <c:v>1.415229999999994</c:v>
                </c:pt>
                <c:pt idx="1428">
                  <c:v>1.4179749999999842</c:v>
                </c:pt>
                <c:pt idx="1429">
                  <c:v>1.4174100000000038</c:v>
                </c:pt>
                <c:pt idx="1430">
                  <c:v>1.417429999999996</c:v>
                </c:pt>
                <c:pt idx="1431">
                  <c:v>1.4132549999999924</c:v>
                </c:pt>
                <c:pt idx="1432">
                  <c:v>1.4116599999999977</c:v>
                </c:pt>
                <c:pt idx="1433">
                  <c:v>1.4161499999999876</c:v>
                </c:pt>
                <c:pt idx="1434">
                  <c:v>1.4253249999999866</c:v>
                </c:pt>
                <c:pt idx="1435">
                  <c:v>1.4255899999999997</c:v>
                </c:pt>
                <c:pt idx="1436">
                  <c:v>1.4275099999999981</c:v>
                </c:pt>
                <c:pt idx="1437">
                  <c:v>1.4319050000000004</c:v>
                </c:pt>
                <c:pt idx="1438">
                  <c:v>1.4293399999999963</c:v>
                </c:pt>
                <c:pt idx="1439">
                  <c:v>1.4304850000000044</c:v>
                </c:pt>
                <c:pt idx="1440">
                  <c:v>1.4357599999999877</c:v>
                </c:pt>
                <c:pt idx="1441">
                  <c:v>1.4385299999999859</c:v>
                </c:pt>
                <c:pt idx="1442">
                  <c:v>1.4308249999999987</c:v>
                </c:pt>
                <c:pt idx="1443">
                  <c:v>1.4376499999999908</c:v>
                </c:pt>
                <c:pt idx="1444">
                  <c:v>1.4437799999999896</c:v>
                </c:pt>
                <c:pt idx="1445">
                  <c:v>1.4345950000000016</c:v>
                </c:pt>
                <c:pt idx="1446">
                  <c:v>1.4429799999999915</c:v>
                </c:pt>
                <c:pt idx="1447">
                  <c:v>1.4397900000000021</c:v>
                </c:pt>
                <c:pt idx="1448">
                  <c:v>1.4380799999999994</c:v>
                </c:pt>
                <c:pt idx="1449">
                  <c:v>1.4479199999999963</c:v>
                </c:pt>
                <c:pt idx="1450">
                  <c:v>1.445999999999998</c:v>
                </c:pt>
                <c:pt idx="1451">
                  <c:v>1.4424799999999891</c:v>
                </c:pt>
                <c:pt idx="1452">
                  <c:v>1.4544149999999973</c:v>
                </c:pt>
                <c:pt idx="1453">
                  <c:v>1.4516149999999897</c:v>
                </c:pt>
                <c:pt idx="1454">
                  <c:v>1.451864999999998</c:v>
                </c:pt>
                <c:pt idx="1455">
                  <c:v>1.4521249999999952</c:v>
                </c:pt>
                <c:pt idx="1456">
                  <c:v>1.4587999999999965</c:v>
                </c:pt>
                <c:pt idx="1457">
                  <c:v>1.4585849999999994</c:v>
                </c:pt>
                <c:pt idx="1458">
                  <c:v>1.4602900000000005</c:v>
                </c:pt>
                <c:pt idx="1459">
                  <c:v>1.4549799999999919</c:v>
                </c:pt>
                <c:pt idx="1460">
                  <c:v>1.4602150000000051</c:v>
                </c:pt>
                <c:pt idx="1461">
                  <c:v>1.4632700000000085</c:v>
                </c:pt>
                <c:pt idx="1462">
                  <c:v>1.456799999999987</c:v>
                </c:pt>
                <c:pt idx="1463">
                  <c:v>1.4607949999999903</c:v>
                </c:pt>
                <c:pt idx="1464">
                  <c:v>1.4655499999999932</c:v>
                </c:pt>
                <c:pt idx="1465">
                  <c:v>1.465999999999994</c:v>
                </c:pt>
                <c:pt idx="1466">
                  <c:v>1.467314999999985</c:v>
                </c:pt>
                <c:pt idx="1467">
                  <c:v>1.4716949999999969</c:v>
                </c:pt>
                <c:pt idx="1468">
                  <c:v>1.4704349999999948</c:v>
                </c:pt>
                <c:pt idx="1469">
                  <c:v>1.4711049999999943</c:v>
                </c:pt>
                <c:pt idx="1470">
                  <c:v>1.475830000000002</c:v>
                </c:pt>
                <c:pt idx="1471">
                  <c:v>1.4768899999999974</c:v>
                </c:pt>
                <c:pt idx="1472">
                  <c:v>1.4870650000000012</c:v>
                </c:pt>
                <c:pt idx="1473">
                  <c:v>1.4795799999999986</c:v>
                </c:pt>
                <c:pt idx="1474">
                  <c:v>1.4760500000000008</c:v>
                </c:pt>
                <c:pt idx="1475">
                  <c:v>1.4848350000000039</c:v>
                </c:pt>
                <c:pt idx="1476">
                  <c:v>1.4841099999999869</c:v>
                </c:pt>
                <c:pt idx="1477">
                  <c:v>1.4850749999999948</c:v>
                </c:pt>
                <c:pt idx="1478">
                  <c:v>1.4874299999999891</c:v>
                </c:pt>
                <c:pt idx="1479">
                  <c:v>1.4865250000000003</c:v>
                </c:pt>
                <c:pt idx="1480">
                  <c:v>1.4811499999999995</c:v>
                </c:pt>
                <c:pt idx="1481">
                  <c:v>1.4871200000000044</c:v>
                </c:pt>
                <c:pt idx="1482">
                  <c:v>1.4918999999999869</c:v>
                </c:pt>
                <c:pt idx="1483">
                  <c:v>1.4953050000000019</c:v>
                </c:pt>
                <c:pt idx="1484">
                  <c:v>1.4962600000000066</c:v>
                </c:pt>
                <c:pt idx="1485">
                  <c:v>1.4934549999999973</c:v>
                </c:pt>
                <c:pt idx="1486">
                  <c:v>1.4923900000000003</c:v>
                </c:pt>
                <c:pt idx="1487">
                  <c:v>1.4994399999999928</c:v>
                </c:pt>
                <c:pt idx="1488">
                  <c:v>1.4963649999999973</c:v>
                </c:pt>
                <c:pt idx="1489">
                  <c:v>1.5105300000000028</c:v>
                </c:pt>
                <c:pt idx="1490">
                  <c:v>1.4992500000000035</c:v>
                </c:pt>
                <c:pt idx="1491">
                  <c:v>1.4960499999999968</c:v>
                </c:pt>
                <c:pt idx="1492">
                  <c:v>1.5047399999999982</c:v>
                </c:pt>
                <c:pt idx="1493">
                  <c:v>1.5034349999999961</c:v>
                </c:pt>
                <c:pt idx="1494">
                  <c:v>1.5105099999999965</c:v>
                </c:pt>
                <c:pt idx="1495">
                  <c:v>1.5133649999999932</c:v>
                </c:pt>
                <c:pt idx="1496">
                  <c:v>1.5024399999999929</c:v>
                </c:pt>
                <c:pt idx="1497">
                  <c:v>1.5149049999999988</c:v>
                </c:pt>
                <c:pt idx="1498">
                  <c:v>1.5104050000000058</c:v>
                </c:pt>
                <c:pt idx="1499">
                  <c:v>1.5139800000000037</c:v>
                </c:pt>
                <c:pt idx="1500">
                  <c:v>1.512289999999993</c:v>
                </c:pt>
                <c:pt idx="1501">
                  <c:v>1.5126050000000077</c:v>
                </c:pt>
                <c:pt idx="1502">
                  <c:v>1.5227399999999989</c:v>
                </c:pt>
                <c:pt idx="1503">
                  <c:v>1.5211450000000042</c:v>
                </c:pt>
                <c:pt idx="1504">
                  <c:v>1.5222349999999949</c:v>
                </c:pt>
                <c:pt idx="1505">
                  <c:v>1.5161449999999945</c:v>
                </c:pt>
                <c:pt idx="1506">
                  <c:v>1.5217449999999957</c:v>
                </c:pt>
                <c:pt idx="1507">
                  <c:v>1.527000000000001</c:v>
                </c:pt>
                <c:pt idx="1508">
                  <c:v>1.5202799999999996</c:v>
                </c:pt>
                <c:pt idx="1509">
                  <c:v>1.5228699999999975</c:v>
                </c:pt>
                <c:pt idx="1510">
                  <c:v>1.5215249999999969</c:v>
                </c:pt>
                <c:pt idx="1511">
                  <c:v>1.5319299999999885</c:v>
                </c:pt>
                <c:pt idx="1512">
                  <c:v>1.5274150000000049</c:v>
                </c:pt>
                <c:pt idx="1513">
                  <c:v>1.5365900000000039</c:v>
                </c:pt>
                <c:pt idx="1514">
                  <c:v>1.5380399999999952</c:v>
                </c:pt>
                <c:pt idx="1515">
                  <c:v>1.5406399999999962</c:v>
                </c:pt>
                <c:pt idx="1516">
                  <c:v>1.5413450000000068</c:v>
                </c:pt>
                <c:pt idx="1517">
                  <c:v>1.5378199999999964</c:v>
                </c:pt>
                <c:pt idx="1518">
                  <c:v>1.5415299999999945</c:v>
                </c:pt>
                <c:pt idx="1519">
                  <c:v>1.5466749999999934</c:v>
                </c:pt>
                <c:pt idx="1520">
                  <c:v>1.5398499999999871</c:v>
                </c:pt>
                <c:pt idx="1521">
                  <c:v>1.5505899999999997</c:v>
                </c:pt>
                <c:pt idx="1522">
                  <c:v>1.5440499999999986</c:v>
                </c:pt>
                <c:pt idx="1523">
                  <c:v>1.5523150000000072</c:v>
                </c:pt>
                <c:pt idx="1524">
                  <c:v>1.5516449999999935</c:v>
                </c:pt>
                <c:pt idx="1525">
                  <c:v>1.5494699999999995</c:v>
                </c:pt>
                <c:pt idx="1526">
                  <c:v>1.5499599999999987</c:v>
                </c:pt>
                <c:pt idx="1527">
                  <c:v>1.5420550000000048</c:v>
                </c:pt>
                <c:pt idx="1528">
                  <c:v>1.5586950000000002</c:v>
                </c:pt>
                <c:pt idx="1529">
                  <c:v>1.5575599999999952</c:v>
                </c:pt>
                <c:pt idx="1530">
                  <c:v>1.559094999999985</c:v>
                </c:pt>
                <c:pt idx="1531">
                  <c:v>1.5518849999999986</c:v>
                </c:pt>
                <c:pt idx="1532">
                  <c:v>1.5607600000000019</c:v>
                </c:pt>
                <c:pt idx="1533">
                  <c:v>1.5585200000000015</c:v>
                </c:pt>
                <c:pt idx="1534">
                  <c:v>1.5555250000000029</c:v>
                </c:pt>
                <c:pt idx="1535">
                  <c:v>1.5671349999999933</c:v>
                </c:pt>
                <c:pt idx="1536">
                  <c:v>1.5666400000000067</c:v>
                </c:pt>
                <c:pt idx="1537">
                  <c:v>1.5693349999999953</c:v>
                </c:pt>
                <c:pt idx="1538">
                  <c:v>1.568374999999989</c:v>
                </c:pt>
                <c:pt idx="1539">
                  <c:v>1.5719349999999963</c:v>
                </c:pt>
                <c:pt idx="1540">
                  <c:v>1.5739349999999916</c:v>
                </c:pt>
                <c:pt idx="1541">
                  <c:v>1.5745150000000052</c:v>
                </c:pt>
                <c:pt idx="1542">
                  <c:v>1.5759800000000013</c:v>
                </c:pt>
                <c:pt idx="1543">
                  <c:v>1.5726700000000022</c:v>
                </c:pt>
                <c:pt idx="1544">
                  <c:v>1.5800150000000031</c:v>
                </c:pt>
                <c:pt idx="1545">
                  <c:v>1.5757100000000008</c:v>
                </c:pt>
                <c:pt idx="1546">
                  <c:v>1.5808999999999997</c:v>
                </c:pt>
                <c:pt idx="1547">
                  <c:v>1.5796799999999962</c:v>
                </c:pt>
                <c:pt idx="1548">
                  <c:v>1.5814399999999864</c:v>
                </c:pt>
                <c:pt idx="1549">
                  <c:v>1.5783799999999957</c:v>
                </c:pt>
                <c:pt idx="1550">
                  <c:v>1.5870749999999987</c:v>
                </c:pt>
                <c:pt idx="1551">
                  <c:v>1.5901500000000084</c:v>
                </c:pt>
                <c:pt idx="1552">
                  <c:v>1.5898749999999922</c:v>
                </c:pt>
                <c:pt idx="1553">
                  <c:v>1.5899749999999955</c:v>
                </c:pt>
                <c:pt idx="1554">
                  <c:v>1.5872700000000037</c:v>
                </c:pt>
                <c:pt idx="1555">
                  <c:v>1.5870199999999954</c:v>
                </c:pt>
                <c:pt idx="1556">
                  <c:v>1.5901449999999926</c:v>
                </c:pt>
                <c:pt idx="1557">
                  <c:v>1.5897299999999888</c:v>
                </c:pt>
                <c:pt idx="1558">
                  <c:v>1.597130000000007</c:v>
                </c:pt>
                <c:pt idx="1559">
                  <c:v>1.5965949999999935</c:v>
                </c:pt>
                <c:pt idx="1560">
                  <c:v>1.606465</c:v>
                </c:pt>
                <c:pt idx="1561">
                  <c:v>1.6039949999999976</c:v>
                </c:pt>
                <c:pt idx="1562">
                  <c:v>1.6029099999999943</c:v>
                </c:pt>
                <c:pt idx="1563">
                  <c:v>1.5992749999999916</c:v>
                </c:pt>
                <c:pt idx="1564">
                  <c:v>1.6018399999999957</c:v>
                </c:pt>
                <c:pt idx="1565">
                  <c:v>1.6019749999999959</c:v>
                </c:pt>
                <c:pt idx="1566">
                  <c:v>1.6072599999999966</c:v>
                </c:pt>
                <c:pt idx="1567">
                  <c:v>1.6103650000000016</c:v>
                </c:pt>
                <c:pt idx="1568">
                  <c:v>1.6113399999999984</c:v>
                </c:pt>
                <c:pt idx="1569">
                  <c:v>1.6068949999999944</c:v>
                </c:pt>
                <c:pt idx="1570">
                  <c:v>1.6115350000000035</c:v>
                </c:pt>
                <c:pt idx="1571">
                  <c:v>1.6141499999999951</c:v>
                </c:pt>
                <c:pt idx="1572">
                  <c:v>1.6130049999999869</c:v>
                </c:pt>
                <c:pt idx="1573">
                  <c:v>1.6205599999999976</c:v>
                </c:pt>
                <c:pt idx="1574">
                  <c:v>1.6168199999999899</c:v>
                </c:pt>
                <c:pt idx="1575">
                  <c:v>1.6248649999999998</c:v>
                </c:pt>
                <c:pt idx="1576">
                  <c:v>1.6276699999999948</c:v>
                </c:pt>
                <c:pt idx="1577">
                  <c:v>1.6233900000000006</c:v>
                </c:pt>
                <c:pt idx="1578">
                  <c:v>1.6334649999999868</c:v>
                </c:pt>
                <c:pt idx="1579">
                  <c:v>1.6289999999999907</c:v>
                </c:pt>
                <c:pt idx="1580">
                  <c:v>1.6270299999999907</c:v>
                </c:pt>
                <c:pt idx="1581">
                  <c:v>1.6311000000000035</c:v>
                </c:pt>
                <c:pt idx="1582">
                  <c:v>1.6350649999999973</c:v>
                </c:pt>
                <c:pt idx="1583">
                  <c:v>1.6320899999999909</c:v>
                </c:pt>
                <c:pt idx="1584">
                  <c:v>1.6417649999999924</c:v>
                </c:pt>
                <c:pt idx="1585">
                  <c:v>1.6331100000000021</c:v>
                </c:pt>
                <c:pt idx="1586">
                  <c:v>1.6364999999999981</c:v>
                </c:pt>
                <c:pt idx="1587">
                  <c:v>1.6347549999999984</c:v>
                </c:pt>
                <c:pt idx="1588">
                  <c:v>1.6430249999999944</c:v>
                </c:pt>
                <c:pt idx="1589">
                  <c:v>1.6391950000000008</c:v>
                </c:pt>
                <c:pt idx="1590">
                  <c:v>1.6416699999999906</c:v>
                </c:pt>
                <c:pt idx="1591">
                  <c:v>1.6440349999999881</c:v>
                </c:pt>
                <c:pt idx="1592">
                  <c:v>1.6416300000000064</c:v>
                </c:pt>
                <c:pt idx="1593">
                  <c:v>1.6443949999999887</c:v>
                </c:pt>
                <c:pt idx="1594">
                  <c:v>1.6457399999999893</c:v>
                </c:pt>
                <c:pt idx="1595">
                  <c:v>1.6497300000000052</c:v>
                </c:pt>
                <c:pt idx="1596">
                  <c:v>1.6521699999999981</c:v>
                </c:pt>
                <c:pt idx="1597">
                  <c:v>1.6467549999999989</c:v>
                </c:pt>
                <c:pt idx="1598">
                  <c:v>1.6548650000000009</c:v>
                </c:pt>
                <c:pt idx="1599">
                  <c:v>1.6549700000000058</c:v>
                </c:pt>
                <c:pt idx="1600">
                  <c:v>1.6541799999999967</c:v>
                </c:pt>
                <c:pt idx="1601">
                  <c:v>1.6592699999999923</c:v>
                </c:pt>
                <c:pt idx="1602">
                  <c:v>1.6653100000000052</c:v>
                </c:pt>
                <c:pt idx="1603">
                  <c:v>1.6587999999999994</c:v>
                </c:pt>
                <c:pt idx="1604">
                  <c:v>1.6632299999999844</c:v>
                </c:pt>
                <c:pt idx="1605">
                  <c:v>1.6600250000000045</c:v>
                </c:pt>
                <c:pt idx="1606">
                  <c:v>1.6672349999999909</c:v>
                </c:pt>
                <c:pt idx="1607">
                  <c:v>1.6690250000000049</c:v>
                </c:pt>
                <c:pt idx="1608">
                  <c:v>1.663605000000004</c:v>
                </c:pt>
                <c:pt idx="1609">
                  <c:v>1.6708799999999968</c:v>
                </c:pt>
                <c:pt idx="1610">
                  <c:v>1.6610249999999951</c:v>
                </c:pt>
                <c:pt idx="1611">
                  <c:v>1.6778849999999892</c:v>
                </c:pt>
                <c:pt idx="1612">
                  <c:v>1.6746199999999902</c:v>
                </c:pt>
                <c:pt idx="1613">
                  <c:v>1.6743400000000008</c:v>
                </c:pt>
                <c:pt idx="1614">
                  <c:v>1.6718149999999952</c:v>
                </c:pt>
                <c:pt idx="1615">
                  <c:v>1.6800300000000021</c:v>
                </c:pt>
                <c:pt idx="1616">
                  <c:v>1.6793399999999963</c:v>
                </c:pt>
                <c:pt idx="1617">
                  <c:v>1.6752199999999959</c:v>
                </c:pt>
                <c:pt idx="1618">
                  <c:v>1.681484999999995</c:v>
                </c:pt>
                <c:pt idx="1619">
                  <c:v>1.6868999999999943</c:v>
                </c:pt>
                <c:pt idx="1620">
                  <c:v>1.6880049999999898</c:v>
                </c:pt>
                <c:pt idx="1621">
                  <c:v>1.6769049999999908</c:v>
                </c:pt>
                <c:pt idx="1622">
                  <c:v>1.6889949999999914</c:v>
                </c:pt>
                <c:pt idx="1623">
                  <c:v>1.6911550000000091</c:v>
                </c:pt>
                <c:pt idx="1624">
                  <c:v>1.6849249999999927</c:v>
                </c:pt>
                <c:pt idx="1625">
                  <c:v>1.6915800000000019</c:v>
                </c:pt>
                <c:pt idx="1626">
                  <c:v>1.700870000000009</c:v>
                </c:pt>
                <c:pt idx="1627">
                  <c:v>1.6976099999999974</c:v>
                </c:pt>
                <c:pt idx="1628">
                  <c:v>1.6982500000000016</c:v>
                </c:pt>
                <c:pt idx="1629">
                  <c:v>1.6962949999999921</c:v>
                </c:pt>
                <c:pt idx="1630">
                  <c:v>1.7040649999999999</c:v>
                </c:pt>
                <c:pt idx="1631">
                  <c:v>1.6990749999999935</c:v>
                </c:pt>
                <c:pt idx="1632">
                  <c:v>1.7031750000000017</c:v>
                </c:pt>
                <c:pt idx="1633">
                  <c:v>1.7071800000000081</c:v>
                </c:pt>
                <c:pt idx="1634">
                  <c:v>1.7072550000000035</c:v>
                </c:pt>
                <c:pt idx="1635">
                  <c:v>1.7086549999999932</c:v>
                </c:pt>
                <c:pt idx="1636">
                  <c:v>1.7038500000000028</c:v>
                </c:pt>
                <c:pt idx="1637">
                  <c:v>1.7007199999999898</c:v>
                </c:pt>
                <c:pt idx="1638">
                  <c:v>1.7195799999999934</c:v>
                </c:pt>
                <c:pt idx="1639">
                  <c:v>1.718670000000003</c:v>
                </c:pt>
                <c:pt idx="1640">
                  <c:v>1.7113599999999991</c:v>
                </c:pt>
                <c:pt idx="1641">
                  <c:v>1.7201550000000054</c:v>
                </c:pt>
                <c:pt idx="1642">
                  <c:v>1.7190599999999989</c:v>
                </c:pt>
                <c:pt idx="1643">
                  <c:v>1.7158649999999938</c:v>
                </c:pt>
                <c:pt idx="1644">
                  <c:v>1.7158250000000095</c:v>
                </c:pt>
                <c:pt idx="1645">
                  <c:v>1.718474999999998</c:v>
                </c:pt>
                <c:pt idx="1646">
                  <c:v>1.7229400000000084</c:v>
                </c:pt>
                <c:pt idx="1647">
                  <c:v>1.7230550000000022</c:v>
                </c:pt>
                <c:pt idx="1648">
                  <c:v>1.7297949999999958</c:v>
                </c:pt>
                <c:pt idx="1649">
                  <c:v>1.7284549999999967</c:v>
                </c:pt>
                <c:pt idx="1650">
                  <c:v>1.7220799999999912</c:v>
                </c:pt>
                <c:pt idx="1651">
                  <c:v>1.7245649999999841</c:v>
                </c:pt>
                <c:pt idx="1652">
                  <c:v>1.7347400000000022</c:v>
                </c:pt>
                <c:pt idx="1653">
                  <c:v>1.7410249999999934</c:v>
                </c:pt>
                <c:pt idx="1654">
                  <c:v>1.7264449999999982</c:v>
                </c:pt>
                <c:pt idx="1655">
                  <c:v>1.7389899999999869</c:v>
                </c:pt>
                <c:pt idx="1656">
                  <c:v>1.7301549999999963</c:v>
                </c:pt>
                <c:pt idx="1657">
                  <c:v>1.7336799999999926</c:v>
                </c:pt>
                <c:pt idx="1658">
                  <c:v>1.7341599999999886</c:v>
                </c:pt>
                <c:pt idx="1659">
                  <c:v>1.7439549999999997</c:v>
                </c:pt>
                <c:pt idx="1660">
                  <c:v>1.7430999999999983</c:v>
                </c:pt>
                <c:pt idx="1661">
                  <c:v>1.7383999999999986</c:v>
                </c:pt>
                <c:pt idx="1662">
                  <c:v>1.7478949999999855</c:v>
                </c:pt>
                <c:pt idx="1663">
                  <c:v>1.7495199999999897</c:v>
                </c:pt>
                <c:pt idx="1664">
                  <c:v>1.747799999999998</c:v>
                </c:pt>
                <c:pt idx="1665">
                  <c:v>1.7482150000000019</c:v>
                </c:pt>
                <c:pt idx="1666">
                  <c:v>1.7419699999999949</c:v>
                </c:pt>
                <c:pt idx="1667">
                  <c:v>1.7550549999999987</c:v>
                </c:pt>
                <c:pt idx="1668">
                  <c:v>1.7550399999999939</c:v>
                </c:pt>
                <c:pt idx="1669">
                  <c:v>1.7548749999999984</c:v>
                </c:pt>
                <c:pt idx="1670">
                  <c:v>1.7559250000000048</c:v>
                </c:pt>
                <c:pt idx="1671">
                  <c:v>1.7499049999999841</c:v>
                </c:pt>
                <c:pt idx="1672">
                  <c:v>1.7612900000000025</c:v>
                </c:pt>
                <c:pt idx="1673">
                  <c:v>1.7630599999999959</c:v>
                </c:pt>
                <c:pt idx="1674">
                  <c:v>1.7597449999999952</c:v>
                </c:pt>
                <c:pt idx="1675">
                  <c:v>1.7559549999999859</c:v>
                </c:pt>
                <c:pt idx="1676">
                  <c:v>1.7574449999999899</c:v>
                </c:pt>
                <c:pt idx="1677">
                  <c:v>1.7639149999999972</c:v>
                </c:pt>
                <c:pt idx="1678">
                  <c:v>1.7665900000000079</c:v>
                </c:pt>
                <c:pt idx="1679">
                  <c:v>1.7689199999999943</c:v>
                </c:pt>
                <c:pt idx="1680">
                  <c:v>1.7712199999999996</c:v>
                </c:pt>
                <c:pt idx="1681">
                  <c:v>1.771055000000004</c:v>
                </c:pt>
                <c:pt idx="1682">
                  <c:v>1.771899999999988</c:v>
                </c:pt>
                <c:pt idx="1683">
                  <c:v>1.7743499999999983</c:v>
                </c:pt>
                <c:pt idx="1684">
                  <c:v>1.7708849999999927</c:v>
                </c:pt>
                <c:pt idx="1685">
                  <c:v>1.7700449999999961</c:v>
                </c:pt>
                <c:pt idx="1686">
                  <c:v>1.7719949999999898</c:v>
                </c:pt>
                <c:pt idx="1687">
                  <c:v>1.7710549999999898</c:v>
                </c:pt>
                <c:pt idx="1688">
                  <c:v>1.7829299999999932</c:v>
                </c:pt>
                <c:pt idx="1689">
                  <c:v>1.7848299999999995</c:v>
                </c:pt>
                <c:pt idx="1690">
                  <c:v>1.7750199999999978</c:v>
                </c:pt>
                <c:pt idx="1691">
                  <c:v>1.7873599999999925</c:v>
                </c:pt>
                <c:pt idx="1692">
                  <c:v>1.7893650000000036</c:v>
                </c:pt>
                <c:pt idx="1693">
                  <c:v>1.7957699999999903</c:v>
                </c:pt>
                <c:pt idx="1694">
                  <c:v>1.7934950000000072</c:v>
                </c:pt>
                <c:pt idx="1695">
                  <c:v>1.7880799999999937</c:v>
                </c:pt>
                <c:pt idx="1696">
                  <c:v>1.8021400000000085</c:v>
                </c:pt>
                <c:pt idx="1697">
                  <c:v>1.7939699999999874</c:v>
                </c:pt>
                <c:pt idx="1698">
                  <c:v>1.7879099999999966</c:v>
                </c:pt>
                <c:pt idx="1699">
                  <c:v>1.7920149999999921</c:v>
                </c:pt>
                <c:pt idx="1700">
                  <c:v>1.7997349999999983</c:v>
                </c:pt>
                <c:pt idx="1701">
                  <c:v>1.804079999999999</c:v>
                </c:pt>
                <c:pt idx="1702">
                  <c:v>1.7985249999999979</c:v>
                </c:pt>
                <c:pt idx="1703">
                  <c:v>1.8005549999999886</c:v>
                </c:pt>
                <c:pt idx="1704">
                  <c:v>1.8045699999999982</c:v>
                </c:pt>
                <c:pt idx="1705">
                  <c:v>1.7994249999999994</c:v>
                </c:pt>
                <c:pt idx="1706">
                  <c:v>1.8107549999999861</c:v>
                </c:pt>
                <c:pt idx="1707">
                  <c:v>1.8103399999999965</c:v>
                </c:pt>
                <c:pt idx="1708">
                  <c:v>1.8110399999999913</c:v>
                </c:pt>
                <c:pt idx="1709">
                  <c:v>1.8130000000000024</c:v>
                </c:pt>
                <c:pt idx="1710">
                  <c:v>1.8138849999999991</c:v>
                </c:pt>
                <c:pt idx="1711">
                  <c:v>1.8236050000000006</c:v>
                </c:pt>
                <c:pt idx="1712">
                  <c:v>1.8137049999999846</c:v>
                </c:pt>
                <c:pt idx="1713">
                  <c:v>1.8221549999999951</c:v>
                </c:pt>
                <c:pt idx="1714">
                  <c:v>1.8246049999999912</c:v>
                </c:pt>
                <c:pt idx="1715">
                  <c:v>1.8247299999999882</c:v>
                </c:pt>
                <c:pt idx="1716">
                  <c:v>1.820210000000003</c:v>
                </c:pt>
                <c:pt idx="1717">
                  <c:v>1.8226300000000037</c:v>
                </c:pt>
                <c:pt idx="1718">
                  <c:v>1.8273799999999909</c:v>
                </c:pt>
                <c:pt idx="1719">
                  <c:v>1.8261849999999953</c:v>
                </c:pt>
                <c:pt idx="1720">
                  <c:v>1.8253150000000034</c:v>
                </c:pt>
                <c:pt idx="1721">
                  <c:v>1.8280500000000046</c:v>
                </c:pt>
                <c:pt idx="1722">
                  <c:v>1.8296199999999914</c:v>
                </c:pt>
                <c:pt idx="1723">
                  <c:v>1.8338999999999999</c:v>
                </c:pt>
                <c:pt idx="1724">
                  <c:v>1.8376049999999964</c:v>
                </c:pt>
                <c:pt idx="1725">
                  <c:v>1.8351899999999972</c:v>
                </c:pt>
                <c:pt idx="1726">
                  <c:v>1.8352249999999941</c:v>
                </c:pt>
                <c:pt idx="1727">
                  <c:v>1.8423299999999898</c:v>
                </c:pt>
                <c:pt idx="1728">
                  <c:v>1.8400749999999988</c:v>
                </c:pt>
                <c:pt idx="1729">
                  <c:v>1.8437299999999937</c:v>
                </c:pt>
                <c:pt idx="1730">
                  <c:v>1.8439900000000051</c:v>
                </c:pt>
                <c:pt idx="1731">
                  <c:v>1.845595000000003</c:v>
                </c:pt>
                <c:pt idx="1732">
                  <c:v>1.8483750000000043</c:v>
                </c:pt>
                <c:pt idx="1733">
                  <c:v>1.8495400000000046</c:v>
                </c:pt>
                <c:pt idx="1734">
                  <c:v>1.8479800000000068</c:v>
                </c:pt>
                <c:pt idx="1735">
                  <c:v>1.8540700000000072</c:v>
                </c:pt>
                <c:pt idx="1736">
                  <c:v>1.8543099999999981</c:v>
                </c:pt>
                <c:pt idx="1737">
                  <c:v>1.8578199999999896</c:v>
                </c:pt>
                <c:pt idx="1738">
                  <c:v>1.8554249999999968</c:v>
                </c:pt>
                <c:pt idx="1739">
                  <c:v>1.8571999999999917</c:v>
                </c:pt>
                <c:pt idx="1740">
                  <c:v>1.8564499999999953</c:v>
                </c:pt>
                <c:pt idx="1741">
                  <c:v>1.8656849999999991</c:v>
                </c:pt>
                <c:pt idx="1742">
                  <c:v>1.8614499999999907</c:v>
                </c:pt>
                <c:pt idx="1743">
                  <c:v>1.8614899999999892</c:v>
                </c:pt>
                <c:pt idx="1744">
                  <c:v>1.8591849999999965</c:v>
                </c:pt>
                <c:pt idx="1745">
                  <c:v>1.8593249999999983</c:v>
                </c:pt>
                <c:pt idx="1746">
                  <c:v>1.8674100000000067</c:v>
                </c:pt>
                <c:pt idx="1747">
                  <c:v>1.8621699999999919</c:v>
                </c:pt>
                <c:pt idx="1748">
                  <c:v>1.8690050000000014</c:v>
                </c:pt>
                <c:pt idx="1749">
                  <c:v>1.8704249999999973</c:v>
                </c:pt>
                <c:pt idx="1750">
                  <c:v>1.8647949999999867</c:v>
                </c:pt>
                <c:pt idx="1751">
                  <c:v>1.8706349999999929</c:v>
                </c:pt>
                <c:pt idx="1752">
                  <c:v>1.8785950000000042</c:v>
                </c:pt>
                <c:pt idx="1753">
                  <c:v>1.8801399999999973</c:v>
                </c:pt>
                <c:pt idx="1754">
                  <c:v>1.8665749999999974</c:v>
                </c:pt>
                <c:pt idx="1755">
                  <c:v>1.878824999999992</c:v>
                </c:pt>
                <c:pt idx="1756">
                  <c:v>1.8774399999999929</c:v>
                </c:pt>
                <c:pt idx="1757">
                  <c:v>1.8823600000000056</c:v>
                </c:pt>
                <c:pt idx="1758">
                  <c:v>1.8812849999999912</c:v>
                </c:pt>
                <c:pt idx="1759">
                  <c:v>1.8853349999999978</c:v>
                </c:pt>
                <c:pt idx="1760">
                  <c:v>1.8860799999999927</c:v>
                </c:pt>
                <c:pt idx="1761">
                  <c:v>1.888024999999999</c:v>
                </c:pt>
                <c:pt idx="1762">
                  <c:v>1.8854649999999964</c:v>
                </c:pt>
                <c:pt idx="1763">
                  <c:v>1.8876350000000031</c:v>
                </c:pt>
                <c:pt idx="1764">
                  <c:v>1.8926449999999875</c:v>
                </c:pt>
                <c:pt idx="1765">
                  <c:v>1.8950399999999945</c:v>
                </c:pt>
                <c:pt idx="1766">
                  <c:v>1.8937150000000003</c:v>
                </c:pt>
                <c:pt idx="1767">
                  <c:v>1.8966149999999971</c:v>
                </c:pt>
                <c:pt idx="1768">
                  <c:v>1.9038849999999883</c:v>
                </c:pt>
                <c:pt idx="1769">
                  <c:v>1.9013499999999937</c:v>
                </c:pt>
                <c:pt idx="1770">
                  <c:v>1.8972449999999981</c:v>
                </c:pt>
                <c:pt idx="1771">
                  <c:v>1.9093049999999891</c:v>
                </c:pt>
                <c:pt idx="1772">
                  <c:v>1.9039899999999932</c:v>
                </c:pt>
                <c:pt idx="1773">
                  <c:v>1.9088999999999885</c:v>
                </c:pt>
                <c:pt idx="1774">
                  <c:v>1.9109800000000092</c:v>
                </c:pt>
                <c:pt idx="1775">
                  <c:v>1.9063850000000002</c:v>
                </c:pt>
                <c:pt idx="1776">
                  <c:v>1.9095949999999959</c:v>
                </c:pt>
                <c:pt idx="1777">
                  <c:v>1.9035549999999972</c:v>
                </c:pt>
                <c:pt idx="1778">
                  <c:v>1.9091249999999889</c:v>
                </c:pt>
                <c:pt idx="1779">
                  <c:v>1.9154199999999975</c:v>
                </c:pt>
                <c:pt idx="1780">
                  <c:v>1.9158899999999903</c:v>
                </c:pt>
                <c:pt idx="1781">
                  <c:v>1.9208299999999952</c:v>
                </c:pt>
                <c:pt idx="1782">
                  <c:v>1.9167800000000028</c:v>
                </c:pt>
                <c:pt idx="1783">
                  <c:v>1.9183550000000054</c:v>
                </c:pt>
                <c:pt idx="1784">
                  <c:v>1.915655000000001</c:v>
                </c:pt>
                <c:pt idx="1785">
                  <c:v>1.9188349999999872</c:v>
                </c:pt>
                <c:pt idx="1786">
                  <c:v>1.9212799999999959</c:v>
                </c:pt>
                <c:pt idx="1787">
                  <c:v>1.9206949999999949</c:v>
                </c:pt>
                <c:pt idx="1788">
                  <c:v>1.9308999999999941</c:v>
                </c:pt>
                <c:pt idx="1789">
                  <c:v>1.9228099999999984</c:v>
                </c:pt>
                <c:pt idx="1790">
                  <c:v>1.9357200000000034</c:v>
                </c:pt>
                <c:pt idx="1791">
                  <c:v>1.9292299999999898</c:v>
                </c:pt>
                <c:pt idx="1792">
                  <c:v>1.933099999999996</c:v>
                </c:pt>
                <c:pt idx="1793">
                  <c:v>1.9391250000000042</c:v>
                </c:pt>
                <c:pt idx="1794">
                  <c:v>1.9353049999999996</c:v>
                </c:pt>
                <c:pt idx="1795">
                  <c:v>1.9302799999999962</c:v>
                </c:pt>
                <c:pt idx="1796">
                  <c:v>1.9397249999999957</c:v>
                </c:pt>
                <c:pt idx="1797">
                  <c:v>1.9341399999999993</c:v>
                </c:pt>
                <c:pt idx="1798">
                  <c:v>1.9424000000000063</c:v>
                </c:pt>
                <c:pt idx="1799">
                  <c:v>1.9437949999999944</c:v>
                </c:pt>
                <c:pt idx="1800">
                  <c:v>1.9445249999999987</c:v>
                </c:pt>
                <c:pt idx="1801">
                  <c:v>1.9459799999999916</c:v>
                </c:pt>
                <c:pt idx="1802">
                  <c:v>1.9470050000000043</c:v>
                </c:pt>
                <c:pt idx="1803">
                  <c:v>1.9541399999999953</c:v>
                </c:pt>
                <c:pt idx="1804">
                  <c:v>1.9532549999999986</c:v>
                </c:pt>
                <c:pt idx="1805">
                  <c:v>1.9496850000000023</c:v>
                </c:pt>
                <c:pt idx="1806">
                  <c:v>1.9584200000000038</c:v>
                </c:pt>
                <c:pt idx="1807">
                  <c:v>1.9573800000000006</c:v>
                </c:pt>
                <c:pt idx="1808">
                  <c:v>1.9551099999999906</c:v>
                </c:pt>
                <c:pt idx="1809">
                  <c:v>1.9589449999999999</c:v>
                </c:pt>
                <c:pt idx="1810">
                  <c:v>1.9611799999999988</c:v>
                </c:pt>
                <c:pt idx="1811">
                  <c:v>1.9581400000000002</c:v>
                </c:pt>
                <c:pt idx="1812">
                  <c:v>1.9582549999999941</c:v>
                </c:pt>
                <c:pt idx="1813">
                  <c:v>1.9655599999999964</c:v>
                </c:pt>
                <c:pt idx="1814">
                  <c:v>1.9621749999999878</c:v>
                </c:pt>
                <c:pt idx="1815">
                  <c:v>1.9691349999999943</c:v>
                </c:pt>
                <c:pt idx="1816">
                  <c:v>1.9665899999999965</c:v>
                </c:pt>
                <c:pt idx="1817">
                  <c:v>1.9617599999999982</c:v>
                </c:pt>
                <c:pt idx="1818">
                  <c:v>1.9655050000000074</c:v>
                </c:pt>
                <c:pt idx="1819">
                  <c:v>1.9694499999999948</c:v>
                </c:pt>
                <c:pt idx="1820">
                  <c:v>1.9633499999999913</c:v>
                </c:pt>
                <c:pt idx="1821">
                  <c:v>1.9750750000000039</c:v>
                </c:pt>
                <c:pt idx="1822">
                  <c:v>1.9740500000000054</c:v>
                </c:pt>
                <c:pt idx="1823">
                  <c:v>1.9807249999999925</c:v>
                </c:pt>
                <c:pt idx="1824">
                  <c:v>1.9803399999999982</c:v>
                </c:pt>
                <c:pt idx="1825">
                  <c:v>1.9785449999999969</c:v>
                </c:pt>
                <c:pt idx="1826">
                  <c:v>1.9870250000000027</c:v>
                </c:pt>
                <c:pt idx="1827">
                  <c:v>1.9831549999999964</c:v>
                </c:pt>
                <c:pt idx="1828">
                  <c:v>1.9840049999999962</c:v>
                </c:pt>
                <c:pt idx="1829">
                  <c:v>1.9814399999999921</c:v>
                </c:pt>
                <c:pt idx="1830">
                  <c:v>1.9813299999999998</c:v>
                </c:pt>
                <c:pt idx="1831">
                  <c:v>1.9919000000000011</c:v>
                </c:pt>
                <c:pt idx="1832">
                  <c:v>1.9890949999999918</c:v>
                </c:pt>
                <c:pt idx="1833">
                  <c:v>1.9952650000000034</c:v>
                </c:pt>
                <c:pt idx="1834">
                  <c:v>1.992769999999993</c:v>
                </c:pt>
                <c:pt idx="1835">
                  <c:v>1.9946750000000009</c:v>
                </c:pt>
                <c:pt idx="1836">
                  <c:v>1.9997599999999949</c:v>
                </c:pt>
                <c:pt idx="1837">
                  <c:v>1.9988549999999918</c:v>
                </c:pt>
                <c:pt idx="1838">
                  <c:v>1.9958500000000043</c:v>
                </c:pt>
                <c:pt idx="1839">
                  <c:v>2.0029600000000016</c:v>
                </c:pt>
                <c:pt idx="1840">
                  <c:v>1.9980699999999985</c:v>
                </c:pt>
                <c:pt idx="1841">
                  <c:v>2.0059550000000002</c:v>
                </c:pt>
                <c:pt idx="1842">
                  <c:v>2.0096549999999951</c:v>
                </c:pt>
                <c:pt idx="1843">
                  <c:v>2.0043000000000006</c:v>
                </c:pt>
                <c:pt idx="1844">
                  <c:v>2.0047549999999887</c:v>
                </c:pt>
                <c:pt idx="1845">
                  <c:v>2.0164400000000029</c:v>
                </c:pt>
                <c:pt idx="1846">
                  <c:v>2.0158099999999877</c:v>
                </c:pt>
                <c:pt idx="1847">
                  <c:v>2.0125000000000028</c:v>
                </c:pt>
                <c:pt idx="1848">
                  <c:v>2.0124100000000027</c:v>
                </c:pt>
                <c:pt idx="1849">
                  <c:v>2.0178499999999957</c:v>
                </c:pt>
                <c:pt idx="1850">
                  <c:v>2.0268399999999929</c:v>
                </c:pt>
                <c:pt idx="1851">
                  <c:v>2.018889999999999</c:v>
                </c:pt>
                <c:pt idx="1852">
                  <c:v>2.0164699999999982</c:v>
                </c:pt>
                <c:pt idx="1853">
                  <c:v>2.0186350000000033</c:v>
                </c:pt>
                <c:pt idx="1854">
                  <c:v>2.0218749999999943</c:v>
                </c:pt>
                <c:pt idx="1855">
                  <c:v>2.0249450000000024</c:v>
                </c:pt>
                <c:pt idx="1856">
                  <c:v>2.0224599999999953</c:v>
                </c:pt>
                <c:pt idx="1857">
                  <c:v>2.0286849999999959</c:v>
                </c:pt>
                <c:pt idx="1858">
                  <c:v>2.0224950000000064</c:v>
                </c:pt>
                <c:pt idx="1859">
                  <c:v>2.0304550000000035</c:v>
                </c:pt>
                <c:pt idx="1860">
                  <c:v>2.0259499999999946</c:v>
                </c:pt>
                <c:pt idx="1861">
                  <c:v>2.0397349999999932</c:v>
                </c:pt>
                <c:pt idx="1862">
                  <c:v>2.0319649999999996</c:v>
                </c:pt>
                <c:pt idx="1863">
                  <c:v>2.0456549999999964</c:v>
                </c:pt>
                <c:pt idx="1864">
                  <c:v>2.0405650000000009</c:v>
                </c:pt>
                <c:pt idx="1865">
                  <c:v>2.0372299999999939</c:v>
                </c:pt>
                <c:pt idx="1866">
                  <c:v>2.033504999999991</c:v>
                </c:pt>
                <c:pt idx="1867">
                  <c:v>2.0501050000000021</c:v>
                </c:pt>
                <c:pt idx="1868">
                  <c:v>2.0383649999999989</c:v>
                </c:pt>
                <c:pt idx="1869">
                  <c:v>2.0455399999999884</c:v>
                </c:pt>
                <c:pt idx="1870">
                  <c:v>2.0397199999999884</c:v>
                </c:pt>
                <c:pt idx="1871">
                  <c:v>2.0423699999999911</c:v>
                </c:pt>
                <c:pt idx="1872">
                  <c:v>2.0495850000000075</c:v>
                </c:pt>
                <c:pt idx="1873">
                  <c:v>2.0465149999999994</c:v>
                </c:pt>
                <c:pt idx="1874">
                  <c:v>2.0541449999999912</c:v>
                </c:pt>
                <c:pt idx="1875">
                  <c:v>2.0524450000000058</c:v>
                </c:pt>
                <c:pt idx="1876">
                  <c:v>2.0557400000000001</c:v>
                </c:pt>
                <c:pt idx="1877">
                  <c:v>2.0587850000000003</c:v>
                </c:pt>
                <c:pt idx="1878">
                  <c:v>2.062065000000004</c:v>
                </c:pt>
                <c:pt idx="1879">
                  <c:v>2.0622499999999917</c:v>
                </c:pt>
                <c:pt idx="1880">
                  <c:v>2.0625500000000017</c:v>
                </c:pt>
                <c:pt idx="1881">
                  <c:v>2.060584999999989</c:v>
                </c:pt>
                <c:pt idx="1882">
                  <c:v>2.0691649999999981</c:v>
                </c:pt>
                <c:pt idx="1883">
                  <c:v>2.0585400000000078</c:v>
                </c:pt>
                <c:pt idx="1884">
                  <c:v>2.0648699999999991</c:v>
                </c:pt>
                <c:pt idx="1885">
                  <c:v>2.0678649999999976</c:v>
                </c:pt>
                <c:pt idx="1886">
                  <c:v>2.0739499999999964</c:v>
                </c:pt>
                <c:pt idx="1887">
                  <c:v>2.0707799999999992</c:v>
                </c:pt>
                <c:pt idx="1888">
                  <c:v>2.0767799999999852</c:v>
                </c:pt>
                <c:pt idx="1889">
                  <c:v>2.0704799999999892</c:v>
                </c:pt>
                <c:pt idx="1890">
                  <c:v>2.0761449999999968</c:v>
                </c:pt>
                <c:pt idx="1891">
                  <c:v>2.0717849999999913</c:v>
                </c:pt>
                <c:pt idx="1892">
                  <c:v>2.0766299999999944</c:v>
                </c:pt>
                <c:pt idx="1893">
                  <c:v>2.0761650000000031</c:v>
                </c:pt>
                <c:pt idx="1894">
                  <c:v>2.0824100000000101</c:v>
                </c:pt>
                <c:pt idx="1895">
                  <c:v>2.0821650000000034</c:v>
                </c:pt>
                <c:pt idx="1896">
                  <c:v>2.0909249999999986</c:v>
                </c:pt>
                <c:pt idx="1897">
                  <c:v>2.0864399999999961</c:v>
                </c:pt>
                <c:pt idx="1898">
                  <c:v>2.0858149999999966</c:v>
                </c:pt>
                <c:pt idx="1899">
                  <c:v>2.0885349999999931</c:v>
                </c:pt>
                <c:pt idx="1900">
                  <c:v>2.0851849999999956</c:v>
                </c:pt>
                <c:pt idx="1901">
                  <c:v>2.0954550000000012</c:v>
                </c:pt>
                <c:pt idx="1902">
                  <c:v>2.0945049999999981</c:v>
                </c:pt>
                <c:pt idx="1903">
                  <c:v>2.102445000000003</c:v>
                </c:pt>
                <c:pt idx="1904">
                  <c:v>2.1073999999999984</c:v>
                </c:pt>
                <c:pt idx="1905">
                  <c:v>2.0949599999999862</c:v>
                </c:pt>
                <c:pt idx="1906">
                  <c:v>2.1013849999999934</c:v>
                </c:pt>
                <c:pt idx="1907">
                  <c:v>2.1095600000000019</c:v>
                </c:pt>
                <c:pt idx="1908">
                  <c:v>2.1093450000000047</c:v>
                </c:pt>
                <c:pt idx="1909">
                  <c:v>2.1059999999999945</c:v>
                </c:pt>
                <c:pt idx="1910">
                  <c:v>2.1076349999999877</c:v>
                </c:pt>
                <c:pt idx="1911">
                  <c:v>2.1088799999999992</c:v>
                </c:pt>
                <c:pt idx="1912">
                  <c:v>2.1146150000000006</c:v>
                </c:pt>
                <c:pt idx="1913">
                  <c:v>2.1063649999999967</c:v>
                </c:pt>
                <c:pt idx="1914">
                  <c:v>2.1144899999999893</c:v>
                </c:pt>
                <c:pt idx="1915">
                  <c:v>2.1118550000000056</c:v>
                </c:pt>
                <c:pt idx="1916">
                  <c:v>2.1116600000000005</c:v>
                </c:pt>
                <c:pt idx="1917">
                  <c:v>2.1112600000000015</c:v>
                </c:pt>
                <c:pt idx="1918">
                  <c:v>2.1160399999999981</c:v>
                </c:pt>
                <c:pt idx="1919">
                  <c:v>2.1216449999999867</c:v>
                </c:pt>
                <c:pt idx="1920">
                  <c:v>2.1247900000000044</c:v>
                </c:pt>
                <c:pt idx="1921">
                  <c:v>2.1186249999999944</c:v>
                </c:pt>
                <c:pt idx="1922">
                  <c:v>2.1169999999999902</c:v>
                </c:pt>
                <c:pt idx="1923">
                  <c:v>2.1268400000000014</c:v>
                </c:pt>
                <c:pt idx="1924">
                  <c:v>2.1191299999999984</c:v>
                </c:pt>
                <c:pt idx="1925">
                  <c:v>2.1268499999999904</c:v>
                </c:pt>
                <c:pt idx="1926">
                  <c:v>2.1261549999999971</c:v>
                </c:pt>
                <c:pt idx="1927">
                  <c:v>2.1384749999999997</c:v>
                </c:pt>
                <c:pt idx="1928">
                  <c:v>2.1314749999999947</c:v>
                </c:pt>
                <c:pt idx="1929">
                  <c:v>2.1252549999999957</c:v>
                </c:pt>
                <c:pt idx="1930">
                  <c:v>2.1272999999999911</c:v>
                </c:pt>
                <c:pt idx="1931">
                  <c:v>2.1392599999999931</c:v>
                </c:pt>
                <c:pt idx="1932">
                  <c:v>2.1372850000000057</c:v>
                </c:pt>
                <c:pt idx="1933">
                  <c:v>2.1361500000000007</c:v>
                </c:pt>
                <c:pt idx="1934">
                  <c:v>2.1389349999999894</c:v>
                </c:pt>
                <c:pt idx="1935">
                  <c:v>2.1393800000000027</c:v>
                </c:pt>
                <c:pt idx="1936">
                  <c:v>2.1457449999999909</c:v>
                </c:pt>
                <c:pt idx="1937">
                  <c:v>2.1426000000000016</c:v>
                </c:pt>
                <c:pt idx="1938">
                  <c:v>2.1482500000000044</c:v>
                </c:pt>
                <c:pt idx="1939">
                  <c:v>2.1438699999999926</c:v>
                </c:pt>
                <c:pt idx="1940">
                  <c:v>2.1513750000000016</c:v>
                </c:pt>
                <c:pt idx="1941">
                  <c:v>2.1614599999999911</c:v>
                </c:pt>
                <c:pt idx="1942">
                  <c:v>2.1507450000000006</c:v>
                </c:pt>
                <c:pt idx="1943">
                  <c:v>2.163170000000008</c:v>
                </c:pt>
                <c:pt idx="1944">
                  <c:v>2.1634849999999943</c:v>
                </c:pt>
                <c:pt idx="1945">
                  <c:v>2.1561749999999904</c:v>
                </c:pt>
                <c:pt idx="1946">
                  <c:v>2.1543049999999937</c:v>
                </c:pt>
                <c:pt idx="1947">
                  <c:v>2.1611350000000016</c:v>
                </c:pt>
                <c:pt idx="1948">
                  <c:v>2.1638849999999934</c:v>
                </c:pt>
                <c:pt idx="1949">
                  <c:v>2.1640450000000016</c:v>
                </c:pt>
                <c:pt idx="1950">
                  <c:v>2.1665649999999914</c:v>
                </c:pt>
                <c:pt idx="1951">
                  <c:v>2.1700000000000017</c:v>
                </c:pt>
                <c:pt idx="1952">
                  <c:v>2.1690399999999954</c:v>
                </c:pt>
                <c:pt idx="1953">
                  <c:v>2.1697149999999965</c:v>
                </c:pt>
                <c:pt idx="1954">
                  <c:v>2.1702449999999942</c:v>
                </c:pt>
                <c:pt idx="1955">
                  <c:v>2.1751249999999942</c:v>
                </c:pt>
                <c:pt idx="1956">
                  <c:v>2.1691849999999988</c:v>
                </c:pt>
                <c:pt idx="1957">
                  <c:v>2.1759300000000081</c:v>
                </c:pt>
                <c:pt idx="1958">
                  <c:v>2.1784899999999965</c:v>
                </c:pt>
                <c:pt idx="1959">
                  <c:v>2.1820000000000022</c:v>
                </c:pt>
                <c:pt idx="1960">
                  <c:v>2.1822099999999978</c:v>
                </c:pt>
                <c:pt idx="1961">
                  <c:v>2.1811599999999913</c:v>
                </c:pt>
                <c:pt idx="1962">
                  <c:v>2.1856400000000065</c:v>
                </c:pt>
                <c:pt idx="1963">
                  <c:v>2.186719999999994</c:v>
                </c:pt>
                <c:pt idx="1964">
                  <c:v>2.1826349999999906</c:v>
                </c:pt>
                <c:pt idx="1965">
                  <c:v>2.190739999999991</c:v>
                </c:pt>
                <c:pt idx="1966">
                  <c:v>2.1886049999999955</c:v>
                </c:pt>
                <c:pt idx="1967">
                  <c:v>2.1844149999999871</c:v>
                </c:pt>
                <c:pt idx="1968">
                  <c:v>2.1925999999999846</c:v>
                </c:pt>
                <c:pt idx="1969">
                  <c:v>2.2011849999999953</c:v>
                </c:pt>
                <c:pt idx="1970">
                  <c:v>2.2005999999999943</c:v>
                </c:pt>
                <c:pt idx="1971">
                  <c:v>2.1951499999999982</c:v>
                </c:pt>
                <c:pt idx="1972">
                  <c:v>2.1996849999999881</c:v>
                </c:pt>
                <c:pt idx="1973">
                  <c:v>2.202574999999996</c:v>
                </c:pt>
                <c:pt idx="1974">
                  <c:v>2.2042199999999923</c:v>
                </c:pt>
                <c:pt idx="1975">
                  <c:v>2.1973500000000001</c:v>
                </c:pt>
                <c:pt idx="1976">
                  <c:v>2.2008599999999916</c:v>
                </c:pt>
                <c:pt idx="1977">
                  <c:v>2.2086950000000058</c:v>
                </c:pt>
                <c:pt idx="1978">
                  <c:v>2.2127100000000013</c:v>
                </c:pt>
                <c:pt idx="1979">
                  <c:v>2.2090400000000017</c:v>
                </c:pt>
                <c:pt idx="1980">
                  <c:v>2.2121250000000003</c:v>
                </c:pt>
                <c:pt idx="1981">
                  <c:v>2.2153399999999976</c:v>
                </c:pt>
                <c:pt idx="1982">
                  <c:v>2.2064850000000007</c:v>
                </c:pt>
                <c:pt idx="1983">
                  <c:v>2.2159449999999907</c:v>
                </c:pt>
                <c:pt idx="1984">
                  <c:v>2.2158999999999907</c:v>
                </c:pt>
                <c:pt idx="1985">
                  <c:v>2.2231749999999835</c:v>
                </c:pt>
                <c:pt idx="1986">
                  <c:v>2.2141400000000004</c:v>
                </c:pt>
                <c:pt idx="1987">
                  <c:v>2.2233449999999948</c:v>
                </c:pt>
                <c:pt idx="1988">
                  <c:v>2.2241299999999882</c:v>
                </c:pt>
                <c:pt idx="1989">
                  <c:v>2.2224099999999964</c:v>
                </c:pt>
                <c:pt idx="1990">
                  <c:v>2.2270699999999977</c:v>
                </c:pt>
                <c:pt idx="1991">
                  <c:v>2.2322750000000013</c:v>
                </c:pt>
                <c:pt idx="1992">
                  <c:v>2.2291249999999962</c:v>
                </c:pt>
                <c:pt idx="1993">
                  <c:v>2.239539999999991</c:v>
                </c:pt>
                <c:pt idx="1994">
                  <c:v>2.2284700000000015</c:v>
                </c:pt>
                <c:pt idx="1995">
                  <c:v>2.2354200000000048</c:v>
                </c:pt>
                <c:pt idx="1996">
                  <c:v>2.2342250000000092</c:v>
                </c:pt>
                <c:pt idx="1997">
                  <c:v>2.2347749999999991</c:v>
                </c:pt>
                <c:pt idx="1998">
                  <c:v>2.2324349999999953</c:v>
                </c:pt>
                <c:pt idx="1999">
                  <c:v>2.2383700000000033</c:v>
                </c:pt>
                <c:pt idx="2000">
                  <c:v>2.2387049999999959</c:v>
                </c:pt>
                <c:pt idx="2001">
                  <c:v>2.2405399999999958</c:v>
                </c:pt>
                <c:pt idx="2002">
                  <c:v>2.2404400000000066</c:v>
                </c:pt>
                <c:pt idx="2003">
                  <c:v>2.2499949999999984</c:v>
                </c:pt>
                <c:pt idx="2004">
                  <c:v>2.2430349999999919</c:v>
                </c:pt>
                <c:pt idx="2005">
                  <c:v>2.2493999999999943</c:v>
                </c:pt>
                <c:pt idx="2006">
                  <c:v>2.2555799999999948</c:v>
                </c:pt>
                <c:pt idx="2007">
                  <c:v>2.2581799999999959</c:v>
                </c:pt>
                <c:pt idx="2008">
                  <c:v>2.252484999999993</c:v>
                </c:pt>
                <c:pt idx="2009">
                  <c:v>2.2571599999999989</c:v>
                </c:pt>
                <c:pt idx="2010">
                  <c:v>2.2560549999999893</c:v>
                </c:pt>
                <c:pt idx="2011">
                  <c:v>2.2600849999999895</c:v>
                </c:pt>
                <c:pt idx="2012">
                  <c:v>2.2580750000000052</c:v>
                </c:pt>
                <c:pt idx="2013">
                  <c:v>2.2635949999999951</c:v>
                </c:pt>
                <c:pt idx="2014">
                  <c:v>2.2576499999999839</c:v>
                </c:pt>
                <c:pt idx="2015">
                  <c:v>2.2696150000000017</c:v>
                </c:pt>
                <c:pt idx="2016">
                  <c:v>2.2665849999999921</c:v>
                </c:pt>
                <c:pt idx="2017">
                  <c:v>2.269360000000006</c:v>
                </c:pt>
                <c:pt idx="2018">
                  <c:v>2.2763999999999953</c:v>
                </c:pt>
                <c:pt idx="2019">
                  <c:v>2.2641649999999913</c:v>
                </c:pt>
                <c:pt idx="2020">
                  <c:v>2.2768549999999976</c:v>
                </c:pt>
                <c:pt idx="2021">
                  <c:v>2.2744250000000079</c:v>
                </c:pt>
                <c:pt idx="2022">
                  <c:v>2.271064999999993</c:v>
                </c:pt>
                <c:pt idx="2023">
                  <c:v>2.2777449999999959</c:v>
                </c:pt>
                <c:pt idx="2024">
                  <c:v>2.289439999999999</c:v>
                </c:pt>
                <c:pt idx="2025">
                  <c:v>2.2785400000000067</c:v>
                </c:pt>
                <c:pt idx="2026">
                  <c:v>2.2785650000000004</c:v>
                </c:pt>
                <c:pt idx="2027">
                  <c:v>2.2801450000000045</c:v>
                </c:pt>
                <c:pt idx="2028">
                  <c:v>2.2837949999999978</c:v>
                </c:pt>
                <c:pt idx="2029">
                  <c:v>2.2834649999999925</c:v>
                </c:pt>
                <c:pt idx="2030">
                  <c:v>2.2913849999999911</c:v>
                </c:pt>
                <c:pt idx="2031">
                  <c:v>2.2934799999999882</c:v>
                </c:pt>
                <c:pt idx="2032">
                  <c:v>2.2967699999999951</c:v>
                </c:pt>
                <c:pt idx="2033">
                  <c:v>2.2935300000000041</c:v>
                </c:pt>
                <c:pt idx="2034">
                  <c:v>2.2926099999999963</c:v>
                </c:pt>
                <c:pt idx="2035">
                  <c:v>2.3000449999999972</c:v>
                </c:pt>
                <c:pt idx="2036">
                  <c:v>2.2967000000000013</c:v>
                </c:pt>
                <c:pt idx="2037">
                  <c:v>2.2946899999999886</c:v>
                </c:pt>
                <c:pt idx="2038">
                  <c:v>2.3033099999999962</c:v>
                </c:pt>
                <c:pt idx="2039">
                  <c:v>2.3101549999999946</c:v>
                </c:pt>
                <c:pt idx="2040">
                  <c:v>2.305374999999998</c:v>
                </c:pt>
                <c:pt idx="2041">
                  <c:v>2.3129049999999864</c:v>
                </c:pt>
                <c:pt idx="2042">
                  <c:v>2.3053399999999868</c:v>
                </c:pt>
                <c:pt idx="2043">
                  <c:v>2.309394999999995</c:v>
                </c:pt>
                <c:pt idx="2044">
                  <c:v>2.3094049999999982</c:v>
                </c:pt>
                <c:pt idx="2045">
                  <c:v>2.3117099999999908</c:v>
                </c:pt>
                <c:pt idx="2046">
                  <c:v>2.3156450000000035</c:v>
                </c:pt>
                <c:pt idx="2047">
                  <c:v>2.3201849999999951</c:v>
                </c:pt>
                <c:pt idx="2048">
                  <c:v>2.318160000000006</c:v>
                </c:pt>
                <c:pt idx="2049">
                  <c:v>2.3156799999999862</c:v>
                </c:pt>
                <c:pt idx="2050">
                  <c:v>2.3212549999999936</c:v>
                </c:pt>
                <c:pt idx="2051">
                  <c:v>2.3239349999999916</c:v>
                </c:pt>
                <c:pt idx="2052">
                  <c:v>2.3208399999999898</c:v>
                </c:pt>
                <c:pt idx="2053">
                  <c:v>2.3254000000000019</c:v>
                </c:pt>
                <c:pt idx="2054">
                  <c:v>2.3289449999999903</c:v>
                </c:pt>
                <c:pt idx="2055">
                  <c:v>2.3308650000000029</c:v>
                </c:pt>
                <c:pt idx="2056">
                  <c:v>2.328000000000003</c:v>
                </c:pt>
                <c:pt idx="2057">
                  <c:v>2.3295049999999975</c:v>
                </c:pt>
                <c:pt idx="2058">
                  <c:v>2.3356649999999917</c:v>
                </c:pt>
                <c:pt idx="2059">
                  <c:v>2.3417199999999951</c:v>
                </c:pt>
                <c:pt idx="2060">
                  <c:v>2.3257349999999946</c:v>
                </c:pt>
                <c:pt idx="2061">
                  <c:v>2.3377449999999982</c:v>
                </c:pt>
                <c:pt idx="2062">
                  <c:v>2.3428600000000017</c:v>
                </c:pt>
                <c:pt idx="2063">
                  <c:v>2.3425599999999918</c:v>
                </c:pt>
                <c:pt idx="2064">
                  <c:v>2.3363999999999976</c:v>
                </c:pt>
                <c:pt idx="2065">
                  <c:v>2.3417599999999936</c:v>
                </c:pt>
                <c:pt idx="2066">
                  <c:v>2.3480749999999944</c:v>
                </c:pt>
                <c:pt idx="2067">
                  <c:v>2.3475049999999982</c:v>
                </c:pt>
                <c:pt idx="2068">
                  <c:v>2.3507600000000082</c:v>
                </c:pt>
                <c:pt idx="2069">
                  <c:v>2.3496349999999921</c:v>
                </c:pt>
                <c:pt idx="2070">
                  <c:v>2.343670000000003</c:v>
                </c:pt>
                <c:pt idx="2071">
                  <c:v>2.3499899999999911</c:v>
                </c:pt>
                <c:pt idx="2072">
                  <c:v>2.3538099999999957</c:v>
                </c:pt>
                <c:pt idx="2073">
                  <c:v>2.3618649999999946</c:v>
                </c:pt>
                <c:pt idx="2074">
                  <c:v>2.3595499999999845</c:v>
                </c:pt>
                <c:pt idx="2075">
                  <c:v>2.3691249999999968</c:v>
                </c:pt>
                <c:pt idx="2076">
                  <c:v>2.3662249999999858</c:v>
                </c:pt>
                <c:pt idx="2077">
                  <c:v>2.3639299999999963</c:v>
                </c:pt>
                <c:pt idx="2078">
                  <c:v>2.3629650000000026</c:v>
                </c:pt>
                <c:pt idx="2079">
                  <c:v>2.3631499999999903</c:v>
                </c:pt>
                <c:pt idx="2080">
                  <c:v>2.3678449999999884</c:v>
                </c:pt>
                <c:pt idx="2081">
                  <c:v>2.3695249999999959</c:v>
                </c:pt>
                <c:pt idx="2082">
                  <c:v>2.3725399999999865</c:v>
                </c:pt>
                <c:pt idx="2083">
                  <c:v>2.3742500000000035</c:v>
                </c:pt>
                <c:pt idx="2084">
                  <c:v>2.374449999999996</c:v>
                </c:pt>
                <c:pt idx="2085">
                  <c:v>2.3748800000000045</c:v>
                </c:pt>
                <c:pt idx="2086">
                  <c:v>2.3730899999999906</c:v>
                </c:pt>
                <c:pt idx="2087">
                  <c:v>2.3777099999999933</c:v>
                </c:pt>
                <c:pt idx="2088">
                  <c:v>2.372179999999986</c:v>
                </c:pt>
                <c:pt idx="2089">
                  <c:v>2.375985</c:v>
                </c:pt>
                <c:pt idx="2090">
                  <c:v>2.3865849999999966</c:v>
                </c:pt>
                <c:pt idx="2091">
                  <c:v>2.3919500000000085</c:v>
                </c:pt>
                <c:pt idx="2092">
                  <c:v>2.3941499999999962</c:v>
                </c:pt>
                <c:pt idx="2093">
                  <c:v>2.3841099999999926</c:v>
                </c:pt>
                <c:pt idx="2094">
                  <c:v>2.3927350000000018</c:v>
                </c:pt>
                <c:pt idx="2095">
                  <c:v>2.3922100000000057</c:v>
                </c:pt>
                <c:pt idx="2096">
                  <c:v>2.396694999999994</c:v>
                </c:pt>
                <c:pt idx="2097">
                  <c:v>2.3822600000000023</c:v>
                </c:pt>
                <c:pt idx="2098">
                  <c:v>2.3964599999999905</c:v>
                </c:pt>
                <c:pt idx="2099">
                  <c:v>2.3974599999999953</c:v>
                </c:pt>
                <c:pt idx="2100">
                  <c:v>2.3980799999999931</c:v>
                </c:pt>
                <c:pt idx="2101">
                  <c:v>2.396844999999999</c:v>
                </c:pt>
                <c:pt idx="2102">
                  <c:v>2.4082650000000001</c:v>
                </c:pt>
                <c:pt idx="2103">
                  <c:v>2.404404999999997</c:v>
                </c:pt>
                <c:pt idx="2104">
                  <c:v>2.4070949999999982</c:v>
                </c:pt>
                <c:pt idx="2105">
                  <c:v>2.4106599999999929</c:v>
                </c:pt>
                <c:pt idx="2106">
                  <c:v>2.4130849999999953</c:v>
                </c:pt>
                <c:pt idx="2107">
                  <c:v>2.406259999999989</c:v>
                </c:pt>
                <c:pt idx="2108">
                  <c:v>2.4091200000000015</c:v>
                </c:pt>
                <c:pt idx="2109">
                  <c:v>2.4214599999999962</c:v>
                </c:pt>
                <c:pt idx="2110">
                  <c:v>2.4166349999999994</c:v>
                </c:pt>
                <c:pt idx="2111">
                  <c:v>2.4150549999999953</c:v>
                </c:pt>
                <c:pt idx="2112">
                  <c:v>2.4244199999999978</c:v>
                </c:pt>
                <c:pt idx="2113">
                  <c:v>2.4161849999999987</c:v>
                </c:pt>
                <c:pt idx="2114">
                  <c:v>2.4181549999999987</c:v>
                </c:pt>
                <c:pt idx="2115">
                  <c:v>2.4262450000000086</c:v>
                </c:pt>
                <c:pt idx="2116">
                  <c:v>2.4221249999999941</c:v>
                </c:pt>
                <c:pt idx="2117">
                  <c:v>2.4244950000000074</c:v>
                </c:pt>
                <c:pt idx="2118">
                  <c:v>2.428459999999987</c:v>
                </c:pt>
                <c:pt idx="2119">
                  <c:v>2.4276299999999935</c:v>
                </c:pt>
                <c:pt idx="2120">
                  <c:v>2.4322099999999978</c:v>
                </c:pt>
                <c:pt idx="2121">
                  <c:v>2.4256399999999871</c:v>
                </c:pt>
                <c:pt idx="2122">
                  <c:v>2.4304699999999855</c:v>
                </c:pt>
                <c:pt idx="2123">
                  <c:v>2.4343849999999918</c:v>
                </c:pt>
                <c:pt idx="2124">
                  <c:v>2.432479999999984</c:v>
                </c:pt>
                <c:pt idx="2125">
                  <c:v>2.4340650000000039</c:v>
                </c:pt>
                <c:pt idx="2126">
                  <c:v>2.43947</c:v>
                </c:pt>
                <c:pt idx="2127">
                  <c:v>2.4374399999999952</c:v>
                </c:pt>
                <c:pt idx="2128">
                  <c:v>2.4429499999999962</c:v>
                </c:pt>
                <c:pt idx="2129">
                  <c:v>2.4485899999999958</c:v>
                </c:pt>
                <c:pt idx="2130">
                  <c:v>2.4460800000000091</c:v>
                </c:pt>
                <c:pt idx="2131">
                  <c:v>2.4480099999999965</c:v>
                </c:pt>
                <c:pt idx="2132">
                  <c:v>2.4482950000000017</c:v>
                </c:pt>
                <c:pt idx="2133">
                  <c:v>2.4554550000000006</c:v>
                </c:pt>
                <c:pt idx="2134">
                  <c:v>2.4482449999999858</c:v>
                </c:pt>
                <c:pt idx="2135">
                  <c:v>2.4570049999999952</c:v>
                </c:pt>
                <c:pt idx="2136">
                  <c:v>2.45962999999999</c:v>
                </c:pt>
                <c:pt idx="2137">
                  <c:v>2.4554499999999848</c:v>
                </c:pt>
                <c:pt idx="2138">
                  <c:v>2.4601600000000019</c:v>
                </c:pt>
                <c:pt idx="2139">
                  <c:v>2.4635049999999978</c:v>
                </c:pt>
                <c:pt idx="2140">
                  <c:v>2.4618549999999999</c:v>
                </c:pt>
                <c:pt idx="2141">
                  <c:v>2.4641799999999989</c:v>
                </c:pt>
                <c:pt idx="2142">
                  <c:v>2.4622849999999943</c:v>
                </c:pt>
                <c:pt idx="2143">
                  <c:v>2.4584499999999991</c:v>
                </c:pt>
                <c:pt idx="2144">
                  <c:v>2.4692950000000025</c:v>
                </c:pt>
                <c:pt idx="2145">
                  <c:v>2.4665999999999997</c:v>
                </c:pt>
                <c:pt idx="2146">
                  <c:v>2.4753199999999964</c:v>
                </c:pt>
                <c:pt idx="2147">
                  <c:v>2.4706800000000015</c:v>
                </c:pt>
                <c:pt idx="2148">
                  <c:v>2.4752100000000041</c:v>
                </c:pt>
                <c:pt idx="2149">
                  <c:v>2.4719900000000052</c:v>
                </c:pt>
                <c:pt idx="2150">
                  <c:v>2.4776549999999986</c:v>
                </c:pt>
                <c:pt idx="2151">
                  <c:v>2.4800850000000025</c:v>
                </c:pt>
                <c:pt idx="2152">
                  <c:v>2.4826449999999909</c:v>
                </c:pt>
                <c:pt idx="2153">
                  <c:v>2.481899999999996</c:v>
                </c:pt>
                <c:pt idx="2154">
                  <c:v>2.4791850000000011</c:v>
                </c:pt>
                <c:pt idx="2155">
                  <c:v>2.4850649999999916</c:v>
                </c:pt>
                <c:pt idx="2156">
                  <c:v>2.4833449999999999</c:v>
                </c:pt>
                <c:pt idx="2157">
                  <c:v>2.4923149999999907</c:v>
                </c:pt>
                <c:pt idx="2158">
                  <c:v>2.491234999999989</c:v>
                </c:pt>
                <c:pt idx="2159">
                  <c:v>2.4995250000000055</c:v>
                </c:pt>
                <c:pt idx="2160">
                  <c:v>2.5001800000000003</c:v>
                </c:pt>
                <c:pt idx="2161">
                  <c:v>2.5013099999999895</c:v>
                </c:pt>
                <c:pt idx="2162">
                  <c:v>2.5022749999999974</c:v>
                </c:pt>
                <c:pt idx="2163">
                  <c:v>2.5038499999999999</c:v>
                </c:pt>
                <c:pt idx="2164">
                  <c:v>2.5038499999999999</c:v>
                </c:pt>
                <c:pt idx="2165">
                  <c:v>2.4980900000000048</c:v>
                </c:pt>
                <c:pt idx="2166">
                  <c:v>2.5091549999999927</c:v>
                </c:pt>
                <c:pt idx="2167">
                  <c:v>2.5032599999999974</c:v>
                </c:pt>
                <c:pt idx="2168">
                  <c:v>2.5038599999999889</c:v>
                </c:pt>
                <c:pt idx="2169">
                  <c:v>2.5115949999999998</c:v>
                </c:pt>
                <c:pt idx="2170">
                  <c:v>2.5140650000000022</c:v>
                </c:pt>
                <c:pt idx="2171">
                  <c:v>2.5185649999999953</c:v>
                </c:pt>
                <c:pt idx="2172">
                  <c:v>2.5137600000000049</c:v>
                </c:pt>
                <c:pt idx="2173">
                  <c:v>2.5139649999999989</c:v>
                </c:pt>
                <c:pt idx="2174">
                  <c:v>2.524675000000002</c:v>
                </c:pt>
                <c:pt idx="2175">
                  <c:v>2.525164999999987</c:v>
                </c:pt>
                <c:pt idx="2176">
                  <c:v>2.5237350000000021</c:v>
                </c:pt>
                <c:pt idx="2177">
                  <c:v>2.5222049999999854</c:v>
                </c:pt>
                <c:pt idx="2178">
                  <c:v>2.5213249999999903</c:v>
                </c:pt>
                <c:pt idx="2179">
                  <c:v>2.5365900000000039</c:v>
                </c:pt>
                <c:pt idx="2180">
                  <c:v>2.5313349999999986</c:v>
                </c:pt>
                <c:pt idx="2181">
                  <c:v>2.5272700000000015</c:v>
                </c:pt>
                <c:pt idx="2182">
                  <c:v>2.537700000000001</c:v>
                </c:pt>
                <c:pt idx="2183">
                  <c:v>2.5404999999999944</c:v>
                </c:pt>
                <c:pt idx="2184">
                  <c:v>2.5392799999999909</c:v>
                </c:pt>
                <c:pt idx="2185">
                  <c:v>2.5460900000000066</c:v>
                </c:pt>
                <c:pt idx="2186">
                  <c:v>2.5495849999999933</c:v>
                </c:pt>
                <c:pt idx="2187">
                  <c:v>2.5519199999999955</c:v>
                </c:pt>
                <c:pt idx="2188">
                  <c:v>2.5499350000000049</c:v>
                </c:pt>
                <c:pt idx="2189">
                  <c:v>2.5510500000000036</c:v>
                </c:pt>
                <c:pt idx="2190">
                  <c:v>2.5548299999999955</c:v>
                </c:pt>
                <c:pt idx="2191">
                  <c:v>2.5606899999999939</c:v>
                </c:pt>
                <c:pt idx="2192">
                  <c:v>2.5697099999999864</c:v>
                </c:pt>
                <c:pt idx="2193">
                  <c:v>2.5606799999999907</c:v>
                </c:pt>
                <c:pt idx="2194">
                  <c:v>2.5850899999999939</c:v>
                </c:pt>
                <c:pt idx="2195">
                  <c:v>2.6189800000000076</c:v>
                </c:pt>
                <c:pt idx="2196">
                  <c:v>2.6262899999999973</c:v>
                </c:pt>
                <c:pt idx="2197">
                  <c:v>2.6327449999999999</c:v>
                </c:pt>
                <c:pt idx="2198">
                  <c:v>2.6450200000000024</c:v>
                </c:pt>
                <c:pt idx="2199">
                  <c:v>2.6495100000000065</c:v>
                </c:pt>
                <c:pt idx="2200">
                  <c:v>2.6502600000000029</c:v>
                </c:pt>
                <c:pt idx="2201">
                  <c:v>2.6599799999999902</c:v>
                </c:pt>
                <c:pt idx="2202">
                  <c:v>2.6648050000000012</c:v>
                </c:pt>
                <c:pt idx="2203">
                  <c:v>2.6686599999999885</c:v>
                </c:pt>
                <c:pt idx="2204">
                  <c:v>2.6716199999999901</c:v>
                </c:pt>
                <c:pt idx="2205">
                  <c:v>2.6709850000000017</c:v>
                </c:pt>
                <c:pt idx="2206">
                  <c:v>2.6820500000000038</c:v>
                </c:pt>
                <c:pt idx="2207">
                  <c:v>2.6769550000000066</c:v>
                </c:pt>
                <c:pt idx="2208">
                  <c:v>2.6895899999999955</c:v>
                </c:pt>
                <c:pt idx="2209">
                  <c:v>2.6867299999999972</c:v>
                </c:pt>
                <c:pt idx="2210">
                  <c:v>2.6924949999999939</c:v>
                </c:pt>
                <c:pt idx="2211">
                  <c:v>2.6878600000000006</c:v>
                </c:pt>
                <c:pt idx="2212">
                  <c:v>2.6984349999999893</c:v>
                </c:pt>
                <c:pt idx="2213">
                  <c:v>2.707934999999992</c:v>
                </c:pt>
                <c:pt idx="2214">
                  <c:v>2.7059699999999935</c:v>
                </c:pt>
                <c:pt idx="2215">
                  <c:v>2.7123049999999864</c:v>
                </c:pt>
                <c:pt idx="2216">
                  <c:v>2.7006800000000055</c:v>
                </c:pt>
                <c:pt idx="2217">
                  <c:v>2.7113899999999944</c:v>
                </c:pt>
                <c:pt idx="2218">
                  <c:v>2.706169999999986</c:v>
                </c:pt>
                <c:pt idx="2219">
                  <c:v>2.7191899999999976</c:v>
                </c:pt>
                <c:pt idx="2220">
                  <c:v>2.7226249999999936</c:v>
                </c:pt>
                <c:pt idx="2221">
                  <c:v>2.7267049999999955</c:v>
                </c:pt>
                <c:pt idx="2222">
                  <c:v>2.7292249999999996</c:v>
                </c:pt>
                <c:pt idx="2223">
                  <c:v>2.7292349999999885</c:v>
                </c:pt>
                <c:pt idx="2224">
                  <c:v>2.7379849999999948</c:v>
                </c:pt>
                <c:pt idx="2225">
                  <c:v>2.7451399999999921</c:v>
                </c:pt>
                <c:pt idx="2226">
                  <c:v>2.7409250000000043</c:v>
                </c:pt>
                <c:pt idx="2227">
                  <c:v>2.7415100000000052</c:v>
                </c:pt>
                <c:pt idx="2228">
                  <c:v>2.7447449999999947</c:v>
                </c:pt>
                <c:pt idx="2229">
                  <c:v>2.7500499999999874</c:v>
                </c:pt>
                <c:pt idx="2230">
                  <c:v>2.7523450000000054</c:v>
                </c:pt>
                <c:pt idx="2231">
                  <c:v>2.7532250000000005</c:v>
                </c:pt>
                <c:pt idx="2232">
                  <c:v>2.7647800000000018</c:v>
                </c:pt>
                <c:pt idx="2233">
                  <c:v>2.7648749999999893</c:v>
                </c:pt>
                <c:pt idx="2234">
                  <c:v>2.7712499999999949</c:v>
                </c:pt>
                <c:pt idx="2235">
                  <c:v>2.765634999999989</c:v>
                </c:pt>
                <c:pt idx="2236">
                  <c:v>2.769449999999992</c:v>
                </c:pt>
                <c:pt idx="2237">
                  <c:v>2.7760849999999948</c:v>
                </c:pt>
                <c:pt idx="2238">
                  <c:v>2.7846449999999976</c:v>
                </c:pt>
                <c:pt idx="2239">
                  <c:v>2.7783100000000047</c:v>
                </c:pt>
                <c:pt idx="2240">
                  <c:v>2.7900849999999906</c:v>
                </c:pt>
                <c:pt idx="2241">
                  <c:v>2.7862799999999908</c:v>
                </c:pt>
                <c:pt idx="2242">
                  <c:v>2.7689099999999911</c:v>
                </c:pt>
                <c:pt idx="2243">
                  <c:v>2.7991650000000021</c:v>
                </c:pt>
                <c:pt idx="2244">
                  <c:v>2.7938999999999936</c:v>
                </c:pt>
                <c:pt idx="2245">
                  <c:v>2.8039249999999925</c:v>
                </c:pt>
                <c:pt idx="2246">
                  <c:v>2.8003050000000087</c:v>
                </c:pt>
                <c:pt idx="2247">
                  <c:v>2.8006899999999888</c:v>
                </c:pt>
                <c:pt idx="2248">
                  <c:v>2.8043949999999995</c:v>
                </c:pt>
                <c:pt idx="2249">
                  <c:v>2.8107300000000066</c:v>
                </c:pt>
                <c:pt idx="2250">
                  <c:v>2.8061349999999976</c:v>
                </c:pt>
                <c:pt idx="2251">
                  <c:v>2.8075049999999919</c:v>
                </c:pt>
                <c:pt idx="2252">
                  <c:v>2.8182450000000046</c:v>
                </c:pt>
                <c:pt idx="2253">
                  <c:v>2.8118499999999926</c:v>
                </c:pt>
                <c:pt idx="2254">
                  <c:v>2.8234999999999957</c:v>
                </c:pt>
                <c:pt idx="2255">
                  <c:v>2.8122099999999932</c:v>
                </c:pt>
                <c:pt idx="2256">
                  <c:v>2.8245550000000037</c:v>
                </c:pt>
                <c:pt idx="2257">
                  <c:v>2.822189999999992</c:v>
                </c:pt>
                <c:pt idx="2258">
                  <c:v>2.8304850000000101</c:v>
                </c:pt>
                <c:pt idx="2259">
                  <c:v>2.822180000000003</c:v>
                </c:pt>
                <c:pt idx="2260">
                  <c:v>2.829269999999994</c:v>
                </c:pt>
                <c:pt idx="2261">
                  <c:v>2.8319899999999905</c:v>
                </c:pt>
                <c:pt idx="2262">
                  <c:v>2.8405599999999964</c:v>
                </c:pt>
                <c:pt idx="2263">
                  <c:v>2.8397949999999952</c:v>
                </c:pt>
                <c:pt idx="2264">
                  <c:v>2.8414149999999978</c:v>
                </c:pt>
                <c:pt idx="2265">
                  <c:v>2.8535999999999859</c:v>
                </c:pt>
                <c:pt idx="2266">
                  <c:v>2.8540950000000009</c:v>
                </c:pt>
                <c:pt idx="2267">
                  <c:v>2.8564549999999969</c:v>
                </c:pt>
                <c:pt idx="2268">
                  <c:v>2.8545900000000017</c:v>
                </c:pt>
                <c:pt idx="2269">
                  <c:v>2.8497849999999971</c:v>
                </c:pt>
                <c:pt idx="2270">
                  <c:v>2.8653099999999938</c:v>
                </c:pt>
                <c:pt idx="2271">
                  <c:v>2.8665500000000037</c:v>
                </c:pt>
                <c:pt idx="2272">
                  <c:v>2.8657749999999993</c:v>
                </c:pt>
                <c:pt idx="2273">
                  <c:v>2.8703749999999957</c:v>
                </c:pt>
                <c:pt idx="2274">
                  <c:v>2.8620949999999965</c:v>
                </c:pt>
                <c:pt idx="2275">
                  <c:v>2.8768049999999903</c:v>
                </c:pt>
                <c:pt idx="2276">
                  <c:v>2.8791949999999957</c:v>
                </c:pt>
                <c:pt idx="2277">
                  <c:v>2.8825249999999869</c:v>
                </c:pt>
                <c:pt idx="2278">
                  <c:v>2.8870249999999942</c:v>
                </c:pt>
                <c:pt idx="2279">
                  <c:v>2.8827749999999952</c:v>
                </c:pt>
                <c:pt idx="2280">
                  <c:v>2.883749999999992</c:v>
                </c:pt>
                <c:pt idx="2281">
                  <c:v>2.881584999999987</c:v>
                </c:pt>
                <c:pt idx="2282">
                  <c:v>2.8742349999999988</c:v>
                </c:pt>
                <c:pt idx="2283">
                  <c:v>2.898814999999999</c:v>
                </c:pt>
                <c:pt idx="2284">
                  <c:v>2.8918249999999972</c:v>
                </c:pt>
                <c:pt idx="2285">
                  <c:v>2.8948599999999942</c:v>
                </c:pt>
                <c:pt idx="2286">
                  <c:v>2.9139049999999997</c:v>
                </c:pt>
                <c:pt idx="2287">
                  <c:v>2.9146850000000057</c:v>
                </c:pt>
                <c:pt idx="2288">
                  <c:v>2.9172400000000067</c:v>
                </c:pt>
                <c:pt idx="2289">
                  <c:v>2.9097749999999962</c:v>
                </c:pt>
                <c:pt idx="2290">
                  <c:v>2.9155899999999946</c:v>
                </c:pt>
                <c:pt idx="2291">
                  <c:v>2.9189049999999952</c:v>
                </c:pt>
                <c:pt idx="2292">
                  <c:v>2.9164150000000006</c:v>
                </c:pt>
                <c:pt idx="2293">
                  <c:v>2.9255799999999965</c:v>
                </c:pt>
                <c:pt idx="2294">
                  <c:v>2.9331149999999866</c:v>
                </c:pt>
                <c:pt idx="2295">
                  <c:v>2.9333700000000107</c:v>
                </c:pt>
                <c:pt idx="2296">
                  <c:v>2.945130000000006</c:v>
                </c:pt>
                <c:pt idx="2297">
                  <c:v>2.949105000000003</c:v>
                </c:pt>
                <c:pt idx="2298">
                  <c:v>2.9557449999999932</c:v>
                </c:pt>
                <c:pt idx="2299">
                  <c:v>2.9554349999999943</c:v>
                </c:pt>
                <c:pt idx="2300">
                  <c:v>2.9620350000000002</c:v>
                </c:pt>
                <c:pt idx="2301">
                  <c:v>2.97328499999999</c:v>
                </c:pt>
                <c:pt idx="2302">
                  <c:v>2.9739649999999926</c:v>
                </c:pt>
                <c:pt idx="2303">
                  <c:v>2.9832449999999966</c:v>
                </c:pt>
                <c:pt idx="2304">
                  <c:v>2.9834350000000001</c:v>
                </c:pt>
                <c:pt idx="2305">
                  <c:v>2.9871200000000044</c:v>
                </c:pt>
                <c:pt idx="2306">
                  <c:v>2.9935349999999943</c:v>
                </c:pt>
                <c:pt idx="2307">
                  <c:v>2.9918849999999964</c:v>
                </c:pt>
                <c:pt idx="2308">
                  <c:v>3.0013149999999911</c:v>
                </c:pt>
                <c:pt idx="2309">
                  <c:v>2.9966149999999914</c:v>
                </c:pt>
                <c:pt idx="2310">
                  <c:v>3.0021699999999925</c:v>
                </c:pt>
                <c:pt idx="2311">
                  <c:v>3.0146850000000001</c:v>
                </c:pt>
                <c:pt idx="2312">
                  <c:v>3.0164899999999903</c:v>
                </c:pt>
                <c:pt idx="2313">
                  <c:v>3.0092099999999959</c:v>
                </c:pt>
                <c:pt idx="2314">
                  <c:v>3.025509999999997</c:v>
                </c:pt>
                <c:pt idx="2315">
                  <c:v>3.0236600000000067</c:v>
                </c:pt>
                <c:pt idx="2316">
                  <c:v>3.0234300000000047</c:v>
                </c:pt>
                <c:pt idx="2317">
                  <c:v>3.0366999999999962</c:v>
                </c:pt>
                <c:pt idx="2318">
                  <c:v>3.0340649999999982</c:v>
                </c:pt>
                <c:pt idx="2319">
                  <c:v>3.0203750000000014</c:v>
                </c:pt>
                <c:pt idx="2320">
                  <c:v>3.0381600000000049</c:v>
                </c:pt>
                <c:pt idx="2321">
                  <c:v>3.0511499999999927</c:v>
                </c:pt>
                <c:pt idx="2322">
                  <c:v>3.055269999999993</c:v>
                </c:pt>
                <c:pt idx="2323">
                  <c:v>3.0433499999999896</c:v>
                </c:pt>
                <c:pt idx="2324">
                  <c:v>3.0465599999999995</c:v>
                </c:pt>
                <c:pt idx="2325">
                  <c:v>3.0638199999999927</c:v>
                </c:pt>
                <c:pt idx="2326">
                  <c:v>3.0729549999999932</c:v>
                </c:pt>
                <c:pt idx="2327">
                  <c:v>3.0710349999999949</c:v>
                </c:pt>
                <c:pt idx="2328">
                  <c:v>3.0764899999999926</c:v>
                </c:pt>
                <c:pt idx="2329">
                  <c:v>3.0680649999999901</c:v>
                </c:pt>
                <c:pt idx="2330">
                  <c:v>3.0831649999999939</c:v>
                </c:pt>
                <c:pt idx="2331">
                  <c:v>3.0816299999999899</c:v>
                </c:pt>
                <c:pt idx="2332">
                  <c:v>3.0657049999999941</c:v>
                </c:pt>
                <c:pt idx="2333">
                  <c:v>3.0701200000000028</c:v>
                </c:pt>
                <c:pt idx="2334">
                  <c:v>3.1004099999999966</c:v>
                </c:pt>
                <c:pt idx="2335">
                  <c:v>3.1026749999999907</c:v>
                </c:pt>
                <c:pt idx="2336">
                  <c:v>3.101380000000006</c:v>
                </c:pt>
                <c:pt idx="2337">
                  <c:v>3.0881100000000004</c:v>
                </c:pt>
                <c:pt idx="2338">
                  <c:v>3.0957500000000095</c:v>
                </c:pt>
                <c:pt idx="2339">
                  <c:v>3.1087500000000006</c:v>
                </c:pt>
                <c:pt idx="2340">
                  <c:v>3.1099849999999947</c:v>
                </c:pt>
                <c:pt idx="2341">
                  <c:v>3.1034750000000031</c:v>
                </c:pt>
                <c:pt idx="2342">
                  <c:v>3.1182400000000001</c:v>
                </c:pt>
                <c:pt idx="2343">
                  <c:v>3.1155699999999911</c:v>
                </c:pt>
                <c:pt idx="2344">
                  <c:v>3.1338949999999954</c:v>
                </c:pt>
                <c:pt idx="2345">
                  <c:v>3.1133899999999954</c:v>
                </c:pt>
                <c:pt idx="2346">
                  <c:v>3.1284549999999882</c:v>
                </c:pt>
                <c:pt idx="2347">
                  <c:v>3.1242349999999988</c:v>
                </c:pt>
                <c:pt idx="2348">
                  <c:v>3.1310649999999924</c:v>
                </c:pt>
                <c:pt idx="2349">
                  <c:v>3.1290949999999924</c:v>
                </c:pt>
                <c:pt idx="2350">
                  <c:v>3.1480149999999867</c:v>
                </c:pt>
                <c:pt idx="2351">
                  <c:v>3.1283549999999991</c:v>
                </c:pt>
                <c:pt idx="2352">
                  <c:v>3.1447650000000067</c:v>
                </c:pt>
                <c:pt idx="2353">
                  <c:v>3.1576199999999943</c:v>
                </c:pt>
                <c:pt idx="2354">
                  <c:v>3.1527749999999912</c:v>
                </c:pt>
                <c:pt idx="2355">
                  <c:v>3.1632499999999908</c:v>
                </c:pt>
                <c:pt idx="2356">
                  <c:v>3.1617749999999916</c:v>
                </c:pt>
                <c:pt idx="2357">
                  <c:v>3.1626999999999867</c:v>
                </c:pt>
                <c:pt idx="2358">
                  <c:v>3.1615299999999991</c:v>
                </c:pt>
                <c:pt idx="2359">
                  <c:v>3.1723599999999976</c:v>
                </c:pt>
                <c:pt idx="2360">
                  <c:v>3.2008349999999979</c:v>
                </c:pt>
                <c:pt idx="2361">
                  <c:v>3.1849100000000021</c:v>
                </c:pt>
                <c:pt idx="2362">
                  <c:v>3.2033249999999924</c:v>
                </c:pt>
                <c:pt idx="2363">
                  <c:v>3.1974050000000034</c:v>
                </c:pt>
                <c:pt idx="2364">
                  <c:v>3.1996949999999913</c:v>
                </c:pt>
                <c:pt idx="2365">
                  <c:v>3.1917399999999958</c:v>
                </c:pt>
                <c:pt idx="2366">
                  <c:v>3.1929849999999931</c:v>
                </c:pt>
                <c:pt idx="2367">
                  <c:v>3.2055449999999865</c:v>
                </c:pt>
                <c:pt idx="2368">
                  <c:v>3.2339100000000087</c:v>
                </c:pt>
                <c:pt idx="2369">
                  <c:v>3.2181049999999942</c:v>
                </c:pt>
                <c:pt idx="2370">
                  <c:v>3.2207749999999891</c:v>
                </c:pt>
                <c:pt idx="2371">
                  <c:v>3.2189049999999924</c:v>
                </c:pt>
                <c:pt idx="2372">
                  <c:v>3.2227000000000032</c:v>
                </c:pt>
                <c:pt idx="2373">
                  <c:v>3.2290250000000071</c:v>
                </c:pt>
                <c:pt idx="2374">
                  <c:v>3.2402600000000064</c:v>
                </c:pt>
                <c:pt idx="2375">
                  <c:v>3.2366499999999974</c:v>
                </c:pt>
                <c:pt idx="2376">
                  <c:v>3.2680749999999961</c:v>
                </c:pt>
                <c:pt idx="2377">
                  <c:v>3.2587249999999983</c:v>
                </c:pt>
                <c:pt idx="2378">
                  <c:v>3.2693500000000029</c:v>
                </c:pt>
                <c:pt idx="2379">
                  <c:v>3.2723199999999935</c:v>
                </c:pt>
                <c:pt idx="2380">
                  <c:v>3.279049999999998</c:v>
                </c:pt>
                <c:pt idx="2381">
                  <c:v>3.2883599999999973</c:v>
                </c:pt>
                <c:pt idx="2382">
                  <c:v>3.3565100000000001</c:v>
                </c:pt>
                <c:pt idx="2383">
                  <c:v>3.4287700000000001</c:v>
                </c:pt>
                <c:pt idx="2384">
                  <c:v>3.5146650000000079</c:v>
                </c:pt>
                <c:pt idx="2385">
                  <c:v>3.7553699999999992</c:v>
                </c:pt>
                <c:pt idx="2386">
                  <c:v>3.9761799999999852</c:v>
                </c:pt>
                <c:pt idx="2387">
                  <c:v>4.2208849999999956</c:v>
                </c:pt>
                <c:pt idx="2388">
                  <c:v>4.5334399999999988</c:v>
                </c:pt>
                <c:pt idx="2389">
                  <c:v>4.8168249999999944</c:v>
                </c:pt>
                <c:pt idx="2390">
                  <c:v>5.162390000000002</c:v>
                </c:pt>
                <c:pt idx="2391">
                  <c:v>5.5314249999999987</c:v>
                </c:pt>
                <c:pt idx="2392">
                  <c:v>5.8728899999999982</c:v>
                </c:pt>
                <c:pt idx="2393">
                  <c:v>6.1016949999999923</c:v>
                </c:pt>
                <c:pt idx="2394">
                  <c:v>6.2667349999999971</c:v>
                </c:pt>
                <c:pt idx="2395">
                  <c:v>6.3836849999999998</c:v>
                </c:pt>
                <c:pt idx="2396">
                  <c:v>6.4936600000000055</c:v>
                </c:pt>
                <c:pt idx="2397">
                  <c:v>6.5756850000000071</c:v>
                </c:pt>
                <c:pt idx="2398">
                  <c:v>6.653010000000009</c:v>
                </c:pt>
                <c:pt idx="2399">
                  <c:v>6.7175549999999902</c:v>
                </c:pt>
                <c:pt idx="2400">
                  <c:v>6.7813099999999906</c:v>
                </c:pt>
                <c:pt idx="2401">
                  <c:v>6.8422999999999945</c:v>
                </c:pt>
                <c:pt idx="2402">
                  <c:v>6.8991949999999918</c:v>
                </c:pt>
                <c:pt idx="2403">
                  <c:v>6.9501199999999983</c:v>
                </c:pt>
                <c:pt idx="2404">
                  <c:v>7.0097999999999985</c:v>
                </c:pt>
                <c:pt idx="2405">
                  <c:v>7.0609600000000086</c:v>
                </c:pt>
                <c:pt idx="2406">
                  <c:v>7.1100699999999932</c:v>
                </c:pt>
                <c:pt idx="2407">
                  <c:v>7.1525849999999878</c:v>
                </c:pt>
                <c:pt idx="2408">
                  <c:v>7.198954999999998</c:v>
                </c:pt>
                <c:pt idx="2409">
                  <c:v>7.235280000000003</c:v>
                </c:pt>
                <c:pt idx="2410">
                  <c:v>7.2694350000000014</c:v>
                </c:pt>
                <c:pt idx="2411">
                  <c:v>7.3118899999999911</c:v>
                </c:pt>
                <c:pt idx="2412">
                  <c:v>7.3405799999999886</c:v>
                </c:pt>
                <c:pt idx="2413">
                  <c:v>7.3764050000000054</c:v>
                </c:pt>
                <c:pt idx="2414">
                  <c:v>7.4139749999999935</c:v>
                </c:pt>
                <c:pt idx="2415">
                  <c:v>7.4320749999999975</c:v>
                </c:pt>
                <c:pt idx="2416">
                  <c:v>7.4737249999999875</c:v>
                </c:pt>
                <c:pt idx="2417">
                  <c:v>7.4990049999999968</c:v>
                </c:pt>
                <c:pt idx="2418">
                  <c:v>7.530469999999994</c:v>
                </c:pt>
                <c:pt idx="2419">
                  <c:v>7.564834999999988</c:v>
                </c:pt>
                <c:pt idx="2420">
                  <c:v>7.5875850000000042</c:v>
                </c:pt>
                <c:pt idx="2421">
                  <c:v>7.6270549999999844</c:v>
                </c:pt>
                <c:pt idx="2422">
                  <c:v>7.6472399999999965</c:v>
                </c:pt>
                <c:pt idx="2423">
                  <c:v>7.6801200000000023</c:v>
                </c:pt>
                <c:pt idx="2424">
                  <c:v>7.7082400000000035</c:v>
                </c:pt>
                <c:pt idx="2425">
                  <c:v>7.7317550000000068</c:v>
                </c:pt>
                <c:pt idx="2426">
                  <c:v>7.760469999999998</c:v>
                </c:pt>
                <c:pt idx="2427">
                  <c:v>7.7905350000000055</c:v>
                </c:pt>
                <c:pt idx="2428">
                  <c:v>7.8127449999999925</c:v>
                </c:pt>
                <c:pt idx="2429">
                  <c:v>7.8449300000000051</c:v>
                </c:pt>
                <c:pt idx="2430">
                  <c:v>7.8596099999999893</c:v>
                </c:pt>
                <c:pt idx="2431">
                  <c:v>7.8897300000000001</c:v>
                </c:pt>
                <c:pt idx="2432">
                  <c:v>7.9113949999999988</c:v>
                </c:pt>
                <c:pt idx="2433">
                  <c:v>7.9430849999999964</c:v>
                </c:pt>
                <c:pt idx="2434">
                  <c:v>7.9636700000000076</c:v>
                </c:pt>
                <c:pt idx="2435">
                  <c:v>7.9820649999999915</c:v>
                </c:pt>
                <c:pt idx="2436">
                  <c:v>8.002555000000001</c:v>
                </c:pt>
                <c:pt idx="2437">
                  <c:v>8.0339149999999933</c:v>
                </c:pt>
                <c:pt idx="2438">
                  <c:v>8.0481499999999926</c:v>
                </c:pt>
                <c:pt idx="2439">
                  <c:v>8.0736600000000038</c:v>
                </c:pt>
                <c:pt idx="2440">
                  <c:v>8.0946600000000046</c:v>
                </c:pt>
                <c:pt idx="2441">
                  <c:v>8.1158599999999979</c:v>
                </c:pt>
                <c:pt idx="2442">
                  <c:v>8.1351549999999975</c:v>
                </c:pt>
                <c:pt idx="2443">
                  <c:v>8.1618150000000043</c:v>
                </c:pt>
                <c:pt idx="2444">
                  <c:v>8.180979999999991</c:v>
                </c:pt>
                <c:pt idx="2445">
                  <c:v>8.2080150000000032</c:v>
                </c:pt>
                <c:pt idx="2446">
                  <c:v>8.2235449999999872</c:v>
                </c:pt>
                <c:pt idx="2447">
                  <c:v>8.2467849999999885</c:v>
                </c:pt>
                <c:pt idx="2448">
                  <c:v>8.2563799999999929</c:v>
                </c:pt>
                <c:pt idx="2449">
                  <c:v>8.2779799999999852</c:v>
                </c:pt>
                <c:pt idx="2450">
                  <c:v>8.3036850000000015</c:v>
                </c:pt>
                <c:pt idx="2451">
                  <c:v>8.3166350000000051</c:v>
                </c:pt>
                <c:pt idx="2452">
                  <c:v>8.3518449999999973</c:v>
                </c:pt>
                <c:pt idx="2453">
                  <c:v>8.3557700000000068</c:v>
                </c:pt>
                <c:pt idx="2454">
                  <c:v>8.3800800000000066</c:v>
                </c:pt>
                <c:pt idx="2455">
                  <c:v>8.3933949999999982</c:v>
                </c:pt>
                <c:pt idx="2456">
                  <c:v>8.4194900000000104</c:v>
                </c:pt>
                <c:pt idx="2457">
                  <c:v>8.4404799999999938</c:v>
                </c:pt>
                <c:pt idx="2458">
                  <c:v>8.4537349999999947</c:v>
                </c:pt>
                <c:pt idx="2459">
                  <c:v>8.4873499999999922</c:v>
                </c:pt>
                <c:pt idx="2460">
                  <c:v>8.4910300000000092</c:v>
                </c:pt>
                <c:pt idx="2461">
                  <c:v>8.5106949999999983</c:v>
                </c:pt>
                <c:pt idx="2462">
                  <c:v>8.5321399999999983</c:v>
                </c:pt>
                <c:pt idx="2463">
                  <c:v>8.54460499999999</c:v>
                </c:pt>
                <c:pt idx="2464">
                  <c:v>8.5672650000000061</c:v>
                </c:pt>
                <c:pt idx="2465">
                  <c:v>8.5819049999999919</c:v>
                </c:pt>
                <c:pt idx="2466">
                  <c:v>8.594735</c:v>
                </c:pt>
                <c:pt idx="2467">
                  <c:v>8.6153149999999954</c:v>
                </c:pt>
                <c:pt idx="2468">
                  <c:v>8.634254999999996</c:v>
                </c:pt>
                <c:pt idx="2469">
                  <c:v>8.657954999999987</c:v>
                </c:pt>
                <c:pt idx="2470">
                  <c:v>8.6793899999999837</c:v>
                </c:pt>
                <c:pt idx="2471">
                  <c:v>8.697189999999992</c:v>
                </c:pt>
                <c:pt idx="2472">
                  <c:v>8.7038849999999854</c:v>
                </c:pt>
                <c:pt idx="2473">
                  <c:v>8.7256349999999969</c:v>
                </c:pt>
                <c:pt idx="2474">
                  <c:v>8.7387799999999913</c:v>
                </c:pt>
                <c:pt idx="2475">
                  <c:v>8.7678749999999894</c:v>
                </c:pt>
                <c:pt idx="2476">
                  <c:v>8.7763300000000015</c:v>
                </c:pt>
                <c:pt idx="2477">
                  <c:v>8.7960000000000065</c:v>
                </c:pt>
                <c:pt idx="2478">
                  <c:v>8.81121499999999</c:v>
                </c:pt>
                <c:pt idx="2479">
                  <c:v>8.8247299999999882</c:v>
                </c:pt>
                <c:pt idx="2480">
                  <c:v>8.8377100000000013</c:v>
                </c:pt>
                <c:pt idx="2481">
                  <c:v>8.8579000000000008</c:v>
                </c:pt>
                <c:pt idx="2482">
                  <c:v>8.8619249999999994</c:v>
                </c:pt>
                <c:pt idx="2483">
                  <c:v>8.884280000000004</c:v>
                </c:pt>
                <c:pt idx="2484">
                  <c:v>8.899959999999993</c:v>
                </c:pt>
                <c:pt idx="2485">
                  <c:v>8.9161599999999908</c:v>
                </c:pt>
                <c:pt idx="2486">
                  <c:v>8.9444599999999923</c:v>
                </c:pt>
                <c:pt idx="2487">
                  <c:v>8.9527549999999962</c:v>
                </c:pt>
                <c:pt idx="2488">
                  <c:v>8.9738399999999956</c:v>
                </c:pt>
                <c:pt idx="2489">
                  <c:v>8.9998149999999981</c:v>
                </c:pt>
                <c:pt idx="2490">
                  <c:v>9.0150399999999991</c:v>
                </c:pt>
                <c:pt idx="2491">
                  <c:v>9.033229999999989</c:v>
                </c:pt>
                <c:pt idx="2492">
                  <c:v>9.0543849999999964</c:v>
                </c:pt>
                <c:pt idx="2493">
                  <c:v>9.0760399999999919</c:v>
                </c:pt>
                <c:pt idx="2494">
                  <c:v>9.0863049999999959</c:v>
                </c:pt>
                <c:pt idx="2495">
                  <c:v>9.106269999999995</c:v>
                </c:pt>
                <c:pt idx="2496">
                  <c:v>9.1319049999999891</c:v>
                </c:pt>
                <c:pt idx="2497">
                  <c:v>9.1433099999999996</c:v>
                </c:pt>
                <c:pt idx="2498">
                  <c:v>9.1635950000000008</c:v>
                </c:pt>
                <c:pt idx="2499">
                  <c:v>9.1833949999999902</c:v>
                </c:pt>
                <c:pt idx="2500">
                  <c:v>9.2049799999999919</c:v>
                </c:pt>
                <c:pt idx="2501">
                  <c:v>9.2161749999999927</c:v>
                </c:pt>
                <c:pt idx="2502">
                  <c:v>9.2332199999999887</c:v>
                </c:pt>
                <c:pt idx="2503">
                  <c:v>9.2530000000000001</c:v>
                </c:pt>
                <c:pt idx="2504">
                  <c:v>9.2733850000000047</c:v>
                </c:pt>
                <c:pt idx="2505">
                  <c:v>9.2882249999999971</c:v>
                </c:pt>
                <c:pt idx="2506">
                  <c:v>9.3013449999999978</c:v>
                </c:pt>
                <c:pt idx="2507">
                  <c:v>9.3276649999999961</c:v>
                </c:pt>
                <c:pt idx="2508">
                  <c:v>9.3316299999999899</c:v>
                </c:pt>
                <c:pt idx="2509">
                  <c:v>9.354060000000004</c:v>
                </c:pt>
                <c:pt idx="2510">
                  <c:v>9.3699450000000013</c:v>
                </c:pt>
                <c:pt idx="2511">
                  <c:v>9.3903049999999837</c:v>
                </c:pt>
                <c:pt idx="2512">
                  <c:v>9.4053749999999923</c:v>
                </c:pt>
                <c:pt idx="2513">
                  <c:v>9.4165100000000024</c:v>
                </c:pt>
                <c:pt idx="2514">
                  <c:v>9.4377949999999942</c:v>
                </c:pt>
                <c:pt idx="2515">
                  <c:v>9.4593300000000085</c:v>
                </c:pt>
                <c:pt idx="2516">
                  <c:v>9.4800350000000009</c:v>
                </c:pt>
                <c:pt idx="2517">
                  <c:v>9.4932000000000016</c:v>
                </c:pt>
                <c:pt idx="2518">
                  <c:v>9.5121299999999991</c:v>
                </c:pt>
                <c:pt idx="2519">
                  <c:v>9.5293750000000017</c:v>
                </c:pt>
                <c:pt idx="2520">
                  <c:v>9.5408949999999919</c:v>
                </c:pt>
                <c:pt idx="2521">
                  <c:v>9.5609999999999928</c:v>
                </c:pt>
                <c:pt idx="2522">
                  <c:v>9.5819350000000014</c:v>
                </c:pt>
                <c:pt idx="2523">
                  <c:v>9.591044999999994</c:v>
                </c:pt>
                <c:pt idx="2524">
                  <c:v>9.6126900000000006</c:v>
                </c:pt>
                <c:pt idx="2525">
                  <c:v>9.6300549999999987</c:v>
                </c:pt>
                <c:pt idx="2526">
                  <c:v>9.6406249999999858</c:v>
                </c:pt>
                <c:pt idx="2527">
                  <c:v>9.662594999999996</c:v>
                </c:pt>
                <c:pt idx="2528">
                  <c:v>9.6707849999999951</c:v>
                </c:pt>
                <c:pt idx="2529">
                  <c:v>9.6958599999999961</c:v>
                </c:pt>
                <c:pt idx="2530">
                  <c:v>9.7092300000000051</c:v>
                </c:pt>
                <c:pt idx="2531">
                  <c:v>9.72851</c:v>
                </c:pt>
                <c:pt idx="2532">
                  <c:v>9.7405749999999927</c:v>
                </c:pt>
                <c:pt idx="2533">
                  <c:v>9.7609350000000035</c:v>
                </c:pt>
                <c:pt idx="2534">
                  <c:v>9.7684399999999982</c:v>
                </c:pt>
                <c:pt idx="2535">
                  <c:v>9.7917549999999949</c:v>
                </c:pt>
                <c:pt idx="2536">
                  <c:v>9.8116149999999891</c:v>
                </c:pt>
                <c:pt idx="2537">
                  <c:v>9.8347349999999949</c:v>
                </c:pt>
                <c:pt idx="2538">
                  <c:v>9.8470300000000037</c:v>
                </c:pt>
                <c:pt idx="2539">
                  <c:v>9.8682999999999907</c:v>
                </c:pt>
                <c:pt idx="2540">
                  <c:v>9.8837449999999905</c:v>
                </c:pt>
                <c:pt idx="2541">
                  <c:v>9.9040999999999855</c:v>
                </c:pt>
                <c:pt idx="2542">
                  <c:v>9.9148300000000091</c:v>
                </c:pt>
                <c:pt idx="2543">
                  <c:v>9.9359699999999975</c:v>
                </c:pt>
                <c:pt idx="2544">
                  <c:v>9.9503699999999924</c:v>
                </c:pt>
                <c:pt idx="2545">
                  <c:v>9.9747299999999939</c:v>
                </c:pt>
                <c:pt idx="2546">
                  <c:v>9.992564999999999</c:v>
                </c:pt>
                <c:pt idx="2547">
                  <c:v>10.015164999999996</c:v>
                </c:pt>
                <c:pt idx="2548">
                  <c:v>10.034274999999994</c:v>
                </c:pt>
                <c:pt idx="2549">
                  <c:v>10.056759999999997</c:v>
                </c:pt>
                <c:pt idx="2550">
                  <c:v>10.072715000000002</c:v>
                </c:pt>
                <c:pt idx="2551">
                  <c:v>10.086700000000008</c:v>
                </c:pt>
                <c:pt idx="2552">
                  <c:v>10.132655</c:v>
                </c:pt>
                <c:pt idx="2553">
                  <c:v>10.146450000000002</c:v>
                </c:pt>
                <c:pt idx="2554">
                  <c:v>10.176179999999988</c:v>
                </c:pt>
                <c:pt idx="2555">
                  <c:v>10.202059999999989</c:v>
                </c:pt>
                <c:pt idx="2556">
                  <c:v>10.226074999999994</c:v>
                </c:pt>
                <c:pt idx="2557">
                  <c:v>10.259419999999992</c:v>
                </c:pt>
                <c:pt idx="2558">
                  <c:v>10.281930000000003</c:v>
                </c:pt>
                <c:pt idx="2559">
                  <c:v>10.305750000000003</c:v>
                </c:pt>
                <c:pt idx="2560">
                  <c:v>10.338759999999994</c:v>
                </c:pt>
                <c:pt idx="2561">
                  <c:v>10.36184999999999</c:v>
                </c:pt>
                <c:pt idx="2562">
                  <c:v>10.387320000000003</c:v>
                </c:pt>
                <c:pt idx="2563">
                  <c:v>10.413444999999996</c:v>
                </c:pt>
                <c:pt idx="2564">
                  <c:v>10.44292999999999</c:v>
                </c:pt>
                <c:pt idx="2565">
                  <c:v>10.463135000000008</c:v>
                </c:pt>
                <c:pt idx="2566">
                  <c:v>10.499459999999999</c:v>
                </c:pt>
                <c:pt idx="2567">
                  <c:v>10.525949999999995</c:v>
                </c:pt>
                <c:pt idx="2568">
                  <c:v>10.552824999999999</c:v>
                </c:pt>
                <c:pt idx="2569">
                  <c:v>10.584375000000009</c:v>
                </c:pt>
                <c:pt idx="2570">
                  <c:v>10.611545000000007</c:v>
                </c:pt>
                <c:pt idx="2571">
                  <c:v>10.641045000000005</c:v>
                </c:pt>
                <c:pt idx="2572">
                  <c:v>10.676149999999993</c:v>
                </c:pt>
                <c:pt idx="2573">
                  <c:v>10.703259999999986</c:v>
                </c:pt>
                <c:pt idx="2574">
                  <c:v>10.729039999999998</c:v>
                </c:pt>
                <c:pt idx="2575">
                  <c:v>10.767139999999998</c:v>
                </c:pt>
                <c:pt idx="2576">
                  <c:v>10.797689999999989</c:v>
                </c:pt>
                <c:pt idx="2577">
                  <c:v>10.825485</c:v>
                </c:pt>
                <c:pt idx="2578">
                  <c:v>10.863029999999995</c:v>
                </c:pt>
                <c:pt idx="2579">
                  <c:v>10.883215000000007</c:v>
                </c:pt>
                <c:pt idx="2580">
                  <c:v>10.917649999999995</c:v>
                </c:pt>
                <c:pt idx="2581">
                  <c:v>10.949514999999991</c:v>
                </c:pt>
                <c:pt idx="2582">
                  <c:v>10.977445000000003</c:v>
                </c:pt>
                <c:pt idx="2583">
                  <c:v>11.013350000000003</c:v>
                </c:pt>
                <c:pt idx="2584">
                  <c:v>11.043234999999996</c:v>
                </c:pt>
                <c:pt idx="2585">
                  <c:v>11.075379999999996</c:v>
                </c:pt>
                <c:pt idx="2586">
                  <c:v>11.105959999999996</c:v>
                </c:pt>
                <c:pt idx="2587">
                  <c:v>11.135544999999993</c:v>
                </c:pt>
                <c:pt idx="2588">
                  <c:v>11.170834999999997</c:v>
                </c:pt>
                <c:pt idx="2589">
                  <c:v>11.202859999999987</c:v>
                </c:pt>
                <c:pt idx="2590">
                  <c:v>11.228229999999996</c:v>
                </c:pt>
                <c:pt idx="2591">
                  <c:v>11.260824999999997</c:v>
                </c:pt>
                <c:pt idx="2592">
                  <c:v>11.298000000000002</c:v>
                </c:pt>
                <c:pt idx="2593">
                  <c:v>11.339300000000009</c:v>
                </c:pt>
                <c:pt idx="2594">
                  <c:v>11.364514999999997</c:v>
                </c:pt>
                <c:pt idx="2595">
                  <c:v>11.409489999999991</c:v>
                </c:pt>
                <c:pt idx="2596">
                  <c:v>11.432959999999994</c:v>
                </c:pt>
                <c:pt idx="2597">
                  <c:v>11.471514999999997</c:v>
                </c:pt>
                <c:pt idx="2598">
                  <c:v>11.503559999999993</c:v>
                </c:pt>
                <c:pt idx="2599">
                  <c:v>11.531894999999992</c:v>
                </c:pt>
                <c:pt idx="2600">
                  <c:v>11.574534999999997</c:v>
                </c:pt>
                <c:pt idx="2601">
                  <c:v>11.617964999999998</c:v>
                </c:pt>
                <c:pt idx="2602">
                  <c:v>11.645825000000002</c:v>
                </c:pt>
                <c:pt idx="2603">
                  <c:v>11.676755</c:v>
                </c:pt>
                <c:pt idx="2604">
                  <c:v>11.721129999999988</c:v>
                </c:pt>
                <c:pt idx="2605">
                  <c:v>11.756084999999999</c:v>
                </c:pt>
                <c:pt idx="2606">
                  <c:v>11.797109999999989</c:v>
                </c:pt>
                <c:pt idx="2607">
                  <c:v>11.820684999999997</c:v>
                </c:pt>
                <c:pt idx="2608">
                  <c:v>11.859780000000001</c:v>
                </c:pt>
                <c:pt idx="2609">
                  <c:v>11.896394999999998</c:v>
                </c:pt>
                <c:pt idx="2610">
                  <c:v>11.939364999999995</c:v>
                </c:pt>
                <c:pt idx="2611">
                  <c:v>11.968260000000001</c:v>
                </c:pt>
                <c:pt idx="2612">
                  <c:v>12.006974999999997</c:v>
                </c:pt>
                <c:pt idx="2613">
                  <c:v>12.046219999999991</c:v>
                </c:pt>
                <c:pt idx="2614">
                  <c:v>12.077590000000001</c:v>
                </c:pt>
                <c:pt idx="2615">
                  <c:v>12.119200000000006</c:v>
                </c:pt>
                <c:pt idx="2616">
                  <c:v>12.158049999999989</c:v>
                </c:pt>
                <c:pt idx="2617">
                  <c:v>12.18674</c:v>
                </c:pt>
                <c:pt idx="2618">
                  <c:v>12.237674999999996</c:v>
                </c:pt>
                <c:pt idx="2619">
                  <c:v>12.272834999999986</c:v>
                </c:pt>
                <c:pt idx="2620">
                  <c:v>12.326509999999999</c:v>
                </c:pt>
                <c:pt idx="2621">
                  <c:v>12.366974999999996</c:v>
                </c:pt>
                <c:pt idx="2622">
                  <c:v>12.397615000000002</c:v>
                </c:pt>
                <c:pt idx="2623">
                  <c:v>12.448729999999998</c:v>
                </c:pt>
                <c:pt idx="2624">
                  <c:v>12.476264999999998</c:v>
                </c:pt>
                <c:pt idx="2625">
                  <c:v>12.526949999999999</c:v>
                </c:pt>
                <c:pt idx="2626">
                  <c:v>12.567584999999994</c:v>
                </c:pt>
                <c:pt idx="2627">
                  <c:v>12.603184999999996</c:v>
                </c:pt>
                <c:pt idx="2628">
                  <c:v>12.644514999999998</c:v>
                </c:pt>
                <c:pt idx="2629">
                  <c:v>12.695179999999993</c:v>
                </c:pt>
                <c:pt idx="2630">
                  <c:v>12.731279999999998</c:v>
                </c:pt>
                <c:pt idx="2631">
                  <c:v>12.765819999999991</c:v>
                </c:pt>
                <c:pt idx="2632">
                  <c:v>12.80225999999999</c:v>
                </c:pt>
                <c:pt idx="2633">
                  <c:v>12.831860000000006</c:v>
                </c:pt>
                <c:pt idx="2634">
                  <c:v>12.876194999999996</c:v>
                </c:pt>
                <c:pt idx="2635">
                  <c:v>12.909220000000005</c:v>
                </c:pt>
                <c:pt idx="2636">
                  <c:v>12.95093</c:v>
                </c:pt>
                <c:pt idx="2637">
                  <c:v>12.990584999999996</c:v>
                </c:pt>
                <c:pt idx="2638">
                  <c:v>13.014214999999993</c:v>
                </c:pt>
                <c:pt idx="2639">
                  <c:v>13.056269999999998</c:v>
                </c:pt>
                <c:pt idx="2640">
                  <c:v>13.092960000000005</c:v>
                </c:pt>
                <c:pt idx="2641">
                  <c:v>13.121345000000005</c:v>
                </c:pt>
                <c:pt idx="2642">
                  <c:v>13.149809999999988</c:v>
                </c:pt>
                <c:pt idx="2643">
                  <c:v>13.186584999999994</c:v>
                </c:pt>
                <c:pt idx="2644">
                  <c:v>13.224464999999995</c:v>
                </c:pt>
                <c:pt idx="2645">
                  <c:v>13.259289999999993</c:v>
                </c:pt>
                <c:pt idx="2646">
                  <c:v>13.292599999999993</c:v>
                </c:pt>
                <c:pt idx="2647">
                  <c:v>13.330280000000002</c:v>
                </c:pt>
                <c:pt idx="2648">
                  <c:v>13.360524999999996</c:v>
                </c:pt>
                <c:pt idx="2649">
                  <c:v>13.400964999999985</c:v>
                </c:pt>
                <c:pt idx="2650">
                  <c:v>13.433120000000002</c:v>
                </c:pt>
                <c:pt idx="2651">
                  <c:v>13.468495000000004</c:v>
                </c:pt>
                <c:pt idx="2652">
                  <c:v>13.498260000000002</c:v>
                </c:pt>
                <c:pt idx="2653">
                  <c:v>13.53716</c:v>
                </c:pt>
                <c:pt idx="2654">
                  <c:v>13.577219999999997</c:v>
                </c:pt>
                <c:pt idx="2655">
                  <c:v>13.598759999999999</c:v>
                </c:pt>
                <c:pt idx="2656">
                  <c:v>13.64622</c:v>
                </c:pt>
                <c:pt idx="2657">
                  <c:v>13.672184999999999</c:v>
                </c:pt>
                <c:pt idx="2658">
                  <c:v>13.708410000000001</c:v>
                </c:pt>
                <c:pt idx="2659">
                  <c:v>13.739689999999996</c:v>
                </c:pt>
                <c:pt idx="2660">
                  <c:v>13.784675000000007</c:v>
                </c:pt>
                <c:pt idx="2661">
                  <c:v>13.811184999999995</c:v>
                </c:pt>
                <c:pt idx="2662">
                  <c:v>13.856034999999991</c:v>
                </c:pt>
                <c:pt idx="2663">
                  <c:v>13.876859999999994</c:v>
                </c:pt>
                <c:pt idx="2664">
                  <c:v>13.928004999999999</c:v>
                </c:pt>
                <c:pt idx="2665">
                  <c:v>13.959630000000004</c:v>
                </c:pt>
                <c:pt idx="2666">
                  <c:v>13.992884999999987</c:v>
                </c:pt>
                <c:pt idx="2667">
                  <c:v>14.018924999999996</c:v>
                </c:pt>
                <c:pt idx="2668">
                  <c:v>14.056205000000006</c:v>
                </c:pt>
                <c:pt idx="2669">
                  <c:v>14.086819999999989</c:v>
                </c:pt>
                <c:pt idx="2670">
                  <c:v>14.117519999999999</c:v>
                </c:pt>
                <c:pt idx="2671">
                  <c:v>14.150509999999997</c:v>
                </c:pt>
                <c:pt idx="2672">
                  <c:v>14.188324999999992</c:v>
                </c:pt>
                <c:pt idx="2673">
                  <c:v>14.230975000000001</c:v>
                </c:pt>
                <c:pt idx="2674">
                  <c:v>14.267989999999998</c:v>
                </c:pt>
                <c:pt idx="2675">
                  <c:v>14.305350000000004</c:v>
                </c:pt>
                <c:pt idx="2676">
                  <c:v>14.354295000000008</c:v>
                </c:pt>
                <c:pt idx="2677">
                  <c:v>14.384494999999987</c:v>
                </c:pt>
                <c:pt idx="2678">
                  <c:v>14.424785</c:v>
                </c:pt>
                <c:pt idx="2679">
                  <c:v>14.463390000000004</c:v>
                </c:pt>
                <c:pt idx="2680">
                  <c:v>14.492284999999995</c:v>
                </c:pt>
                <c:pt idx="2681">
                  <c:v>14.53262500000001</c:v>
                </c:pt>
                <c:pt idx="2682">
                  <c:v>14.569359999999989</c:v>
                </c:pt>
                <c:pt idx="2683">
                  <c:v>14.597404999999995</c:v>
                </c:pt>
                <c:pt idx="2684">
                  <c:v>14.645234999999985</c:v>
                </c:pt>
                <c:pt idx="2685">
                  <c:v>14.67721499999999</c:v>
                </c:pt>
                <c:pt idx="2686">
                  <c:v>14.705889999999997</c:v>
                </c:pt>
                <c:pt idx="2687">
                  <c:v>14.745419999999996</c:v>
                </c:pt>
                <c:pt idx="2688">
                  <c:v>14.779349999999994</c:v>
                </c:pt>
                <c:pt idx="2689">
                  <c:v>14.817245</c:v>
                </c:pt>
                <c:pt idx="2690">
                  <c:v>14.855679999999992</c:v>
                </c:pt>
                <c:pt idx="2691">
                  <c:v>14.889834999999991</c:v>
                </c:pt>
                <c:pt idx="2692">
                  <c:v>14.922594999999987</c:v>
                </c:pt>
                <c:pt idx="2693">
                  <c:v>14.960750000000004</c:v>
                </c:pt>
                <c:pt idx="2694">
                  <c:v>14.99992499999999</c:v>
                </c:pt>
                <c:pt idx="2695">
                  <c:v>15.044899999999998</c:v>
                </c:pt>
                <c:pt idx="2696">
                  <c:v>15.067250000000001</c:v>
                </c:pt>
                <c:pt idx="2697">
                  <c:v>15.106144999999998</c:v>
                </c:pt>
                <c:pt idx="2698">
                  <c:v>15.150909999999996</c:v>
                </c:pt>
                <c:pt idx="2699">
                  <c:v>15.174054999999996</c:v>
                </c:pt>
                <c:pt idx="2700">
                  <c:v>15.209479999999985</c:v>
                </c:pt>
                <c:pt idx="2701">
                  <c:v>15.248734999999996</c:v>
                </c:pt>
                <c:pt idx="2702">
                  <c:v>15.279335000000003</c:v>
                </c:pt>
                <c:pt idx="2703">
                  <c:v>15.313640000000007</c:v>
                </c:pt>
                <c:pt idx="2704">
                  <c:v>15.358175000000003</c:v>
                </c:pt>
                <c:pt idx="2705">
                  <c:v>15.3827</c:v>
                </c:pt>
                <c:pt idx="2706">
                  <c:v>15.416775000000001</c:v>
                </c:pt>
                <c:pt idx="2707">
                  <c:v>15.44480999999999</c:v>
                </c:pt>
                <c:pt idx="2708">
                  <c:v>15.483559999999997</c:v>
                </c:pt>
                <c:pt idx="2709">
                  <c:v>15.522114999999999</c:v>
                </c:pt>
                <c:pt idx="2710">
                  <c:v>15.550714999999997</c:v>
                </c:pt>
                <c:pt idx="2711">
                  <c:v>15.593529999999987</c:v>
                </c:pt>
                <c:pt idx="2712">
                  <c:v>15.616534999999999</c:v>
                </c:pt>
                <c:pt idx="2713">
                  <c:v>15.65415999999999</c:v>
                </c:pt>
                <c:pt idx="2714">
                  <c:v>15.689624999999992</c:v>
                </c:pt>
                <c:pt idx="2715">
                  <c:v>15.710570000000004</c:v>
                </c:pt>
                <c:pt idx="2716">
                  <c:v>15.752399999999994</c:v>
                </c:pt>
                <c:pt idx="2717">
                  <c:v>15.775634999999994</c:v>
                </c:pt>
                <c:pt idx="2718">
                  <c:v>15.810399999999987</c:v>
                </c:pt>
                <c:pt idx="2719">
                  <c:v>15.833484999999996</c:v>
                </c:pt>
                <c:pt idx="2720">
                  <c:v>15.867859999999993</c:v>
                </c:pt>
                <c:pt idx="2721">
                  <c:v>15.894580000000005</c:v>
                </c:pt>
                <c:pt idx="2722">
                  <c:v>15.926789999999997</c:v>
                </c:pt>
                <c:pt idx="2723">
                  <c:v>15.958099999999988</c:v>
                </c:pt>
                <c:pt idx="2724">
                  <c:v>15.990949999999998</c:v>
                </c:pt>
                <c:pt idx="2725">
                  <c:v>16.014865</c:v>
                </c:pt>
                <c:pt idx="2726">
                  <c:v>16.04773999999999</c:v>
                </c:pt>
                <c:pt idx="2727">
                  <c:v>16.064475000000002</c:v>
                </c:pt>
                <c:pt idx="2728">
                  <c:v>16.097970000000004</c:v>
                </c:pt>
                <c:pt idx="2729">
                  <c:v>16.133490000000009</c:v>
                </c:pt>
                <c:pt idx="2730">
                  <c:v>16.162684999999996</c:v>
                </c:pt>
                <c:pt idx="2731">
                  <c:v>16.191734999999994</c:v>
                </c:pt>
                <c:pt idx="2732">
                  <c:v>16.216025000000002</c:v>
                </c:pt>
                <c:pt idx="2733">
                  <c:v>16.251199999999997</c:v>
                </c:pt>
                <c:pt idx="2734">
                  <c:v>16.274829999999994</c:v>
                </c:pt>
                <c:pt idx="2735">
                  <c:v>16.316634999999991</c:v>
                </c:pt>
                <c:pt idx="2736">
                  <c:v>16.346995000000007</c:v>
                </c:pt>
                <c:pt idx="2737">
                  <c:v>16.3767</c:v>
                </c:pt>
                <c:pt idx="2738">
                  <c:v>16.410285000000002</c:v>
                </c:pt>
                <c:pt idx="2739">
                  <c:v>16.427930000000003</c:v>
                </c:pt>
                <c:pt idx="2740">
                  <c:v>16.461849999999998</c:v>
                </c:pt>
                <c:pt idx="2741">
                  <c:v>16.496664999999993</c:v>
                </c:pt>
                <c:pt idx="2742">
                  <c:v>16.519919999999999</c:v>
                </c:pt>
                <c:pt idx="2743">
                  <c:v>16.548429999999996</c:v>
                </c:pt>
                <c:pt idx="2744">
                  <c:v>16.581279999999992</c:v>
                </c:pt>
                <c:pt idx="2745">
                  <c:v>16.612004999999996</c:v>
                </c:pt>
                <c:pt idx="2746">
                  <c:v>16.633229999999998</c:v>
                </c:pt>
                <c:pt idx="2747">
                  <c:v>16.663645000000002</c:v>
                </c:pt>
                <c:pt idx="2748">
                  <c:v>16.690145000000001</c:v>
                </c:pt>
                <c:pt idx="2749">
                  <c:v>16.729844999999997</c:v>
                </c:pt>
                <c:pt idx="2750">
                  <c:v>16.756740000000008</c:v>
                </c:pt>
                <c:pt idx="2751">
                  <c:v>16.783034999999998</c:v>
                </c:pt>
                <c:pt idx="2752">
                  <c:v>16.817515</c:v>
                </c:pt>
                <c:pt idx="2753">
                  <c:v>16.846994999999993</c:v>
                </c:pt>
                <c:pt idx="2754">
                  <c:v>16.881185000000002</c:v>
                </c:pt>
                <c:pt idx="2755">
                  <c:v>16.910124999999994</c:v>
                </c:pt>
                <c:pt idx="2756">
                  <c:v>16.934484999999995</c:v>
                </c:pt>
                <c:pt idx="2757">
                  <c:v>16.970230000000001</c:v>
                </c:pt>
                <c:pt idx="2758">
                  <c:v>16.986599999999996</c:v>
                </c:pt>
                <c:pt idx="2759">
                  <c:v>17.024114999999995</c:v>
                </c:pt>
                <c:pt idx="2760">
                  <c:v>17.067205000000001</c:v>
                </c:pt>
                <c:pt idx="2761">
                  <c:v>17.077459999999988</c:v>
                </c:pt>
                <c:pt idx="2762">
                  <c:v>17.116169999999997</c:v>
                </c:pt>
                <c:pt idx="2763">
                  <c:v>17.147164999999987</c:v>
                </c:pt>
                <c:pt idx="2764">
                  <c:v>17.171084999999991</c:v>
                </c:pt>
                <c:pt idx="2765">
                  <c:v>17.207939999999994</c:v>
                </c:pt>
                <c:pt idx="2766">
                  <c:v>17.221919999999997</c:v>
                </c:pt>
                <c:pt idx="2767">
                  <c:v>17.266994999999994</c:v>
                </c:pt>
                <c:pt idx="2768">
                  <c:v>17.296729999999997</c:v>
                </c:pt>
                <c:pt idx="2769">
                  <c:v>17.322024999999996</c:v>
                </c:pt>
                <c:pt idx="2770">
                  <c:v>17.353504999999984</c:v>
                </c:pt>
                <c:pt idx="2771">
                  <c:v>17.376345000000001</c:v>
                </c:pt>
                <c:pt idx="2772">
                  <c:v>17.416380000000004</c:v>
                </c:pt>
                <c:pt idx="2773">
                  <c:v>17.442224999999993</c:v>
                </c:pt>
                <c:pt idx="2774">
                  <c:v>17.476964999999993</c:v>
                </c:pt>
                <c:pt idx="2775">
                  <c:v>17.506039999999985</c:v>
                </c:pt>
                <c:pt idx="2776">
                  <c:v>17.525660000000002</c:v>
                </c:pt>
                <c:pt idx="2777">
                  <c:v>17.568714999999997</c:v>
                </c:pt>
                <c:pt idx="2778">
                  <c:v>17.593499999999992</c:v>
                </c:pt>
                <c:pt idx="2779">
                  <c:v>17.621390000000005</c:v>
                </c:pt>
                <c:pt idx="2780">
                  <c:v>17.642890000000008</c:v>
                </c:pt>
                <c:pt idx="2781">
                  <c:v>17.676590000000004</c:v>
                </c:pt>
                <c:pt idx="2782">
                  <c:v>17.710480000000004</c:v>
                </c:pt>
                <c:pt idx="2783">
                  <c:v>17.718904999999992</c:v>
                </c:pt>
                <c:pt idx="2784">
                  <c:v>17.776669999999996</c:v>
                </c:pt>
                <c:pt idx="2785">
                  <c:v>17.794549999999987</c:v>
                </c:pt>
                <c:pt idx="2786">
                  <c:v>17.833774999999989</c:v>
                </c:pt>
                <c:pt idx="2787">
                  <c:v>17.862274999999997</c:v>
                </c:pt>
                <c:pt idx="2788">
                  <c:v>17.886074999999991</c:v>
                </c:pt>
                <c:pt idx="2789">
                  <c:v>17.917714999999987</c:v>
                </c:pt>
                <c:pt idx="2790">
                  <c:v>17.938325000000006</c:v>
                </c:pt>
                <c:pt idx="2791">
                  <c:v>17.980575000000002</c:v>
                </c:pt>
                <c:pt idx="2792">
                  <c:v>18.002615000000006</c:v>
                </c:pt>
                <c:pt idx="2793">
                  <c:v>18.045749999999998</c:v>
                </c:pt>
                <c:pt idx="2794">
                  <c:v>18.057249999999996</c:v>
                </c:pt>
                <c:pt idx="2795">
                  <c:v>18.088980000000006</c:v>
                </c:pt>
                <c:pt idx="2796">
                  <c:v>18.11206</c:v>
                </c:pt>
                <c:pt idx="2797">
                  <c:v>18.158064999999993</c:v>
                </c:pt>
                <c:pt idx="2798">
                  <c:v>18.180705000000003</c:v>
                </c:pt>
                <c:pt idx="2799">
                  <c:v>18.213324999999998</c:v>
                </c:pt>
                <c:pt idx="2800">
                  <c:v>18.240690000000001</c:v>
                </c:pt>
                <c:pt idx="2801">
                  <c:v>18.275739999999999</c:v>
                </c:pt>
                <c:pt idx="2802">
                  <c:v>18.307424999999995</c:v>
                </c:pt>
                <c:pt idx="2803">
                  <c:v>18.334869999999995</c:v>
                </c:pt>
                <c:pt idx="2804">
                  <c:v>18.369439999999983</c:v>
                </c:pt>
                <c:pt idx="2805">
                  <c:v>18.392350000000008</c:v>
                </c:pt>
                <c:pt idx="2806">
                  <c:v>18.420609999999996</c:v>
                </c:pt>
                <c:pt idx="2807">
                  <c:v>18.446494999999999</c:v>
                </c:pt>
                <c:pt idx="2808">
                  <c:v>18.464685000000003</c:v>
                </c:pt>
                <c:pt idx="2809">
                  <c:v>18.519189999999995</c:v>
                </c:pt>
                <c:pt idx="2810">
                  <c:v>18.528360000000006</c:v>
                </c:pt>
                <c:pt idx="2811">
                  <c:v>18.569140000000004</c:v>
                </c:pt>
                <c:pt idx="2812">
                  <c:v>18.592815000000002</c:v>
                </c:pt>
                <c:pt idx="2813">
                  <c:v>18.613499999999988</c:v>
                </c:pt>
                <c:pt idx="2814">
                  <c:v>18.652375000000006</c:v>
                </c:pt>
                <c:pt idx="2815">
                  <c:v>18.682749999999999</c:v>
                </c:pt>
                <c:pt idx="2816">
                  <c:v>18.702129999999997</c:v>
                </c:pt>
                <c:pt idx="2817">
                  <c:v>18.735815000000002</c:v>
                </c:pt>
                <c:pt idx="2818">
                  <c:v>18.774325000000005</c:v>
                </c:pt>
                <c:pt idx="2819">
                  <c:v>18.790269999999992</c:v>
                </c:pt>
                <c:pt idx="2820">
                  <c:v>18.834639999999993</c:v>
                </c:pt>
                <c:pt idx="2821">
                  <c:v>18.855374999999995</c:v>
                </c:pt>
                <c:pt idx="2822">
                  <c:v>18.886579999999995</c:v>
                </c:pt>
                <c:pt idx="2823">
                  <c:v>18.907600000000002</c:v>
                </c:pt>
                <c:pt idx="2824">
                  <c:v>18.933889999999991</c:v>
                </c:pt>
                <c:pt idx="2825">
                  <c:v>18.972004999999996</c:v>
                </c:pt>
                <c:pt idx="2826">
                  <c:v>18.995365000000007</c:v>
                </c:pt>
                <c:pt idx="2827">
                  <c:v>19.021549999999991</c:v>
                </c:pt>
                <c:pt idx="2828">
                  <c:v>19.051614999999998</c:v>
                </c:pt>
                <c:pt idx="2829">
                  <c:v>19.093270000000004</c:v>
                </c:pt>
                <c:pt idx="2830">
                  <c:v>19.106474999999989</c:v>
                </c:pt>
                <c:pt idx="2831">
                  <c:v>19.130319999999998</c:v>
                </c:pt>
                <c:pt idx="2832">
                  <c:v>19.180584999999994</c:v>
                </c:pt>
                <c:pt idx="2833">
                  <c:v>19.206095000000005</c:v>
                </c:pt>
                <c:pt idx="2834">
                  <c:v>19.227199999999996</c:v>
                </c:pt>
                <c:pt idx="2835">
                  <c:v>19.29952999999999</c:v>
                </c:pt>
                <c:pt idx="2836">
                  <c:v>19.325699999999998</c:v>
                </c:pt>
                <c:pt idx="2837">
                  <c:v>19.355884999999986</c:v>
                </c:pt>
                <c:pt idx="2838">
                  <c:v>19.387309999999999</c:v>
                </c:pt>
                <c:pt idx="2839">
                  <c:v>19.407565000000005</c:v>
                </c:pt>
                <c:pt idx="2840">
                  <c:v>19.449619999999996</c:v>
                </c:pt>
                <c:pt idx="2841">
                  <c:v>19.484110000000001</c:v>
                </c:pt>
                <c:pt idx="2842">
                  <c:v>19.505944999999997</c:v>
                </c:pt>
                <c:pt idx="2843">
                  <c:v>19.560379999999995</c:v>
                </c:pt>
                <c:pt idx="2844">
                  <c:v>19.577015000000003</c:v>
                </c:pt>
                <c:pt idx="2845">
                  <c:v>19.610409999999987</c:v>
                </c:pt>
                <c:pt idx="2846">
                  <c:v>19.638059999999996</c:v>
                </c:pt>
                <c:pt idx="2847">
                  <c:v>19.664189999999991</c:v>
                </c:pt>
                <c:pt idx="2848">
                  <c:v>19.713149999999999</c:v>
                </c:pt>
                <c:pt idx="2849">
                  <c:v>19.734035000000006</c:v>
                </c:pt>
                <c:pt idx="2850">
                  <c:v>19.761849999999995</c:v>
                </c:pt>
                <c:pt idx="2851">
                  <c:v>19.795680000000004</c:v>
                </c:pt>
                <c:pt idx="2852">
                  <c:v>19.814609999999988</c:v>
                </c:pt>
                <c:pt idx="2853">
                  <c:v>19.857219999999984</c:v>
                </c:pt>
                <c:pt idx="2854">
                  <c:v>19.869394999999997</c:v>
                </c:pt>
                <c:pt idx="2855">
                  <c:v>19.916314999999997</c:v>
                </c:pt>
                <c:pt idx="2856">
                  <c:v>19.935034999999999</c:v>
                </c:pt>
                <c:pt idx="2857">
                  <c:v>19.972215000000006</c:v>
                </c:pt>
                <c:pt idx="2858">
                  <c:v>19.993579999999994</c:v>
                </c:pt>
                <c:pt idx="2859">
                  <c:v>20.014849999999996</c:v>
                </c:pt>
                <c:pt idx="2860">
                  <c:v>20.055425</c:v>
                </c:pt>
                <c:pt idx="2861">
                  <c:v>20.086875000000006</c:v>
                </c:pt>
                <c:pt idx="2862">
                  <c:v>20.096339999999998</c:v>
                </c:pt>
                <c:pt idx="2863">
                  <c:v>20.141359999999992</c:v>
                </c:pt>
                <c:pt idx="2864">
                  <c:v>20.161935</c:v>
                </c:pt>
                <c:pt idx="2865">
                  <c:v>20.180129999999991</c:v>
                </c:pt>
                <c:pt idx="2866">
                  <c:v>20.222729999999999</c:v>
                </c:pt>
                <c:pt idx="2867">
                  <c:v>20.249614999999991</c:v>
                </c:pt>
                <c:pt idx="2868">
                  <c:v>20.265119999999996</c:v>
                </c:pt>
                <c:pt idx="2869">
                  <c:v>20.306984999999997</c:v>
                </c:pt>
                <c:pt idx="2870">
                  <c:v>20.324375000000003</c:v>
                </c:pt>
                <c:pt idx="2871">
                  <c:v>20.359189999999998</c:v>
                </c:pt>
                <c:pt idx="2872">
                  <c:v>20.397419999999997</c:v>
                </c:pt>
                <c:pt idx="2873">
                  <c:v>20.409625000000005</c:v>
                </c:pt>
                <c:pt idx="2874">
                  <c:v>20.441884999999999</c:v>
                </c:pt>
                <c:pt idx="2875">
                  <c:v>20.474540000000005</c:v>
                </c:pt>
                <c:pt idx="2876">
                  <c:v>20.493105</c:v>
                </c:pt>
                <c:pt idx="2877">
                  <c:v>20.523704999999993</c:v>
                </c:pt>
                <c:pt idx="2878">
                  <c:v>20.550024999999991</c:v>
                </c:pt>
                <c:pt idx="2879">
                  <c:v>20.567745000000002</c:v>
                </c:pt>
                <c:pt idx="2880">
                  <c:v>20.616500000000002</c:v>
                </c:pt>
                <c:pt idx="2881">
                  <c:v>20.639769999999999</c:v>
                </c:pt>
                <c:pt idx="2882">
                  <c:v>20.643595000000005</c:v>
                </c:pt>
                <c:pt idx="2883">
                  <c:v>20.69682499999999</c:v>
                </c:pt>
                <c:pt idx="2884">
                  <c:v>20.724229999999991</c:v>
                </c:pt>
                <c:pt idx="2885">
                  <c:v>20.740220000000008</c:v>
                </c:pt>
                <c:pt idx="2886">
                  <c:v>20.779319999999998</c:v>
                </c:pt>
                <c:pt idx="2887">
                  <c:v>20.797139999999999</c:v>
                </c:pt>
                <c:pt idx="2888">
                  <c:v>20.829269999999994</c:v>
                </c:pt>
                <c:pt idx="2889">
                  <c:v>20.863479999999996</c:v>
                </c:pt>
                <c:pt idx="2890">
                  <c:v>20.882469999999998</c:v>
                </c:pt>
                <c:pt idx="2891">
                  <c:v>20.92671</c:v>
                </c:pt>
                <c:pt idx="2892">
                  <c:v>20.944924999999998</c:v>
                </c:pt>
                <c:pt idx="2893">
                  <c:v>20.981594999999999</c:v>
                </c:pt>
                <c:pt idx="2894">
                  <c:v>21.005565000000004</c:v>
                </c:pt>
                <c:pt idx="2895">
                  <c:v>21.024715</c:v>
                </c:pt>
                <c:pt idx="2896">
                  <c:v>21.075844999999987</c:v>
                </c:pt>
                <c:pt idx="2897">
                  <c:v>21.085255000000004</c:v>
                </c:pt>
                <c:pt idx="2898">
                  <c:v>21.128149999999991</c:v>
                </c:pt>
                <c:pt idx="2899">
                  <c:v>21.141179999999991</c:v>
                </c:pt>
                <c:pt idx="2900">
                  <c:v>21.17662</c:v>
                </c:pt>
                <c:pt idx="2901">
                  <c:v>21.216894999999994</c:v>
                </c:pt>
                <c:pt idx="2902">
                  <c:v>21.241654999999994</c:v>
                </c:pt>
                <c:pt idx="2903">
                  <c:v>21.266994999999994</c:v>
                </c:pt>
                <c:pt idx="2904">
                  <c:v>21.288359999999997</c:v>
                </c:pt>
                <c:pt idx="2905">
                  <c:v>21.342744999999994</c:v>
                </c:pt>
                <c:pt idx="2906">
                  <c:v>21.362205000000003</c:v>
                </c:pt>
                <c:pt idx="2907">
                  <c:v>21.377414999999999</c:v>
                </c:pt>
                <c:pt idx="2908">
                  <c:v>21.4255</c:v>
                </c:pt>
                <c:pt idx="2909">
                  <c:v>21.434874999999991</c:v>
                </c:pt>
                <c:pt idx="2910">
                  <c:v>21.486979999999996</c:v>
                </c:pt>
                <c:pt idx="2911">
                  <c:v>21.503495000000001</c:v>
                </c:pt>
                <c:pt idx="2912">
                  <c:v>21.532175000000002</c:v>
                </c:pt>
                <c:pt idx="2913">
                  <c:v>21.575369999999999</c:v>
                </c:pt>
                <c:pt idx="2914">
                  <c:v>21.577059999999996</c:v>
                </c:pt>
                <c:pt idx="2915">
                  <c:v>21.636155000000002</c:v>
                </c:pt>
                <c:pt idx="2916">
                  <c:v>21.642254999999999</c:v>
                </c:pt>
                <c:pt idx="2917">
                  <c:v>21.695714999999993</c:v>
                </c:pt>
                <c:pt idx="2918">
                  <c:v>21.709000000000003</c:v>
                </c:pt>
                <c:pt idx="2919">
                  <c:v>21.721654999999991</c:v>
                </c:pt>
                <c:pt idx="2920">
                  <c:v>21.796514999999992</c:v>
                </c:pt>
                <c:pt idx="2921">
                  <c:v>21.793965</c:v>
                </c:pt>
                <c:pt idx="2922">
                  <c:v>21.838594999999998</c:v>
                </c:pt>
                <c:pt idx="2923">
                  <c:v>21.864154999999997</c:v>
                </c:pt>
                <c:pt idx="2924">
                  <c:v>21.884630000000001</c:v>
                </c:pt>
                <c:pt idx="2925">
                  <c:v>21.931539999999991</c:v>
                </c:pt>
                <c:pt idx="2926">
                  <c:v>21.96405</c:v>
                </c:pt>
                <c:pt idx="2927">
                  <c:v>21.971114999999998</c:v>
                </c:pt>
                <c:pt idx="2928">
                  <c:v>22.019035000000002</c:v>
                </c:pt>
                <c:pt idx="2929">
                  <c:v>22.046254999999988</c:v>
                </c:pt>
                <c:pt idx="2930">
                  <c:v>22.090829999999997</c:v>
                </c:pt>
                <c:pt idx="2931">
                  <c:v>22.108669999999989</c:v>
                </c:pt>
                <c:pt idx="2932">
                  <c:v>22.17483</c:v>
                </c:pt>
                <c:pt idx="2933">
                  <c:v>22.179099999999998</c:v>
                </c:pt>
                <c:pt idx="2934">
                  <c:v>22.219799999999992</c:v>
                </c:pt>
                <c:pt idx="2935">
                  <c:v>22.253249999999994</c:v>
                </c:pt>
                <c:pt idx="2936">
                  <c:v>22.293769999999995</c:v>
                </c:pt>
                <c:pt idx="2937">
                  <c:v>22.312884999999994</c:v>
                </c:pt>
                <c:pt idx="2938">
                  <c:v>22.350974999999991</c:v>
                </c:pt>
                <c:pt idx="2939">
                  <c:v>22.390944999999988</c:v>
                </c:pt>
                <c:pt idx="2940">
                  <c:v>22.409764999999993</c:v>
                </c:pt>
                <c:pt idx="2941">
                  <c:v>22.443204999999992</c:v>
                </c:pt>
                <c:pt idx="2942">
                  <c:v>22.502994999999991</c:v>
                </c:pt>
                <c:pt idx="2943">
                  <c:v>22.518074999999989</c:v>
                </c:pt>
                <c:pt idx="2944">
                  <c:v>22.56674499999999</c:v>
                </c:pt>
                <c:pt idx="2945">
                  <c:v>22.604179999999999</c:v>
                </c:pt>
                <c:pt idx="2946">
                  <c:v>22.625244999999993</c:v>
                </c:pt>
                <c:pt idx="2947">
                  <c:v>22.665944999999994</c:v>
                </c:pt>
                <c:pt idx="2948">
                  <c:v>22.687275</c:v>
                </c:pt>
                <c:pt idx="2949">
                  <c:v>22.737154999999994</c:v>
                </c:pt>
                <c:pt idx="2950">
                  <c:v>22.752279999999999</c:v>
                </c:pt>
                <c:pt idx="2951">
                  <c:v>22.791019999999996</c:v>
                </c:pt>
                <c:pt idx="2952">
                  <c:v>22.827484999999996</c:v>
                </c:pt>
                <c:pt idx="2953">
                  <c:v>22.840260000000001</c:v>
                </c:pt>
                <c:pt idx="2954">
                  <c:v>22.894189999999995</c:v>
                </c:pt>
                <c:pt idx="2955">
                  <c:v>22.930169999999997</c:v>
                </c:pt>
                <c:pt idx="2956">
                  <c:v>22.973149999999997</c:v>
                </c:pt>
                <c:pt idx="2957">
                  <c:v>22.996234999999999</c:v>
                </c:pt>
                <c:pt idx="2958">
                  <c:v>23.021664999999992</c:v>
                </c:pt>
                <c:pt idx="2959">
                  <c:v>23.068494999999999</c:v>
                </c:pt>
                <c:pt idx="2960">
                  <c:v>23.167554999999993</c:v>
                </c:pt>
                <c:pt idx="2961">
                  <c:v>23.208324999999995</c:v>
                </c:pt>
                <c:pt idx="2962">
                  <c:v>23.254379999999998</c:v>
                </c:pt>
                <c:pt idx="2963">
                  <c:v>23.295344999999998</c:v>
                </c:pt>
                <c:pt idx="2964">
                  <c:v>23.335520000000002</c:v>
                </c:pt>
                <c:pt idx="2965">
                  <c:v>23.407494999999997</c:v>
                </c:pt>
                <c:pt idx="2966">
                  <c:v>23.458104999999996</c:v>
                </c:pt>
                <c:pt idx="2967">
                  <c:v>23.525939999999999</c:v>
                </c:pt>
                <c:pt idx="2968">
                  <c:v>23.563789999999997</c:v>
                </c:pt>
                <c:pt idx="2969">
                  <c:v>23.631069999999994</c:v>
                </c:pt>
                <c:pt idx="2970">
                  <c:v>23.644099999999995</c:v>
                </c:pt>
                <c:pt idx="2971">
                  <c:v>23.694019999999995</c:v>
                </c:pt>
                <c:pt idx="2972">
                  <c:v>23.747844999999991</c:v>
                </c:pt>
                <c:pt idx="2973">
                  <c:v>23.776204999999997</c:v>
                </c:pt>
                <c:pt idx="2974">
                  <c:v>23.808660000000003</c:v>
                </c:pt>
                <c:pt idx="2975">
                  <c:v>23.855249999999998</c:v>
                </c:pt>
                <c:pt idx="2976">
                  <c:v>23.902949999999997</c:v>
                </c:pt>
                <c:pt idx="2977">
                  <c:v>23.945154999999993</c:v>
                </c:pt>
                <c:pt idx="2978">
                  <c:v>23.968134999999997</c:v>
                </c:pt>
                <c:pt idx="2979">
                  <c:v>24.006169999999997</c:v>
                </c:pt>
                <c:pt idx="2980">
                  <c:v>24.048589999999997</c:v>
                </c:pt>
                <c:pt idx="2981">
                  <c:v>24.070704999999997</c:v>
                </c:pt>
                <c:pt idx="2982">
                  <c:v>24.135534999999997</c:v>
                </c:pt>
                <c:pt idx="2983">
                  <c:v>24.157604999999997</c:v>
                </c:pt>
                <c:pt idx="2984">
                  <c:v>24.189344999999996</c:v>
                </c:pt>
                <c:pt idx="2985">
                  <c:v>24.237834999999997</c:v>
                </c:pt>
                <c:pt idx="2986">
                  <c:v>24.267649999999996</c:v>
                </c:pt>
                <c:pt idx="2987">
                  <c:v>24.300269999999998</c:v>
                </c:pt>
                <c:pt idx="2988">
                  <c:v>24.372720000000001</c:v>
                </c:pt>
                <c:pt idx="2989">
                  <c:v>24.390054999999997</c:v>
                </c:pt>
                <c:pt idx="2990">
                  <c:v>24.430609999999994</c:v>
                </c:pt>
                <c:pt idx="2991">
                  <c:v>24.449199999999998</c:v>
                </c:pt>
                <c:pt idx="2992">
                  <c:v>24.476439999999997</c:v>
                </c:pt>
                <c:pt idx="2993">
                  <c:v>24.555154999999999</c:v>
                </c:pt>
                <c:pt idx="2994">
                  <c:v>24.56073</c:v>
                </c:pt>
                <c:pt idx="2995">
                  <c:v>24.606949999999998</c:v>
                </c:pt>
                <c:pt idx="2996">
                  <c:v>24.652735</c:v>
                </c:pt>
                <c:pt idx="2997">
                  <c:v>24.68085</c:v>
                </c:pt>
                <c:pt idx="2998">
                  <c:v>24.707844999999999</c:v>
                </c:pt>
                <c:pt idx="2999">
                  <c:v>24.757624999999997</c:v>
                </c:pt>
                <c:pt idx="3000">
                  <c:v>24.797464999999995</c:v>
                </c:pt>
                <c:pt idx="3001">
                  <c:v>24.829944999999995</c:v>
                </c:pt>
                <c:pt idx="3002">
                  <c:v>24.874129999999994</c:v>
                </c:pt>
                <c:pt idx="3003">
                  <c:v>24.889319999999998</c:v>
                </c:pt>
                <c:pt idx="3004">
                  <c:v>24.918204999999993</c:v>
                </c:pt>
                <c:pt idx="3005">
                  <c:v>24.992144999999994</c:v>
                </c:pt>
                <c:pt idx="3006">
                  <c:v>25.006209999999996</c:v>
                </c:pt>
                <c:pt idx="3007">
                  <c:v>25.038440000000001</c:v>
                </c:pt>
                <c:pt idx="3008">
                  <c:v>25.082444999999993</c:v>
                </c:pt>
                <c:pt idx="3009">
                  <c:v>25.105559999999997</c:v>
                </c:pt>
                <c:pt idx="3010">
                  <c:v>25.157579999999996</c:v>
                </c:pt>
                <c:pt idx="3011">
                  <c:v>25.170344999999998</c:v>
                </c:pt>
                <c:pt idx="3012">
                  <c:v>25.214129999999997</c:v>
                </c:pt>
                <c:pt idx="3013">
                  <c:v>25.256339999999994</c:v>
                </c:pt>
                <c:pt idx="3014">
                  <c:v>25.276629999999997</c:v>
                </c:pt>
                <c:pt idx="3015">
                  <c:v>25.329335</c:v>
                </c:pt>
                <c:pt idx="3016">
                  <c:v>25.360664999999997</c:v>
                </c:pt>
                <c:pt idx="3017">
                  <c:v>25.389685</c:v>
                </c:pt>
                <c:pt idx="3018">
                  <c:v>25.456139999999998</c:v>
                </c:pt>
                <c:pt idx="3019">
                  <c:v>25.455269999999999</c:v>
                </c:pt>
                <c:pt idx="3020">
                  <c:v>25.522169999999996</c:v>
                </c:pt>
                <c:pt idx="3021">
                  <c:v>25.537984999999999</c:v>
                </c:pt>
                <c:pt idx="3022">
                  <c:v>25.601564999999994</c:v>
                </c:pt>
                <c:pt idx="3023">
                  <c:v>25.645779999999995</c:v>
                </c:pt>
                <c:pt idx="3024">
                  <c:v>25.666924999999999</c:v>
                </c:pt>
                <c:pt idx="3025">
                  <c:v>25.697715000000002</c:v>
                </c:pt>
                <c:pt idx="3026">
                  <c:v>25.758959999999995</c:v>
                </c:pt>
                <c:pt idx="3027">
                  <c:v>25.771844999999999</c:v>
                </c:pt>
                <c:pt idx="3028">
                  <c:v>25.801334999999995</c:v>
                </c:pt>
                <c:pt idx="3029">
                  <c:v>25.864894999999997</c:v>
                </c:pt>
                <c:pt idx="3030">
                  <c:v>25.903585</c:v>
                </c:pt>
                <c:pt idx="3031">
                  <c:v>25.924554999999998</c:v>
                </c:pt>
                <c:pt idx="3032">
                  <c:v>25.973639999999996</c:v>
                </c:pt>
                <c:pt idx="3033">
                  <c:v>25.982184999999994</c:v>
                </c:pt>
                <c:pt idx="3034">
                  <c:v>26.043669999999992</c:v>
                </c:pt>
                <c:pt idx="3035">
                  <c:v>26.0687</c:v>
                </c:pt>
                <c:pt idx="3036">
                  <c:v>26.095859999999995</c:v>
                </c:pt>
                <c:pt idx="3037">
                  <c:v>26.161384999999996</c:v>
                </c:pt>
                <c:pt idx="3038">
                  <c:v>26.165950000000002</c:v>
                </c:pt>
                <c:pt idx="3039">
                  <c:v>26.224324999999993</c:v>
                </c:pt>
                <c:pt idx="3040">
                  <c:v>26.238544999999995</c:v>
                </c:pt>
                <c:pt idx="3041">
                  <c:v>26.295804999999994</c:v>
                </c:pt>
                <c:pt idx="3042">
                  <c:v>26.342719999999993</c:v>
                </c:pt>
                <c:pt idx="3043">
                  <c:v>26.366880000000002</c:v>
                </c:pt>
                <c:pt idx="3044">
                  <c:v>26.386424999999996</c:v>
                </c:pt>
                <c:pt idx="3045">
                  <c:v>26.457455000000003</c:v>
                </c:pt>
                <c:pt idx="3046">
                  <c:v>26.495619999999995</c:v>
                </c:pt>
                <c:pt idx="3047">
                  <c:v>26.522644999999997</c:v>
                </c:pt>
                <c:pt idx="3048">
                  <c:v>26.555519999999994</c:v>
                </c:pt>
                <c:pt idx="3049">
                  <c:v>26.617974999999994</c:v>
                </c:pt>
                <c:pt idx="3050">
                  <c:v>26.630299999999998</c:v>
                </c:pt>
                <c:pt idx="3051">
                  <c:v>26.673659999999998</c:v>
                </c:pt>
                <c:pt idx="3052">
                  <c:v>26.720484999999996</c:v>
                </c:pt>
                <c:pt idx="3053">
                  <c:v>26.753774999999997</c:v>
                </c:pt>
                <c:pt idx="3054">
                  <c:v>26.788274999999992</c:v>
                </c:pt>
                <c:pt idx="3055">
                  <c:v>26.831114999999997</c:v>
                </c:pt>
                <c:pt idx="3056">
                  <c:v>26.849539999999998</c:v>
                </c:pt>
                <c:pt idx="3057">
                  <c:v>26.906404999999999</c:v>
                </c:pt>
                <c:pt idx="3058">
                  <c:v>26.947484999999993</c:v>
                </c:pt>
                <c:pt idx="3059">
                  <c:v>26.963254999999997</c:v>
                </c:pt>
                <c:pt idx="3060">
                  <c:v>26.993634999999998</c:v>
                </c:pt>
                <c:pt idx="3061">
                  <c:v>27.075534999999995</c:v>
                </c:pt>
                <c:pt idx="3062">
                  <c:v>27.073054999999997</c:v>
                </c:pt>
                <c:pt idx="3063">
                  <c:v>27.112224999999995</c:v>
                </c:pt>
                <c:pt idx="3064">
                  <c:v>27.158984999999994</c:v>
                </c:pt>
                <c:pt idx="3065">
                  <c:v>27.199549999999995</c:v>
                </c:pt>
                <c:pt idx="3066">
                  <c:v>27.213439999999999</c:v>
                </c:pt>
                <c:pt idx="3067">
                  <c:v>27.272824999999997</c:v>
                </c:pt>
                <c:pt idx="3068">
                  <c:v>27.313200000000002</c:v>
                </c:pt>
                <c:pt idx="3069">
                  <c:v>27.340289999999996</c:v>
                </c:pt>
                <c:pt idx="3070">
                  <c:v>27.378494999999994</c:v>
                </c:pt>
                <c:pt idx="3071">
                  <c:v>27.390049999999995</c:v>
                </c:pt>
                <c:pt idx="3072">
                  <c:v>27.439839999999997</c:v>
                </c:pt>
                <c:pt idx="3073">
                  <c:v>27.494609999999994</c:v>
                </c:pt>
                <c:pt idx="3074">
                  <c:v>27.50694</c:v>
                </c:pt>
                <c:pt idx="3075">
                  <c:v>27.559229999999999</c:v>
                </c:pt>
                <c:pt idx="3076">
                  <c:v>27.574995000000001</c:v>
                </c:pt>
                <c:pt idx="3077">
                  <c:v>27.614444999999996</c:v>
                </c:pt>
                <c:pt idx="3078">
                  <c:v>27.672094999999992</c:v>
                </c:pt>
                <c:pt idx="3079">
                  <c:v>27.69858</c:v>
                </c:pt>
                <c:pt idx="3080">
                  <c:v>27.702260000000003</c:v>
                </c:pt>
                <c:pt idx="3081">
                  <c:v>27.789265</c:v>
                </c:pt>
                <c:pt idx="3082">
                  <c:v>27.802979999999998</c:v>
                </c:pt>
                <c:pt idx="3083">
                  <c:v>27.827479999999994</c:v>
                </c:pt>
                <c:pt idx="3084">
                  <c:v>27.872889999999998</c:v>
                </c:pt>
                <c:pt idx="3085">
                  <c:v>27.886749999999999</c:v>
                </c:pt>
                <c:pt idx="3086">
                  <c:v>27.939954999999998</c:v>
                </c:pt>
                <c:pt idx="3087">
                  <c:v>27.986469999999997</c:v>
                </c:pt>
                <c:pt idx="3088">
                  <c:v>28.001734999999996</c:v>
                </c:pt>
                <c:pt idx="3089">
                  <c:v>28.043210000000002</c:v>
                </c:pt>
                <c:pt idx="3090">
                  <c:v>28.074989999999993</c:v>
                </c:pt>
                <c:pt idx="3091">
                  <c:v>28.108489999999996</c:v>
                </c:pt>
                <c:pt idx="3092">
                  <c:v>28.138689999999997</c:v>
                </c:pt>
                <c:pt idx="3093">
                  <c:v>28.186674999999994</c:v>
                </c:pt>
                <c:pt idx="3094">
                  <c:v>28.223544999999994</c:v>
                </c:pt>
                <c:pt idx="3095">
                  <c:v>28.236600000000003</c:v>
                </c:pt>
                <c:pt idx="3096">
                  <c:v>28.28933</c:v>
                </c:pt>
                <c:pt idx="3097">
                  <c:v>28.332189999999997</c:v>
                </c:pt>
                <c:pt idx="3098">
                  <c:v>28.348334999999992</c:v>
                </c:pt>
                <c:pt idx="3099">
                  <c:v>28.3962</c:v>
                </c:pt>
                <c:pt idx="3100">
                  <c:v>28.435214999999999</c:v>
                </c:pt>
                <c:pt idx="3101">
                  <c:v>28.455010000000001</c:v>
                </c:pt>
                <c:pt idx="3102">
                  <c:v>28.490304999999999</c:v>
                </c:pt>
                <c:pt idx="3103">
                  <c:v>28.554279999999999</c:v>
                </c:pt>
                <c:pt idx="3104">
                  <c:v>28.558189999999996</c:v>
                </c:pt>
                <c:pt idx="3105">
                  <c:v>28.607909999999997</c:v>
                </c:pt>
                <c:pt idx="3106">
                  <c:v>28.633834999999998</c:v>
                </c:pt>
                <c:pt idx="3107">
                  <c:v>28.675964999999998</c:v>
                </c:pt>
                <c:pt idx="3108">
                  <c:v>28.681819999999995</c:v>
                </c:pt>
                <c:pt idx="3109">
                  <c:v>28.742444999999996</c:v>
                </c:pt>
                <c:pt idx="3110">
                  <c:v>28.790014999999997</c:v>
                </c:pt>
                <c:pt idx="3111">
                  <c:v>28.813234999999999</c:v>
                </c:pt>
                <c:pt idx="3112">
                  <c:v>28.840429999999998</c:v>
                </c:pt>
                <c:pt idx="3113">
                  <c:v>28.863749999999996</c:v>
                </c:pt>
                <c:pt idx="3114">
                  <c:v>28.897819999999996</c:v>
                </c:pt>
                <c:pt idx="3115">
                  <c:v>28.981569999999998</c:v>
                </c:pt>
                <c:pt idx="3116">
                  <c:v>28.987914999999994</c:v>
                </c:pt>
                <c:pt idx="3117">
                  <c:v>29.024049999999995</c:v>
                </c:pt>
                <c:pt idx="3118">
                  <c:v>29.031239999999997</c:v>
                </c:pt>
                <c:pt idx="3119">
                  <c:v>29.06485</c:v>
                </c:pt>
                <c:pt idx="3120">
                  <c:v>29.168304999999997</c:v>
                </c:pt>
                <c:pt idx="3121">
                  <c:v>29.178864999999995</c:v>
                </c:pt>
                <c:pt idx="3122">
                  <c:v>29.206894999999996</c:v>
                </c:pt>
                <c:pt idx="3123">
                  <c:v>29.211674999999993</c:v>
                </c:pt>
                <c:pt idx="3124">
                  <c:v>29.306995000000001</c:v>
                </c:pt>
                <c:pt idx="3125">
                  <c:v>29.340049999999998</c:v>
                </c:pt>
                <c:pt idx="3126">
                  <c:v>29.354334999999999</c:v>
                </c:pt>
                <c:pt idx="3127">
                  <c:v>29.389994999999992</c:v>
                </c:pt>
                <c:pt idx="3128">
                  <c:v>29.404819999999994</c:v>
                </c:pt>
                <c:pt idx="3129">
                  <c:v>29.499099999999999</c:v>
                </c:pt>
                <c:pt idx="3130">
                  <c:v>29.509</c:v>
                </c:pt>
                <c:pt idx="3131">
                  <c:v>29.536470000000001</c:v>
                </c:pt>
                <c:pt idx="3132">
                  <c:v>29.552864999999997</c:v>
                </c:pt>
                <c:pt idx="3133">
                  <c:v>29.568989999999999</c:v>
                </c:pt>
                <c:pt idx="3134">
                  <c:v>29.663589999999999</c:v>
                </c:pt>
                <c:pt idx="3135">
                  <c:v>29.672984999999997</c:v>
                </c:pt>
                <c:pt idx="3136">
                  <c:v>29.711475</c:v>
                </c:pt>
                <c:pt idx="3137">
                  <c:v>29.720119999999994</c:v>
                </c:pt>
                <c:pt idx="3138">
                  <c:v>29.752375000000001</c:v>
                </c:pt>
                <c:pt idx="3139">
                  <c:v>29.837904999999999</c:v>
                </c:pt>
                <c:pt idx="3140">
                  <c:v>29.842574999999997</c:v>
                </c:pt>
                <c:pt idx="3141">
                  <c:v>29.877539999999996</c:v>
                </c:pt>
                <c:pt idx="3142">
                  <c:v>29.88259</c:v>
                </c:pt>
                <c:pt idx="3143">
                  <c:v>29.973124999999996</c:v>
                </c:pt>
                <c:pt idx="3144">
                  <c:v>29.981279999999998</c:v>
                </c:pt>
                <c:pt idx="3145">
                  <c:v>29.993829999999996</c:v>
                </c:pt>
                <c:pt idx="3146">
                  <c:v>30.031094999999993</c:v>
                </c:pt>
                <c:pt idx="3147">
                  <c:v>30.043454999999994</c:v>
                </c:pt>
                <c:pt idx="3148">
                  <c:v>30.147075000000001</c:v>
                </c:pt>
                <c:pt idx="3149">
                  <c:v>30.163714999999996</c:v>
                </c:pt>
                <c:pt idx="3150">
                  <c:v>30.169489999999996</c:v>
                </c:pt>
                <c:pt idx="3151">
                  <c:v>30.196239999999996</c:v>
                </c:pt>
                <c:pt idx="3152">
                  <c:v>30.221164999999992</c:v>
                </c:pt>
                <c:pt idx="3153">
                  <c:v>30.318655</c:v>
                </c:pt>
                <c:pt idx="3154">
                  <c:v>30.330519999999993</c:v>
                </c:pt>
                <c:pt idx="3155">
                  <c:v>30.346795</c:v>
                </c:pt>
                <c:pt idx="3156">
                  <c:v>30.380309999999994</c:v>
                </c:pt>
                <c:pt idx="3157">
                  <c:v>30.403224999999999</c:v>
                </c:pt>
                <c:pt idx="3158">
                  <c:v>30.487009999999998</c:v>
                </c:pt>
                <c:pt idx="3159">
                  <c:v>30.479499999999994</c:v>
                </c:pt>
                <c:pt idx="3160">
                  <c:v>30.511624999999995</c:v>
                </c:pt>
                <c:pt idx="3161">
                  <c:v>30.546619999999997</c:v>
                </c:pt>
                <c:pt idx="3162">
                  <c:v>30.596644999999995</c:v>
                </c:pt>
                <c:pt idx="3163">
                  <c:v>30.628605</c:v>
                </c:pt>
                <c:pt idx="3164">
                  <c:v>30.638639999999995</c:v>
                </c:pt>
                <c:pt idx="3165">
                  <c:v>30.691785000000003</c:v>
                </c:pt>
                <c:pt idx="3166">
                  <c:v>30.729844999999997</c:v>
                </c:pt>
                <c:pt idx="3167">
                  <c:v>30.731499999999997</c:v>
                </c:pt>
                <c:pt idx="3168">
                  <c:v>30.781964999999992</c:v>
                </c:pt>
                <c:pt idx="3169">
                  <c:v>30.827464999999997</c:v>
                </c:pt>
                <c:pt idx="3170">
                  <c:v>30.839320000000001</c:v>
                </c:pt>
                <c:pt idx="3171">
                  <c:v>30.872900000000001</c:v>
                </c:pt>
                <c:pt idx="3172">
                  <c:v>30.929964999999996</c:v>
                </c:pt>
                <c:pt idx="3173">
                  <c:v>30.940314999999991</c:v>
                </c:pt>
                <c:pt idx="3174">
                  <c:v>30.977224999999997</c:v>
                </c:pt>
                <c:pt idx="3175">
                  <c:v>31.018394999999998</c:v>
                </c:pt>
                <c:pt idx="3176">
                  <c:v>31.018429999999995</c:v>
                </c:pt>
                <c:pt idx="3177">
                  <c:v>31.083714999999998</c:v>
                </c:pt>
                <c:pt idx="3178">
                  <c:v>31.122719999999994</c:v>
                </c:pt>
                <c:pt idx="3179">
                  <c:v>31.132154999999997</c:v>
                </c:pt>
                <c:pt idx="3180">
                  <c:v>31.178404999999998</c:v>
                </c:pt>
                <c:pt idx="3181">
                  <c:v>31.200799999999994</c:v>
                </c:pt>
                <c:pt idx="3182">
                  <c:v>31.223939999999999</c:v>
                </c:pt>
                <c:pt idx="3183">
                  <c:v>31.314229999999995</c:v>
                </c:pt>
                <c:pt idx="3184">
                  <c:v>31.316644999999994</c:v>
                </c:pt>
                <c:pt idx="3185">
                  <c:v>31.336329999999997</c:v>
                </c:pt>
                <c:pt idx="3186">
                  <c:v>31.356199999999994</c:v>
                </c:pt>
                <c:pt idx="3187">
                  <c:v>31.387824999999999</c:v>
                </c:pt>
                <c:pt idx="3188">
                  <c:v>31.488804999999999</c:v>
                </c:pt>
                <c:pt idx="3189">
                  <c:v>31.496659999999999</c:v>
                </c:pt>
                <c:pt idx="3190">
                  <c:v>31.527719999999995</c:v>
                </c:pt>
                <c:pt idx="3191">
                  <c:v>31.542754999999993</c:v>
                </c:pt>
                <c:pt idx="3192">
                  <c:v>31.587734999999995</c:v>
                </c:pt>
                <c:pt idx="3193">
                  <c:v>31.657564999999998</c:v>
                </c:pt>
                <c:pt idx="3194">
                  <c:v>31.674424999999999</c:v>
                </c:pt>
                <c:pt idx="3195">
                  <c:v>31.695135000000001</c:v>
                </c:pt>
                <c:pt idx="3196">
                  <c:v>31.721874999999997</c:v>
                </c:pt>
                <c:pt idx="3197">
                  <c:v>31.759529999999998</c:v>
                </c:pt>
                <c:pt idx="3198">
                  <c:v>31.848644999999998</c:v>
                </c:pt>
                <c:pt idx="3199">
                  <c:v>31.841895000000001</c:v>
                </c:pt>
                <c:pt idx="3200">
                  <c:v>31.878209999999996</c:v>
                </c:pt>
                <c:pt idx="3201">
                  <c:v>31.889294999999997</c:v>
                </c:pt>
                <c:pt idx="3202">
                  <c:v>31.926329999999993</c:v>
                </c:pt>
                <c:pt idx="3203">
                  <c:v>32.011224999999996</c:v>
                </c:pt>
                <c:pt idx="3204">
                  <c:v>32.029529999999994</c:v>
                </c:pt>
                <c:pt idx="3205">
                  <c:v>32.059414999999994</c:v>
                </c:pt>
                <c:pt idx="3206">
                  <c:v>32.069724999999998</c:v>
                </c:pt>
                <c:pt idx="3207">
                  <c:v>32.129034999999995</c:v>
                </c:pt>
                <c:pt idx="3208">
                  <c:v>32.208924999999994</c:v>
                </c:pt>
                <c:pt idx="3209">
                  <c:v>32.213515000000001</c:v>
                </c:pt>
                <c:pt idx="3210">
                  <c:v>32.236654999999999</c:v>
                </c:pt>
                <c:pt idx="3211">
                  <c:v>32.255034999999999</c:v>
                </c:pt>
                <c:pt idx="3212">
                  <c:v>32.291549999999994</c:v>
                </c:pt>
                <c:pt idx="3213">
                  <c:v>32.378964999999994</c:v>
                </c:pt>
                <c:pt idx="3214">
                  <c:v>32.384619999999998</c:v>
                </c:pt>
                <c:pt idx="3215">
                  <c:v>32.420915000000001</c:v>
                </c:pt>
                <c:pt idx="3216">
                  <c:v>32.423894999999995</c:v>
                </c:pt>
                <c:pt idx="3217">
                  <c:v>32.458259999999996</c:v>
                </c:pt>
                <c:pt idx="3218">
                  <c:v>32.560154999999995</c:v>
                </c:pt>
                <c:pt idx="3219">
                  <c:v>32.566560000000003</c:v>
                </c:pt>
                <c:pt idx="3220">
                  <c:v>32.597599999999993</c:v>
                </c:pt>
                <c:pt idx="3221">
                  <c:v>32.614109999999997</c:v>
                </c:pt>
                <c:pt idx="3222">
                  <c:v>32.633029999999991</c:v>
                </c:pt>
                <c:pt idx="3223">
                  <c:v>32.738579999999999</c:v>
                </c:pt>
                <c:pt idx="3224">
                  <c:v>32.740254999999991</c:v>
                </c:pt>
                <c:pt idx="3225">
                  <c:v>32.765495000000001</c:v>
                </c:pt>
                <c:pt idx="3226">
                  <c:v>32.793404999999993</c:v>
                </c:pt>
                <c:pt idx="3227">
                  <c:v>32.797969999999999</c:v>
                </c:pt>
                <c:pt idx="3228">
                  <c:v>32.917360000000002</c:v>
                </c:pt>
                <c:pt idx="3229">
                  <c:v>32.942379999999993</c:v>
                </c:pt>
                <c:pt idx="3230">
                  <c:v>32.941944999999997</c:v>
                </c:pt>
                <c:pt idx="3231">
                  <c:v>32.976694999999999</c:v>
                </c:pt>
                <c:pt idx="3232">
                  <c:v>32.985819999999997</c:v>
                </c:pt>
                <c:pt idx="3233">
                  <c:v>33.076050000000002</c:v>
                </c:pt>
                <c:pt idx="3234">
                  <c:v>33.123714999999997</c:v>
                </c:pt>
                <c:pt idx="3235">
                  <c:v>33.126835</c:v>
                </c:pt>
                <c:pt idx="3236">
                  <c:v>33.159984999999999</c:v>
                </c:pt>
                <c:pt idx="3237">
                  <c:v>33.168259999999997</c:v>
                </c:pt>
                <c:pt idx="3238">
                  <c:v>33.195189999999997</c:v>
                </c:pt>
                <c:pt idx="3239">
                  <c:v>33.295534999999994</c:v>
                </c:pt>
                <c:pt idx="3240">
                  <c:v>33.30341</c:v>
                </c:pt>
                <c:pt idx="3241">
                  <c:v>33.346649999999997</c:v>
                </c:pt>
                <c:pt idx="3242">
                  <c:v>33.35615</c:v>
                </c:pt>
                <c:pt idx="3243">
                  <c:v>33.370584999999998</c:v>
                </c:pt>
                <c:pt idx="3244">
                  <c:v>33.485709999999997</c:v>
                </c:pt>
                <c:pt idx="3245">
                  <c:v>33.492939999999997</c:v>
                </c:pt>
                <c:pt idx="3246">
                  <c:v>33.49389</c:v>
                </c:pt>
                <c:pt idx="3247">
                  <c:v>33.530270000000002</c:v>
                </c:pt>
                <c:pt idx="3248">
                  <c:v>33.538229999999999</c:v>
                </c:pt>
                <c:pt idx="3249">
                  <c:v>33.646699999999996</c:v>
                </c:pt>
                <c:pt idx="3250">
                  <c:v>33.674810000000001</c:v>
                </c:pt>
                <c:pt idx="3251">
                  <c:v>33.681049999999999</c:v>
                </c:pt>
                <c:pt idx="3252">
                  <c:v>33.715439999999994</c:v>
                </c:pt>
                <c:pt idx="3253">
                  <c:v>33.727255</c:v>
                </c:pt>
                <c:pt idx="3254">
                  <c:v>33.749974999999999</c:v>
                </c:pt>
                <c:pt idx="3255">
                  <c:v>33.858439999999995</c:v>
                </c:pt>
                <c:pt idx="3256">
                  <c:v>33.869549999999997</c:v>
                </c:pt>
                <c:pt idx="3257">
                  <c:v>33.887625</c:v>
                </c:pt>
                <c:pt idx="3258">
                  <c:v>33.91545</c:v>
                </c:pt>
                <c:pt idx="3259">
                  <c:v>33.922514999999997</c:v>
                </c:pt>
                <c:pt idx="3260">
                  <c:v>34.041359999999997</c:v>
                </c:pt>
                <c:pt idx="3261">
                  <c:v>34.052939999999992</c:v>
                </c:pt>
                <c:pt idx="3262">
                  <c:v>34.060414999999999</c:v>
                </c:pt>
                <c:pt idx="3263">
                  <c:v>34.095864999999996</c:v>
                </c:pt>
                <c:pt idx="3264">
                  <c:v>34.105594999999994</c:v>
                </c:pt>
                <c:pt idx="3265">
                  <c:v>34.149279999999997</c:v>
                </c:pt>
                <c:pt idx="3266">
                  <c:v>34.248474999999999</c:v>
                </c:pt>
                <c:pt idx="3267">
                  <c:v>34.25094</c:v>
                </c:pt>
                <c:pt idx="3268">
                  <c:v>34.284089999999999</c:v>
                </c:pt>
                <c:pt idx="3269">
                  <c:v>34.296109999999999</c:v>
                </c:pt>
                <c:pt idx="3270">
                  <c:v>34.305624999999999</c:v>
                </c:pt>
                <c:pt idx="3271">
                  <c:v>34.425779999999996</c:v>
                </c:pt>
                <c:pt idx="3272">
                  <c:v>34.439644999999999</c:v>
                </c:pt>
                <c:pt idx="3273">
                  <c:v>34.452399999999997</c:v>
                </c:pt>
                <c:pt idx="3274">
                  <c:v>34.489954999999995</c:v>
                </c:pt>
                <c:pt idx="3275">
                  <c:v>34.493334999999995</c:v>
                </c:pt>
                <c:pt idx="3276">
                  <c:v>34.570179999999993</c:v>
                </c:pt>
                <c:pt idx="3277">
                  <c:v>34.633054999999992</c:v>
                </c:pt>
                <c:pt idx="3278">
                  <c:v>34.634439999999998</c:v>
                </c:pt>
                <c:pt idx="3279">
                  <c:v>34.682114999999996</c:v>
                </c:pt>
                <c:pt idx="3280">
                  <c:v>34.683644999999999</c:v>
                </c:pt>
                <c:pt idx="3281">
                  <c:v>34.703804999999996</c:v>
                </c:pt>
                <c:pt idx="3282">
                  <c:v>34.826855000000002</c:v>
                </c:pt>
                <c:pt idx="3283">
                  <c:v>34.831329999999994</c:v>
                </c:pt>
                <c:pt idx="3284">
                  <c:v>34.845509999999997</c:v>
                </c:pt>
                <c:pt idx="3285">
                  <c:v>34.876074999999993</c:v>
                </c:pt>
                <c:pt idx="3286">
                  <c:v>34.884399999999992</c:v>
                </c:pt>
                <c:pt idx="3287">
                  <c:v>34.953664999999994</c:v>
                </c:pt>
                <c:pt idx="3288">
                  <c:v>35.030109999999993</c:v>
                </c:pt>
                <c:pt idx="3289">
                  <c:v>35.040230000000001</c:v>
                </c:pt>
                <c:pt idx="3290">
                  <c:v>35.063164999999998</c:v>
                </c:pt>
                <c:pt idx="3291">
                  <c:v>35.082785000000001</c:v>
                </c:pt>
                <c:pt idx="3292">
                  <c:v>35.090285000000002</c:v>
                </c:pt>
                <c:pt idx="3293">
                  <c:v>35.220074999999994</c:v>
                </c:pt>
                <c:pt idx="3294">
                  <c:v>35.226594999999996</c:v>
                </c:pt>
                <c:pt idx="3295">
                  <c:v>35.239964999999998</c:v>
                </c:pt>
                <c:pt idx="3296">
                  <c:v>35.270220000000002</c:v>
                </c:pt>
                <c:pt idx="3297">
                  <c:v>35.28322</c:v>
                </c:pt>
                <c:pt idx="3298">
                  <c:v>35.333095</c:v>
                </c:pt>
                <c:pt idx="3299">
                  <c:v>35.415644999999998</c:v>
                </c:pt>
                <c:pt idx="3300">
                  <c:v>35.426209999999998</c:v>
                </c:pt>
                <c:pt idx="3301">
                  <c:v>35.452894999999998</c:v>
                </c:pt>
                <c:pt idx="3302">
                  <c:v>35.473409999999994</c:v>
                </c:pt>
                <c:pt idx="3303">
                  <c:v>35.480584999999998</c:v>
                </c:pt>
                <c:pt idx="3304">
                  <c:v>35.593779999999995</c:v>
                </c:pt>
                <c:pt idx="3305">
                  <c:v>35.628744999999995</c:v>
                </c:pt>
                <c:pt idx="3306">
                  <c:v>35.635349999999995</c:v>
                </c:pt>
                <c:pt idx="3307">
                  <c:v>35.667014999999999</c:v>
                </c:pt>
                <c:pt idx="3308">
                  <c:v>35.674444999999992</c:v>
                </c:pt>
                <c:pt idx="3309">
                  <c:v>35.696709999999996</c:v>
                </c:pt>
                <c:pt idx="3310">
                  <c:v>35.82546</c:v>
                </c:pt>
                <c:pt idx="3311">
                  <c:v>35.826929999999997</c:v>
                </c:pt>
                <c:pt idx="3312">
                  <c:v>35.832434999999997</c:v>
                </c:pt>
                <c:pt idx="3313">
                  <c:v>35.868004999999997</c:v>
                </c:pt>
                <c:pt idx="3314">
                  <c:v>35.886220000000002</c:v>
                </c:pt>
                <c:pt idx="3315">
                  <c:v>35.886139999999997</c:v>
                </c:pt>
                <c:pt idx="3316">
                  <c:v>36.031874999999999</c:v>
                </c:pt>
                <c:pt idx="3317">
                  <c:v>36.034999999999997</c:v>
                </c:pt>
                <c:pt idx="3318">
                  <c:v>36.037994999999995</c:v>
                </c:pt>
                <c:pt idx="3319">
                  <c:v>36.081629999999997</c:v>
                </c:pt>
                <c:pt idx="3320">
                  <c:v>36.086185</c:v>
                </c:pt>
                <c:pt idx="3321">
                  <c:v>36.147099999999995</c:v>
                </c:pt>
                <c:pt idx="3322">
                  <c:v>36.226684999999996</c:v>
                </c:pt>
                <c:pt idx="3323">
                  <c:v>36.242079999999994</c:v>
                </c:pt>
                <c:pt idx="3324">
                  <c:v>36.269029999999994</c:v>
                </c:pt>
                <c:pt idx="3325">
                  <c:v>36.295884999999998</c:v>
                </c:pt>
                <c:pt idx="3326">
                  <c:v>36.294429999999998</c:v>
                </c:pt>
                <c:pt idx="3327">
                  <c:v>36.412404999999993</c:v>
                </c:pt>
                <c:pt idx="3328">
                  <c:v>36.442214999999997</c:v>
                </c:pt>
                <c:pt idx="3329">
                  <c:v>36.449300000000001</c:v>
                </c:pt>
                <c:pt idx="3330">
                  <c:v>36.486280000000001</c:v>
                </c:pt>
                <c:pt idx="3331">
                  <c:v>36.494369999999996</c:v>
                </c:pt>
                <c:pt idx="3332">
                  <c:v>36.510570000000001</c:v>
                </c:pt>
                <c:pt idx="3333">
                  <c:v>36.64049</c:v>
                </c:pt>
                <c:pt idx="3334">
                  <c:v>36.658929999999991</c:v>
                </c:pt>
                <c:pt idx="3335">
                  <c:v>36.667085</c:v>
                </c:pt>
                <c:pt idx="3336">
                  <c:v>36.698549999999997</c:v>
                </c:pt>
                <c:pt idx="3337">
                  <c:v>36.701464999999999</c:v>
                </c:pt>
                <c:pt idx="3338">
                  <c:v>36.756884999999997</c:v>
                </c:pt>
                <c:pt idx="3339">
                  <c:v>36.866554999999991</c:v>
                </c:pt>
                <c:pt idx="3340">
                  <c:v>36.870354999999996</c:v>
                </c:pt>
                <c:pt idx="3341">
                  <c:v>36.895064999999995</c:v>
                </c:pt>
                <c:pt idx="3342">
                  <c:v>36.910609999999991</c:v>
                </c:pt>
                <c:pt idx="3343">
                  <c:v>36.917074999999997</c:v>
                </c:pt>
                <c:pt idx="3344">
                  <c:v>37.027684999999998</c:v>
                </c:pt>
                <c:pt idx="3345">
                  <c:v>37.066764999999997</c:v>
                </c:pt>
                <c:pt idx="3346">
                  <c:v>37.078375000000001</c:v>
                </c:pt>
                <c:pt idx="3347">
                  <c:v>37.118684999999992</c:v>
                </c:pt>
                <c:pt idx="3348">
                  <c:v>37.121574999999993</c:v>
                </c:pt>
                <c:pt idx="3349">
                  <c:v>37.135304999999995</c:v>
                </c:pt>
                <c:pt idx="3350">
                  <c:v>37.276344999999992</c:v>
                </c:pt>
                <c:pt idx="3351">
                  <c:v>37.280854999999995</c:v>
                </c:pt>
                <c:pt idx="3352">
                  <c:v>37.291929999999994</c:v>
                </c:pt>
                <c:pt idx="3353">
                  <c:v>37.338449999999995</c:v>
                </c:pt>
                <c:pt idx="3354">
                  <c:v>37.344524999999997</c:v>
                </c:pt>
                <c:pt idx="3355">
                  <c:v>37.352265000000003</c:v>
                </c:pt>
                <c:pt idx="3356">
                  <c:v>37.495114999999991</c:v>
                </c:pt>
                <c:pt idx="3357">
                  <c:v>37.498784999999998</c:v>
                </c:pt>
                <c:pt idx="3358">
                  <c:v>37.50123</c:v>
                </c:pt>
                <c:pt idx="3359">
                  <c:v>37.542634999999997</c:v>
                </c:pt>
                <c:pt idx="3360">
                  <c:v>37.551604999999995</c:v>
                </c:pt>
                <c:pt idx="3361">
                  <c:v>37.585265</c:v>
                </c:pt>
                <c:pt idx="3362">
                  <c:v>37.703955000000001</c:v>
                </c:pt>
                <c:pt idx="3363">
                  <c:v>37.706209999999999</c:v>
                </c:pt>
                <c:pt idx="3364">
                  <c:v>37.730224999999997</c:v>
                </c:pt>
                <c:pt idx="3365">
                  <c:v>37.749574999999993</c:v>
                </c:pt>
                <c:pt idx="3366">
                  <c:v>37.767374999999994</c:v>
                </c:pt>
                <c:pt idx="3367">
                  <c:v>37.850854999999996</c:v>
                </c:pt>
                <c:pt idx="3368">
                  <c:v>37.915904999999995</c:v>
                </c:pt>
                <c:pt idx="3369">
                  <c:v>37.917949999999998</c:v>
                </c:pt>
                <c:pt idx="3370">
                  <c:v>37.947984999999996</c:v>
                </c:pt>
                <c:pt idx="3371">
                  <c:v>37.959755000000001</c:v>
                </c:pt>
                <c:pt idx="3372">
                  <c:v>37.967905000000002</c:v>
                </c:pt>
                <c:pt idx="3373">
                  <c:v>38.088919999999995</c:v>
                </c:pt>
                <c:pt idx="3374">
                  <c:v>38.118374999999993</c:v>
                </c:pt>
                <c:pt idx="3375">
                  <c:v>38.126169999999995</c:v>
                </c:pt>
                <c:pt idx="3376">
                  <c:v>38.16096499999999</c:v>
                </c:pt>
                <c:pt idx="3377">
                  <c:v>38.174889999999998</c:v>
                </c:pt>
                <c:pt idx="3378">
                  <c:v>38.182424999999995</c:v>
                </c:pt>
                <c:pt idx="3379">
                  <c:v>38.322599999999994</c:v>
                </c:pt>
                <c:pt idx="3380">
                  <c:v>38.332169999999998</c:v>
                </c:pt>
                <c:pt idx="3381">
                  <c:v>38.342419999999997</c:v>
                </c:pt>
                <c:pt idx="3382">
                  <c:v>38.380099999999999</c:v>
                </c:pt>
                <c:pt idx="3383">
                  <c:v>38.385174999999997</c:v>
                </c:pt>
                <c:pt idx="3384">
                  <c:v>38.391114999999999</c:v>
                </c:pt>
                <c:pt idx="3385">
                  <c:v>38.527629999999995</c:v>
                </c:pt>
                <c:pt idx="3386">
                  <c:v>38.547530000000002</c:v>
                </c:pt>
                <c:pt idx="3387">
                  <c:v>38.551739999999995</c:v>
                </c:pt>
                <c:pt idx="3388">
                  <c:v>38.594439999999999</c:v>
                </c:pt>
                <c:pt idx="3389">
                  <c:v>38.591944999999996</c:v>
                </c:pt>
                <c:pt idx="3390">
                  <c:v>38.605184999999999</c:v>
                </c:pt>
                <c:pt idx="3391">
                  <c:v>38.734164999999997</c:v>
                </c:pt>
                <c:pt idx="3392">
                  <c:v>38.753914999999992</c:v>
                </c:pt>
                <c:pt idx="3393">
                  <c:v>38.763534999999997</c:v>
                </c:pt>
                <c:pt idx="3394">
                  <c:v>38.799050000000001</c:v>
                </c:pt>
                <c:pt idx="3395">
                  <c:v>38.804034999999992</c:v>
                </c:pt>
                <c:pt idx="3396">
                  <c:v>38.811924999999995</c:v>
                </c:pt>
                <c:pt idx="3397">
                  <c:v>38.955014999999996</c:v>
                </c:pt>
                <c:pt idx="3398">
                  <c:v>38.968484999999994</c:v>
                </c:pt>
                <c:pt idx="3399">
                  <c:v>38.969234999999998</c:v>
                </c:pt>
                <c:pt idx="3400">
                  <c:v>39.002179999999996</c:v>
                </c:pt>
                <c:pt idx="3401">
                  <c:v>39.014579999999995</c:v>
                </c:pt>
                <c:pt idx="3402">
                  <c:v>39.028829999999999</c:v>
                </c:pt>
                <c:pt idx="3403">
                  <c:v>39.136710000000001</c:v>
                </c:pt>
                <c:pt idx="3404">
                  <c:v>39.174969999999995</c:v>
                </c:pt>
                <c:pt idx="3405">
                  <c:v>39.188539999999996</c:v>
                </c:pt>
                <c:pt idx="3406">
                  <c:v>39.216954999999999</c:v>
                </c:pt>
                <c:pt idx="3407">
                  <c:v>39.225564999999996</c:v>
                </c:pt>
                <c:pt idx="3408">
                  <c:v>39.235329999999998</c:v>
                </c:pt>
                <c:pt idx="3409">
                  <c:v>39.371364999999997</c:v>
                </c:pt>
                <c:pt idx="3410">
                  <c:v>39.333994999999994</c:v>
                </c:pt>
                <c:pt idx="3411">
                  <c:v>39.327584999999999</c:v>
                </c:pt>
                <c:pt idx="3412">
                  <c:v>39.377685</c:v>
                </c:pt>
                <c:pt idx="3413">
                  <c:v>39.378229999999995</c:v>
                </c:pt>
                <c:pt idx="3414">
                  <c:v>39.382914999999997</c:v>
                </c:pt>
                <c:pt idx="3415">
                  <c:v>39.520464999999994</c:v>
                </c:pt>
                <c:pt idx="3416">
                  <c:v>39.554479999999998</c:v>
                </c:pt>
                <c:pt idx="3417">
                  <c:v>39.550089999999997</c:v>
                </c:pt>
                <c:pt idx="3418">
                  <c:v>39.591784999999994</c:v>
                </c:pt>
                <c:pt idx="3419">
                  <c:v>39.61083</c:v>
                </c:pt>
                <c:pt idx="3420">
                  <c:v>39.619289999999992</c:v>
                </c:pt>
                <c:pt idx="3421">
                  <c:v>39.764939999999996</c:v>
                </c:pt>
                <c:pt idx="3422">
                  <c:v>39.765149999999991</c:v>
                </c:pt>
                <c:pt idx="3423">
                  <c:v>39.787459999999996</c:v>
                </c:pt>
                <c:pt idx="3424">
                  <c:v>39.81588</c:v>
                </c:pt>
                <c:pt idx="3425">
                  <c:v>39.820944999999995</c:v>
                </c:pt>
                <c:pt idx="3426">
                  <c:v>39.861474999999999</c:v>
                </c:pt>
                <c:pt idx="3427">
                  <c:v>39.977444999999996</c:v>
                </c:pt>
                <c:pt idx="3428">
                  <c:v>39.98133</c:v>
                </c:pt>
                <c:pt idx="3429">
                  <c:v>39.991799999999998</c:v>
                </c:pt>
                <c:pt idx="3430">
                  <c:v>40.026330000000002</c:v>
                </c:pt>
                <c:pt idx="3431">
                  <c:v>40.026429999999998</c:v>
                </c:pt>
                <c:pt idx="3432">
                  <c:v>40.128724999999996</c:v>
                </c:pt>
                <c:pt idx="3433">
                  <c:v>40.179294999999996</c:v>
                </c:pt>
                <c:pt idx="3434">
                  <c:v>40.181014999999995</c:v>
                </c:pt>
                <c:pt idx="3435">
                  <c:v>40.215175000000002</c:v>
                </c:pt>
                <c:pt idx="3436">
                  <c:v>40.2181</c:v>
                </c:pt>
                <c:pt idx="3437">
                  <c:v>40.237359999999995</c:v>
                </c:pt>
                <c:pt idx="3438">
                  <c:v>40.381639999999997</c:v>
                </c:pt>
                <c:pt idx="3439">
                  <c:v>40.39396</c:v>
                </c:pt>
                <c:pt idx="3440">
                  <c:v>40.403819999999996</c:v>
                </c:pt>
                <c:pt idx="3441">
                  <c:v>40.435359999999996</c:v>
                </c:pt>
                <c:pt idx="3442">
                  <c:v>40.452999999999996</c:v>
                </c:pt>
                <c:pt idx="3443">
                  <c:v>40.452069999999999</c:v>
                </c:pt>
                <c:pt idx="3444">
                  <c:v>40.600719999999995</c:v>
                </c:pt>
                <c:pt idx="3445">
                  <c:v>40.609834999999997</c:v>
                </c:pt>
                <c:pt idx="3446">
                  <c:v>40.628104999999998</c:v>
                </c:pt>
                <c:pt idx="3447">
                  <c:v>40.663419999999995</c:v>
                </c:pt>
                <c:pt idx="3448">
                  <c:v>40.658529999999999</c:v>
                </c:pt>
                <c:pt idx="3449">
                  <c:v>40.679349999999992</c:v>
                </c:pt>
                <c:pt idx="3450">
                  <c:v>40.823024999999994</c:v>
                </c:pt>
                <c:pt idx="3451">
                  <c:v>40.825464999999994</c:v>
                </c:pt>
                <c:pt idx="3452">
                  <c:v>40.827770000000001</c:v>
                </c:pt>
                <c:pt idx="3453">
                  <c:v>40.864369999999994</c:v>
                </c:pt>
                <c:pt idx="3454">
                  <c:v>40.865380000000002</c:v>
                </c:pt>
                <c:pt idx="3455">
                  <c:v>40.881439999999998</c:v>
                </c:pt>
                <c:pt idx="3456">
                  <c:v>41.020744999999991</c:v>
                </c:pt>
                <c:pt idx="3457">
                  <c:v>41.027559999999994</c:v>
                </c:pt>
                <c:pt idx="3458">
                  <c:v>41.043614999999996</c:v>
                </c:pt>
                <c:pt idx="3459">
                  <c:v>41.072709999999994</c:v>
                </c:pt>
                <c:pt idx="3460">
                  <c:v>41.080849999999998</c:v>
                </c:pt>
                <c:pt idx="3461">
                  <c:v>41.095119999999994</c:v>
                </c:pt>
                <c:pt idx="3462">
                  <c:v>41.227129999999995</c:v>
                </c:pt>
                <c:pt idx="3463">
                  <c:v>41.253144999999996</c:v>
                </c:pt>
                <c:pt idx="3464">
                  <c:v>41.255294999999997</c:v>
                </c:pt>
                <c:pt idx="3465">
                  <c:v>41.278344999999995</c:v>
                </c:pt>
                <c:pt idx="3466">
                  <c:v>41.298024999999996</c:v>
                </c:pt>
                <c:pt idx="3467">
                  <c:v>41.304379999999995</c:v>
                </c:pt>
                <c:pt idx="3468">
                  <c:v>41.409909999999996</c:v>
                </c:pt>
                <c:pt idx="3469">
                  <c:v>41.468294999999998</c:v>
                </c:pt>
                <c:pt idx="3470">
                  <c:v>41.460094999999995</c:v>
                </c:pt>
                <c:pt idx="3471">
                  <c:v>41.489544999999993</c:v>
                </c:pt>
                <c:pt idx="3472">
                  <c:v>41.515679999999996</c:v>
                </c:pt>
                <c:pt idx="3473">
                  <c:v>41.514935000000001</c:v>
                </c:pt>
                <c:pt idx="3474">
                  <c:v>41.593899999999998</c:v>
                </c:pt>
                <c:pt idx="3475">
                  <c:v>41.669799999999995</c:v>
                </c:pt>
                <c:pt idx="3476">
                  <c:v>41.684795000000001</c:v>
                </c:pt>
                <c:pt idx="3477">
                  <c:v>41.711464999999997</c:v>
                </c:pt>
                <c:pt idx="3478">
                  <c:v>41.717570000000002</c:v>
                </c:pt>
                <c:pt idx="3479">
                  <c:v>41.728000000000002</c:v>
                </c:pt>
                <c:pt idx="3480">
                  <c:v>41.809404999999991</c:v>
                </c:pt>
                <c:pt idx="3481">
                  <c:v>41.880089999999996</c:v>
                </c:pt>
                <c:pt idx="3482">
                  <c:v>41.894784999999999</c:v>
                </c:pt>
                <c:pt idx="3483">
                  <c:v>41.892994999999999</c:v>
                </c:pt>
                <c:pt idx="3484">
                  <c:v>41.925704999999994</c:v>
                </c:pt>
                <c:pt idx="3485">
                  <c:v>41.941175000000001</c:v>
                </c:pt>
                <c:pt idx="3486">
                  <c:v>41.972084999999993</c:v>
                </c:pt>
                <c:pt idx="3487">
                  <c:v>42.104554999999998</c:v>
                </c:pt>
                <c:pt idx="3488">
                  <c:v>42.100669999999994</c:v>
                </c:pt>
                <c:pt idx="3489">
                  <c:v>42.113095000000001</c:v>
                </c:pt>
                <c:pt idx="3490">
                  <c:v>42.140515000000001</c:v>
                </c:pt>
                <c:pt idx="3491">
                  <c:v>42.149805000000001</c:v>
                </c:pt>
                <c:pt idx="3492">
                  <c:v>42.166034999999994</c:v>
                </c:pt>
                <c:pt idx="3493">
                  <c:v>42.311519999999994</c:v>
                </c:pt>
                <c:pt idx="3494">
                  <c:v>42.330334999999998</c:v>
                </c:pt>
                <c:pt idx="3495">
                  <c:v>42.324984999999998</c:v>
                </c:pt>
                <c:pt idx="3496">
                  <c:v>42.362225000000002</c:v>
                </c:pt>
                <c:pt idx="3497">
                  <c:v>42.366734999999998</c:v>
                </c:pt>
                <c:pt idx="3498">
                  <c:v>42.369559999999993</c:v>
                </c:pt>
                <c:pt idx="3499">
                  <c:v>42.503414999999997</c:v>
                </c:pt>
                <c:pt idx="3500">
                  <c:v>42.547584999999991</c:v>
                </c:pt>
                <c:pt idx="3501">
                  <c:v>42.541264999999996</c:v>
                </c:pt>
                <c:pt idx="3502">
                  <c:v>42.572419999999994</c:v>
                </c:pt>
                <c:pt idx="3503">
                  <c:v>42.591074999999996</c:v>
                </c:pt>
                <c:pt idx="3504">
                  <c:v>42.596454999999999</c:v>
                </c:pt>
                <c:pt idx="3505">
                  <c:v>42.634324999999997</c:v>
                </c:pt>
                <c:pt idx="3506">
                  <c:v>42.769484999999996</c:v>
                </c:pt>
                <c:pt idx="3507">
                  <c:v>42.802925000000002</c:v>
                </c:pt>
                <c:pt idx="3508">
                  <c:v>42.807354999999994</c:v>
                </c:pt>
                <c:pt idx="3509">
                  <c:v>42.836824999999997</c:v>
                </c:pt>
                <c:pt idx="3510">
                  <c:v>42.956614999999999</c:v>
                </c:pt>
                <c:pt idx="3511">
                  <c:v>42.973669999999998</c:v>
                </c:pt>
                <c:pt idx="3512">
                  <c:v>42.973569999999995</c:v>
                </c:pt>
                <c:pt idx="3513">
                  <c:v>43.008369999999999</c:v>
                </c:pt>
                <c:pt idx="3514">
                  <c:v>43.015924999999996</c:v>
                </c:pt>
                <c:pt idx="3515">
                  <c:v>43.054315000000003</c:v>
                </c:pt>
                <c:pt idx="3516">
                  <c:v>43.190414999999994</c:v>
                </c:pt>
                <c:pt idx="3517">
                  <c:v>43.189884999999997</c:v>
                </c:pt>
                <c:pt idx="3518">
                  <c:v>43.207474999999995</c:v>
                </c:pt>
                <c:pt idx="3519">
                  <c:v>43.226749999999996</c:v>
                </c:pt>
                <c:pt idx="3520">
                  <c:v>43.233284999999995</c:v>
                </c:pt>
                <c:pt idx="3521">
                  <c:v>43.310609999999997</c:v>
                </c:pt>
                <c:pt idx="3522">
                  <c:v>43.403779999999998</c:v>
                </c:pt>
                <c:pt idx="3523">
                  <c:v>43.403624999999998</c:v>
                </c:pt>
                <c:pt idx="3524">
                  <c:v>43.437294999999999</c:v>
                </c:pt>
                <c:pt idx="3525">
                  <c:v>43.452834999999993</c:v>
                </c:pt>
                <c:pt idx="3526">
                  <c:v>43.458449999999992</c:v>
                </c:pt>
                <c:pt idx="3527">
                  <c:v>43.499474999999997</c:v>
                </c:pt>
                <c:pt idx="3528">
                  <c:v>43.634629999999994</c:v>
                </c:pt>
                <c:pt idx="3529">
                  <c:v>43.640889999999999</c:v>
                </c:pt>
                <c:pt idx="3530">
                  <c:v>43.644114999999999</c:v>
                </c:pt>
                <c:pt idx="3531">
                  <c:v>43.676774999999999</c:v>
                </c:pt>
                <c:pt idx="3532">
                  <c:v>43.679049999999997</c:v>
                </c:pt>
                <c:pt idx="3533">
                  <c:v>43.724089999999997</c:v>
                </c:pt>
                <c:pt idx="3534">
                  <c:v>43.859079999999999</c:v>
                </c:pt>
                <c:pt idx="3535">
                  <c:v>43.862314999999995</c:v>
                </c:pt>
                <c:pt idx="3536">
                  <c:v>43.870629999999998</c:v>
                </c:pt>
                <c:pt idx="3537">
                  <c:v>43.88438</c:v>
                </c:pt>
                <c:pt idx="3538">
                  <c:v>43.899234999999997</c:v>
                </c:pt>
                <c:pt idx="3539">
                  <c:v>43.923065000000001</c:v>
                </c:pt>
                <c:pt idx="3540">
                  <c:v>44.072594999999993</c:v>
                </c:pt>
                <c:pt idx="3541">
                  <c:v>44.073225000000001</c:v>
                </c:pt>
                <c:pt idx="3542">
                  <c:v>44.08</c:v>
                </c:pt>
                <c:pt idx="3543">
                  <c:v>44.107480000000002</c:v>
                </c:pt>
                <c:pt idx="3544">
                  <c:v>44.113694999999993</c:v>
                </c:pt>
                <c:pt idx="3545">
                  <c:v>44.118909999999993</c:v>
                </c:pt>
                <c:pt idx="3546">
                  <c:v>44.281614999999995</c:v>
                </c:pt>
                <c:pt idx="3547">
                  <c:v>44.297479999999993</c:v>
                </c:pt>
                <c:pt idx="3548">
                  <c:v>44.29766</c:v>
                </c:pt>
                <c:pt idx="3549">
                  <c:v>44.328539999999997</c:v>
                </c:pt>
                <c:pt idx="3550">
                  <c:v>44.332059999999998</c:v>
                </c:pt>
                <c:pt idx="3551">
                  <c:v>44.342729999999996</c:v>
                </c:pt>
                <c:pt idx="3552">
                  <c:v>44.426739999999995</c:v>
                </c:pt>
                <c:pt idx="3553">
                  <c:v>44.515974999999997</c:v>
                </c:pt>
                <c:pt idx="3554">
                  <c:v>44.511054999999999</c:v>
                </c:pt>
                <c:pt idx="3555">
                  <c:v>44.527109999999993</c:v>
                </c:pt>
                <c:pt idx="3556">
                  <c:v>44.549349999999997</c:v>
                </c:pt>
                <c:pt idx="3557">
                  <c:v>44.557369999999999</c:v>
                </c:pt>
                <c:pt idx="3558">
                  <c:v>44.608829999999998</c:v>
                </c:pt>
                <c:pt idx="3559">
                  <c:v>44.740044999999995</c:v>
                </c:pt>
                <c:pt idx="3560">
                  <c:v>44.746244999999995</c:v>
                </c:pt>
                <c:pt idx="3561">
                  <c:v>44.751979999999996</c:v>
                </c:pt>
                <c:pt idx="3562">
                  <c:v>44.785294999999991</c:v>
                </c:pt>
                <c:pt idx="3563">
                  <c:v>44.781779999999998</c:v>
                </c:pt>
                <c:pt idx="3564">
                  <c:v>44.816534999999995</c:v>
                </c:pt>
                <c:pt idx="3565">
                  <c:v>44.963085</c:v>
                </c:pt>
                <c:pt idx="3566">
                  <c:v>44.964374999999997</c:v>
                </c:pt>
                <c:pt idx="3567">
                  <c:v>44.968710000000002</c:v>
                </c:pt>
                <c:pt idx="3568">
                  <c:v>45.007859999999994</c:v>
                </c:pt>
                <c:pt idx="3569">
                  <c:v>45.00591</c:v>
                </c:pt>
                <c:pt idx="3570">
                  <c:v>45.015929999999997</c:v>
                </c:pt>
                <c:pt idx="3571">
                  <c:v>45.180514999999993</c:v>
                </c:pt>
                <c:pt idx="3572">
                  <c:v>45.189929999999997</c:v>
                </c:pt>
                <c:pt idx="3573">
                  <c:v>45.195439999999998</c:v>
                </c:pt>
                <c:pt idx="3574">
                  <c:v>45.216605000000001</c:v>
                </c:pt>
                <c:pt idx="3575">
                  <c:v>45.238519999999994</c:v>
                </c:pt>
                <c:pt idx="3576">
                  <c:v>45.240965000000003</c:v>
                </c:pt>
                <c:pt idx="3577">
                  <c:v>45.370510000000003</c:v>
                </c:pt>
                <c:pt idx="3578">
                  <c:v>45.418389999999995</c:v>
                </c:pt>
                <c:pt idx="3579">
                  <c:v>45.425429999999999</c:v>
                </c:pt>
                <c:pt idx="3580">
                  <c:v>45.438209999999998</c:v>
                </c:pt>
                <c:pt idx="3581">
                  <c:v>45.461435000000002</c:v>
                </c:pt>
                <c:pt idx="3582">
                  <c:v>45.461765</c:v>
                </c:pt>
                <c:pt idx="3583">
                  <c:v>45.562334999999997</c:v>
                </c:pt>
                <c:pt idx="3584">
                  <c:v>45.644079999999995</c:v>
                </c:pt>
                <c:pt idx="3585">
                  <c:v>45.643340000000002</c:v>
                </c:pt>
                <c:pt idx="3586">
                  <c:v>45.666439999999994</c:v>
                </c:pt>
                <c:pt idx="3587">
                  <c:v>45.691330000000001</c:v>
                </c:pt>
                <c:pt idx="3588">
                  <c:v>45.689489999999999</c:v>
                </c:pt>
                <c:pt idx="3589">
                  <c:v>45.723179999999992</c:v>
                </c:pt>
                <c:pt idx="3590">
                  <c:v>45.886724999999998</c:v>
                </c:pt>
                <c:pt idx="3591">
                  <c:v>45.893180000000001</c:v>
                </c:pt>
                <c:pt idx="3592">
                  <c:v>45.896464999999999</c:v>
                </c:pt>
                <c:pt idx="3593">
                  <c:v>45.926665</c:v>
                </c:pt>
                <c:pt idx="3594">
                  <c:v>45.935689999999994</c:v>
                </c:pt>
                <c:pt idx="3595">
                  <c:v>45.941869999999994</c:v>
                </c:pt>
                <c:pt idx="3596">
                  <c:v>46.116050000000001</c:v>
                </c:pt>
                <c:pt idx="3597">
                  <c:v>46.127849999999995</c:v>
                </c:pt>
                <c:pt idx="3598">
                  <c:v>46.123479999999994</c:v>
                </c:pt>
                <c:pt idx="3599">
                  <c:v>46.162094999999994</c:v>
                </c:pt>
                <c:pt idx="3600">
                  <c:v>46.168524999999995</c:v>
                </c:pt>
                <c:pt idx="3601">
                  <c:v>46.206949999999992</c:v>
                </c:pt>
                <c:pt idx="3602">
                  <c:v>46.344649999999994</c:v>
                </c:pt>
                <c:pt idx="3603">
                  <c:v>46.347159999999995</c:v>
                </c:pt>
                <c:pt idx="3604">
                  <c:v>46.350879999999997</c:v>
                </c:pt>
                <c:pt idx="3605">
                  <c:v>46.392894999999996</c:v>
                </c:pt>
                <c:pt idx="3606">
                  <c:v>46.402339999999995</c:v>
                </c:pt>
                <c:pt idx="3607">
                  <c:v>46.430319999999995</c:v>
                </c:pt>
                <c:pt idx="3608">
                  <c:v>46.577449999999999</c:v>
                </c:pt>
                <c:pt idx="3609">
                  <c:v>46.590170000000001</c:v>
                </c:pt>
                <c:pt idx="3610">
                  <c:v>46.596299999999999</c:v>
                </c:pt>
                <c:pt idx="3611">
                  <c:v>46.625729999999997</c:v>
                </c:pt>
                <c:pt idx="3612">
                  <c:v>46.649894999999994</c:v>
                </c:pt>
                <c:pt idx="3613">
                  <c:v>46.786634999999997</c:v>
                </c:pt>
                <c:pt idx="3614">
                  <c:v>46.799359999999993</c:v>
                </c:pt>
                <c:pt idx="3615">
                  <c:v>46.799049999999994</c:v>
                </c:pt>
                <c:pt idx="3616">
                  <c:v>46.833244999999998</c:v>
                </c:pt>
                <c:pt idx="3617">
                  <c:v>46.845679999999994</c:v>
                </c:pt>
                <c:pt idx="3618">
                  <c:v>46.843169999999994</c:v>
                </c:pt>
                <c:pt idx="3619">
                  <c:v>46.992589999999993</c:v>
                </c:pt>
                <c:pt idx="3620">
                  <c:v>47.031599999999997</c:v>
                </c:pt>
                <c:pt idx="3621">
                  <c:v>47.038849999999996</c:v>
                </c:pt>
                <c:pt idx="3622">
                  <c:v>47.068799999999996</c:v>
                </c:pt>
                <c:pt idx="3623">
                  <c:v>47.084504999999993</c:v>
                </c:pt>
                <c:pt idx="3624">
                  <c:v>47.089789999999994</c:v>
                </c:pt>
                <c:pt idx="3625">
                  <c:v>47.128264999999999</c:v>
                </c:pt>
                <c:pt idx="3626">
                  <c:v>47.267134999999996</c:v>
                </c:pt>
                <c:pt idx="3627">
                  <c:v>47.274599999999992</c:v>
                </c:pt>
                <c:pt idx="3628">
                  <c:v>47.281369999999995</c:v>
                </c:pt>
                <c:pt idx="3629">
                  <c:v>47.318730000000002</c:v>
                </c:pt>
                <c:pt idx="3630">
                  <c:v>47.324334999999998</c:v>
                </c:pt>
                <c:pt idx="3631">
                  <c:v>47.343319999999991</c:v>
                </c:pt>
                <c:pt idx="3632">
                  <c:v>47.495705000000001</c:v>
                </c:pt>
                <c:pt idx="3633">
                  <c:v>47.504725000000001</c:v>
                </c:pt>
                <c:pt idx="3634">
                  <c:v>47.509064999999993</c:v>
                </c:pt>
                <c:pt idx="3635">
                  <c:v>47.534399999999998</c:v>
                </c:pt>
                <c:pt idx="3636">
                  <c:v>47.552405</c:v>
                </c:pt>
                <c:pt idx="3637">
                  <c:v>47.570564999999995</c:v>
                </c:pt>
                <c:pt idx="3638">
                  <c:v>47.732750000000003</c:v>
                </c:pt>
                <c:pt idx="3639">
                  <c:v>47.744024999999993</c:v>
                </c:pt>
                <c:pt idx="3640">
                  <c:v>47.738784999999993</c:v>
                </c:pt>
                <c:pt idx="3641">
                  <c:v>47.774739999999994</c:v>
                </c:pt>
                <c:pt idx="3642">
                  <c:v>47.785144999999993</c:v>
                </c:pt>
                <c:pt idx="3643">
                  <c:v>47.795375</c:v>
                </c:pt>
                <c:pt idx="3644">
                  <c:v>47.889814999999999</c:v>
                </c:pt>
                <c:pt idx="3645">
                  <c:v>47.982644999999991</c:v>
                </c:pt>
                <c:pt idx="3646">
                  <c:v>47.984759999999994</c:v>
                </c:pt>
                <c:pt idx="3647">
                  <c:v>47.994520000000001</c:v>
                </c:pt>
                <c:pt idx="3648">
                  <c:v>48.025320000000001</c:v>
                </c:pt>
                <c:pt idx="3649">
                  <c:v>48.030259999999998</c:v>
                </c:pt>
                <c:pt idx="3650">
                  <c:v>48.033344999999997</c:v>
                </c:pt>
                <c:pt idx="3651">
                  <c:v>48.193399999999997</c:v>
                </c:pt>
                <c:pt idx="3652">
                  <c:v>48.231099999999998</c:v>
                </c:pt>
                <c:pt idx="3653">
                  <c:v>48.229749999999996</c:v>
                </c:pt>
                <c:pt idx="3654">
                  <c:v>48.238859999999995</c:v>
                </c:pt>
                <c:pt idx="3655">
                  <c:v>48.271204999999995</c:v>
                </c:pt>
                <c:pt idx="3656">
                  <c:v>48.271184999999996</c:v>
                </c:pt>
                <c:pt idx="3657">
                  <c:v>48.291384999999998</c:v>
                </c:pt>
                <c:pt idx="3658">
                  <c:v>48.469935</c:v>
                </c:pt>
                <c:pt idx="3659">
                  <c:v>48.479075000000002</c:v>
                </c:pt>
                <c:pt idx="3660">
                  <c:v>48.479389999999995</c:v>
                </c:pt>
                <c:pt idx="3661">
                  <c:v>48.503540000000001</c:v>
                </c:pt>
                <c:pt idx="3662">
                  <c:v>48.524684999999998</c:v>
                </c:pt>
                <c:pt idx="3663">
                  <c:v>48.530355</c:v>
                </c:pt>
                <c:pt idx="3664">
                  <c:v>48.577029999999993</c:v>
                </c:pt>
                <c:pt idx="3665">
                  <c:v>48.714124999999996</c:v>
                </c:pt>
                <c:pt idx="3666">
                  <c:v>48.714814999999994</c:v>
                </c:pt>
                <c:pt idx="3667">
                  <c:v>48.720945</c:v>
                </c:pt>
                <c:pt idx="3668">
                  <c:v>48.751294999999999</c:v>
                </c:pt>
                <c:pt idx="3669">
                  <c:v>48.748584999999999</c:v>
                </c:pt>
                <c:pt idx="3670">
                  <c:v>48.768889999999992</c:v>
                </c:pt>
                <c:pt idx="3671">
                  <c:v>48.945484999999998</c:v>
                </c:pt>
                <c:pt idx="3672">
                  <c:v>48.962604999999996</c:v>
                </c:pt>
                <c:pt idx="3673">
                  <c:v>48.968150000000001</c:v>
                </c:pt>
                <c:pt idx="3674">
                  <c:v>48.983849999999997</c:v>
                </c:pt>
                <c:pt idx="3675">
                  <c:v>49.006349999999998</c:v>
                </c:pt>
                <c:pt idx="3676">
                  <c:v>49.007694999999998</c:v>
                </c:pt>
                <c:pt idx="3677">
                  <c:v>49.032484999999994</c:v>
                </c:pt>
                <c:pt idx="3678">
                  <c:v>49.201234999999997</c:v>
                </c:pt>
                <c:pt idx="3679">
                  <c:v>49.204779999999992</c:v>
                </c:pt>
                <c:pt idx="3680">
                  <c:v>49.207875000000001</c:v>
                </c:pt>
                <c:pt idx="3681">
                  <c:v>49.237989999999996</c:v>
                </c:pt>
                <c:pt idx="3682">
                  <c:v>49.247219999999992</c:v>
                </c:pt>
                <c:pt idx="3683">
                  <c:v>49.258344999999998</c:v>
                </c:pt>
                <c:pt idx="3684">
                  <c:v>49.286119999999997</c:v>
                </c:pt>
                <c:pt idx="3685">
                  <c:v>49.458765</c:v>
                </c:pt>
                <c:pt idx="3686">
                  <c:v>49.460564999999995</c:v>
                </c:pt>
                <c:pt idx="3687">
                  <c:v>49.461275000000001</c:v>
                </c:pt>
                <c:pt idx="3688">
                  <c:v>49.493645000000001</c:v>
                </c:pt>
                <c:pt idx="3689">
                  <c:v>49.505434999999999</c:v>
                </c:pt>
                <c:pt idx="3690">
                  <c:v>49.510529999999996</c:v>
                </c:pt>
                <c:pt idx="3691">
                  <c:v>49.549515</c:v>
                </c:pt>
                <c:pt idx="3692">
                  <c:v>49.704259999999991</c:v>
                </c:pt>
                <c:pt idx="3693">
                  <c:v>49.718289999999996</c:v>
                </c:pt>
                <c:pt idx="3694">
                  <c:v>49.709724999999999</c:v>
                </c:pt>
                <c:pt idx="3695">
                  <c:v>49.748244999999997</c:v>
                </c:pt>
                <c:pt idx="3696">
                  <c:v>49.755129999999994</c:v>
                </c:pt>
                <c:pt idx="3697">
                  <c:v>49.765180000000001</c:v>
                </c:pt>
                <c:pt idx="3698">
                  <c:v>49.782439999999994</c:v>
                </c:pt>
                <c:pt idx="3699">
                  <c:v>49.956634999999991</c:v>
                </c:pt>
                <c:pt idx="3700">
                  <c:v>49.970514999999999</c:v>
                </c:pt>
                <c:pt idx="3701">
                  <c:v>49.978369999999998</c:v>
                </c:pt>
                <c:pt idx="3702">
                  <c:v>50.008204999999997</c:v>
                </c:pt>
                <c:pt idx="3703">
                  <c:v>50.014689999999995</c:v>
                </c:pt>
                <c:pt idx="3704">
                  <c:v>50.021524999999997</c:v>
                </c:pt>
                <c:pt idx="3705">
                  <c:v>50.095589999999994</c:v>
                </c:pt>
                <c:pt idx="3706">
                  <c:v>50.216139999999996</c:v>
                </c:pt>
                <c:pt idx="3707">
                  <c:v>50.231189999999998</c:v>
                </c:pt>
                <c:pt idx="3708">
                  <c:v>50.227419999999995</c:v>
                </c:pt>
                <c:pt idx="3709">
                  <c:v>50.254939999999998</c:v>
                </c:pt>
                <c:pt idx="3710">
                  <c:v>50.252524999999991</c:v>
                </c:pt>
                <c:pt idx="3711">
                  <c:v>50.267259999999993</c:v>
                </c:pt>
                <c:pt idx="3712">
                  <c:v>50.403519999999993</c:v>
                </c:pt>
                <c:pt idx="3713">
                  <c:v>50.475825</c:v>
                </c:pt>
                <c:pt idx="3714">
                  <c:v>50.476334999999999</c:v>
                </c:pt>
                <c:pt idx="3715">
                  <c:v>50.485385000000001</c:v>
                </c:pt>
                <c:pt idx="3716">
                  <c:v>50.512454999999996</c:v>
                </c:pt>
                <c:pt idx="3717">
                  <c:v>50.530614999999997</c:v>
                </c:pt>
                <c:pt idx="3718">
                  <c:v>50.535939999999997</c:v>
                </c:pt>
                <c:pt idx="3719">
                  <c:v>50.705300000000001</c:v>
                </c:pt>
                <c:pt idx="3720">
                  <c:v>50.719139999999996</c:v>
                </c:pt>
                <c:pt idx="3721">
                  <c:v>50.731094999999996</c:v>
                </c:pt>
                <c:pt idx="3722">
                  <c:v>50.743459999999999</c:v>
                </c:pt>
                <c:pt idx="3723">
                  <c:v>50.763284999999996</c:v>
                </c:pt>
                <c:pt idx="3724">
                  <c:v>50.768774999999998</c:v>
                </c:pt>
                <c:pt idx="3725">
                  <c:v>50.790415000000003</c:v>
                </c:pt>
                <c:pt idx="3726">
                  <c:v>50.974179999999997</c:v>
                </c:pt>
                <c:pt idx="3727">
                  <c:v>50.975164999999997</c:v>
                </c:pt>
                <c:pt idx="3728">
                  <c:v>50.981339999999996</c:v>
                </c:pt>
                <c:pt idx="3729">
                  <c:v>51.006554999999999</c:v>
                </c:pt>
                <c:pt idx="3730">
                  <c:v>51.014744999999998</c:v>
                </c:pt>
                <c:pt idx="3731">
                  <c:v>51.017914999999995</c:v>
                </c:pt>
                <c:pt idx="3732">
                  <c:v>51.157129999999995</c:v>
                </c:pt>
                <c:pt idx="3733">
                  <c:v>51.225349999999999</c:v>
                </c:pt>
                <c:pt idx="3734">
                  <c:v>51.233419999999995</c:v>
                </c:pt>
                <c:pt idx="3735">
                  <c:v>51.244289999999992</c:v>
                </c:pt>
                <c:pt idx="3736">
                  <c:v>51.277479999999997</c:v>
                </c:pt>
                <c:pt idx="3737">
                  <c:v>51.283764999999995</c:v>
                </c:pt>
                <c:pt idx="3738">
                  <c:v>51.308544999999995</c:v>
                </c:pt>
                <c:pt idx="3739">
                  <c:v>51.472649999999994</c:v>
                </c:pt>
                <c:pt idx="3740">
                  <c:v>51.480759999999997</c:v>
                </c:pt>
                <c:pt idx="3741">
                  <c:v>51.487724999999998</c:v>
                </c:pt>
                <c:pt idx="3742">
                  <c:v>51.524279999999997</c:v>
                </c:pt>
                <c:pt idx="3743">
                  <c:v>51.571929999999995</c:v>
                </c:pt>
                <c:pt idx="3744">
                  <c:v>51.698434999999996</c:v>
                </c:pt>
                <c:pt idx="3745">
                  <c:v>51.70196</c:v>
                </c:pt>
                <c:pt idx="3746">
                  <c:v>51.733059999999995</c:v>
                </c:pt>
                <c:pt idx="3747">
                  <c:v>51.745759999999997</c:v>
                </c:pt>
                <c:pt idx="3748">
                  <c:v>51.768819999999991</c:v>
                </c:pt>
                <c:pt idx="3749">
                  <c:v>51.939949999999996</c:v>
                </c:pt>
                <c:pt idx="3750">
                  <c:v>51.944669999999995</c:v>
                </c:pt>
                <c:pt idx="3751">
                  <c:v>51.954294999999995</c:v>
                </c:pt>
                <c:pt idx="3752">
                  <c:v>51.992104999999995</c:v>
                </c:pt>
                <c:pt idx="3753">
                  <c:v>52.084299999999992</c:v>
                </c:pt>
                <c:pt idx="3754">
                  <c:v>52.186124999999997</c:v>
                </c:pt>
                <c:pt idx="3755">
                  <c:v>52.190224999999991</c:v>
                </c:pt>
                <c:pt idx="3756">
                  <c:v>52.224349999999994</c:v>
                </c:pt>
                <c:pt idx="3757">
                  <c:v>52.232194999999997</c:v>
                </c:pt>
                <c:pt idx="3758">
                  <c:v>52.256029999999996</c:v>
                </c:pt>
                <c:pt idx="3759">
                  <c:v>52.436540000000001</c:v>
                </c:pt>
                <c:pt idx="3760">
                  <c:v>52.445225000000001</c:v>
                </c:pt>
                <c:pt idx="3761">
                  <c:v>52.452434999999994</c:v>
                </c:pt>
                <c:pt idx="3762">
                  <c:v>52.48283</c:v>
                </c:pt>
                <c:pt idx="3763">
                  <c:v>52.484794999999991</c:v>
                </c:pt>
                <c:pt idx="3764">
                  <c:v>52.525424999999998</c:v>
                </c:pt>
                <c:pt idx="3765">
                  <c:v>52.724954999999994</c:v>
                </c:pt>
                <c:pt idx="3766">
                  <c:v>52.722614999999998</c:v>
                </c:pt>
                <c:pt idx="3767">
                  <c:v>52.745304999999995</c:v>
                </c:pt>
                <c:pt idx="3768">
                  <c:v>52.776599999999995</c:v>
                </c:pt>
                <c:pt idx="3769">
                  <c:v>52.777385000000002</c:v>
                </c:pt>
                <c:pt idx="3770">
                  <c:v>52.907060000000001</c:v>
                </c:pt>
                <c:pt idx="3771">
                  <c:v>52.973975000000003</c:v>
                </c:pt>
                <c:pt idx="3772">
                  <c:v>52.978279999999998</c:v>
                </c:pt>
                <c:pt idx="3773">
                  <c:v>53.009279999999997</c:v>
                </c:pt>
                <c:pt idx="3774">
                  <c:v>53.018359999999994</c:v>
                </c:pt>
                <c:pt idx="3775">
                  <c:v>53.035069999999997</c:v>
                </c:pt>
                <c:pt idx="3776">
                  <c:v>53.217389999999995</c:v>
                </c:pt>
                <c:pt idx="3777">
                  <c:v>53.231380000000001</c:v>
                </c:pt>
                <c:pt idx="3778">
                  <c:v>53.238534999999992</c:v>
                </c:pt>
                <c:pt idx="3779">
                  <c:v>53.270134999999996</c:v>
                </c:pt>
                <c:pt idx="3780">
                  <c:v>53.279604999999997</c:v>
                </c:pt>
                <c:pt idx="3781">
                  <c:v>53.286335000000001</c:v>
                </c:pt>
                <c:pt idx="3782">
                  <c:v>53.430284999999998</c:v>
                </c:pt>
                <c:pt idx="3783">
                  <c:v>53.492579999999997</c:v>
                </c:pt>
                <c:pt idx="3784">
                  <c:v>53.495634999999993</c:v>
                </c:pt>
                <c:pt idx="3785">
                  <c:v>53.514649999999996</c:v>
                </c:pt>
                <c:pt idx="3786">
                  <c:v>53.523994999999992</c:v>
                </c:pt>
                <c:pt idx="3787">
                  <c:v>53.543785</c:v>
                </c:pt>
                <c:pt idx="3788">
                  <c:v>53.726669999999999</c:v>
                </c:pt>
                <c:pt idx="3789">
                  <c:v>53.749294999999996</c:v>
                </c:pt>
                <c:pt idx="3790">
                  <c:v>53.763419999999996</c:v>
                </c:pt>
                <c:pt idx="3791">
                  <c:v>53.792334999999994</c:v>
                </c:pt>
                <c:pt idx="3792">
                  <c:v>53.798184999999997</c:v>
                </c:pt>
                <c:pt idx="3793">
                  <c:v>53.814859999999996</c:v>
                </c:pt>
                <c:pt idx="3794">
                  <c:v>54.004014999999995</c:v>
                </c:pt>
                <c:pt idx="3795">
                  <c:v>53.994324999999996</c:v>
                </c:pt>
                <c:pt idx="3796">
                  <c:v>53.996154999999995</c:v>
                </c:pt>
                <c:pt idx="3797">
                  <c:v>54.021394999999998</c:v>
                </c:pt>
                <c:pt idx="3798">
                  <c:v>54.029454999999999</c:v>
                </c:pt>
                <c:pt idx="3799">
                  <c:v>54.056739999999998</c:v>
                </c:pt>
                <c:pt idx="3800">
                  <c:v>54.251054999999994</c:v>
                </c:pt>
                <c:pt idx="3801">
                  <c:v>54.257639999999995</c:v>
                </c:pt>
                <c:pt idx="3802">
                  <c:v>54.267344999999992</c:v>
                </c:pt>
                <c:pt idx="3803">
                  <c:v>54.307169999999992</c:v>
                </c:pt>
                <c:pt idx="3804">
                  <c:v>54.316529999999993</c:v>
                </c:pt>
                <c:pt idx="3805">
                  <c:v>54.354179999999999</c:v>
                </c:pt>
                <c:pt idx="3806">
                  <c:v>54.518830000000001</c:v>
                </c:pt>
                <c:pt idx="3807">
                  <c:v>54.516674999999999</c:v>
                </c:pt>
                <c:pt idx="3808">
                  <c:v>54.531389999999995</c:v>
                </c:pt>
                <c:pt idx="3809">
                  <c:v>54.557569999999998</c:v>
                </c:pt>
                <c:pt idx="3810">
                  <c:v>54.562624999999997</c:v>
                </c:pt>
                <c:pt idx="3811">
                  <c:v>54.579335</c:v>
                </c:pt>
                <c:pt idx="3812">
                  <c:v>54.772084999999997</c:v>
                </c:pt>
                <c:pt idx="3813">
                  <c:v>54.763064999999997</c:v>
                </c:pt>
                <c:pt idx="3814">
                  <c:v>54.761879999999998</c:v>
                </c:pt>
                <c:pt idx="3815">
                  <c:v>54.785534999999996</c:v>
                </c:pt>
                <c:pt idx="3816">
                  <c:v>54.794179999999997</c:v>
                </c:pt>
                <c:pt idx="3817">
                  <c:v>54.804379999999995</c:v>
                </c:pt>
                <c:pt idx="3818">
                  <c:v>54.957134999999994</c:v>
                </c:pt>
                <c:pt idx="3819">
                  <c:v>55.018649999999994</c:v>
                </c:pt>
                <c:pt idx="3820">
                  <c:v>55.020114999999997</c:v>
                </c:pt>
                <c:pt idx="3821">
                  <c:v>55.040944999999994</c:v>
                </c:pt>
                <c:pt idx="3822">
                  <c:v>55.053124999999994</c:v>
                </c:pt>
                <c:pt idx="3823">
                  <c:v>55.067174999999999</c:v>
                </c:pt>
                <c:pt idx="3824">
                  <c:v>55.097234999999998</c:v>
                </c:pt>
                <c:pt idx="3825">
                  <c:v>55.280329999999992</c:v>
                </c:pt>
                <c:pt idx="3826">
                  <c:v>55.270159999999997</c:v>
                </c:pt>
                <c:pt idx="3827">
                  <c:v>55.277524999999997</c:v>
                </c:pt>
                <c:pt idx="3828">
                  <c:v>55.292909999999999</c:v>
                </c:pt>
                <c:pt idx="3829">
                  <c:v>55.304510000000001</c:v>
                </c:pt>
                <c:pt idx="3830">
                  <c:v>55.319744999999998</c:v>
                </c:pt>
                <c:pt idx="3831">
                  <c:v>55.510864999999995</c:v>
                </c:pt>
                <c:pt idx="3832">
                  <c:v>55.527049999999996</c:v>
                </c:pt>
                <c:pt idx="3833">
                  <c:v>55.533744999999996</c:v>
                </c:pt>
                <c:pt idx="3834">
                  <c:v>55.560454999999997</c:v>
                </c:pt>
                <c:pt idx="3835">
                  <c:v>55.570374999999999</c:v>
                </c:pt>
                <c:pt idx="3836">
                  <c:v>55.578579999999995</c:v>
                </c:pt>
                <c:pt idx="3837">
                  <c:v>55.631869999999992</c:v>
                </c:pt>
                <c:pt idx="3838">
                  <c:v>55.781559999999999</c:v>
                </c:pt>
                <c:pt idx="3839">
                  <c:v>55.76943</c:v>
                </c:pt>
                <c:pt idx="3840">
                  <c:v>55.791174999999996</c:v>
                </c:pt>
                <c:pt idx="3841">
                  <c:v>55.814789999999995</c:v>
                </c:pt>
                <c:pt idx="3842">
                  <c:v>55.814484999999998</c:v>
                </c:pt>
                <c:pt idx="3843">
                  <c:v>55.827404999999999</c:v>
                </c:pt>
                <c:pt idx="3844">
                  <c:v>55.931244999999997</c:v>
                </c:pt>
                <c:pt idx="3845">
                  <c:v>56.060439999999993</c:v>
                </c:pt>
                <c:pt idx="3846">
                  <c:v>56.063065000000002</c:v>
                </c:pt>
                <c:pt idx="3847">
                  <c:v>56.062399999999997</c:v>
                </c:pt>
                <c:pt idx="3848">
                  <c:v>56.098025</c:v>
                </c:pt>
                <c:pt idx="3849">
                  <c:v>56.112895000000002</c:v>
                </c:pt>
                <c:pt idx="3850">
                  <c:v>56.118194999999993</c:v>
                </c:pt>
                <c:pt idx="3851">
                  <c:v>56.247064999999999</c:v>
                </c:pt>
                <c:pt idx="3852">
                  <c:v>56.319904999999991</c:v>
                </c:pt>
                <c:pt idx="3853">
                  <c:v>56.319699999999997</c:v>
                </c:pt>
                <c:pt idx="3854">
                  <c:v>56.336604999999999</c:v>
                </c:pt>
                <c:pt idx="3855">
                  <c:v>56.357989999999994</c:v>
                </c:pt>
                <c:pt idx="3856">
                  <c:v>56.377319999999997</c:v>
                </c:pt>
                <c:pt idx="3857">
                  <c:v>56.377159999999996</c:v>
                </c:pt>
                <c:pt idx="3858">
                  <c:v>56.560399999999994</c:v>
                </c:pt>
                <c:pt idx="3859">
                  <c:v>56.597785000000002</c:v>
                </c:pt>
                <c:pt idx="3860">
                  <c:v>56.604435000000002</c:v>
                </c:pt>
                <c:pt idx="3861">
                  <c:v>56.620954999999995</c:v>
                </c:pt>
                <c:pt idx="3862">
                  <c:v>56.642904999999999</c:v>
                </c:pt>
                <c:pt idx="3863">
                  <c:v>56.653149999999997</c:v>
                </c:pt>
                <c:pt idx="3864">
                  <c:v>56.653984999999999</c:v>
                </c:pt>
                <c:pt idx="3865">
                  <c:v>56.847334999999994</c:v>
                </c:pt>
                <c:pt idx="3866">
                  <c:v>56.864804999999997</c:v>
                </c:pt>
                <c:pt idx="3867">
                  <c:v>56.866495</c:v>
                </c:pt>
                <c:pt idx="3868">
                  <c:v>56.886504999999993</c:v>
                </c:pt>
                <c:pt idx="3869">
                  <c:v>56.909585</c:v>
                </c:pt>
                <c:pt idx="3870">
                  <c:v>56.919224999999997</c:v>
                </c:pt>
                <c:pt idx="3871">
                  <c:v>56.937194999999996</c:v>
                </c:pt>
                <c:pt idx="3872">
                  <c:v>57.144714999999991</c:v>
                </c:pt>
                <c:pt idx="3873">
                  <c:v>57.143045000000001</c:v>
                </c:pt>
                <c:pt idx="3874">
                  <c:v>57.162449999999993</c:v>
                </c:pt>
                <c:pt idx="3875">
                  <c:v>57.183479999999996</c:v>
                </c:pt>
                <c:pt idx="3876">
                  <c:v>57.197189999999992</c:v>
                </c:pt>
                <c:pt idx="3877">
                  <c:v>57.199854999999999</c:v>
                </c:pt>
                <c:pt idx="3878">
                  <c:v>57.284945</c:v>
                </c:pt>
                <c:pt idx="3879">
                  <c:v>57.398054999999999</c:v>
                </c:pt>
                <c:pt idx="3880">
                  <c:v>57.404795</c:v>
                </c:pt>
                <c:pt idx="3881">
                  <c:v>57.409714999999998</c:v>
                </c:pt>
                <c:pt idx="3882">
                  <c:v>57.434354999999996</c:v>
                </c:pt>
                <c:pt idx="3883">
                  <c:v>57.456669999999995</c:v>
                </c:pt>
                <c:pt idx="3884">
                  <c:v>57.458165000000001</c:v>
                </c:pt>
                <c:pt idx="3885">
                  <c:v>57.528294999999993</c:v>
                </c:pt>
                <c:pt idx="3886">
                  <c:v>57.69106</c:v>
                </c:pt>
                <c:pt idx="3887">
                  <c:v>57.698594999999997</c:v>
                </c:pt>
                <c:pt idx="3888">
                  <c:v>57.707095000000002</c:v>
                </c:pt>
                <c:pt idx="3889">
                  <c:v>57.732894999999999</c:v>
                </c:pt>
                <c:pt idx="3890">
                  <c:v>57.749054999999998</c:v>
                </c:pt>
                <c:pt idx="3891">
                  <c:v>57.756405000000001</c:v>
                </c:pt>
                <c:pt idx="3892">
                  <c:v>57.773079999999993</c:v>
                </c:pt>
                <c:pt idx="3893">
                  <c:v>57.956285000000001</c:v>
                </c:pt>
                <c:pt idx="3894">
                  <c:v>57.970959999999991</c:v>
                </c:pt>
                <c:pt idx="3895">
                  <c:v>57.970999999999997</c:v>
                </c:pt>
                <c:pt idx="3896">
                  <c:v>57.998534999999997</c:v>
                </c:pt>
                <c:pt idx="3897">
                  <c:v>58.013165000000001</c:v>
                </c:pt>
                <c:pt idx="3898">
                  <c:v>58.029964999999997</c:v>
                </c:pt>
                <c:pt idx="3899">
                  <c:v>58.043904999999995</c:v>
                </c:pt>
                <c:pt idx="3900">
                  <c:v>58.252059999999993</c:v>
                </c:pt>
                <c:pt idx="3901">
                  <c:v>58.267325</c:v>
                </c:pt>
                <c:pt idx="3902">
                  <c:v>58.269259999999996</c:v>
                </c:pt>
                <c:pt idx="3903">
                  <c:v>58.278884999999995</c:v>
                </c:pt>
                <c:pt idx="3904">
                  <c:v>58.298119999999997</c:v>
                </c:pt>
                <c:pt idx="3905">
                  <c:v>58.314194999999991</c:v>
                </c:pt>
                <c:pt idx="3906">
                  <c:v>58.318534999999997</c:v>
                </c:pt>
                <c:pt idx="3907">
                  <c:v>58.529249999999998</c:v>
                </c:pt>
                <c:pt idx="3908">
                  <c:v>58.528789999999994</c:v>
                </c:pt>
                <c:pt idx="3909">
                  <c:v>58.533719999999995</c:v>
                </c:pt>
                <c:pt idx="3910">
                  <c:v>58.544699999999992</c:v>
                </c:pt>
                <c:pt idx="3911">
                  <c:v>58.572719999999997</c:v>
                </c:pt>
                <c:pt idx="3912">
                  <c:v>58.584469999999996</c:v>
                </c:pt>
                <c:pt idx="3913">
                  <c:v>58.594409999999996</c:v>
                </c:pt>
                <c:pt idx="3914">
                  <c:v>58.688355000000001</c:v>
                </c:pt>
                <c:pt idx="3915">
                  <c:v>58.821989999999992</c:v>
                </c:pt>
                <c:pt idx="3916">
                  <c:v>58.833349999999996</c:v>
                </c:pt>
                <c:pt idx="3917">
                  <c:v>58.849064999999996</c:v>
                </c:pt>
                <c:pt idx="3918">
                  <c:v>58.874229999999997</c:v>
                </c:pt>
                <c:pt idx="3919">
                  <c:v>58.875659999999996</c:v>
                </c:pt>
                <c:pt idx="3920">
                  <c:v>58.890169999999998</c:v>
                </c:pt>
                <c:pt idx="3921">
                  <c:v>58.910049999999998</c:v>
                </c:pt>
                <c:pt idx="3922">
                  <c:v>59.096614999999993</c:v>
                </c:pt>
                <c:pt idx="3923">
                  <c:v>59.102809999999998</c:v>
                </c:pt>
                <c:pt idx="3924">
                  <c:v>59.10801</c:v>
                </c:pt>
                <c:pt idx="3925">
                  <c:v>59.131509999999999</c:v>
                </c:pt>
                <c:pt idx="3926">
                  <c:v>59.158469999999994</c:v>
                </c:pt>
                <c:pt idx="3927">
                  <c:v>59.159914999999998</c:v>
                </c:pt>
                <c:pt idx="3928">
                  <c:v>59.163984999999997</c:v>
                </c:pt>
                <c:pt idx="3929">
                  <c:v>59.385689999999997</c:v>
                </c:pt>
                <c:pt idx="3930">
                  <c:v>59.405379999999994</c:v>
                </c:pt>
                <c:pt idx="3931">
                  <c:v>59.415199999999992</c:v>
                </c:pt>
                <c:pt idx="3932">
                  <c:v>59.427769999999995</c:v>
                </c:pt>
                <c:pt idx="3933">
                  <c:v>59.458254999999994</c:v>
                </c:pt>
                <c:pt idx="3934">
                  <c:v>59.464460000000003</c:v>
                </c:pt>
                <c:pt idx="3935">
                  <c:v>59.47719</c:v>
                </c:pt>
                <c:pt idx="3936">
                  <c:v>59.653879999999994</c:v>
                </c:pt>
                <c:pt idx="3937">
                  <c:v>59.680274999999995</c:v>
                </c:pt>
                <c:pt idx="3938">
                  <c:v>59.684705000000001</c:v>
                </c:pt>
                <c:pt idx="3939">
                  <c:v>59.699329999999996</c:v>
                </c:pt>
                <c:pt idx="3940">
                  <c:v>59.721589999999999</c:v>
                </c:pt>
                <c:pt idx="3941">
                  <c:v>59.735824999999998</c:v>
                </c:pt>
                <c:pt idx="3942">
                  <c:v>59.738565000000001</c:v>
                </c:pt>
                <c:pt idx="3943">
                  <c:v>59.795665</c:v>
                </c:pt>
                <c:pt idx="3944">
                  <c:v>59.977029999999999</c:v>
                </c:pt>
                <c:pt idx="3945">
                  <c:v>59.98836</c:v>
                </c:pt>
                <c:pt idx="3946">
                  <c:v>59.992469999999997</c:v>
                </c:pt>
                <c:pt idx="3947">
                  <c:v>60.016349999999996</c:v>
                </c:pt>
                <c:pt idx="3948">
                  <c:v>60.031034999999996</c:v>
                </c:pt>
                <c:pt idx="3949">
                  <c:v>60.036784999999995</c:v>
                </c:pt>
                <c:pt idx="3950">
                  <c:v>60.058725000000003</c:v>
                </c:pt>
                <c:pt idx="3951">
                  <c:v>60.250019999999992</c:v>
                </c:pt>
                <c:pt idx="3952">
                  <c:v>60.245339999999999</c:v>
                </c:pt>
                <c:pt idx="3953">
                  <c:v>60.255944999999997</c:v>
                </c:pt>
                <c:pt idx="3954">
                  <c:v>60.268639999999998</c:v>
                </c:pt>
                <c:pt idx="3955">
                  <c:v>60.295579999999994</c:v>
                </c:pt>
                <c:pt idx="3956">
                  <c:v>60.301319999999997</c:v>
                </c:pt>
                <c:pt idx="3957">
                  <c:v>60.311389999999996</c:v>
                </c:pt>
                <c:pt idx="3958">
                  <c:v>60.490639999999999</c:v>
                </c:pt>
                <c:pt idx="3959">
                  <c:v>60.545139999999996</c:v>
                </c:pt>
                <c:pt idx="3960">
                  <c:v>60.544474999999998</c:v>
                </c:pt>
                <c:pt idx="3961">
                  <c:v>60.560929999999999</c:v>
                </c:pt>
                <c:pt idx="3962">
                  <c:v>60.575619999999994</c:v>
                </c:pt>
                <c:pt idx="3963">
                  <c:v>60.592624999999991</c:v>
                </c:pt>
                <c:pt idx="3964">
                  <c:v>60.603654999999996</c:v>
                </c:pt>
                <c:pt idx="3965">
                  <c:v>60.650039999999997</c:v>
                </c:pt>
                <c:pt idx="3966">
                  <c:v>60.817624999999992</c:v>
                </c:pt>
                <c:pt idx="3967">
                  <c:v>60.826739999999994</c:v>
                </c:pt>
                <c:pt idx="3968">
                  <c:v>60.833455000000001</c:v>
                </c:pt>
                <c:pt idx="3969">
                  <c:v>60.849479999999993</c:v>
                </c:pt>
                <c:pt idx="3970">
                  <c:v>60.865694999999995</c:v>
                </c:pt>
                <c:pt idx="3971">
                  <c:v>60.877839999999992</c:v>
                </c:pt>
                <c:pt idx="3972">
                  <c:v>60.900424999999998</c:v>
                </c:pt>
                <c:pt idx="3973">
                  <c:v>61.105234999999993</c:v>
                </c:pt>
                <c:pt idx="3974">
                  <c:v>61.112744999999997</c:v>
                </c:pt>
                <c:pt idx="3975">
                  <c:v>61.117080000000001</c:v>
                </c:pt>
                <c:pt idx="3976">
                  <c:v>61.132329999999996</c:v>
                </c:pt>
                <c:pt idx="3977">
                  <c:v>61.169989999999991</c:v>
                </c:pt>
                <c:pt idx="3978">
                  <c:v>61.175314999999998</c:v>
                </c:pt>
                <c:pt idx="3979">
                  <c:v>61.179854999999996</c:v>
                </c:pt>
                <c:pt idx="3980">
                  <c:v>61.260329999999996</c:v>
                </c:pt>
                <c:pt idx="3981">
                  <c:v>61.389559999999996</c:v>
                </c:pt>
                <c:pt idx="3982">
                  <c:v>61.398004999999998</c:v>
                </c:pt>
                <c:pt idx="3983">
                  <c:v>61.407125000000001</c:v>
                </c:pt>
                <c:pt idx="3984">
                  <c:v>61.419354999999996</c:v>
                </c:pt>
                <c:pt idx="3985">
                  <c:v>61.439399999999999</c:v>
                </c:pt>
                <c:pt idx="3986">
                  <c:v>61.443714999999997</c:v>
                </c:pt>
                <c:pt idx="3987">
                  <c:v>61.629999999999995</c:v>
                </c:pt>
                <c:pt idx="3988">
                  <c:v>61.670829999999995</c:v>
                </c:pt>
                <c:pt idx="3989">
                  <c:v>61.685139999999997</c:v>
                </c:pt>
                <c:pt idx="3990">
                  <c:v>61.687419999999996</c:v>
                </c:pt>
                <c:pt idx="3991">
                  <c:v>61.707664999999992</c:v>
                </c:pt>
                <c:pt idx="3992">
                  <c:v>61.725559999999994</c:v>
                </c:pt>
                <c:pt idx="3993">
                  <c:v>61.728369999999998</c:v>
                </c:pt>
                <c:pt idx="3994">
                  <c:v>61.749510000000001</c:v>
                </c:pt>
                <c:pt idx="3995">
                  <c:v>61.931919999999998</c:v>
                </c:pt>
                <c:pt idx="3996">
                  <c:v>61.940435000000001</c:v>
                </c:pt>
                <c:pt idx="3997">
                  <c:v>61.950279999999999</c:v>
                </c:pt>
                <c:pt idx="3998">
                  <c:v>61.952669999999998</c:v>
                </c:pt>
                <c:pt idx="3999">
                  <c:v>61.984444999999994</c:v>
                </c:pt>
                <c:pt idx="4000">
                  <c:v>61.994349999999997</c:v>
                </c:pt>
                <c:pt idx="4001">
                  <c:v>62.008175000000001</c:v>
                </c:pt>
                <c:pt idx="4002">
                  <c:v>62.174635000000002</c:v>
                </c:pt>
                <c:pt idx="4003">
                  <c:v>62.241119999999995</c:v>
                </c:pt>
                <c:pt idx="4004">
                  <c:v>62.237604999999995</c:v>
                </c:pt>
                <c:pt idx="4005">
                  <c:v>62.259569999999997</c:v>
                </c:pt>
                <c:pt idx="4006">
                  <c:v>62.282555000000002</c:v>
                </c:pt>
                <c:pt idx="4007">
                  <c:v>62.289244999999994</c:v>
                </c:pt>
                <c:pt idx="4008">
                  <c:v>62.368849999999995</c:v>
                </c:pt>
                <c:pt idx="4009">
                  <c:v>62.485219999999998</c:v>
                </c:pt>
                <c:pt idx="4010">
                  <c:v>62.494859999999996</c:v>
                </c:pt>
                <c:pt idx="4011">
                  <c:v>62.49756</c:v>
                </c:pt>
                <c:pt idx="4012">
                  <c:v>62.514375000000001</c:v>
                </c:pt>
                <c:pt idx="4013">
                  <c:v>62.533939999999994</c:v>
                </c:pt>
                <c:pt idx="4014">
                  <c:v>62.546779999999998</c:v>
                </c:pt>
                <c:pt idx="4015">
                  <c:v>62.554184999999997</c:v>
                </c:pt>
                <c:pt idx="4016">
                  <c:v>62.742819999999995</c:v>
                </c:pt>
                <c:pt idx="4017">
                  <c:v>62.802119999999995</c:v>
                </c:pt>
                <c:pt idx="4018">
                  <c:v>62.819594999999993</c:v>
                </c:pt>
                <c:pt idx="4019">
                  <c:v>62.826319999999996</c:v>
                </c:pt>
                <c:pt idx="4020">
                  <c:v>62.847380000000001</c:v>
                </c:pt>
                <c:pt idx="4021">
                  <c:v>62.865600000000001</c:v>
                </c:pt>
                <c:pt idx="4022">
                  <c:v>62.868834999999997</c:v>
                </c:pt>
                <c:pt idx="4023">
                  <c:v>62.908204999999995</c:v>
                </c:pt>
                <c:pt idx="4024">
                  <c:v>63.086770000000001</c:v>
                </c:pt>
                <c:pt idx="4025">
                  <c:v>63.094445</c:v>
                </c:pt>
                <c:pt idx="4026">
                  <c:v>63.101039999999998</c:v>
                </c:pt>
                <c:pt idx="4027">
                  <c:v>63.122349999999997</c:v>
                </c:pt>
                <c:pt idx="4028">
                  <c:v>63.142834999999998</c:v>
                </c:pt>
                <c:pt idx="4029">
                  <c:v>63.150185</c:v>
                </c:pt>
                <c:pt idx="4030">
                  <c:v>63.161539999999995</c:v>
                </c:pt>
                <c:pt idx="4031">
                  <c:v>63.389490000000002</c:v>
                </c:pt>
                <c:pt idx="4032">
                  <c:v>63.397524999999995</c:v>
                </c:pt>
                <c:pt idx="4033">
                  <c:v>63.401694999999997</c:v>
                </c:pt>
                <c:pt idx="4034">
                  <c:v>63.412879999999994</c:v>
                </c:pt>
                <c:pt idx="4035">
                  <c:v>63.441149999999993</c:v>
                </c:pt>
                <c:pt idx="4036">
                  <c:v>63.438459999999992</c:v>
                </c:pt>
                <c:pt idx="4037">
                  <c:v>63.451374999999992</c:v>
                </c:pt>
                <c:pt idx="4038">
                  <c:v>63.586254999999994</c:v>
                </c:pt>
                <c:pt idx="4039">
                  <c:v>63.672139999999999</c:v>
                </c:pt>
                <c:pt idx="4040">
                  <c:v>63.684285000000003</c:v>
                </c:pt>
                <c:pt idx="4041">
                  <c:v>63.693949999999994</c:v>
                </c:pt>
                <c:pt idx="4042">
                  <c:v>63.714819999999996</c:v>
                </c:pt>
                <c:pt idx="4043">
                  <c:v>63.737089999999995</c:v>
                </c:pt>
                <c:pt idx="4044">
                  <c:v>63.747379999999993</c:v>
                </c:pt>
                <c:pt idx="4045">
                  <c:v>63.767364999999998</c:v>
                </c:pt>
                <c:pt idx="4046">
                  <c:v>63.980994999999993</c:v>
                </c:pt>
                <c:pt idx="4047">
                  <c:v>63.997854999999994</c:v>
                </c:pt>
                <c:pt idx="4048">
                  <c:v>63.996649999999995</c:v>
                </c:pt>
                <c:pt idx="4049">
                  <c:v>64.007679999999993</c:v>
                </c:pt>
                <c:pt idx="4050">
                  <c:v>64.045069999999996</c:v>
                </c:pt>
                <c:pt idx="4051">
                  <c:v>64.050254999999993</c:v>
                </c:pt>
                <c:pt idx="4052">
                  <c:v>64.059044999999998</c:v>
                </c:pt>
                <c:pt idx="4053">
                  <c:v>64.132575000000003</c:v>
                </c:pt>
                <c:pt idx="4054">
                  <c:v>64.286604999999994</c:v>
                </c:pt>
                <c:pt idx="4055">
                  <c:v>64.288815</c:v>
                </c:pt>
                <c:pt idx="4056">
                  <c:v>64.287059999999997</c:v>
                </c:pt>
                <c:pt idx="4057">
                  <c:v>64.308904999999996</c:v>
                </c:pt>
                <c:pt idx="4058">
                  <c:v>64.341854999999995</c:v>
                </c:pt>
                <c:pt idx="4059">
                  <c:v>64.349625000000003</c:v>
                </c:pt>
                <c:pt idx="4060">
                  <c:v>64.349989999999991</c:v>
                </c:pt>
                <c:pt idx="4061">
                  <c:v>64.584154999999996</c:v>
                </c:pt>
                <c:pt idx="4062">
                  <c:v>64.599170000000001</c:v>
                </c:pt>
                <c:pt idx="4063">
                  <c:v>64.598304999999996</c:v>
                </c:pt>
                <c:pt idx="4064">
                  <c:v>64.615219999999994</c:v>
                </c:pt>
                <c:pt idx="4065">
                  <c:v>64.636839999999992</c:v>
                </c:pt>
                <c:pt idx="4066">
                  <c:v>64.649384999999995</c:v>
                </c:pt>
                <c:pt idx="4067">
                  <c:v>64.657404999999997</c:v>
                </c:pt>
                <c:pt idx="4068">
                  <c:v>64.679059999999993</c:v>
                </c:pt>
                <c:pt idx="4069">
                  <c:v>64.886214999999993</c:v>
                </c:pt>
                <c:pt idx="4070">
                  <c:v>64.891694999999999</c:v>
                </c:pt>
                <c:pt idx="4071">
                  <c:v>64.899204999999995</c:v>
                </c:pt>
                <c:pt idx="4072">
                  <c:v>64.919879999999992</c:v>
                </c:pt>
                <c:pt idx="4073">
                  <c:v>64.941894999999988</c:v>
                </c:pt>
                <c:pt idx="4074">
                  <c:v>64.956954999999994</c:v>
                </c:pt>
                <c:pt idx="4075">
                  <c:v>64.969374999999999</c:v>
                </c:pt>
                <c:pt idx="4076">
                  <c:v>65.000939999999986</c:v>
                </c:pt>
                <c:pt idx="4077">
                  <c:v>65.221569999999986</c:v>
                </c:pt>
                <c:pt idx="4078">
                  <c:v>65.23304499999999</c:v>
                </c:pt>
                <c:pt idx="4079">
                  <c:v>65.235474999999994</c:v>
                </c:pt>
                <c:pt idx="4080">
                  <c:v>65.252414999999999</c:v>
                </c:pt>
                <c:pt idx="4081">
                  <c:v>65.280239999999992</c:v>
                </c:pt>
                <c:pt idx="4082">
                  <c:v>65.291924999999992</c:v>
                </c:pt>
                <c:pt idx="4083">
                  <c:v>65.298190000000005</c:v>
                </c:pt>
                <c:pt idx="4084">
                  <c:v>65.311019999999999</c:v>
                </c:pt>
                <c:pt idx="4085">
                  <c:v>65.539344999999997</c:v>
                </c:pt>
                <c:pt idx="4086">
                  <c:v>65.544799999999995</c:v>
                </c:pt>
                <c:pt idx="4087">
                  <c:v>65.547439999999995</c:v>
                </c:pt>
                <c:pt idx="4088">
                  <c:v>65.559464999999989</c:v>
                </c:pt>
                <c:pt idx="4089">
                  <c:v>65.584409999999991</c:v>
                </c:pt>
                <c:pt idx="4090">
                  <c:v>65.601824999999991</c:v>
                </c:pt>
                <c:pt idx="4091">
                  <c:v>65.613045</c:v>
                </c:pt>
                <c:pt idx="4092">
                  <c:v>65.628604999999993</c:v>
                </c:pt>
                <c:pt idx="4093">
                  <c:v>65.862149999999986</c:v>
                </c:pt>
                <c:pt idx="4094">
                  <c:v>65.879850000000005</c:v>
                </c:pt>
                <c:pt idx="4095">
                  <c:v>65.891374999999996</c:v>
                </c:pt>
                <c:pt idx="4096">
                  <c:v>65.893924999999996</c:v>
                </c:pt>
                <c:pt idx="4097">
                  <c:v>65.918459999999996</c:v>
                </c:pt>
                <c:pt idx="4098">
                  <c:v>65.924575000000004</c:v>
                </c:pt>
                <c:pt idx="4099">
                  <c:v>65.931759999999997</c:v>
                </c:pt>
                <c:pt idx="4100">
                  <c:v>66.083049999999986</c:v>
                </c:pt>
                <c:pt idx="4101">
                  <c:v>66.171014999999997</c:v>
                </c:pt>
                <c:pt idx="4102">
                  <c:v>66.170824999999994</c:v>
                </c:pt>
                <c:pt idx="4103">
                  <c:v>66.179924999999997</c:v>
                </c:pt>
                <c:pt idx="4104">
                  <c:v>66.204260000000005</c:v>
                </c:pt>
                <c:pt idx="4105">
                  <c:v>66.234954999999985</c:v>
                </c:pt>
                <c:pt idx="4106">
                  <c:v>66.23827</c:v>
                </c:pt>
                <c:pt idx="4107">
                  <c:v>66.24575999999999</c:v>
                </c:pt>
                <c:pt idx="4108">
                  <c:v>66.449579999999997</c:v>
                </c:pt>
                <c:pt idx="4109">
                  <c:v>66.507964999999999</c:v>
                </c:pt>
                <c:pt idx="4110">
                  <c:v>66.51518999999999</c:v>
                </c:pt>
                <c:pt idx="4111">
                  <c:v>66.517624999999995</c:v>
                </c:pt>
                <c:pt idx="4112">
                  <c:v>66.545474999999996</c:v>
                </c:pt>
                <c:pt idx="4113">
                  <c:v>66.56035</c:v>
                </c:pt>
                <c:pt idx="4114">
                  <c:v>66.571564999999993</c:v>
                </c:pt>
                <c:pt idx="4115">
                  <c:v>66.583984999999998</c:v>
                </c:pt>
                <c:pt idx="4116">
                  <c:v>66.801614999999998</c:v>
                </c:pt>
                <c:pt idx="4117">
                  <c:v>66.803934999999996</c:v>
                </c:pt>
                <c:pt idx="4118">
                  <c:v>66.804939999999988</c:v>
                </c:pt>
                <c:pt idx="4119">
                  <c:v>66.817919999999987</c:v>
                </c:pt>
                <c:pt idx="4120">
                  <c:v>66.843559999999997</c:v>
                </c:pt>
                <c:pt idx="4121">
                  <c:v>66.84796</c:v>
                </c:pt>
                <c:pt idx="4122">
                  <c:v>66.858824999999996</c:v>
                </c:pt>
                <c:pt idx="4123">
                  <c:v>67.040969999999987</c:v>
                </c:pt>
                <c:pt idx="4124">
                  <c:v>67.119949999999989</c:v>
                </c:pt>
                <c:pt idx="4125">
                  <c:v>67.128064999999992</c:v>
                </c:pt>
                <c:pt idx="4126">
                  <c:v>67.129310000000004</c:v>
                </c:pt>
                <c:pt idx="4127">
                  <c:v>67.146585000000002</c:v>
                </c:pt>
                <c:pt idx="4128">
                  <c:v>67.167209999999997</c:v>
                </c:pt>
                <c:pt idx="4129">
                  <c:v>67.172235000000001</c:v>
                </c:pt>
                <c:pt idx="4130">
                  <c:v>67.203469999999996</c:v>
                </c:pt>
                <c:pt idx="4131">
                  <c:v>67.416404999999997</c:v>
                </c:pt>
                <c:pt idx="4132">
                  <c:v>67.411580000000001</c:v>
                </c:pt>
                <c:pt idx="4133">
                  <c:v>67.416719999999998</c:v>
                </c:pt>
                <c:pt idx="4134">
                  <c:v>67.438834999999997</c:v>
                </c:pt>
                <c:pt idx="4135">
                  <c:v>67.458424999999991</c:v>
                </c:pt>
                <c:pt idx="4136">
                  <c:v>67.466239999999999</c:v>
                </c:pt>
                <c:pt idx="4137">
                  <c:v>67.473024999999993</c:v>
                </c:pt>
                <c:pt idx="4138">
                  <c:v>67.631529999999998</c:v>
                </c:pt>
                <c:pt idx="4139">
                  <c:v>67.736889999999988</c:v>
                </c:pt>
                <c:pt idx="4140">
                  <c:v>67.735099999999989</c:v>
                </c:pt>
                <c:pt idx="4141">
                  <c:v>67.749854999999997</c:v>
                </c:pt>
                <c:pt idx="4142">
                  <c:v>67.76115999999999</c:v>
                </c:pt>
                <c:pt idx="4143">
                  <c:v>67.781234999999995</c:v>
                </c:pt>
                <c:pt idx="4144">
                  <c:v>67.795074999999997</c:v>
                </c:pt>
                <c:pt idx="4145">
                  <c:v>67.801130000000001</c:v>
                </c:pt>
                <c:pt idx="4146">
                  <c:v>68.039104999999992</c:v>
                </c:pt>
                <c:pt idx="4147">
                  <c:v>68.029359999999997</c:v>
                </c:pt>
                <c:pt idx="4148">
                  <c:v>68.047894999999997</c:v>
                </c:pt>
                <c:pt idx="4149">
                  <c:v>68.063569999999999</c:v>
                </c:pt>
                <c:pt idx="4150">
                  <c:v>68.087824999999995</c:v>
                </c:pt>
                <c:pt idx="4151">
                  <c:v>68.098005000000001</c:v>
                </c:pt>
                <c:pt idx="4152">
                  <c:v>68.108405000000005</c:v>
                </c:pt>
                <c:pt idx="4153">
                  <c:v>68.128109999999992</c:v>
                </c:pt>
                <c:pt idx="4154">
                  <c:v>68.370899999999992</c:v>
                </c:pt>
                <c:pt idx="4155">
                  <c:v>68.383330000000001</c:v>
                </c:pt>
                <c:pt idx="4156">
                  <c:v>68.384330000000006</c:v>
                </c:pt>
                <c:pt idx="4157">
                  <c:v>68.398615000000007</c:v>
                </c:pt>
                <c:pt idx="4158">
                  <c:v>68.422299999999993</c:v>
                </c:pt>
                <c:pt idx="4159">
                  <c:v>68.430569999999989</c:v>
                </c:pt>
                <c:pt idx="4160">
                  <c:v>68.446994999999987</c:v>
                </c:pt>
                <c:pt idx="4161">
                  <c:v>68.486035000000001</c:v>
                </c:pt>
                <c:pt idx="4162">
                  <c:v>68.704319999999996</c:v>
                </c:pt>
                <c:pt idx="4163">
                  <c:v>68.706879999999998</c:v>
                </c:pt>
                <c:pt idx="4164">
                  <c:v>68.711105000000003</c:v>
                </c:pt>
                <c:pt idx="4165">
                  <c:v>68.724059999999994</c:v>
                </c:pt>
                <c:pt idx="4166">
                  <c:v>68.760300000000001</c:v>
                </c:pt>
                <c:pt idx="4167">
                  <c:v>68.778085000000004</c:v>
                </c:pt>
                <c:pt idx="4168">
                  <c:v>68.781309999999991</c:v>
                </c:pt>
                <c:pt idx="4169">
                  <c:v>68.795629999999989</c:v>
                </c:pt>
                <c:pt idx="4170">
                  <c:v>69.065280000000001</c:v>
                </c:pt>
                <c:pt idx="4171">
                  <c:v>69.069889999999987</c:v>
                </c:pt>
                <c:pt idx="4172">
                  <c:v>69.07222999999999</c:v>
                </c:pt>
                <c:pt idx="4173">
                  <c:v>69.093834999999999</c:v>
                </c:pt>
                <c:pt idx="4174">
                  <c:v>69.118059999999986</c:v>
                </c:pt>
                <c:pt idx="4175">
                  <c:v>69.130629999999996</c:v>
                </c:pt>
                <c:pt idx="4176">
                  <c:v>69.132585000000006</c:v>
                </c:pt>
                <c:pt idx="4177">
                  <c:v>69.232564999999994</c:v>
                </c:pt>
                <c:pt idx="4178">
                  <c:v>69.39251999999999</c:v>
                </c:pt>
                <c:pt idx="4179">
                  <c:v>69.392744999999991</c:v>
                </c:pt>
                <c:pt idx="4180">
                  <c:v>69.396545000000003</c:v>
                </c:pt>
                <c:pt idx="4181">
                  <c:v>69.418340000000001</c:v>
                </c:pt>
                <c:pt idx="4182">
                  <c:v>69.429939999999988</c:v>
                </c:pt>
                <c:pt idx="4183">
                  <c:v>69.44426</c:v>
                </c:pt>
                <c:pt idx="4184">
                  <c:v>69.454620000000006</c:v>
                </c:pt>
                <c:pt idx="4185">
                  <c:v>69.683769999999996</c:v>
                </c:pt>
                <c:pt idx="4186">
                  <c:v>69.690380000000005</c:v>
                </c:pt>
                <c:pt idx="4187">
                  <c:v>69.706320000000005</c:v>
                </c:pt>
                <c:pt idx="4188">
                  <c:v>69.715279999999993</c:v>
                </c:pt>
                <c:pt idx="4189">
                  <c:v>69.730584999999991</c:v>
                </c:pt>
                <c:pt idx="4190">
                  <c:v>69.753469999999993</c:v>
                </c:pt>
                <c:pt idx="4191">
                  <c:v>69.762630000000001</c:v>
                </c:pt>
                <c:pt idx="4192">
                  <c:v>69.842414999999988</c:v>
                </c:pt>
                <c:pt idx="4193">
                  <c:v>70.00542999999999</c:v>
                </c:pt>
                <c:pt idx="4194">
                  <c:v>69.998480000000001</c:v>
                </c:pt>
                <c:pt idx="4195">
                  <c:v>70.006734999999992</c:v>
                </c:pt>
                <c:pt idx="4196">
                  <c:v>70.022019999999998</c:v>
                </c:pt>
                <c:pt idx="4197">
                  <c:v>70.041425000000004</c:v>
                </c:pt>
                <c:pt idx="4198">
                  <c:v>70.053709999999995</c:v>
                </c:pt>
                <c:pt idx="4199">
                  <c:v>70.064294999999987</c:v>
                </c:pt>
                <c:pt idx="4200">
                  <c:v>70.294620000000009</c:v>
                </c:pt>
                <c:pt idx="4201">
                  <c:v>70.306995000000001</c:v>
                </c:pt>
                <c:pt idx="4202">
                  <c:v>70.312835000000007</c:v>
                </c:pt>
                <c:pt idx="4203">
                  <c:v>70.313294999999997</c:v>
                </c:pt>
                <c:pt idx="4204">
                  <c:v>70.340949999999992</c:v>
                </c:pt>
                <c:pt idx="4205">
                  <c:v>70.345409999999987</c:v>
                </c:pt>
                <c:pt idx="4206">
                  <c:v>70.358190000000008</c:v>
                </c:pt>
                <c:pt idx="4207">
                  <c:v>70.452089999999998</c:v>
                </c:pt>
                <c:pt idx="4208">
                  <c:v>70.597475000000003</c:v>
                </c:pt>
                <c:pt idx="4209">
                  <c:v>70.613214999999997</c:v>
                </c:pt>
                <c:pt idx="4210">
                  <c:v>70.612200000000001</c:v>
                </c:pt>
                <c:pt idx="4211">
                  <c:v>70.619754999999998</c:v>
                </c:pt>
                <c:pt idx="4212">
                  <c:v>70.644930000000002</c:v>
                </c:pt>
                <c:pt idx="4213">
                  <c:v>70.655900000000003</c:v>
                </c:pt>
                <c:pt idx="4214">
                  <c:v>70.675385000000006</c:v>
                </c:pt>
                <c:pt idx="4215">
                  <c:v>70.862139999999997</c:v>
                </c:pt>
                <c:pt idx="4216">
                  <c:v>70.918994999999995</c:v>
                </c:pt>
                <c:pt idx="4217">
                  <c:v>70.919324999999986</c:v>
                </c:pt>
                <c:pt idx="4218">
                  <c:v>70.924999999999997</c:v>
                </c:pt>
                <c:pt idx="4219">
                  <c:v>70.956019999999995</c:v>
                </c:pt>
                <c:pt idx="4220">
                  <c:v>70.978454999999997</c:v>
                </c:pt>
                <c:pt idx="4221">
                  <c:v>70.986034999999987</c:v>
                </c:pt>
                <c:pt idx="4222">
                  <c:v>70.987569999999991</c:v>
                </c:pt>
                <c:pt idx="4223">
                  <c:v>71.012740000000008</c:v>
                </c:pt>
                <c:pt idx="4224">
                  <c:v>71.254359999999991</c:v>
                </c:pt>
                <c:pt idx="4225">
                  <c:v>71.266694999999999</c:v>
                </c:pt>
                <c:pt idx="4226">
                  <c:v>71.277590000000004</c:v>
                </c:pt>
                <c:pt idx="4227">
                  <c:v>71.273744999999991</c:v>
                </c:pt>
                <c:pt idx="4228">
                  <c:v>71.303570000000008</c:v>
                </c:pt>
                <c:pt idx="4229">
                  <c:v>71.305724999999995</c:v>
                </c:pt>
                <c:pt idx="4230">
                  <c:v>71.314239999999984</c:v>
                </c:pt>
                <c:pt idx="4231">
                  <c:v>71.341245000000001</c:v>
                </c:pt>
                <c:pt idx="4232">
                  <c:v>71.575369999999992</c:v>
                </c:pt>
                <c:pt idx="4233">
                  <c:v>71.587954999999994</c:v>
                </c:pt>
                <c:pt idx="4234">
                  <c:v>71.595799999999997</c:v>
                </c:pt>
                <c:pt idx="4235">
                  <c:v>71.607339999999994</c:v>
                </c:pt>
                <c:pt idx="4236">
                  <c:v>71.632739999999984</c:v>
                </c:pt>
                <c:pt idx="4237">
                  <c:v>71.635705000000002</c:v>
                </c:pt>
                <c:pt idx="4238">
                  <c:v>71.645154999999988</c:v>
                </c:pt>
                <c:pt idx="4239">
                  <c:v>71.65849</c:v>
                </c:pt>
                <c:pt idx="4240">
                  <c:v>71.897314999999992</c:v>
                </c:pt>
                <c:pt idx="4241">
                  <c:v>71.915089999999992</c:v>
                </c:pt>
                <c:pt idx="4242">
                  <c:v>71.910229999999999</c:v>
                </c:pt>
                <c:pt idx="4243">
                  <c:v>71.920584999999988</c:v>
                </c:pt>
                <c:pt idx="4244">
                  <c:v>71.942700000000002</c:v>
                </c:pt>
                <c:pt idx="4245">
                  <c:v>71.952640000000002</c:v>
                </c:pt>
                <c:pt idx="4246">
                  <c:v>71.968705</c:v>
                </c:pt>
                <c:pt idx="4247">
                  <c:v>72.053725</c:v>
                </c:pt>
                <c:pt idx="4248">
                  <c:v>72.215879999999999</c:v>
                </c:pt>
                <c:pt idx="4249">
                  <c:v>72.213825</c:v>
                </c:pt>
                <c:pt idx="4250">
                  <c:v>72.212975</c:v>
                </c:pt>
                <c:pt idx="4251">
                  <c:v>72.228184999999996</c:v>
                </c:pt>
                <c:pt idx="4252">
                  <c:v>72.257384999999999</c:v>
                </c:pt>
                <c:pt idx="4253">
                  <c:v>72.262934999999999</c:v>
                </c:pt>
                <c:pt idx="4254">
                  <c:v>72.274704999999997</c:v>
                </c:pt>
                <c:pt idx="4255">
                  <c:v>72.491140000000001</c:v>
                </c:pt>
                <c:pt idx="4256">
                  <c:v>72.526289999999989</c:v>
                </c:pt>
                <c:pt idx="4257">
                  <c:v>72.526174999999995</c:v>
                </c:pt>
                <c:pt idx="4258">
                  <c:v>72.537104999999997</c:v>
                </c:pt>
                <c:pt idx="4259">
                  <c:v>72.556309999999996</c:v>
                </c:pt>
                <c:pt idx="4260">
                  <c:v>72.578474999999997</c:v>
                </c:pt>
                <c:pt idx="4261">
                  <c:v>72.584164999999999</c:v>
                </c:pt>
                <c:pt idx="4262">
                  <c:v>72.600915000000001</c:v>
                </c:pt>
                <c:pt idx="4263">
                  <c:v>72.689599999999999</c:v>
                </c:pt>
                <c:pt idx="4264">
                  <c:v>72.868099999999998</c:v>
                </c:pt>
                <c:pt idx="4265">
                  <c:v>72.868930000000006</c:v>
                </c:pt>
                <c:pt idx="4266">
                  <c:v>72.879814999999994</c:v>
                </c:pt>
                <c:pt idx="4267">
                  <c:v>72.884719999999987</c:v>
                </c:pt>
                <c:pt idx="4268">
                  <c:v>72.915840000000003</c:v>
                </c:pt>
                <c:pt idx="4269">
                  <c:v>72.9345</c:v>
                </c:pt>
                <c:pt idx="4270">
                  <c:v>72.932424999999995</c:v>
                </c:pt>
                <c:pt idx="4271">
                  <c:v>72.947474999999997</c:v>
                </c:pt>
                <c:pt idx="4272">
                  <c:v>73.162745000000001</c:v>
                </c:pt>
                <c:pt idx="4273">
                  <c:v>73.223604999999992</c:v>
                </c:pt>
                <c:pt idx="4274">
                  <c:v>73.234045000000009</c:v>
                </c:pt>
                <c:pt idx="4275">
                  <c:v>73.240655000000004</c:v>
                </c:pt>
                <c:pt idx="4276">
                  <c:v>73.255869999999987</c:v>
                </c:pt>
                <c:pt idx="4277">
                  <c:v>73.279809999999998</c:v>
                </c:pt>
                <c:pt idx="4278">
                  <c:v>73.295989999999989</c:v>
                </c:pt>
                <c:pt idx="4279">
                  <c:v>73.296750000000003</c:v>
                </c:pt>
                <c:pt idx="4280">
                  <c:v>73.375554999999991</c:v>
                </c:pt>
                <c:pt idx="4281">
                  <c:v>73.565989999999999</c:v>
                </c:pt>
                <c:pt idx="4282">
                  <c:v>73.578704999999985</c:v>
                </c:pt>
                <c:pt idx="4283">
                  <c:v>73.585329999999999</c:v>
                </c:pt>
                <c:pt idx="4284">
                  <c:v>73.591915</c:v>
                </c:pt>
                <c:pt idx="4285">
                  <c:v>73.626135000000005</c:v>
                </c:pt>
                <c:pt idx="4286">
                  <c:v>73.638364999999993</c:v>
                </c:pt>
                <c:pt idx="4287">
                  <c:v>73.645744999999991</c:v>
                </c:pt>
                <c:pt idx="4288">
                  <c:v>73.657749999999993</c:v>
                </c:pt>
                <c:pt idx="4289">
                  <c:v>73.889169999999993</c:v>
                </c:pt>
                <c:pt idx="4290">
                  <c:v>73.926834999999997</c:v>
                </c:pt>
                <c:pt idx="4291">
                  <c:v>73.927844999999991</c:v>
                </c:pt>
                <c:pt idx="4292">
                  <c:v>73.934024999999991</c:v>
                </c:pt>
                <c:pt idx="4293">
                  <c:v>73.946899999999999</c:v>
                </c:pt>
                <c:pt idx="4294">
                  <c:v>73.986814999999993</c:v>
                </c:pt>
                <c:pt idx="4295">
                  <c:v>73.987804999999994</c:v>
                </c:pt>
                <c:pt idx="4296">
                  <c:v>74.006370000000004</c:v>
                </c:pt>
                <c:pt idx="4297">
                  <c:v>74.023744999999991</c:v>
                </c:pt>
                <c:pt idx="4298">
                  <c:v>74.285184999999998</c:v>
                </c:pt>
                <c:pt idx="4299">
                  <c:v>74.281324999999995</c:v>
                </c:pt>
                <c:pt idx="4300">
                  <c:v>74.278464999999997</c:v>
                </c:pt>
                <c:pt idx="4301">
                  <c:v>74.300549999999987</c:v>
                </c:pt>
                <c:pt idx="4302">
                  <c:v>74.314570000000003</c:v>
                </c:pt>
                <c:pt idx="4303">
                  <c:v>74.337059999999994</c:v>
                </c:pt>
                <c:pt idx="4304">
                  <c:v>74.342039999999997</c:v>
                </c:pt>
                <c:pt idx="4305">
                  <c:v>74.361260000000001</c:v>
                </c:pt>
                <c:pt idx="4306">
                  <c:v>74.592735000000005</c:v>
                </c:pt>
                <c:pt idx="4307">
                  <c:v>74.611040000000003</c:v>
                </c:pt>
                <c:pt idx="4308">
                  <c:v>74.618734999999987</c:v>
                </c:pt>
                <c:pt idx="4309">
                  <c:v>74.627870000000001</c:v>
                </c:pt>
                <c:pt idx="4310">
                  <c:v>74.649535</c:v>
                </c:pt>
                <c:pt idx="4311">
                  <c:v>74.668899999999994</c:v>
                </c:pt>
                <c:pt idx="4312">
                  <c:v>74.677844999999991</c:v>
                </c:pt>
                <c:pt idx="4313">
                  <c:v>74.690624999999997</c:v>
                </c:pt>
                <c:pt idx="4314">
                  <c:v>74.737285</c:v>
                </c:pt>
                <c:pt idx="4315">
                  <c:v>74.962999999999994</c:v>
                </c:pt>
                <c:pt idx="4316">
                  <c:v>74.956760000000003</c:v>
                </c:pt>
                <c:pt idx="4317">
                  <c:v>74.967964999999992</c:v>
                </c:pt>
                <c:pt idx="4318">
                  <c:v>74.967174999999997</c:v>
                </c:pt>
                <c:pt idx="4319">
                  <c:v>75.016895000000005</c:v>
                </c:pt>
                <c:pt idx="4320">
                  <c:v>75.03134</c:v>
                </c:pt>
                <c:pt idx="4321">
                  <c:v>75.049695</c:v>
                </c:pt>
                <c:pt idx="4322">
                  <c:v>75.048024999999996</c:v>
                </c:pt>
                <c:pt idx="4323">
                  <c:v>75.251429999999999</c:v>
                </c:pt>
                <c:pt idx="4324">
                  <c:v>75.316429999999997</c:v>
                </c:pt>
                <c:pt idx="4325">
                  <c:v>75.323650000000001</c:v>
                </c:pt>
                <c:pt idx="4326">
                  <c:v>75.332819999999998</c:v>
                </c:pt>
                <c:pt idx="4327">
                  <c:v>75.338644999999985</c:v>
                </c:pt>
                <c:pt idx="4328">
                  <c:v>75.368079999999992</c:v>
                </c:pt>
                <c:pt idx="4329">
                  <c:v>75.371019999999987</c:v>
                </c:pt>
                <c:pt idx="4330">
                  <c:v>75.387424999999993</c:v>
                </c:pt>
                <c:pt idx="4331">
                  <c:v>75.401819999999987</c:v>
                </c:pt>
                <c:pt idx="4332">
                  <c:v>75.657025000000004</c:v>
                </c:pt>
                <c:pt idx="4333">
                  <c:v>75.661630000000002</c:v>
                </c:pt>
                <c:pt idx="4334">
                  <c:v>75.665944999999994</c:v>
                </c:pt>
                <c:pt idx="4335">
                  <c:v>75.678470000000004</c:v>
                </c:pt>
                <c:pt idx="4336">
                  <c:v>75.692719999999994</c:v>
                </c:pt>
                <c:pt idx="4337">
                  <c:v>75.726905000000002</c:v>
                </c:pt>
                <c:pt idx="4338">
                  <c:v>75.723754999999997</c:v>
                </c:pt>
                <c:pt idx="4339">
                  <c:v>75.740719999999996</c:v>
                </c:pt>
                <c:pt idx="4340">
                  <c:v>75.794074999999992</c:v>
                </c:pt>
                <c:pt idx="4341">
                  <c:v>76.013714999999991</c:v>
                </c:pt>
                <c:pt idx="4342">
                  <c:v>76.014574999999994</c:v>
                </c:pt>
                <c:pt idx="4343">
                  <c:v>76.023400000000009</c:v>
                </c:pt>
                <c:pt idx="4344">
                  <c:v>76.029454999999984</c:v>
                </c:pt>
                <c:pt idx="4345">
                  <c:v>76.073205000000002</c:v>
                </c:pt>
                <c:pt idx="4346">
                  <c:v>76.081040000000002</c:v>
                </c:pt>
                <c:pt idx="4347">
                  <c:v>76.091234999999983</c:v>
                </c:pt>
                <c:pt idx="4348">
                  <c:v>76.096759999999989</c:v>
                </c:pt>
                <c:pt idx="4349">
                  <c:v>76.299324999999996</c:v>
                </c:pt>
                <c:pt idx="4350">
                  <c:v>76.360970000000009</c:v>
                </c:pt>
                <c:pt idx="4351">
                  <c:v>76.367869999999996</c:v>
                </c:pt>
                <c:pt idx="4352">
                  <c:v>76.377709999999993</c:v>
                </c:pt>
                <c:pt idx="4353">
                  <c:v>76.390365000000003</c:v>
                </c:pt>
                <c:pt idx="4354">
                  <c:v>76.422314999999998</c:v>
                </c:pt>
                <c:pt idx="4355">
                  <c:v>76.431344999999993</c:v>
                </c:pt>
                <c:pt idx="4356">
                  <c:v>76.434759999999997</c:v>
                </c:pt>
                <c:pt idx="4357">
                  <c:v>76.442630000000008</c:v>
                </c:pt>
                <c:pt idx="4358">
                  <c:v>76.695769999999996</c:v>
                </c:pt>
                <c:pt idx="4359">
                  <c:v>76.712734999999995</c:v>
                </c:pt>
                <c:pt idx="4360">
                  <c:v>76.717919999999992</c:v>
                </c:pt>
                <c:pt idx="4361">
                  <c:v>76.728449999999995</c:v>
                </c:pt>
                <c:pt idx="4362">
                  <c:v>76.740589999999997</c:v>
                </c:pt>
                <c:pt idx="4363">
                  <c:v>76.779615000000007</c:v>
                </c:pt>
                <c:pt idx="4364">
                  <c:v>76.788915000000003</c:v>
                </c:pt>
                <c:pt idx="4365">
                  <c:v>76.801725000000005</c:v>
                </c:pt>
                <c:pt idx="4366">
                  <c:v>76.805649999999986</c:v>
                </c:pt>
                <c:pt idx="4367">
                  <c:v>77.070509999999999</c:v>
                </c:pt>
                <c:pt idx="4368">
                  <c:v>77.072559999999996</c:v>
                </c:pt>
                <c:pt idx="4369">
                  <c:v>77.082094999999995</c:v>
                </c:pt>
                <c:pt idx="4370">
                  <c:v>77.095470000000006</c:v>
                </c:pt>
                <c:pt idx="4371">
                  <c:v>77.105975000000001</c:v>
                </c:pt>
                <c:pt idx="4372">
                  <c:v>77.140109999999993</c:v>
                </c:pt>
                <c:pt idx="4373">
                  <c:v>77.13664</c:v>
                </c:pt>
                <c:pt idx="4374">
                  <c:v>77.154300000000006</c:v>
                </c:pt>
                <c:pt idx="4375">
                  <c:v>77.321354999999997</c:v>
                </c:pt>
                <c:pt idx="4376">
                  <c:v>77.413139999999999</c:v>
                </c:pt>
                <c:pt idx="4377">
                  <c:v>77.425404999999998</c:v>
                </c:pt>
                <c:pt idx="4378">
                  <c:v>77.430274999999995</c:v>
                </c:pt>
                <c:pt idx="4379">
                  <c:v>77.441990000000004</c:v>
                </c:pt>
                <c:pt idx="4380">
                  <c:v>77.471229999999991</c:v>
                </c:pt>
                <c:pt idx="4381">
                  <c:v>77.487975000000006</c:v>
                </c:pt>
                <c:pt idx="4382">
                  <c:v>77.49033</c:v>
                </c:pt>
                <c:pt idx="4383">
                  <c:v>77.503524999999996</c:v>
                </c:pt>
                <c:pt idx="4384">
                  <c:v>77.691665</c:v>
                </c:pt>
                <c:pt idx="4385">
                  <c:v>77.775624999999991</c:v>
                </c:pt>
                <c:pt idx="4386">
                  <c:v>77.78291999999999</c:v>
                </c:pt>
                <c:pt idx="4387">
                  <c:v>77.788755000000009</c:v>
                </c:pt>
                <c:pt idx="4388">
                  <c:v>77.800534999999996</c:v>
                </c:pt>
                <c:pt idx="4389">
                  <c:v>77.832519999999988</c:v>
                </c:pt>
                <c:pt idx="4390">
                  <c:v>77.850764999999996</c:v>
                </c:pt>
                <c:pt idx="4391">
                  <c:v>77.849549999999994</c:v>
                </c:pt>
                <c:pt idx="4392">
                  <c:v>77.859774999999985</c:v>
                </c:pt>
                <c:pt idx="4393">
                  <c:v>78.113439999999997</c:v>
                </c:pt>
                <c:pt idx="4394">
                  <c:v>78.12447499999999</c:v>
                </c:pt>
                <c:pt idx="4395">
                  <c:v>78.135835</c:v>
                </c:pt>
                <c:pt idx="4396">
                  <c:v>78.134719999999987</c:v>
                </c:pt>
                <c:pt idx="4397">
                  <c:v>78.161024999999995</c:v>
                </c:pt>
                <c:pt idx="4398">
                  <c:v>78.182780000000008</c:v>
                </c:pt>
                <c:pt idx="4399">
                  <c:v>78.193674999999999</c:v>
                </c:pt>
                <c:pt idx="4400">
                  <c:v>78.200424999999996</c:v>
                </c:pt>
                <c:pt idx="4401">
                  <c:v>78.279124999999993</c:v>
                </c:pt>
                <c:pt idx="4402">
                  <c:v>78.469249999999988</c:v>
                </c:pt>
                <c:pt idx="4403">
                  <c:v>78.472890000000007</c:v>
                </c:pt>
                <c:pt idx="4404">
                  <c:v>78.481459999999998</c:v>
                </c:pt>
                <c:pt idx="4405">
                  <c:v>78.486445000000003</c:v>
                </c:pt>
                <c:pt idx="4406">
                  <c:v>78.523699999999991</c:v>
                </c:pt>
                <c:pt idx="4407">
                  <c:v>78.542894999999987</c:v>
                </c:pt>
                <c:pt idx="4408">
                  <c:v>78.552385000000001</c:v>
                </c:pt>
                <c:pt idx="4409">
                  <c:v>78.559174999999996</c:v>
                </c:pt>
                <c:pt idx="4410">
                  <c:v>78.756135</c:v>
                </c:pt>
                <c:pt idx="4411">
                  <c:v>78.819554999999994</c:v>
                </c:pt>
                <c:pt idx="4412">
                  <c:v>78.817605</c:v>
                </c:pt>
                <c:pt idx="4413">
                  <c:v>78.838435000000004</c:v>
                </c:pt>
                <c:pt idx="4414">
                  <c:v>78.837754999999987</c:v>
                </c:pt>
                <c:pt idx="4415">
                  <c:v>78.87277499999999</c:v>
                </c:pt>
                <c:pt idx="4416">
                  <c:v>78.882464999999996</c:v>
                </c:pt>
                <c:pt idx="4417">
                  <c:v>78.894569999999987</c:v>
                </c:pt>
                <c:pt idx="4418">
                  <c:v>78.909684999999996</c:v>
                </c:pt>
                <c:pt idx="4419">
                  <c:v>79.149049999999988</c:v>
                </c:pt>
                <c:pt idx="4420">
                  <c:v>79.147205</c:v>
                </c:pt>
                <c:pt idx="4421">
                  <c:v>79.160374999999988</c:v>
                </c:pt>
                <c:pt idx="4422">
                  <c:v>79.16883</c:v>
                </c:pt>
                <c:pt idx="4423">
                  <c:v>79.179270000000002</c:v>
                </c:pt>
                <c:pt idx="4424">
                  <c:v>79.215514999999996</c:v>
                </c:pt>
                <c:pt idx="4425">
                  <c:v>79.226730000000003</c:v>
                </c:pt>
                <c:pt idx="4426">
                  <c:v>79.238529999999997</c:v>
                </c:pt>
                <c:pt idx="4427">
                  <c:v>79.288834999999992</c:v>
                </c:pt>
                <c:pt idx="4428">
                  <c:v>79.494949999999989</c:v>
                </c:pt>
                <c:pt idx="4429">
                  <c:v>79.495019999999997</c:v>
                </c:pt>
                <c:pt idx="4430">
                  <c:v>79.499414999999999</c:v>
                </c:pt>
                <c:pt idx="4431">
                  <c:v>79.508899999999997</c:v>
                </c:pt>
                <c:pt idx="4432">
                  <c:v>79.552005000000008</c:v>
                </c:pt>
                <c:pt idx="4433">
                  <c:v>79.557629999999989</c:v>
                </c:pt>
                <c:pt idx="4434">
                  <c:v>79.567239999999998</c:v>
                </c:pt>
                <c:pt idx="4435">
                  <c:v>79.569874999999996</c:v>
                </c:pt>
                <c:pt idx="4436">
                  <c:v>79.782364999999999</c:v>
                </c:pt>
                <c:pt idx="4437">
                  <c:v>79.838909999999998</c:v>
                </c:pt>
                <c:pt idx="4438">
                  <c:v>79.840595000000008</c:v>
                </c:pt>
                <c:pt idx="4439">
                  <c:v>79.854235000000003</c:v>
                </c:pt>
                <c:pt idx="4440">
                  <c:v>79.842879999999994</c:v>
                </c:pt>
                <c:pt idx="4441">
                  <c:v>79.891064999999998</c:v>
                </c:pt>
                <c:pt idx="4442">
                  <c:v>79.899630000000002</c:v>
                </c:pt>
                <c:pt idx="4443">
                  <c:v>79.904944999999998</c:v>
                </c:pt>
                <c:pt idx="4444">
                  <c:v>79.924219999999991</c:v>
                </c:pt>
                <c:pt idx="4445">
                  <c:v>80.163454999999999</c:v>
                </c:pt>
                <c:pt idx="4446">
                  <c:v>80.164459999999991</c:v>
                </c:pt>
                <c:pt idx="4447">
                  <c:v>80.168139999999994</c:v>
                </c:pt>
                <c:pt idx="4448">
                  <c:v>80.180199999999985</c:v>
                </c:pt>
                <c:pt idx="4449">
                  <c:v>80.183689999999999</c:v>
                </c:pt>
                <c:pt idx="4450">
                  <c:v>80.228409999999997</c:v>
                </c:pt>
                <c:pt idx="4451">
                  <c:v>80.230670000000003</c:v>
                </c:pt>
                <c:pt idx="4452">
                  <c:v>80.242795000000001</c:v>
                </c:pt>
                <c:pt idx="4453">
                  <c:v>80.274834999999996</c:v>
                </c:pt>
                <c:pt idx="4454">
                  <c:v>80.506630000000001</c:v>
                </c:pt>
                <c:pt idx="4455">
                  <c:v>80.506605000000008</c:v>
                </c:pt>
                <c:pt idx="4456">
                  <c:v>80.505969999999991</c:v>
                </c:pt>
                <c:pt idx="4457">
                  <c:v>80.514015000000001</c:v>
                </c:pt>
                <c:pt idx="4458">
                  <c:v>80.544719999999998</c:v>
                </c:pt>
                <c:pt idx="4459">
                  <c:v>80.568955000000003</c:v>
                </c:pt>
                <c:pt idx="4460">
                  <c:v>80.571634999999986</c:v>
                </c:pt>
                <c:pt idx="4461">
                  <c:v>80.583084999999997</c:v>
                </c:pt>
                <c:pt idx="4462">
                  <c:v>80.723434999999995</c:v>
                </c:pt>
                <c:pt idx="4463">
                  <c:v>80.828990000000005</c:v>
                </c:pt>
                <c:pt idx="4464">
                  <c:v>80.833325000000002</c:v>
                </c:pt>
                <c:pt idx="4465">
                  <c:v>80.845955000000004</c:v>
                </c:pt>
                <c:pt idx="4466">
                  <c:v>80.860150000000004</c:v>
                </c:pt>
                <c:pt idx="4467">
                  <c:v>80.886734999999987</c:v>
                </c:pt>
                <c:pt idx="4468">
                  <c:v>80.908784999999995</c:v>
                </c:pt>
                <c:pt idx="4469">
                  <c:v>80.913089999999997</c:v>
                </c:pt>
                <c:pt idx="4470">
                  <c:v>80.921880000000002</c:v>
                </c:pt>
                <c:pt idx="4471">
                  <c:v>81.143999999999991</c:v>
                </c:pt>
                <c:pt idx="4472">
                  <c:v>81.160795000000007</c:v>
                </c:pt>
                <c:pt idx="4473">
                  <c:v>81.160634999999999</c:v>
                </c:pt>
                <c:pt idx="4474">
                  <c:v>81.164834999999997</c:v>
                </c:pt>
                <c:pt idx="4475">
                  <c:v>81.175409999999999</c:v>
                </c:pt>
                <c:pt idx="4476">
                  <c:v>81.22269</c:v>
                </c:pt>
                <c:pt idx="4477">
                  <c:v>81.223524999999995</c:v>
                </c:pt>
                <c:pt idx="4478">
                  <c:v>81.233710000000002</c:v>
                </c:pt>
                <c:pt idx="4479">
                  <c:v>81.272114999999999</c:v>
                </c:pt>
                <c:pt idx="4480">
                  <c:v>81.480789999999999</c:v>
                </c:pt>
                <c:pt idx="4481">
                  <c:v>81.469314999999995</c:v>
                </c:pt>
                <c:pt idx="4482">
                  <c:v>81.490524999999991</c:v>
                </c:pt>
                <c:pt idx="4483">
                  <c:v>81.500855000000001</c:v>
                </c:pt>
                <c:pt idx="4484">
                  <c:v>81.514685</c:v>
                </c:pt>
                <c:pt idx="4485">
                  <c:v>81.538745000000006</c:v>
                </c:pt>
                <c:pt idx="4486">
                  <c:v>81.553849999999997</c:v>
                </c:pt>
                <c:pt idx="4487">
                  <c:v>81.561529999999991</c:v>
                </c:pt>
                <c:pt idx="4488">
                  <c:v>81.740364999999997</c:v>
                </c:pt>
                <c:pt idx="4489">
                  <c:v>81.796064999999999</c:v>
                </c:pt>
                <c:pt idx="4490">
                  <c:v>81.808185000000009</c:v>
                </c:pt>
                <c:pt idx="4491">
                  <c:v>81.815529999999995</c:v>
                </c:pt>
                <c:pt idx="4492">
                  <c:v>81.815084999999996</c:v>
                </c:pt>
                <c:pt idx="4493">
                  <c:v>81.850204999999988</c:v>
                </c:pt>
                <c:pt idx="4494">
                  <c:v>81.873445000000004</c:v>
                </c:pt>
                <c:pt idx="4495">
                  <c:v>81.876274999999993</c:v>
                </c:pt>
                <c:pt idx="4496">
                  <c:v>81.891554999999997</c:v>
                </c:pt>
                <c:pt idx="4497">
                  <c:v>82.112944999999996</c:v>
                </c:pt>
                <c:pt idx="4498">
                  <c:v>82.126414999999994</c:v>
                </c:pt>
                <c:pt idx="4499">
                  <c:v>82.130885000000006</c:v>
                </c:pt>
                <c:pt idx="4500">
                  <c:v>82.13432499999999</c:v>
                </c:pt>
                <c:pt idx="4501">
                  <c:v>82.146330000000006</c:v>
                </c:pt>
                <c:pt idx="4502">
                  <c:v>82.179119999999998</c:v>
                </c:pt>
                <c:pt idx="4503">
                  <c:v>82.194734999999994</c:v>
                </c:pt>
                <c:pt idx="4504">
                  <c:v>82.201679999999996</c:v>
                </c:pt>
                <c:pt idx="4505">
                  <c:v>82.227010000000007</c:v>
                </c:pt>
                <c:pt idx="4506">
                  <c:v>82.456964999999997</c:v>
                </c:pt>
                <c:pt idx="4507">
                  <c:v>82.448774999999998</c:v>
                </c:pt>
                <c:pt idx="4508">
                  <c:v>82.46096</c:v>
                </c:pt>
                <c:pt idx="4509">
                  <c:v>82.465904999999992</c:v>
                </c:pt>
                <c:pt idx="4510">
                  <c:v>82.479510000000005</c:v>
                </c:pt>
                <c:pt idx="4511">
                  <c:v>82.502919999999989</c:v>
                </c:pt>
                <c:pt idx="4512">
                  <c:v>82.519010000000009</c:v>
                </c:pt>
                <c:pt idx="4513">
                  <c:v>82.524175</c:v>
                </c:pt>
                <c:pt idx="4514">
                  <c:v>82.611075</c:v>
                </c:pt>
                <c:pt idx="4515">
                  <c:v>82.772175000000004</c:v>
                </c:pt>
                <c:pt idx="4516">
                  <c:v>82.768339999999995</c:v>
                </c:pt>
                <c:pt idx="4517">
                  <c:v>82.768364999999989</c:v>
                </c:pt>
                <c:pt idx="4518">
                  <c:v>82.774434999999997</c:v>
                </c:pt>
                <c:pt idx="4519">
                  <c:v>82.820085000000006</c:v>
                </c:pt>
                <c:pt idx="4520">
                  <c:v>82.828865000000008</c:v>
                </c:pt>
                <c:pt idx="4521">
                  <c:v>82.831635000000006</c:v>
                </c:pt>
                <c:pt idx="4522">
                  <c:v>82.836854999999986</c:v>
                </c:pt>
                <c:pt idx="4523">
                  <c:v>83.000259999999997</c:v>
                </c:pt>
                <c:pt idx="4524">
                  <c:v>83.086939999999998</c:v>
                </c:pt>
                <c:pt idx="4525">
                  <c:v>83.091059999999999</c:v>
                </c:pt>
                <c:pt idx="4526">
                  <c:v>83.091739999999987</c:v>
                </c:pt>
                <c:pt idx="4527">
                  <c:v>83.105345</c:v>
                </c:pt>
                <c:pt idx="4528">
                  <c:v>83.139039999999994</c:v>
                </c:pt>
                <c:pt idx="4529">
                  <c:v>83.146114999999995</c:v>
                </c:pt>
                <c:pt idx="4530">
                  <c:v>83.153629999999993</c:v>
                </c:pt>
                <c:pt idx="4531">
                  <c:v>83.161225000000002</c:v>
                </c:pt>
                <c:pt idx="4532">
                  <c:v>83.338390000000004</c:v>
                </c:pt>
                <c:pt idx="4533">
                  <c:v>83.397674999999992</c:v>
                </c:pt>
                <c:pt idx="4534">
                  <c:v>83.39264</c:v>
                </c:pt>
                <c:pt idx="4535">
                  <c:v>83.401184999999998</c:v>
                </c:pt>
                <c:pt idx="4536">
                  <c:v>83.415594999999996</c:v>
                </c:pt>
                <c:pt idx="4537">
                  <c:v>83.446345000000008</c:v>
                </c:pt>
                <c:pt idx="4538">
                  <c:v>83.461314999999999</c:v>
                </c:pt>
                <c:pt idx="4539">
                  <c:v>83.46661499999999</c:v>
                </c:pt>
                <c:pt idx="4540">
                  <c:v>83.469234999999998</c:v>
                </c:pt>
                <c:pt idx="4541">
                  <c:v>83.695809999999994</c:v>
                </c:pt>
                <c:pt idx="4542">
                  <c:v>83.699834999999993</c:v>
                </c:pt>
                <c:pt idx="4543">
                  <c:v>83.708249999999992</c:v>
                </c:pt>
                <c:pt idx="4544">
                  <c:v>83.704184999999995</c:v>
                </c:pt>
                <c:pt idx="4545">
                  <c:v>83.709164999999999</c:v>
                </c:pt>
                <c:pt idx="4546">
                  <c:v>83.749584999999996</c:v>
                </c:pt>
                <c:pt idx="4547">
                  <c:v>83.760149999999996</c:v>
                </c:pt>
                <c:pt idx="4548">
                  <c:v>83.759909999999991</c:v>
                </c:pt>
                <c:pt idx="4549">
                  <c:v>83.797039999999996</c:v>
                </c:pt>
                <c:pt idx="4550">
                  <c:v>83.983594999999994</c:v>
                </c:pt>
                <c:pt idx="4551">
                  <c:v>83.974094999999991</c:v>
                </c:pt>
                <c:pt idx="4552">
                  <c:v>83.981535000000008</c:v>
                </c:pt>
                <c:pt idx="4553">
                  <c:v>83.991870000000006</c:v>
                </c:pt>
                <c:pt idx="4554">
                  <c:v>84.019864999999996</c:v>
                </c:pt>
                <c:pt idx="4555">
                  <c:v>84.034829999999999</c:v>
                </c:pt>
                <c:pt idx="4556">
                  <c:v>84.045614999999998</c:v>
                </c:pt>
                <c:pt idx="4557">
                  <c:v>84.054604999999995</c:v>
                </c:pt>
                <c:pt idx="4558">
                  <c:v>84.264794999999992</c:v>
                </c:pt>
                <c:pt idx="4559">
                  <c:v>84.258960000000002</c:v>
                </c:pt>
                <c:pt idx="4560">
                  <c:v>84.267139999999998</c:v>
                </c:pt>
                <c:pt idx="4561">
                  <c:v>84.265029999999996</c:v>
                </c:pt>
                <c:pt idx="4562">
                  <c:v>84.281414999999996</c:v>
                </c:pt>
                <c:pt idx="4563">
                  <c:v>84.325009999999992</c:v>
                </c:pt>
                <c:pt idx="4564">
                  <c:v>84.332220000000007</c:v>
                </c:pt>
                <c:pt idx="4565">
                  <c:v>84.339525000000009</c:v>
                </c:pt>
                <c:pt idx="4566">
                  <c:v>84.355799999999988</c:v>
                </c:pt>
                <c:pt idx="4567">
                  <c:v>84.584949999999992</c:v>
                </c:pt>
                <c:pt idx="4568">
                  <c:v>84.567559999999986</c:v>
                </c:pt>
                <c:pt idx="4569">
                  <c:v>84.580649999999991</c:v>
                </c:pt>
                <c:pt idx="4570">
                  <c:v>84.577664999999996</c:v>
                </c:pt>
                <c:pt idx="4571">
                  <c:v>84.609584999999996</c:v>
                </c:pt>
                <c:pt idx="4572">
                  <c:v>84.628860000000003</c:v>
                </c:pt>
                <c:pt idx="4573">
                  <c:v>84.642309999999995</c:v>
                </c:pt>
                <c:pt idx="4574">
                  <c:v>84.648409999999998</c:v>
                </c:pt>
                <c:pt idx="4575">
                  <c:v>84.780104999999992</c:v>
                </c:pt>
                <c:pt idx="4576">
                  <c:v>84.872064999999992</c:v>
                </c:pt>
                <c:pt idx="4577">
                  <c:v>84.874179999999996</c:v>
                </c:pt>
                <c:pt idx="4578">
                  <c:v>84.878699999999995</c:v>
                </c:pt>
                <c:pt idx="4579">
                  <c:v>84.882745</c:v>
                </c:pt>
                <c:pt idx="4580">
                  <c:v>84.913745000000006</c:v>
                </c:pt>
                <c:pt idx="4581">
                  <c:v>84.938834999999997</c:v>
                </c:pt>
                <c:pt idx="4582">
                  <c:v>84.935119999999998</c:v>
                </c:pt>
                <c:pt idx="4583">
                  <c:v>84.951165000000003</c:v>
                </c:pt>
                <c:pt idx="4584">
                  <c:v>85.118580000000009</c:v>
                </c:pt>
                <c:pt idx="4585">
                  <c:v>85.189879999999988</c:v>
                </c:pt>
                <c:pt idx="4586">
                  <c:v>85.194474999999983</c:v>
                </c:pt>
                <c:pt idx="4587">
                  <c:v>85.188905000000005</c:v>
                </c:pt>
                <c:pt idx="4588">
                  <c:v>85.201920000000001</c:v>
                </c:pt>
                <c:pt idx="4589">
                  <c:v>85.237645000000001</c:v>
                </c:pt>
                <c:pt idx="4590">
                  <c:v>85.262769999999989</c:v>
                </c:pt>
                <c:pt idx="4591">
                  <c:v>85.25748999999999</c:v>
                </c:pt>
                <c:pt idx="4592">
                  <c:v>85.267189999999999</c:v>
                </c:pt>
                <c:pt idx="4593">
                  <c:v>85.450949999999992</c:v>
                </c:pt>
                <c:pt idx="4594">
                  <c:v>85.50283499999999</c:v>
                </c:pt>
                <c:pt idx="4595">
                  <c:v>85.504474999999999</c:v>
                </c:pt>
                <c:pt idx="4596">
                  <c:v>85.509784999999994</c:v>
                </c:pt>
                <c:pt idx="4597">
                  <c:v>85.518724999999989</c:v>
                </c:pt>
                <c:pt idx="4598">
                  <c:v>85.552059999999997</c:v>
                </c:pt>
                <c:pt idx="4599">
                  <c:v>85.556385000000006</c:v>
                </c:pt>
                <c:pt idx="4600">
                  <c:v>85.570249999999987</c:v>
                </c:pt>
                <c:pt idx="4601">
                  <c:v>85.588459999999998</c:v>
                </c:pt>
                <c:pt idx="4602">
                  <c:v>85.806274999999999</c:v>
                </c:pt>
                <c:pt idx="4603">
                  <c:v>85.79907</c:v>
                </c:pt>
                <c:pt idx="4604">
                  <c:v>85.802979999999991</c:v>
                </c:pt>
                <c:pt idx="4605">
                  <c:v>85.809599999999989</c:v>
                </c:pt>
                <c:pt idx="4606">
                  <c:v>85.828514999999996</c:v>
                </c:pt>
                <c:pt idx="4607">
                  <c:v>85.864809999999991</c:v>
                </c:pt>
                <c:pt idx="4608">
                  <c:v>85.87276</c:v>
                </c:pt>
                <c:pt idx="4609">
                  <c:v>85.884264999999999</c:v>
                </c:pt>
                <c:pt idx="4610">
                  <c:v>85.891709999999989</c:v>
                </c:pt>
                <c:pt idx="4611">
                  <c:v>86.088065</c:v>
                </c:pt>
                <c:pt idx="4612">
                  <c:v>86.147024999999985</c:v>
                </c:pt>
                <c:pt idx="4613">
                  <c:v>86.135664999999989</c:v>
                </c:pt>
                <c:pt idx="4614">
                  <c:v>86.131979999999999</c:v>
                </c:pt>
                <c:pt idx="4615">
                  <c:v>86.152864999999991</c:v>
                </c:pt>
                <c:pt idx="4616">
                  <c:v>86.188744999999997</c:v>
                </c:pt>
                <c:pt idx="4617">
                  <c:v>86.194549999999992</c:v>
                </c:pt>
                <c:pt idx="4618">
                  <c:v>86.205699999999993</c:v>
                </c:pt>
                <c:pt idx="4619">
                  <c:v>86.214869999999991</c:v>
                </c:pt>
                <c:pt idx="4620">
                  <c:v>86.447460000000007</c:v>
                </c:pt>
                <c:pt idx="4621">
                  <c:v>86.446939999999998</c:v>
                </c:pt>
                <c:pt idx="4622">
                  <c:v>86.441135000000003</c:v>
                </c:pt>
                <c:pt idx="4623">
                  <c:v>86.455015000000003</c:v>
                </c:pt>
                <c:pt idx="4624">
                  <c:v>86.476675</c:v>
                </c:pt>
                <c:pt idx="4625">
                  <c:v>86.499884999999992</c:v>
                </c:pt>
                <c:pt idx="4626">
                  <c:v>86.515344999999996</c:v>
                </c:pt>
                <c:pt idx="4627">
                  <c:v>86.523065000000003</c:v>
                </c:pt>
                <c:pt idx="4628">
                  <c:v>86.544195000000002</c:v>
                </c:pt>
                <c:pt idx="4629">
                  <c:v>86.773494999999997</c:v>
                </c:pt>
                <c:pt idx="4630">
                  <c:v>86.765770000000003</c:v>
                </c:pt>
                <c:pt idx="4631">
                  <c:v>86.767264999999995</c:v>
                </c:pt>
                <c:pt idx="4632">
                  <c:v>86.781814999999995</c:v>
                </c:pt>
                <c:pt idx="4633">
                  <c:v>86.814205000000001</c:v>
                </c:pt>
                <c:pt idx="4634">
                  <c:v>86.829299999999989</c:v>
                </c:pt>
                <c:pt idx="4635">
                  <c:v>86.829769999999996</c:v>
                </c:pt>
                <c:pt idx="4636">
                  <c:v>86.832004999999995</c:v>
                </c:pt>
                <c:pt idx="4637">
                  <c:v>86.908109999999994</c:v>
                </c:pt>
                <c:pt idx="4638">
                  <c:v>87.069895000000002</c:v>
                </c:pt>
                <c:pt idx="4639">
                  <c:v>87.068384999999992</c:v>
                </c:pt>
                <c:pt idx="4640">
                  <c:v>87.079634999999996</c:v>
                </c:pt>
                <c:pt idx="4641">
                  <c:v>87.082999999999998</c:v>
                </c:pt>
                <c:pt idx="4642">
                  <c:v>87.113994999999989</c:v>
                </c:pt>
                <c:pt idx="4643">
                  <c:v>87.125515000000007</c:v>
                </c:pt>
                <c:pt idx="4644">
                  <c:v>87.133624999999995</c:v>
                </c:pt>
                <c:pt idx="4645">
                  <c:v>87.132504999999995</c:v>
                </c:pt>
                <c:pt idx="4646">
                  <c:v>87.292370000000005</c:v>
                </c:pt>
                <c:pt idx="4647">
                  <c:v>87.377690000000001</c:v>
                </c:pt>
                <c:pt idx="4648">
                  <c:v>87.368390000000005</c:v>
                </c:pt>
                <c:pt idx="4649">
                  <c:v>87.387509999999992</c:v>
                </c:pt>
                <c:pt idx="4650">
                  <c:v>87.401240000000001</c:v>
                </c:pt>
                <c:pt idx="4651">
                  <c:v>87.428390000000007</c:v>
                </c:pt>
                <c:pt idx="4652">
                  <c:v>87.440069999999992</c:v>
                </c:pt>
                <c:pt idx="4653">
                  <c:v>87.442559999999986</c:v>
                </c:pt>
                <c:pt idx="4654">
                  <c:v>87.459929999999986</c:v>
                </c:pt>
                <c:pt idx="4655">
                  <c:v>87.651254999999992</c:v>
                </c:pt>
                <c:pt idx="4656">
                  <c:v>87.699815000000001</c:v>
                </c:pt>
                <c:pt idx="4657">
                  <c:v>87.694160000000011</c:v>
                </c:pt>
                <c:pt idx="4658">
                  <c:v>87.706684999999993</c:v>
                </c:pt>
                <c:pt idx="4659">
                  <c:v>87.718059999999994</c:v>
                </c:pt>
                <c:pt idx="4660">
                  <c:v>87.746749999999992</c:v>
                </c:pt>
                <c:pt idx="4661">
                  <c:v>87.751350000000002</c:v>
                </c:pt>
                <c:pt idx="4662">
                  <c:v>87.762834999999995</c:v>
                </c:pt>
                <c:pt idx="4663">
                  <c:v>87.772075000000001</c:v>
                </c:pt>
                <c:pt idx="4664">
                  <c:v>87.994365000000002</c:v>
                </c:pt>
                <c:pt idx="4665">
                  <c:v>88.034755000000004</c:v>
                </c:pt>
                <c:pt idx="4666">
                  <c:v>88.030325000000005</c:v>
                </c:pt>
                <c:pt idx="4667">
                  <c:v>88.039240000000007</c:v>
                </c:pt>
                <c:pt idx="4668">
                  <c:v>88.046499999999995</c:v>
                </c:pt>
                <c:pt idx="4669">
                  <c:v>88.086199999999991</c:v>
                </c:pt>
                <c:pt idx="4670">
                  <c:v>88.092649999999992</c:v>
                </c:pt>
                <c:pt idx="4671">
                  <c:v>88.099564999999998</c:v>
                </c:pt>
                <c:pt idx="4672">
                  <c:v>88.109594999999985</c:v>
                </c:pt>
                <c:pt idx="4673">
                  <c:v>88.348299999999995</c:v>
                </c:pt>
                <c:pt idx="4674">
                  <c:v>88.366489999999999</c:v>
                </c:pt>
                <c:pt idx="4675">
                  <c:v>88.360854999999987</c:v>
                </c:pt>
                <c:pt idx="4676">
                  <c:v>88.365780000000001</c:v>
                </c:pt>
                <c:pt idx="4677">
                  <c:v>88.389629999999997</c:v>
                </c:pt>
                <c:pt idx="4678">
                  <c:v>88.415364999999994</c:v>
                </c:pt>
                <c:pt idx="4679">
                  <c:v>88.419564999999992</c:v>
                </c:pt>
                <c:pt idx="4680">
                  <c:v>88.424639999999997</c:v>
                </c:pt>
                <c:pt idx="4681">
                  <c:v>88.42962</c:v>
                </c:pt>
                <c:pt idx="4682">
                  <c:v>88.679294999999996</c:v>
                </c:pt>
                <c:pt idx="4683">
                  <c:v>88.679005000000004</c:v>
                </c:pt>
                <c:pt idx="4684">
                  <c:v>88.685455000000005</c:v>
                </c:pt>
                <c:pt idx="4685">
                  <c:v>88.68124499999999</c:v>
                </c:pt>
                <c:pt idx="4686">
                  <c:v>88.714389999999995</c:v>
                </c:pt>
                <c:pt idx="4687">
                  <c:v>88.726129999999998</c:v>
                </c:pt>
                <c:pt idx="4688">
                  <c:v>88.738614999999996</c:v>
                </c:pt>
                <c:pt idx="4689">
                  <c:v>88.741179999999986</c:v>
                </c:pt>
                <c:pt idx="4690">
                  <c:v>88.750624999999999</c:v>
                </c:pt>
                <c:pt idx="4691">
                  <c:v>88.999200000000002</c:v>
                </c:pt>
                <c:pt idx="4692">
                  <c:v>89.004384999999999</c:v>
                </c:pt>
                <c:pt idx="4693">
                  <c:v>89.004769999999994</c:v>
                </c:pt>
                <c:pt idx="4694">
                  <c:v>89.012740000000008</c:v>
                </c:pt>
                <c:pt idx="4695">
                  <c:v>89.03725</c:v>
                </c:pt>
                <c:pt idx="4696">
                  <c:v>89.050280000000001</c:v>
                </c:pt>
                <c:pt idx="4697">
                  <c:v>89.055295000000001</c:v>
                </c:pt>
                <c:pt idx="4698">
                  <c:v>89.060985000000002</c:v>
                </c:pt>
                <c:pt idx="4699">
                  <c:v>89.107159999999993</c:v>
                </c:pt>
                <c:pt idx="4700">
                  <c:v>89.320909999999998</c:v>
                </c:pt>
                <c:pt idx="4701">
                  <c:v>89.314019999999999</c:v>
                </c:pt>
                <c:pt idx="4702">
                  <c:v>89.31662</c:v>
                </c:pt>
                <c:pt idx="4703">
                  <c:v>89.330349999999996</c:v>
                </c:pt>
                <c:pt idx="4704">
                  <c:v>89.358864999999994</c:v>
                </c:pt>
                <c:pt idx="4705">
                  <c:v>89.367914999999996</c:v>
                </c:pt>
                <c:pt idx="4706">
                  <c:v>89.377459999999999</c:v>
                </c:pt>
                <c:pt idx="4707">
                  <c:v>89.385739999999998</c:v>
                </c:pt>
                <c:pt idx="4708">
                  <c:v>89.478345000000004</c:v>
                </c:pt>
                <c:pt idx="4709">
                  <c:v>89.635774999999995</c:v>
                </c:pt>
                <c:pt idx="4710">
                  <c:v>89.634239999999991</c:v>
                </c:pt>
                <c:pt idx="4711">
                  <c:v>89.636024999999989</c:v>
                </c:pt>
                <c:pt idx="4712">
                  <c:v>89.651794999999993</c:v>
                </c:pt>
                <c:pt idx="4713">
                  <c:v>89.680639999999997</c:v>
                </c:pt>
                <c:pt idx="4714">
                  <c:v>89.701674999999994</c:v>
                </c:pt>
                <c:pt idx="4715">
                  <c:v>89.699015000000003</c:v>
                </c:pt>
                <c:pt idx="4716">
                  <c:v>89.712899999999991</c:v>
                </c:pt>
                <c:pt idx="4717">
                  <c:v>89.884185000000002</c:v>
                </c:pt>
                <c:pt idx="4718">
                  <c:v>89.96078</c:v>
                </c:pt>
                <c:pt idx="4719">
                  <c:v>89.962154999999996</c:v>
                </c:pt>
                <c:pt idx="4720">
                  <c:v>89.967119999999994</c:v>
                </c:pt>
                <c:pt idx="4721">
                  <c:v>89.983934999999988</c:v>
                </c:pt>
                <c:pt idx="4722">
                  <c:v>90.013249999999999</c:v>
                </c:pt>
                <c:pt idx="4723">
                  <c:v>90.022274999999993</c:v>
                </c:pt>
                <c:pt idx="4724">
                  <c:v>90.033884999999998</c:v>
                </c:pt>
                <c:pt idx="4725">
                  <c:v>90.038749999999993</c:v>
                </c:pt>
                <c:pt idx="4726">
                  <c:v>90.247669999999999</c:v>
                </c:pt>
                <c:pt idx="4727">
                  <c:v>90.281879999999987</c:v>
                </c:pt>
                <c:pt idx="4728">
                  <c:v>90.281300000000002</c:v>
                </c:pt>
                <c:pt idx="4729">
                  <c:v>90.29325</c:v>
                </c:pt>
                <c:pt idx="4730">
                  <c:v>90.312994999999987</c:v>
                </c:pt>
                <c:pt idx="4731">
                  <c:v>90.327374999999989</c:v>
                </c:pt>
                <c:pt idx="4732">
                  <c:v>90.334254999999999</c:v>
                </c:pt>
                <c:pt idx="4733">
                  <c:v>90.340654999999998</c:v>
                </c:pt>
                <c:pt idx="4734">
                  <c:v>90.356375</c:v>
                </c:pt>
                <c:pt idx="4735">
                  <c:v>90.590414999999993</c:v>
                </c:pt>
                <c:pt idx="4736">
                  <c:v>90.616394999999997</c:v>
                </c:pt>
                <c:pt idx="4737">
                  <c:v>90.618719999999996</c:v>
                </c:pt>
                <c:pt idx="4738">
                  <c:v>90.63038499999999</c:v>
                </c:pt>
                <c:pt idx="4739">
                  <c:v>90.647674999999992</c:v>
                </c:pt>
                <c:pt idx="4740">
                  <c:v>90.661309999999986</c:v>
                </c:pt>
                <c:pt idx="4741">
                  <c:v>90.689584999999994</c:v>
                </c:pt>
                <c:pt idx="4742">
                  <c:v>90.679049999999989</c:v>
                </c:pt>
                <c:pt idx="4743">
                  <c:v>90.694044999999988</c:v>
                </c:pt>
                <c:pt idx="4744">
                  <c:v>90.937349999999995</c:v>
                </c:pt>
                <c:pt idx="4745">
                  <c:v>90.938249999999996</c:v>
                </c:pt>
                <c:pt idx="4746">
                  <c:v>90.943654999999993</c:v>
                </c:pt>
                <c:pt idx="4747">
                  <c:v>90.950704999999999</c:v>
                </c:pt>
                <c:pt idx="4748">
                  <c:v>90.965104999999994</c:v>
                </c:pt>
                <c:pt idx="4749">
                  <c:v>90.995480000000001</c:v>
                </c:pt>
                <c:pt idx="4750">
                  <c:v>91.010175000000004</c:v>
                </c:pt>
                <c:pt idx="4751">
                  <c:v>91.0124</c:v>
                </c:pt>
                <c:pt idx="4752">
                  <c:v>91.015839999999997</c:v>
                </c:pt>
                <c:pt idx="4753">
                  <c:v>91.261179999999996</c:v>
                </c:pt>
                <c:pt idx="4754">
                  <c:v>91.282674999999998</c:v>
                </c:pt>
                <c:pt idx="4755">
                  <c:v>91.286715000000001</c:v>
                </c:pt>
                <c:pt idx="4756">
                  <c:v>91.284459999999996</c:v>
                </c:pt>
                <c:pt idx="4757">
                  <c:v>91.311970000000002</c:v>
                </c:pt>
                <c:pt idx="4758">
                  <c:v>91.341305000000006</c:v>
                </c:pt>
                <c:pt idx="4759">
                  <c:v>91.343189999999993</c:v>
                </c:pt>
                <c:pt idx="4760">
                  <c:v>91.359034999999992</c:v>
                </c:pt>
                <c:pt idx="4761">
                  <c:v>91.380709999999993</c:v>
                </c:pt>
                <c:pt idx="4762">
                  <c:v>91.599439999999987</c:v>
                </c:pt>
                <c:pt idx="4763">
                  <c:v>91.602309999999989</c:v>
                </c:pt>
                <c:pt idx="4764">
                  <c:v>91.61</c:v>
                </c:pt>
                <c:pt idx="4765">
                  <c:v>91.608694999999997</c:v>
                </c:pt>
                <c:pt idx="4766">
                  <c:v>91.635719999999992</c:v>
                </c:pt>
                <c:pt idx="4767">
                  <c:v>91.660685000000001</c:v>
                </c:pt>
                <c:pt idx="4768">
                  <c:v>91.674845000000005</c:v>
                </c:pt>
                <c:pt idx="4769">
                  <c:v>91.673164999999983</c:v>
                </c:pt>
                <c:pt idx="4770">
                  <c:v>91.68159</c:v>
                </c:pt>
                <c:pt idx="4771">
                  <c:v>91.928299999999993</c:v>
                </c:pt>
                <c:pt idx="4772">
                  <c:v>91.940840000000009</c:v>
                </c:pt>
                <c:pt idx="4773">
                  <c:v>91.947144999999992</c:v>
                </c:pt>
                <c:pt idx="4774">
                  <c:v>91.94511</c:v>
                </c:pt>
                <c:pt idx="4775">
                  <c:v>91.977684999999994</c:v>
                </c:pt>
                <c:pt idx="4776">
                  <c:v>91.997104999999991</c:v>
                </c:pt>
                <c:pt idx="4777">
                  <c:v>92.003859999999989</c:v>
                </c:pt>
                <c:pt idx="4778">
                  <c:v>92.014089999999996</c:v>
                </c:pt>
                <c:pt idx="4779">
                  <c:v>92.026454999999999</c:v>
                </c:pt>
                <c:pt idx="4780">
                  <c:v>92.264389999999992</c:v>
                </c:pt>
                <c:pt idx="4781">
                  <c:v>92.275900000000007</c:v>
                </c:pt>
                <c:pt idx="4782">
                  <c:v>92.274779999999993</c:v>
                </c:pt>
                <c:pt idx="4783">
                  <c:v>92.281835000000001</c:v>
                </c:pt>
                <c:pt idx="4784">
                  <c:v>92.320634999999996</c:v>
                </c:pt>
                <c:pt idx="4785">
                  <c:v>92.331514999999996</c:v>
                </c:pt>
                <c:pt idx="4786">
                  <c:v>92.329099999999997</c:v>
                </c:pt>
                <c:pt idx="4787">
                  <c:v>92.346575000000001</c:v>
                </c:pt>
                <c:pt idx="4788">
                  <c:v>92.386865</c:v>
                </c:pt>
                <c:pt idx="4789">
                  <c:v>92.589634999999987</c:v>
                </c:pt>
                <c:pt idx="4790">
                  <c:v>92.580629999999999</c:v>
                </c:pt>
                <c:pt idx="4791">
                  <c:v>92.584149999999994</c:v>
                </c:pt>
                <c:pt idx="4792">
                  <c:v>92.582459999999998</c:v>
                </c:pt>
                <c:pt idx="4793">
                  <c:v>92.629829999999998</c:v>
                </c:pt>
                <c:pt idx="4794">
                  <c:v>92.643519999999995</c:v>
                </c:pt>
                <c:pt idx="4795">
                  <c:v>92.650175000000004</c:v>
                </c:pt>
                <c:pt idx="4796">
                  <c:v>92.642834999999991</c:v>
                </c:pt>
                <c:pt idx="4797">
                  <c:v>92.802459999999996</c:v>
                </c:pt>
                <c:pt idx="4798">
                  <c:v>92.861204999999998</c:v>
                </c:pt>
                <c:pt idx="4799">
                  <c:v>92.855649999999997</c:v>
                </c:pt>
                <c:pt idx="4800">
                  <c:v>92.849964999999997</c:v>
                </c:pt>
                <c:pt idx="4801">
                  <c:v>92.866704999999996</c:v>
                </c:pt>
                <c:pt idx="4802">
                  <c:v>92.892304999999993</c:v>
                </c:pt>
                <c:pt idx="4803">
                  <c:v>92.898579999999995</c:v>
                </c:pt>
                <c:pt idx="4804">
                  <c:v>92.910179999999997</c:v>
                </c:pt>
                <c:pt idx="4805">
                  <c:v>92.917319999999989</c:v>
                </c:pt>
                <c:pt idx="4806">
                  <c:v>93.118065000000001</c:v>
                </c:pt>
                <c:pt idx="4807">
                  <c:v>93.161580000000001</c:v>
                </c:pt>
                <c:pt idx="4808">
                  <c:v>93.169115000000005</c:v>
                </c:pt>
                <c:pt idx="4809">
                  <c:v>93.164744999999996</c:v>
                </c:pt>
                <c:pt idx="4810">
                  <c:v>93.181510000000003</c:v>
                </c:pt>
                <c:pt idx="4811">
                  <c:v>93.220909999999989</c:v>
                </c:pt>
                <c:pt idx="4812">
                  <c:v>93.23142</c:v>
                </c:pt>
                <c:pt idx="4813">
                  <c:v>93.230220000000003</c:v>
                </c:pt>
                <c:pt idx="4814">
                  <c:v>93.235889999999998</c:v>
                </c:pt>
                <c:pt idx="4815">
                  <c:v>93.451099999999997</c:v>
                </c:pt>
                <c:pt idx="4816">
                  <c:v>93.460619999999992</c:v>
                </c:pt>
                <c:pt idx="4817">
                  <c:v>93.472170000000006</c:v>
                </c:pt>
                <c:pt idx="4818">
                  <c:v>93.468964999999997</c:v>
                </c:pt>
                <c:pt idx="4819">
                  <c:v>93.480914999999996</c:v>
                </c:pt>
                <c:pt idx="4820">
                  <c:v>93.516549999999995</c:v>
                </c:pt>
                <c:pt idx="4821">
                  <c:v>93.525305000000003</c:v>
                </c:pt>
                <c:pt idx="4822">
                  <c:v>93.534135000000006</c:v>
                </c:pt>
                <c:pt idx="4823">
                  <c:v>93.545490000000001</c:v>
                </c:pt>
                <c:pt idx="4824">
                  <c:v>93.785609999999991</c:v>
                </c:pt>
                <c:pt idx="4825">
                  <c:v>93.780369999999991</c:v>
                </c:pt>
                <c:pt idx="4826">
                  <c:v>93.779344999999992</c:v>
                </c:pt>
                <c:pt idx="4827">
                  <c:v>93.776790000000005</c:v>
                </c:pt>
                <c:pt idx="4828">
                  <c:v>93.804759999999987</c:v>
                </c:pt>
                <c:pt idx="4829">
                  <c:v>93.827629999999999</c:v>
                </c:pt>
                <c:pt idx="4830">
                  <c:v>93.834939999999989</c:v>
                </c:pt>
                <c:pt idx="4831">
                  <c:v>93.842955000000003</c:v>
                </c:pt>
                <c:pt idx="4832">
                  <c:v>93.868084999999994</c:v>
                </c:pt>
                <c:pt idx="4833">
                  <c:v>94.106034999999991</c:v>
                </c:pt>
                <c:pt idx="4834">
                  <c:v>94.103094999999996</c:v>
                </c:pt>
                <c:pt idx="4835">
                  <c:v>94.101370000000003</c:v>
                </c:pt>
                <c:pt idx="4836">
                  <c:v>94.112144999999998</c:v>
                </c:pt>
                <c:pt idx="4837">
                  <c:v>94.14237</c:v>
                </c:pt>
                <c:pt idx="4838">
                  <c:v>94.150839999999988</c:v>
                </c:pt>
                <c:pt idx="4839">
                  <c:v>94.165039999999991</c:v>
                </c:pt>
                <c:pt idx="4840">
                  <c:v>94.161284999999992</c:v>
                </c:pt>
                <c:pt idx="4841">
                  <c:v>94.407464999999988</c:v>
                </c:pt>
                <c:pt idx="4842">
                  <c:v>94.423469999999995</c:v>
                </c:pt>
                <c:pt idx="4843">
                  <c:v>94.427729999999997</c:v>
                </c:pt>
                <c:pt idx="4844">
                  <c:v>94.426369999999991</c:v>
                </c:pt>
                <c:pt idx="4845">
                  <c:v>94.454984999999994</c:v>
                </c:pt>
                <c:pt idx="4846">
                  <c:v>94.468199999999996</c:v>
                </c:pt>
                <c:pt idx="4847">
                  <c:v>94.476605000000006</c:v>
                </c:pt>
                <c:pt idx="4848">
                  <c:v>94.483255</c:v>
                </c:pt>
                <c:pt idx="4849">
                  <c:v>94.594830000000002</c:v>
                </c:pt>
                <c:pt idx="4850">
                  <c:v>94.734944999999996</c:v>
                </c:pt>
                <c:pt idx="4851">
                  <c:v>94.735874999999993</c:v>
                </c:pt>
                <c:pt idx="4852">
                  <c:v>94.734974999999991</c:v>
                </c:pt>
                <c:pt idx="4853">
                  <c:v>94.755439999999993</c:v>
                </c:pt>
                <c:pt idx="4854">
                  <c:v>94.791044999999997</c:v>
                </c:pt>
                <c:pt idx="4855">
                  <c:v>94.790975000000003</c:v>
                </c:pt>
                <c:pt idx="4856">
                  <c:v>94.794905</c:v>
                </c:pt>
                <c:pt idx="4857">
                  <c:v>94.80055999999999</c:v>
                </c:pt>
                <c:pt idx="4858">
                  <c:v>95.057494999999989</c:v>
                </c:pt>
                <c:pt idx="4859">
                  <c:v>95.050414999999987</c:v>
                </c:pt>
                <c:pt idx="4860">
                  <c:v>95.065969999999993</c:v>
                </c:pt>
                <c:pt idx="4861">
                  <c:v>95.072804999999988</c:v>
                </c:pt>
                <c:pt idx="4862">
                  <c:v>95.099985000000004</c:v>
                </c:pt>
                <c:pt idx="4863">
                  <c:v>95.112335000000002</c:v>
                </c:pt>
                <c:pt idx="4864">
                  <c:v>95.123969999999986</c:v>
                </c:pt>
                <c:pt idx="4865">
                  <c:v>95.13682</c:v>
                </c:pt>
                <c:pt idx="4866">
                  <c:v>95.188709999999986</c:v>
                </c:pt>
                <c:pt idx="4867">
                  <c:v>95.399460000000005</c:v>
                </c:pt>
                <c:pt idx="4868">
                  <c:v>95.390424999999993</c:v>
                </c:pt>
                <c:pt idx="4869">
                  <c:v>95.412839999999989</c:v>
                </c:pt>
                <c:pt idx="4870">
                  <c:v>95.421034999999989</c:v>
                </c:pt>
                <c:pt idx="4871">
                  <c:v>95.439709999999991</c:v>
                </c:pt>
                <c:pt idx="4872">
                  <c:v>95.445999999999998</c:v>
                </c:pt>
                <c:pt idx="4873">
                  <c:v>95.452515000000005</c:v>
                </c:pt>
                <c:pt idx="4874">
                  <c:v>95.669184999999999</c:v>
                </c:pt>
                <c:pt idx="4875">
                  <c:v>95.723474999999993</c:v>
                </c:pt>
                <c:pt idx="4876">
                  <c:v>95.72628499999999</c:v>
                </c:pt>
                <c:pt idx="4877">
                  <c:v>95.73039</c:v>
                </c:pt>
                <c:pt idx="4878">
                  <c:v>95.802404999999993</c:v>
                </c:pt>
                <c:pt idx="4879">
                  <c:v>95.916049999999984</c:v>
                </c:pt>
                <c:pt idx="4880">
                  <c:v>95.924994999999996</c:v>
                </c:pt>
                <c:pt idx="4881">
                  <c:v>95.933039999999991</c:v>
                </c:pt>
                <c:pt idx="4882">
                  <c:v>95.927674999999994</c:v>
                </c:pt>
                <c:pt idx="4883">
                  <c:v>95.955074999999994</c:v>
                </c:pt>
                <c:pt idx="4884">
                  <c:v>95.975234999999998</c:v>
                </c:pt>
                <c:pt idx="4885">
                  <c:v>95.973250000000007</c:v>
                </c:pt>
                <c:pt idx="4886">
                  <c:v>95.988654999999994</c:v>
                </c:pt>
                <c:pt idx="4887">
                  <c:v>96.212789999999998</c:v>
                </c:pt>
                <c:pt idx="4888">
                  <c:v>96.215309999999988</c:v>
                </c:pt>
                <c:pt idx="4889">
                  <c:v>96.2239</c:v>
                </c:pt>
                <c:pt idx="4890">
                  <c:v>96.225634999999997</c:v>
                </c:pt>
                <c:pt idx="4891">
                  <c:v>96.258780000000002</c:v>
                </c:pt>
                <c:pt idx="4892">
                  <c:v>96.265625</c:v>
                </c:pt>
                <c:pt idx="4893">
                  <c:v>96.270699999999991</c:v>
                </c:pt>
                <c:pt idx="4894">
                  <c:v>96.286139999999989</c:v>
                </c:pt>
                <c:pt idx="4895">
                  <c:v>96.530590000000004</c:v>
                </c:pt>
                <c:pt idx="4896">
                  <c:v>96.55252999999999</c:v>
                </c:pt>
                <c:pt idx="4897">
                  <c:v>96.55816999999999</c:v>
                </c:pt>
                <c:pt idx="4898">
                  <c:v>96.563744999999997</c:v>
                </c:pt>
                <c:pt idx="4899">
                  <c:v>96.587019999999995</c:v>
                </c:pt>
                <c:pt idx="4900">
                  <c:v>96.598394999999996</c:v>
                </c:pt>
                <c:pt idx="4901">
                  <c:v>96.608334999999997</c:v>
                </c:pt>
                <c:pt idx="4902">
                  <c:v>96.614665000000002</c:v>
                </c:pt>
                <c:pt idx="4903">
                  <c:v>96.757824999999997</c:v>
                </c:pt>
                <c:pt idx="4904">
                  <c:v>96.891504999999995</c:v>
                </c:pt>
                <c:pt idx="4905">
                  <c:v>96.890950000000004</c:v>
                </c:pt>
                <c:pt idx="4906">
                  <c:v>96.898015000000001</c:v>
                </c:pt>
                <c:pt idx="4907">
                  <c:v>96.919499999999999</c:v>
                </c:pt>
                <c:pt idx="4908">
                  <c:v>96.939644999999999</c:v>
                </c:pt>
                <c:pt idx="4909">
                  <c:v>96.945844999999991</c:v>
                </c:pt>
                <c:pt idx="4910">
                  <c:v>96.9542</c:v>
                </c:pt>
                <c:pt idx="4911">
                  <c:v>96.969465</c:v>
                </c:pt>
                <c:pt idx="4912">
                  <c:v>97.219969999999989</c:v>
                </c:pt>
                <c:pt idx="4913">
                  <c:v>97.219374999999999</c:v>
                </c:pt>
                <c:pt idx="4914">
                  <c:v>97.225850000000008</c:v>
                </c:pt>
                <c:pt idx="4915">
                  <c:v>97.244585000000001</c:v>
                </c:pt>
                <c:pt idx="4916">
                  <c:v>97.264939999999996</c:v>
                </c:pt>
                <c:pt idx="4917">
                  <c:v>97.290169999999989</c:v>
                </c:pt>
                <c:pt idx="4918">
                  <c:v>97.282899999999998</c:v>
                </c:pt>
                <c:pt idx="4919">
                  <c:v>97.301014999999992</c:v>
                </c:pt>
                <c:pt idx="4920">
                  <c:v>97.322994999999992</c:v>
                </c:pt>
                <c:pt idx="4921">
                  <c:v>97.584829999999997</c:v>
                </c:pt>
                <c:pt idx="4922">
                  <c:v>97.573894999999993</c:v>
                </c:pt>
                <c:pt idx="4923">
                  <c:v>97.590434999999999</c:v>
                </c:pt>
                <c:pt idx="4924">
                  <c:v>97.594165000000004</c:v>
                </c:pt>
                <c:pt idx="4925">
                  <c:v>97.630589999999998</c:v>
                </c:pt>
                <c:pt idx="4926">
                  <c:v>97.637329999999992</c:v>
                </c:pt>
                <c:pt idx="4927">
                  <c:v>97.643309999999985</c:v>
                </c:pt>
                <c:pt idx="4928">
                  <c:v>97.659349999999989</c:v>
                </c:pt>
                <c:pt idx="4929">
                  <c:v>97.729209999999995</c:v>
                </c:pt>
                <c:pt idx="4930">
                  <c:v>97.927620000000005</c:v>
                </c:pt>
                <c:pt idx="4931">
                  <c:v>97.928200000000004</c:v>
                </c:pt>
                <c:pt idx="4932">
                  <c:v>97.935284999999993</c:v>
                </c:pt>
                <c:pt idx="4933">
                  <c:v>97.952259999999995</c:v>
                </c:pt>
                <c:pt idx="4934">
                  <c:v>97.948364999999995</c:v>
                </c:pt>
                <c:pt idx="4935">
                  <c:v>97.966144999999997</c:v>
                </c:pt>
                <c:pt idx="4936">
                  <c:v>97.968189999999993</c:v>
                </c:pt>
                <c:pt idx="4937">
                  <c:v>98.183160000000001</c:v>
                </c:pt>
                <c:pt idx="4938">
                  <c:v>98.205680000000001</c:v>
                </c:pt>
                <c:pt idx="4939">
                  <c:v>98.203945000000004</c:v>
                </c:pt>
                <c:pt idx="4940">
                  <c:v>98.220834999999994</c:v>
                </c:pt>
                <c:pt idx="4941">
                  <c:v>98.242604999999998</c:v>
                </c:pt>
                <c:pt idx="4942">
                  <c:v>98.271039999999999</c:v>
                </c:pt>
                <c:pt idx="4943">
                  <c:v>98.265275000000003</c:v>
                </c:pt>
                <c:pt idx="4944">
                  <c:v>98.28125</c:v>
                </c:pt>
                <c:pt idx="4945">
                  <c:v>98.295574999999999</c:v>
                </c:pt>
                <c:pt idx="4946">
                  <c:v>98.55856</c:v>
                </c:pt>
                <c:pt idx="4947">
                  <c:v>98.558215000000004</c:v>
                </c:pt>
                <c:pt idx="4948">
                  <c:v>98.565700000000007</c:v>
                </c:pt>
                <c:pt idx="4949">
                  <c:v>98.579714999999993</c:v>
                </c:pt>
                <c:pt idx="4950">
                  <c:v>98.584675000000004</c:v>
                </c:pt>
                <c:pt idx="4951">
                  <c:v>98.600859999999997</c:v>
                </c:pt>
                <c:pt idx="4952">
                  <c:v>98.706535000000002</c:v>
                </c:pt>
                <c:pt idx="4953">
                  <c:v>98.845415000000003</c:v>
                </c:pt>
                <c:pt idx="4954">
                  <c:v>98.841759999999994</c:v>
                </c:pt>
                <c:pt idx="4955">
                  <c:v>98.840249999999997</c:v>
                </c:pt>
                <c:pt idx="4956">
                  <c:v>98.853629999999995</c:v>
                </c:pt>
                <c:pt idx="4957">
                  <c:v>98.88503</c:v>
                </c:pt>
                <c:pt idx="4958">
                  <c:v>98.891959999999997</c:v>
                </c:pt>
                <c:pt idx="4959">
                  <c:v>98.898660000000007</c:v>
                </c:pt>
                <c:pt idx="4960">
                  <c:v>98.905235000000005</c:v>
                </c:pt>
                <c:pt idx="4961">
                  <c:v>99.076104999999998</c:v>
                </c:pt>
                <c:pt idx="4962">
                  <c:v>99.198610000000002</c:v>
                </c:pt>
                <c:pt idx="4963">
                  <c:v>99.200359999999989</c:v>
                </c:pt>
                <c:pt idx="4964">
                  <c:v>99.201940000000008</c:v>
                </c:pt>
                <c:pt idx="4965">
                  <c:v>99.22041999999999</c:v>
                </c:pt>
                <c:pt idx="4966">
                  <c:v>99.245919999999984</c:v>
                </c:pt>
                <c:pt idx="4967">
                  <c:v>99.251944999999992</c:v>
                </c:pt>
                <c:pt idx="4968">
                  <c:v>99.264624999999995</c:v>
                </c:pt>
                <c:pt idx="4969">
                  <c:v>99.275239999999997</c:v>
                </c:pt>
                <c:pt idx="4970">
                  <c:v>99.511584999999997</c:v>
                </c:pt>
                <c:pt idx="4971">
                  <c:v>99.545884999999998</c:v>
                </c:pt>
                <c:pt idx="4972">
                  <c:v>99.545164999999997</c:v>
                </c:pt>
                <c:pt idx="4973">
                  <c:v>99.553499999999985</c:v>
                </c:pt>
                <c:pt idx="4974">
                  <c:v>99.562539999999998</c:v>
                </c:pt>
                <c:pt idx="4975">
                  <c:v>99.592404999999999</c:v>
                </c:pt>
                <c:pt idx="4976">
                  <c:v>99.602519999999998</c:v>
                </c:pt>
                <c:pt idx="4977">
                  <c:v>99.612075000000004</c:v>
                </c:pt>
                <c:pt idx="4978">
                  <c:v>99.613289999999992</c:v>
                </c:pt>
                <c:pt idx="4979">
                  <c:v>99.796509999999998</c:v>
                </c:pt>
                <c:pt idx="4980">
                  <c:v>99.901354999999995</c:v>
                </c:pt>
                <c:pt idx="4981">
                  <c:v>99.900864999999996</c:v>
                </c:pt>
                <c:pt idx="4982">
                  <c:v>99.905159999999995</c:v>
                </c:pt>
                <c:pt idx="4983">
                  <c:v>99.919335000000004</c:v>
                </c:pt>
                <c:pt idx="4984">
                  <c:v>99.953779999999995</c:v>
                </c:pt>
                <c:pt idx="4985">
                  <c:v>99.963885000000005</c:v>
                </c:pt>
                <c:pt idx="4986">
                  <c:v>99.969040000000007</c:v>
                </c:pt>
                <c:pt idx="4987">
                  <c:v>99.973470000000006</c:v>
                </c:pt>
                <c:pt idx="4988">
                  <c:v>100.21017000000001</c:v>
                </c:pt>
                <c:pt idx="4989">
                  <c:v>100.24335499999999</c:v>
                </c:pt>
                <c:pt idx="4990">
                  <c:v>100.24717999999999</c:v>
                </c:pt>
                <c:pt idx="4991">
                  <c:v>100.25299</c:v>
                </c:pt>
                <c:pt idx="4992">
                  <c:v>100.26835</c:v>
                </c:pt>
                <c:pt idx="4993">
                  <c:v>100.276515</c:v>
                </c:pt>
                <c:pt idx="4994">
                  <c:v>100.35249499999999</c:v>
                </c:pt>
                <c:pt idx="4995">
                  <c:v>100.49422999999999</c:v>
                </c:pt>
                <c:pt idx="4996">
                  <c:v>100.49781499999999</c:v>
                </c:pt>
                <c:pt idx="4997">
                  <c:v>100.50071</c:v>
                </c:pt>
                <c:pt idx="4998">
                  <c:v>100.51749999999998</c:v>
                </c:pt>
                <c:pt idx="4999">
                  <c:v>100.53815499999999</c:v>
                </c:pt>
                <c:pt idx="5000">
                  <c:v>100.548045</c:v>
                </c:pt>
                <c:pt idx="5001">
                  <c:v>100.570865</c:v>
                </c:pt>
                <c:pt idx="5002">
                  <c:v>100.58515</c:v>
                </c:pt>
                <c:pt idx="5003">
                  <c:v>100.816515</c:v>
                </c:pt>
                <c:pt idx="5004">
                  <c:v>100.81398999999999</c:v>
                </c:pt>
                <c:pt idx="5005">
                  <c:v>100.82124999999999</c:v>
                </c:pt>
                <c:pt idx="5006">
                  <c:v>100.82888</c:v>
                </c:pt>
                <c:pt idx="5007">
                  <c:v>100.83828</c:v>
                </c:pt>
                <c:pt idx="5008">
                  <c:v>100.861385</c:v>
                </c:pt>
                <c:pt idx="5009">
                  <c:v>100.95159</c:v>
                </c:pt>
                <c:pt idx="5010">
                  <c:v>101.07183499999999</c:v>
                </c:pt>
                <c:pt idx="5011">
                  <c:v>101.07896</c:v>
                </c:pt>
                <c:pt idx="5012">
                  <c:v>101.08497499999999</c:v>
                </c:pt>
                <c:pt idx="5013">
                  <c:v>101.09237999999999</c:v>
                </c:pt>
                <c:pt idx="5014">
                  <c:v>101.104355</c:v>
                </c:pt>
                <c:pt idx="5015">
                  <c:v>101.11613</c:v>
                </c:pt>
                <c:pt idx="5016">
                  <c:v>101.18174500000001</c:v>
                </c:pt>
                <c:pt idx="5017">
                  <c:v>101.341065</c:v>
                </c:pt>
                <c:pt idx="5018">
                  <c:v>101.35486</c:v>
                </c:pt>
                <c:pt idx="5019">
                  <c:v>101.35486</c:v>
                </c:pt>
                <c:pt idx="5020">
                  <c:v>101.36129</c:v>
                </c:pt>
                <c:pt idx="5021">
                  <c:v>101.38526999999999</c:v>
                </c:pt>
                <c:pt idx="5022">
                  <c:v>101.39634</c:v>
                </c:pt>
                <c:pt idx="5023">
                  <c:v>101.47682499999999</c:v>
                </c:pt>
                <c:pt idx="5024">
                  <c:v>101.61999499999999</c:v>
                </c:pt>
                <c:pt idx="5025">
                  <c:v>101.617375</c:v>
                </c:pt>
                <c:pt idx="5026">
                  <c:v>101.63223499999999</c:v>
                </c:pt>
                <c:pt idx="5027">
                  <c:v>101.635885</c:v>
                </c:pt>
                <c:pt idx="5028">
                  <c:v>101.64413999999999</c:v>
                </c:pt>
                <c:pt idx="5029">
                  <c:v>101.659375</c:v>
                </c:pt>
                <c:pt idx="5030">
                  <c:v>101.67431999999999</c:v>
                </c:pt>
                <c:pt idx="5031">
                  <c:v>101.90926499999999</c:v>
                </c:pt>
                <c:pt idx="5032">
                  <c:v>101.912375</c:v>
                </c:pt>
                <c:pt idx="5033">
                  <c:v>101.92088</c:v>
                </c:pt>
                <c:pt idx="5034">
                  <c:v>101.92238500000001</c:v>
                </c:pt>
                <c:pt idx="5035">
                  <c:v>101.93338</c:v>
                </c:pt>
                <c:pt idx="5036">
                  <c:v>101.94539499999999</c:v>
                </c:pt>
                <c:pt idx="5037">
                  <c:v>101.96052</c:v>
                </c:pt>
                <c:pt idx="5038">
                  <c:v>102.153285</c:v>
                </c:pt>
                <c:pt idx="5039">
                  <c:v>102.201155</c:v>
                </c:pt>
                <c:pt idx="5040">
                  <c:v>102.19732</c:v>
                </c:pt>
                <c:pt idx="5041">
                  <c:v>102.21137999999999</c:v>
                </c:pt>
                <c:pt idx="5042">
                  <c:v>102.223505</c:v>
                </c:pt>
                <c:pt idx="5043">
                  <c:v>102.25483</c:v>
                </c:pt>
                <c:pt idx="5044">
                  <c:v>102.25943000000001</c:v>
                </c:pt>
                <c:pt idx="5045">
                  <c:v>102.26025999999999</c:v>
                </c:pt>
                <c:pt idx="5046">
                  <c:v>102.28829500000001</c:v>
                </c:pt>
                <c:pt idx="5047">
                  <c:v>102.4995</c:v>
                </c:pt>
                <c:pt idx="5048">
                  <c:v>102.561915</c:v>
                </c:pt>
                <c:pt idx="5049">
                  <c:v>102.57017500000001</c:v>
                </c:pt>
                <c:pt idx="5050">
                  <c:v>102.57608999999999</c:v>
                </c:pt>
                <c:pt idx="5051">
                  <c:v>102.59369</c:v>
                </c:pt>
                <c:pt idx="5052">
                  <c:v>102.61956000000001</c:v>
                </c:pt>
                <c:pt idx="5053">
                  <c:v>102.637935</c:v>
                </c:pt>
                <c:pt idx="5054">
                  <c:v>102.64578999999999</c:v>
                </c:pt>
                <c:pt idx="5055">
                  <c:v>102.64658</c:v>
                </c:pt>
                <c:pt idx="5056">
                  <c:v>102.905615</c:v>
                </c:pt>
                <c:pt idx="5057">
                  <c:v>102.925585</c:v>
                </c:pt>
                <c:pt idx="5058">
                  <c:v>102.92740000000001</c:v>
                </c:pt>
                <c:pt idx="5059">
                  <c:v>102.94036</c:v>
                </c:pt>
                <c:pt idx="5060">
                  <c:v>102.95516499999999</c:v>
                </c:pt>
                <c:pt idx="5061">
                  <c:v>102.972365</c:v>
                </c:pt>
                <c:pt idx="5062">
                  <c:v>102.991055</c:v>
                </c:pt>
                <c:pt idx="5063">
                  <c:v>102.99965</c:v>
                </c:pt>
                <c:pt idx="5064">
                  <c:v>103.012525</c:v>
                </c:pt>
                <c:pt idx="5065">
                  <c:v>103.262985</c:v>
                </c:pt>
                <c:pt idx="5066">
                  <c:v>103.291155</c:v>
                </c:pt>
                <c:pt idx="5067">
                  <c:v>103.29953</c:v>
                </c:pt>
                <c:pt idx="5068">
                  <c:v>103.29787999999999</c:v>
                </c:pt>
                <c:pt idx="5069">
                  <c:v>103.309155</c:v>
                </c:pt>
                <c:pt idx="5070">
                  <c:v>103.34826999999999</c:v>
                </c:pt>
                <c:pt idx="5071">
                  <c:v>103.35243999999999</c:v>
                </c:pt>
                <c:pt idx="5072">
                  <c:v>103.36449999999999</c:v>
                </c:pt>
                <c:pt idx="5073">
                  <c:v>103.37645499999999</c:v>
                </c:pt>
                <c:pt idx="5074">
                  <c:v>103.60910999999999</c:v>
                </c:pt>
                <c:pt idx="5075">
                  <c:v>103.66679499999999</c:v>
                </c:pt>
                <c:pt idx="5076">
                  <c:v>103.666845</c:v>
                </c:pt>
                <c:pt idx="5077">
                  <c:v>103.67384</c:v>
                </c:pt>
                <c:pt idx="5078">
                  <c:v>103.68391</c:v>
                </c:pt>
                <c:pt idx="5079">
                  <c:v>103.71931499999999</c:v>
                </c:pt>
                <c:pt idx="5080">
                  <c:v>103.7238</c:v>
                </c:pt>
                <c:pt idx="5081">
                  <c:v>103.73457999999999</c:v>
                </c:pt>
                <c:pt idx="5082">
                  <c:v>103.75014</c:v>
                </c:pt>
                <c:pt idx="5083">
                  <c:v>103.99385000000001</c:v>
                </c:pt>
                <c:pt idx="5084">
                  <c:v>104.01469499999999</c:v>
                </c:pt>
                <c:pt idx="5085">
                  <c:v>104.01999499999999</c:v>
                </c:pt>
                <c:pt idx="5086">
                  <c:v>104.032115</c:v>
                </c:pt>
                <c:pt idx="5087">
                  <c:v>104.03943</c:v>
                </c:pt>
                <c:pt idx="5088">
                  <c:v>104.08233999999999</c:v>
                </c:pt>
                <c:pt idx="5089">
                  <c:v>104.08917</c:v>
                </c:pt>
                <c:pt idx="5090">
                  <c:v>104.08964999999999</c:v>
                </c:pt>
                <c:pt idx="5091">
                  <c:v>104.10782</c:v>
                </c:pt>
                <c:pt idx="5092">
                  <c:v>104.32552999999999</c:v>
                </c:pt>
                <c:pt idx="5093">
                  <c:v>104.39574999999999</c:v>
                </c:pt>
                <c:pt idx="5094">
                  <c:v>104.39989499999999</c:v>
                </c:pt>
                <c:pt idx="5095">
                  <c:v>104.41631</c:v>
                </c:pt>
                <c:pt idx="5096">
                  <c:v>104.42892999999999</c:v>
                </c:pt>
                <c:pt idx="5097">
                  <c:v>104.46373</c:v>
                </c:pt>
                <c:pt idx="5098">
                  <c:v>104.45793499999999</c:v>
                </c:pt>
                <c:pt idx="5099">
                  <c:v>104.47031999999999</c:v>
                </c:pt>
                <c:pt idx="5100">
                  <c:v>104.47629000000001</c:v>
                </c:pt>
                <c:pt idx="5101">
                  <c:v>104.75987000000001</c:v>
                </c:pt>
                <c:pt idx="5102">
                  <c:v>104.766565</c:v>
                </c:pt>
                <c:pt idx="5103">
                  <c:v>104.778875</c:v>
                </c:pt>
                <c:pt idx="5104">
                  <c:v>104.779635</c:v>
                </c:pt>
                <c:pt idx="5105">
                  <c:v>104.79330999999999</c:v>
                </c:pt>
                <c:pt idx="5106">
                  <c:v>104.820055</c:v>
                </c:pt>
                <c:pt idx="5107">
                  <c:v>104.82509999999999</c:v>
                </c:pt>
                <c:pt idx="5108">
                  <c:v>104.836175</c:v>
                </c:pt>
                <c:pt idx="5109">
                  <c:v>104.848865</c:v>
                </c:pt>
                <c:pt idx="5110">
                  <c:v>105.1284</c:v>
                </c:pt>
                <c:pt idx="5111">
                  <c:v>105.13343499999999</c:v>
                </c:pt>
                <c:pt idx="5112">
                  <c:v>105.14839000000001</c:v>
                </c:pt>
                <c:pt idx="5113">
                  <c:v>105.153515</c:v>
                </c:pt>
                <c:pt idx="5114">
                  <c:v>105.179965</c:v>
                </c:pt>
                <c:pt idx="5115">
                  <c:v>105.20473999999999</c:v>
                </c:pt>
                <c:pt idx="5116">
                  <c:v>105.220225</c:v>
                </c:pt>
                <c:pt idx="5117">
                  <c:v>105.223895</c:v>
                </c:pt>
                <c:pt idx="5118">
                  <c:v>105.224705</c:v>
                </c:pt>
                <c:pt idx="5119">
                  <c:v>105.50783999999999</c:v>
                </c:pt>
                <c:pt idx="5120">
                  <c:v>105.512085</c:v>
                </c:pt>
                <c:pt idx="5121">
                  <c:v>105.51743999999999</c:v>
                </c:pt>
                <c:pt idx="5122">
                  <c:v>105.52708</c:v>
                </c:pt>
                <c:pt idx="5123">
                  <c:v>105.53574999999999</c:v>
                </c:pt>
                <c:pt idx="5124">
                  <c:v>105.55265499999999</c:v>
                </c:pt>
                <c:pt idx="5125">
                  <c:v>105.55882</c:v>
                </c:pt>
                <c:pt idx="5126">
                  <c:v>105.56807000000001</c:v>
                </c:pt>
                <c:pt idx="5127">
                  <c:v>105.81285</c:v>
                </c:pt>
                <c:pt idx="5128">
                  <c:v>105.83292</c:v>
                </c:pt>
                <c:pt idx="5129">
                  <c:v>105.848945</c:v>
                </c:pt>
                <c:pt idx="5130">
                  <c:v>105.85720499999999</c:v>
                </c:pt>
                <c:pt idx="5131">
                  <c:v>105.861655</c:v>
                </c:pt>
                <c:pt idx="5132">
                  <c:v>105.89850999999999</c:v>
                </c:pt>
                <c:pt idx="5133">
                  <c:v>105.90483499999999</c:v>
                </c:pt>
                <c:pt idx="5134">
                  <c:v>105.92462</c:v>
                </c:pt>
                <c:pt idx="5135">
                  <c:v>105.926115</c:v>
                </c:pt>
                <c:pt idx="5136">
                  <c:v>106.01271</c:v>
                </c:pt>
                <c:pt idx="5137">
                  <c:v>106.22826999999999</c:v>
                </c:pt>
                <c:pt idx="5138">
                  <c:v>106.23242499999999</c:v>
                </c:pt>
                <c:pt idx="5139">
                  <c:v>106.24054</c:v>
                </c:pt>
                <c:pt idx="5140">
                  <c:v>106.25539999999999</c:v>
                </c:pt>
                <c:pt idx="5141">
                  <c:v>106.271535</c:v>
                </c:pt>
                <c:pt idx="5142">
                  <c:v>106.28823</c:v>
                </c:pt>
                <c:pt idx="5143">
                  <c:v>106.295795</c:v>
                </c:pt>
                <c:pt idx="5144">
                  <c:v>106.305975</c:v>
                </c:pt>
                <c:pt idx="5145">
                  <c:v>106.558775</c:v>
                </c:pt>
                <c:pt idx="5146">
                  <c:v>106.585195</c:v>
                </c:pt>
                <c:pt idx="5147">
                  <c:v>106.58668</c:v>
                </c:pt>
                <c:pt idx="5148">
                  <c:v>106.604845</c:v>
                </c:pt>
                <c:pt idx="5149">
                  <c:v>106.60210499999999</c:v>
                </c:pt>
                <c:pt idx="5150">
                  <c:v>106.62461500000001</c:v>
                </c:pt>
                <c:pt idx="5151">
                  <c:v>106.66460499999999</c:v>
                </c:pt>
                <c:pt idx="5152">
                  <c:v>106.681765</c:v>
                </c:pt>
                <c:pt idx="5153">
                  <c:v>106.87832</c:v>
                </c:pt>
                <c:pt idx="5154">
                  <c:v>106.90783</c:v>
                </c:pt>
                <c:pt idx="5155">
                  <c:v>106.90891999999999</c:v>
                </c:pt>
                <c:pt idx="5156">
                  <c:v>106.92026</c:v>
                </c:pt>
                <c:pt idx="5157">
                  <c:v>106.92294</c:v>
                </c:pt>
                <c:pt idx="5158">
                  <c:v>106.965475</c:v>
                </c:pt>
                <c:pt idx="5159">
                  <c:v>106.981675</c:v>
                </c:pt>
                <c:pt idx="5160">
                  <c:v>106.99176</c:v>
                </c:pt>
                <c:pt idx="5161">
                  <c:v>106.99973499999999</c:v>
                </c:pt>
                <c:pt idx="5162">
                  <c:v>107.05710500000001</c:v>
                </c:pt>
                <c:pt idx="5163">
                  <c:v>107.288055</c:v>
                </c:pt>
                <c:pt idx="5164">
                  <c:v>107.28263999999999</c:v>
                </c:pt>
                <c:pt idx="5165">
                  <c:v>107.2978</c:v>
                </c:pt>
                <c:pt idx="5166">
                  <c:v>107.31411</c:v>
                </c:pt>
                <c:pt idx="5167">
                  <c:v>107.326165</c:v>
                </c:pt>
                <c:pt idx="5168">
                  <c:v>107.33714000000001</c:v>
                </c:pt>
                <c:pt idx="5169">
                  <c:v>107.356865</c:v>
                </c:pt>
                <c:pt idx="5170">
                  <c:v>107.37735000000001</c:v>
                </c:pt>
                <c:pt idx="5171">
                  <c:v>107.62242499999999</c:v>
                </c:pt>
                <c:pt idx="5172">
                  <c:v>107.633275</c:v>
                </c:pt>
                <c:pt idx="5173">
                  <c:v>107.62643</c:v>
                </c:pt>
                <c:pt idx="5174">
                  <c:v>107.63974</c:v>
                </c:pt>
                <c:pt idx="5175">
                  <c:v>107.661565</c:v>
                </c:pt>
                <c:pt idx="5176">
                  <c:v>107.68763</c:v>
                </c:pt>
                <c:pt idx="5177">
                  <c:v>107.71438000000001</c:v>
                </c:pt>
                <c:pt idx="5178">
                  <c:v>107.72913</c:v>
                </c:pt>
                <c:pt idx="5179">
                  <c:v>107.72314</c:v>
                </c:pt>
                <c:pt idx="5180">
                  <c:v>107.77837</c:v>
                </c:pt>
                <c:pt idx="5181">
                  <c:v>108.014195</c:v>
                </c:pt>
                <c:pt idx="5182">
                  <c:v>108.02538</c:v>
                </c:pt>
                <c:pt idx="5183">
                  <c:v>108.0419</c:v>
                </c:pt>
                <c:pt idx="5184">
                  <c:v>108.047425</c:v>
                </c:pt>
                <c:pt idx="5185">
                  <c:v>108.07082</c:v>
                </c:pt>
                <c:pt idx="5186">
                  <c:v>108.08498499999999</c:v>
                </c:pt>
                <c:pt idx="5187">
                  <c:v>108.09966</c:v>
                </c:pt>
                <c:pt idx="5188">
                  <c:v>108.11006</c:v>
                </c:pt>
                <c:pt idx="5189">
                  <c:v>108.121015</c:v>
                </c:pt>
                <c:pt idx="5190">
                  <c:v>108.411225</c:v>
                </c:pt>
                <c:pt idx="5191">
                  <c:v>108.39807</c:v>
                </c:pt>
                <c:pt idx="5192">
                  <c:v>108.41503</c:v>
                </c:pt>
                <c:pt idx="5193">
                  <c:v>108.42444</c:v>
                </c:pt>
                <c:pt idx="5194">
                  <c:v>108.43509999999999</c:v>
                </c:pt>
                <c:pt idx="5195">
                  <c:v>108.47757999999999</c:v>
                </c:pt>
                <c:pt idx="5196">
                  <c:v>108.47445499999999</c:v>
                </c:pt>
                <c:pt idx="5197">
                  <c:v>108.487915</c:v>
                </c:pt>
                <c:pt idx="5198">
                  <c:v>108.49200999999999</c:v>
                </c:pt>
                <c:pt idx="5199">
                  <c:v>108.78395999999999</c:v>
                </c:pt>
                <c:pt idx="5200">
                  <c:v>108.771165</c:v>
                </c:pt>
                <c:pt idx="5201">
                  <c:v>108.78156</c:v>
                </c:pt>
                <c:pt idx="5202">
                  <c:v>108.80043499999999</c:v>
                </c:pt>
                <c:pt idx="5203">
                  <c:v>108.80553999999999</c:v>
                </c:pt>
                <c:pt idx="5204">
                  <c:v>108.826815</c:v>
                </c:pt>
                <c:pt idx="5205">
                  <c:v>108.85110999999999</c:v>
                </c:pt>
                <c:pt idx="5206">
                  <c:v>109.05146500000001</c:v>
                </c:pt>
                <c:pt idx="5207">
                  <c:v>109.06385</c:v>
                </c:pt>
                <c:pt idx="5208">
                  <c:v>109.0742</c:v>
                </c:pt>
                <c:pt idx="5209">
                  <c:v>109.08090999999999</c:v>
                </c:pt>
                <c:pt idx="5210">
                  <c:v>109.096115</c:v>
                </c:pt>
                <c:pt idx="5211">
                  <c:v>109.11037</c:v>
                </c:pt>
                <c:pt idx="5212">
                  <c:v>109.14171499999999</c:v>
                </c:pt>
                <c:pt idx="5213">
                  <c:v>109.14776499999999</c:v>
                </c:pt>
                <c:pt idx="5214">
                  <c:v>109.15724499999999</c:v>
                </c:pt>
                <c:pt idx="5215">
                  <c:v>109.16722999999999</c:v>
                </c:pt>
                <c:pt idx="5216">
                  <c:v>109.31006499999999</c:v>
                </c:pt>
                <c:pt idx="5217">
                  <c:v>109.48012499999999</c:v>
                </c:pt>
                <c:pt idx="5218">
                  <c:v>109.48624999999998</c:v>
                </c:pt>
                <c:pt idx="5219">
                  <c:v>109.49557999999999</c:v>
                </c:pt>
                <c:pt idx="5220">
                  <c:v>109.513375</c:v>
                </c:pt>
                <c:pt idx="5221">
                  <c:v>109.52314</c:v>
                </c:pt>
                <c:pt idx="5222">
                  <c:v>109.55697499999999</c:v>
                </c:pt>
                <c:pt idx="5223">
                  <c:v>109.573015</c:v>
                </c:pt>
                <c:pt idx="5224">
                  <c:v>109.583845</c:v>
                </c:pt>
                <c:pt idx="5225">
                  <c:v>109.83339000000001</c:v>
                </c:pt>
                <c:pt idx="5226">
                  <c:v>109.84672499999999</c:v>
                </c:pt>
                <c:pt idx="5227">
                  <c:v>109.85494499999999</c:v>
                </c:pt>
                <c:pt idx="5228">
                  <c:v>109.85432499999999</c:v>
                </c:pt>
                <c:pt idx="5229">
                  <c:v>109.86911499999999</c:v>
                </c:pt>
                <c:pt idx="5230">
                  <c:v>109.897075</c:v>
                </c:pt>
                <c:pt idx="5231">
                  <c:v>109.91282</c:v>
                </c:pt>
                <c:pt idx="5232">
                  <c:v>109.925545</c:v>
                </c:pt>
                <c:pt idx="5233">
                  <c:v>109.93109</c:v>
                </c:pt>
                <c:pt idx="5234">
                  <c:v>110.21226</c:v>
                </c:pt>
                <c:pt idx="5235">
                  <c:v>110.22360999999999</c:v>
                </c:pt>
                <c:pt idx="5236">
                  <c:v>110.228025</c:v>
                </c:pt>
                <c:pt idx="5237">
                  <c:v>110.23110999999999</c:v>
                </c:pt>
                <c:pt idx="5238">
                  <c:v>110.24538999999999</c:v>
                </c:pt>
                <c:pt idx="5239">
                  <c:v>110.276365</c:v>
                </c:pt>
                <c:pt idx="5240">
                  <c:v>110.292445</c:v>
                </c:pt>
                <c:pt idx="5241">
                  <c:v>110.305725</c:v>
                </c:pt>
                <c:pt idx="5242">
                  <c:v>110.31934999999999</c:v>
                </c:pt>
                <c:pt idx="5243">
                  <c:v>110.56667999999999</c:v>
                </c:pt>
                <c:pt idx="5244">
                  <c:v>110.593085</c:v>
                </c:pt>
                <c:pt idx="5245">
                  <c:v>110.60531</c:v>
                </c:pt>
                <c:pt idx="5246">
                  <c:v>110.618155</c:v>
                </c:pt>
                <c:pt idx="5247">
                  <c:v>110.6234</c:v>
                </c:pt>
                <c:pt idx="5248">
                  <c:v>110.64118999999999</c:v>
                </c:pt>
                <c:pt idx="5249">
                  <c:v>110.680565</c:v>
                </c:pt>
                <c:pt idx="5250">
                  <c:v>110.87314499999999</c:v>
                </c:pt>
                <c:pt idx="5251">
                  <c:v>110.88793</c:v>
                </c:pt>
                <c:pt idx="5252">
                  <c:v>110.895675</c:v>
                </c:pt>
                <c:pt idx="5253">
                  <c:v>110.895445</c:v>
                </c:pt>
                <c:pt idx="5254">
                  <c:v>110.90518499999999</c:v>
                </c:pt>
                <c:pt idx="5255">
                  <c:v>110.92125999999999</c:v>
                </c:pt>
                <c:pt idx="5256">
                  <c:v>110.95058499999999</c:v>
                </c:pt>
                <c:pt idx="5257">
                  <c:v>111.098375</c:v>
                </c:pt>
                <c:pt idx="5258">
                  <c:v>111.18006</c:v>
                </c:pt>
                <c:pt idx="5259">
                  <c:v>111.1902</c:v>
                </c:pt>
                <c:pt idx="5260">
                  <c:v>111.19135</c:v>
                </c:pt>
                <c:pt idx="5261">
                  <c:v>111.21060499999999</c:v>
                </c:pt>
                <c:pt idx="5262">
                  <c:v>111.21919</c:v>
                </c:pt>
                <c:pt idx="5263">
                  <c:v>111.253755</c:v>
                </c:pt>
                <c:pt idx="5264">
                  <c:v>111.39716999999999</c:v>
                </c:pt>
                <c:pt idx="5265">
                  <c:v>111.481855</c:v>
                </c:pt>
                <c:pt idx="5266">
                  <c:v>111.48460499999999</c:v>
                </c:pt>
                <c:pt idx="5267">
                  <c:v>111.49285499999999</c:v>
                </c:pt>
                <c:pt idx="5268">
                  <c:v>111.50448499999999</c:v>
                </c:pt>
                <c:pt idx="5269">
                  <c:v>111.51688999999999</c:v>
                </c:pt>
                <c:pt idx="5270">
                  <c:v>111.54091</c:v>
                </c:pt>
                <c:pt idx="5271">
                  <c:v>111.565845</c:v>
                </c:pt>
                <c:pt idx="5272">
                  <c:v>111.730305</c:v>
                </c:pt>
                <c:pt idx="5273">
                  <c:v>111.81646499999999</c:v>
                </c:pt>
                <c:pt idx="5274">
                  <c:v>111.821895</c:v>
                </c:pt>
                <c:pt idx="5275">
                  <c:v>111.836405</c:v>
                </c:pt>
                <c:pt idx="5276">
                  <c:v>111.83709999999999</c:v>
                </c:pt>
                <c:pt idx="5277">
                  <c:v>111.85571</c:v>
                </c:pt>
                <c:pt idx="5278">
                  <c:v>111.89237999999999</c:v>
                </c:pt>
                <c:pt idx="5279">
                  <c:v>111.90831499999999</c:v>
                </c:pt>
                <c:pt idx="5280">
                  <c:v>111.9074</c:v>
                </c:pt>
                <c:pt idx="5281">
                  <c:v>111.91898499999999</c:v>
                </c:pt>
                <c:pt idx="5282">
                  <c:v>112.18754999999999</c:v>
                </c:pt>
                <c:pt idx="5283">
                  <c:v>112.23194000000001</c:v>
                </c:pt>
                <c:pt idx="5284">
                  <c:v>112.242425</c:v>
                </c:pt>
                <c:pt idx="5285">
                  <c:v>112.24312999999999</c:v>
                </c:pt>
                <c:pt idx="5286">
                  <c:v>112.26594</c:v>
                </c:pt>
                <c:pt idx="5287">
                  <c:v>112.27642</c:v>
                </c:pt>
                <c:pt idx="5288">
                  <c:v>112.304</c:v>
                </c:pt>
                <c:pt idx="5289">
                  <c:v>112.49177499999999</c:v>
                </c:pt>
                <c:pt idx="5290">
                  <c:v>112.546305</c:v>
                </c:pt>
                <c:pt idx="5291">
                  <c:v>112.55772999999999</c:v>
                </c:pt>
                <c:pt idx="5292">
                  <c:v>112.56782</c:v>
                </c:pt>
                <c:pt idx="5293">
                  <c:v>112.58096499999999</c:v>
                </c:pt>
                <c:pt idx="5294">
                  <c:v>112.592045</c:v>
                </c:pt>
                <c:pt idx="5295">
                  <c:v>112.669865</c:v>
                </c:pt>
                <c:pt idx="5296">
                  <c:v>112.836725</c:v>
                </c:pt>
                <c:pt idx="5297">
                  <c:v>112.84817</c:v>
                </c:pt>
                <c:pt idx="5298">
                  <c:v>112.849645</c:v>
                </c:pt>
                <c:pt idx="5299">
                  <c:v>112.86673499999999</c:v>
                </c:pt>
                <c:pt idx="5300">
                  <c:v>112.878925</c:v>
                </c:pt>
                <c:pt idx="5301">
                  <c:v>112.90622500000001</c:v>
                </c:pt>
                <c:pt idx="5302">
                  <c:v>112.93394499999999</c:v>
                </c:pt>
                <c:pt idx="5303">
                  <c:v>113.138335</c:v>
                </c:pt>
                <c:pt idx="5304">
                  <c:v>113.16036</c:v>
                </c:pt>
                <c:pt idx="5305">
                  <c:v>113.17497499999999</c:v>
                </c:pt>
                <c:pt idx="5306">
                  <c:v>113.17565</c:v>
                </c:pt>
                <c:pt idx="5307">
                  <c:v>113.19553499999999</c:v>
                </c:pt>
                <c:pt idx="5308">
                  <c:v>113.217545</c:v>
                </c:pt>
                <c:pt idx="5309">
                  <c:v>113.24871</c:v>
                </c:pt>
                <c:pt idx="5310">
                  <c:v>113.38357499999999</c:v>
                </c:pt>
                <c:pt idx="5311">
                  <c:v>113.48148999999999</c:v>
                </c:pt>
                <c:pt idx="5312">
                  <c:v>113.491725</c:v>
                </c:pt>
                <c:pt idx="5313">
                  <c:v>113.501665</c:v>
                </c:pt>
                <c:pt idx="5314">
                  <c:v>113.504795</c:v>
                </c:pt>
                <c:pt idx="5315">
                  <c:v>113.51893999999999</c:v>
                </c:pt>
                <c:pt idx="5316">
                  <c:v>113.566165</c:v>
                </c:pt>
                <c:pt idx="5317">
                  <c:v>113.69744</c:v>
                </c:pt>
                <c:pt idx="5318">
                  <c:v>113.78144499999999</c:v>
                </c:pt>
                <c:pt idx="5319">
                  <c:v>113.792</c:v>
                </c:pt>
                <c:pt idx="5320">
                  <c:v>113.79460499999999</c:v>
                </c:pt>
                <c:pt idx="5321">
                  <c:v>113.80043999999999</c:v>
                </c:pt>
                <c:pt idx="5322">
                  <c:v>113.81869499999999</c:v>
                </c:pt>
                <c:pt idx="5323">
                  <c:v>113.84903499999999</c:v>
                </c:pt>
                <c:pt idx="5324">
                  <c:v>114.04019</c:v>
                </c:pt>
                <c:pt idx="5325">
                  <c:v>114.08372499999999</c:v>
                </c:pt>
                <c:pt idx="5326">
                  <c:v>114.10373</c:v>
                </c:pt>
                <c:pt idx="5327">
                  <c:v>114.107345</c:v>
                </c:pt>
                <c:pt idx="5328">
                  <c:v>114.12113500000001</c:v>
                </c:pt>
                <c:pt idx="5329">
                  <c:v>114.13088</c:v>
                </c:pt>
                <c:pt idx="5330">
                  <c:v>114.172225</c:v>
                </c:pt>
                <c:pt idx="5331">
                  <c:v>114.37479999999999</c:v>
                </c:pt>
                <c:pt idx="5332">
                  <c:v>114.38101999999999</c:v>
                </c:pt>
                <c:pt idx="5333">
                  <c:v>114.3901</c:v>
                </c:pt>
                <c:pt idx="5334">
                  <c:v>114.40575</c:v>
                </c:pt>
                <c:pt idx="5335">
                  <c:v>114.40970999999999</c:v>
                </c:pt>
                <c:pt idx="5336">
                  <c:v>114.448555</c:v>
                </c:pt>
                <c:pt idx="5337">
                  <c:v>114.60429499999999</c:v>
                </c:pt>
                <c:pt idx="5338">
                  <c:v>114.661405</c:v>
                </c:pt>
                <c:pt idx="5339">
                  <c:v>114.666945</c:v>
                </c:pt>
                <c:pt idx="5340">
                  <c:v>114.67932499999999</c:v>
                </c:pt>
                <c:pt idx="5341">
                  <c:v>114.69189999999999</c:v>
                </c:pt>
                <c:pt idx="5342">
                  <c:v>114.704335</c:v>
                </c:pt>
                <c:pt idx="5343">
                  <c:v>114.74785499999999</c:v>
                </c:pt>
                <c:pt idx="5344">
                  <c:v>114.93721500000001</c:v>
                </c:pt>
                <c:pt idx="5345">
                  <c:v>114.98724</c:v>
                </c:pt>
                <c:pt idx="5346">
                  <c:v>114.875</c:v>
                </c:pt>
                <c:pt idx="5347">
                  <c:v>114.85106500000001</c:v>
                </c:pt>
                <c:pt idx="5348">
                  <c:v>114.85930500000001</c:v>
                </c:pt>
                <c:pt idx="5349">
                  <c:v>114.91511</c:v>
                </c:pt>
                <c:pt idx="5350">
                  <c:v>115.08369500000001</c:v>
                </c:pt>
                <c:pt idx="5351">
                  <c:v>115.09425999999999</c:v>
                </c:pt>
                <c:pt idx="5352">
                  <c:v>115.096295</c:v>
                </c:pt>
                <c:pt idx="5353">
                  <c:v>115.10603</c:v>
                </c:pt>
                <c:pt idx="5354">
                  <c:v>115.10896</c:v>
                </c:pt>
                <c:pt idx="5355">
                  <c:v>115.150515</c:v>
                </c:pt>
                <c:pt idx="5356">
                  <c:v>115.356595</c:v>
                </c:pt>
                <c:pt idx="5357">
                  <c:v>115.37021999999999</c:v>
                </c:pt>
                <c:pt idx="5358">
                  <c:v>115.372505</c:v>
                </c:pt>
                <c:pt idx="5359">
                  <c:v>115.373895</c:v>
                </c:pt>
                <c:pt idx="5360">
                  <c:v>115.396095</c:v>
                </c:pt>
                <c:pt idx="5361">
                  <c:v>115.41436999999999</c:v>
                </c:pt>
                <c:pt idx="5362">
                  <c:v>115.56533999999999</c:v>
                </c:pt>
                <c:pt idx="5363">
                  <c:v>115.65957499999999</c:v>
                </c:pt>
                <c:pt idx="5364">
                  <c:v>115.67777</c:v>
                </c:pt>
                <c:pt idx="5365">
                  <c:v>115.70103499999999</c:v>
                </c:pt>
                <c:pt idx="5366">
                  <c:v>115.70728</c:v>
                </c:pt>
                <c:pt idx="5367">
                  <c:v>115.71789</c:v>
                </c:pt>
                <c:pt idx="5368">
                  <c:v>115.908935</c:v>
                </c:pt>
                <c:pt idx="5369">
                  <c:v>116.03574999999999</c:v>
                </c:pt>
                <c:pt idx="5370">
                  <c:v>116.044235</c:v>
                </c:pt>
                <c:pt idx="5371">
                  <c:v>116.04316499999999</c:v>
                </c:pt>
                <c:pt idx="5372">
                  <c:v>116.05065499999999</c:v>
                </c:pt>
                <c:pt idx="5373">
                  <c:v>116.114135</c:v>
                </c:pt>
                <c:pt idx="5374">
                  <c:v>116.35277500000001</c:v>
                </c:pt>
                <c:pt idx="5375">
                  <c:v>116.34968000000001</c:v>
                </c:pt>
                <c:pt idx="5376">
                  <c:v>116.35217</c:v>
                </c:pt>
                <c:pt idx="5377">
                  <c:v>116.364735</c:v>
                </c:pt>
                <c:pt idx="5378">
                  <c:v>116.368725</c:v>
                </c:pt>
                <c:pt idx="5379">
                  <c:v>116.46142499999999</c:v>
                </c:pt>
                <c:pt idx="5380">
                  <c:v>116.63346999999999</c:v>
                </c:pt>
                <c:pt idx="5381">
                  <c:v>116.627745</c:v>
                </c:pt>
                <c:pt idx="5382">
                  <c:v>116.63257499999999</c:v>
                </c:pt>
                <c:pt idx="5383">
                  <c:v>116.626475</c:v>
                </c:pt>
                <c:pt idx="5384">
                  <c:v>116.654545</c:v>
                </c:pt>
                <c:pt idx="5385">
                  <c:v>116.75099</c:v>
                </c:pt>
                <c:pt idx="5386">
                  <c:v>116.92583999999999</c:v>
                </c:pt>
                <c:pt idx="5387">
                  <c:v>116.91773999999999</c:v>
                </c:pt>
                <c:pt idx="5388">
                  <c:v>116.918645</c:v>
                </c:pt>
                <c:pt idx="5389">
                  <c:v>116.931065</c:v>
                </c:pt>
                <c:pt idx="5390">
                  <c:v>116.936325</c:v>
                </c:pt>
                <c:pt idx="5391">
                  <c:v>116.986165</c:v>
                </c:pt>
                <c:pt idx="5392">
                  <c:v>117.20493999999999</c:v>
                </c:pt>
                <c:pt idx="5393">
                  <c:v>117.20353</c:v>
                </c:pt>
                <c:pt idx="5394">
                  <c:v>117.211795</c:v>
                </c:pt>
                <c:pt idx="5395">
                  <c:v>117.21388999999999</c:v>
                </c:pt>
                <c:pt idx="5396">
                  <c:v>117.217665</c:v>
                </c:pt>
                <c:pt idx="5397">
                  <c:v>117.23317499999999</c:v>
                </c:pt>
                <c:pt idx="5398">
                  <c:v>117.448835</c:v>
                </c:pt>
                <c:pt idx="5399">
                  <c:v>117.50740500000001</c:v>
                </c:pt>
                <c:pt idx="5400">
                  <c:v>117.507395</c:v>
                </c:pt>
                <c:pt idx="5401">
                  <c:v>117.50677999999999</c:v>
                </c:pt>
                <c:pt idx="5402">
                  <c:v>117.52154999999999</c:v>
                </c:pt>
                <c:pt idx="5403">
                  <c:v>117.53601499999999</c:v>
                </c:pt>
                <c:pt idx="5404">
                  <c:v>117.61445999999999</c:v>
                </c:pt>
                <c:pt idx="5405">
                  <c:v>117.80131</c:v>
                </c:pt>
                <c:pt idx="5406">
                  <c:v>117.80031</c:v>
                </c:pt>
                <c:pt idx="5407">
                  <c:v>117.79879</c:v>
                </c:pt>
                <c:pt idx="5408">
                  <c:v>117.815665</c:v>
                </c:pt>
                <c:pt idx="5409">
                  <c:v>117.82019</c:v>
                </c:pt>
                <c:pt idx="5410">
                  <c:v>117.85422499999999</c:v>
                </c:pt>
                <c:pt idx="5411">
                  <c:v>118.082785</c:v>
                </c:pt>
                <c:pt idx="5412">
                  <c:v>118.087075</c:v>
                </c:pt>
                <c:pt idx="5413">
                  <c:v>118.08463499999999</c:v>
                </c:pt>
                <c:pt idx="5414">
                  <c:v>118.09682000000001</c:v>
                </c:pt>
                <c:pt idx="5415">
                  <c:v>118.10218999999999</c:v>
                </c:pt>
                <c:pt idx="5416">
                  <c:v>118.109835</c:v>
                </c:pt>
                <c:pt idx="5417">
                  <c:v>118.20314999999999</c:v>
                </c:pt>
                <c:pt idx="5418">
                  <c:v>118.392015</c:v>
                </c:pt>
                <c:pt idx="5419">
                  <c:v>118.38029</c:v>
                </c:pt>
                <c:pt idx="5420">
                  <c:v>118.390315</c:v>
                </c:pt>
                <c:pt idx="5421">
                  <c:v>118.40090000000001</c:v>
                </c:pt>
                <c:pt idx="5422">
                  <c:v>118.402635</c:v>
                </c:pt>
                <c:pt idx="5423">
                  <c:v>118.41391</c:v>
                </c:pt>
                <c:pt idx="5424">
                  <c:v>118.45189999999999</c:v>
                </c:pt>
                <c:pt idx="5425">
                  <c:v>118.71848499999999</c:v>
                </c:pt>
                <c:pt idx="5426">
                  <c:v>118.71595500000001</c:v>
                </c:pt>
                <c:pt idx="5427">
                  <c:v>118.724845</c:v>
                </c:pt>
                <c:pt idx="5428">
                  <c:v>118.72427999999999</c:v>
                </c:pt>
                <c:pt idx="5429">
                  <c:v>118.74822499999999</c:v>
                </c:pt>
                <c:pt idx="5430">
                  <c:v>118.92831</c:v>
                </c:pt>
                <c:pt idx="5431">
                  <c:v>118.97537</c:v>
                </c:pt>
                <c:pt idx="5432">
                  <c:v>118.99074999999999</c:v>
                </c:pt>
                <c:pt idx="5433">
                  <c:v>118.99062499999999</c:v>
                </c:pt>
                <c:pt idx="5434">
                  <c:v>118.99497</c:v>
                </c:pt>
                <c:pt idx="5435">
                  <c:v>119.00615999999999</c:v>
                </c:pt>
                <c:pt idx="5436">
                  <c:v>119.02831499999999</c:v>
                </c:pt>
                <c:pt idx="5437">
                  <c:v>119.27395999999999</c:v>
                </c:pt>
                <c:pt idx="5438">
                  <c:v>119.27789999999999</c:v>
                </c:pt>
                <c:pt idx="5439">
                  <c:v>119.28292999999999</c:v>
                </c:pt>
                <c:pt idx="5440">
                  <c:v>119.28555499999999</c:v>
                </c:pt>
                <c:pt idx="5441">
                  <c:v>119.305415</c:v>
                </c:pt>
                <c:pt idx="5442">
                  <c:v>119.31286499999999</c:v>
                </c:pt>
                <c:pt idx="5443">
                  <c:v>119.33645</c:v>
                </c:pt>
                <c:pt idx="5444">
                  <c:v>119.59363999999999</c:v>
                </c:pt>
                <c:pt idx="5445">
                  <c:v>119.60760000000001</c:v>
                </c:pt>
                <c:pt idx="5446">
                  <c:v>119.611985</c:v>
                </c:pt>
                <c:pt idx="5447">
                  <c:v>119.62058500000001</c:v>
                </c:pt>
                <c:pt idx="5448">
                  <c:v>119.62528</c:v>
                </c:pt>
                <c:pt idx="5449">
                  <c:v>119.630235</c:v>
                </c:pt>
                <c:pt idx="5450">
                  <c:v>119.63661500000001</c:v>
                </c:pt>
                <c:pt idx="5451">
                  <c:v>119.90450999999999</c:v>
                </c:pt>
                <c:pt idx="5452">
                  <c:v>119.910005</c:v>
                </c:pt>
                <c:pt idx="5453">
                  <c:v>119.91909</c:v>
                </c:pt>
                <c:pt idx="5454">
                  <c:v>119.92513</c:v>
                </c:pt>
                <c:pt idx="5455">
                  <c:v>119.93840499999999</c:v>
                </c:pt>
                <c:pt idx="5456">
                  <c:v>119.94701000000001</c:v>
                </c:pt>
                <c:pt idx="5457">
                  <c:v>119.952675</c:v>
                </c:pt>
                <c:pt idx="5458">
                  <c:v>120.18021</c:v>
                </c:pt>
              </c:numCache>
            </c:numRef>
          </c:xVal>
          <c:yVal>
            <c:numRef>
              <c:f>'FB09.005'!$B$19:$B$5995</c:f>
              <c:numCache>
                <c:formatCode>General</c:formatCode>
                <c:ptCount val="5977"/>
                <c:pt idx="0">
                  <c:v>315.29599999999999</c:v>
                </c:pt>
                <c:pt idx="1">
                  <c:v>317.25799999999998</c:v>
                </c:pt>
                <c:pt idx="2">
                  <c:v>319.11500000000001</c:v>
                </c:pt>
                <c:pt idx="3">
                  <c:v>320.84500000000003</c:v>
                </c:pt>
                <c:pt idx="4">
                  <c:v>322.91300000000001</c:v>
                </c:pt>
                <c:pt idx="5">
                  <c:v>325.298</c:v>
                </c:pt>
                <c:pt idx="6">
                  <c:v>327.33499999999998</c:v>
                </c:pt>
                <c:pt idx="7">
                  <c:v>329.15300000000002</c:v>
                </c:pt>
                <c:pt idx="8">
                  <c:v>330.99200000000002</c:v>
                </c:pt>
                <c:pt idx="9">
                  <c:v>332.786</c:v>
                </c:pt>
                <c:pt idx="10">
                  <c:v>334.6</c:v>
                </c:pt>
                <c:pt idx="11">
                  <c:v>336.76499999999999</c:v>
                </c:pt>
                <c:pt idx="12">
                  <c:v>338.68299999999999</c:v>
                </c:pt>
                <c:pt idx="13">
                  <c:v>340.50299999999999</c:v>
                </c:pt>
                <c:pt idx="14">
                  <c:v>342.04</c:v>
                </c:pt>
                <c:pt idx="15">
                  <c:v>343.61399999999998</c:v>
                </c:pt>
                <c:pt idx="16">
                  <c:v>345.44299999999998</c:v>
                </c:pt>
                <c:pt idx="17">
                  <c:v>347.678</c:v>
                </c:pt>
                <c:pt idx="18">
                  <c:v>349.721</c:v>
                </c:pt>
                <c:pt idx="19">
                  <c:v>351.31299999999999</c:v>
                </c:pt>
                <c:pt idx="20">
                  <c:v>352.78</c:v>
                </c:pt>
                <c:pt idx="21">
                  <c:v>354.49599999999998</c:v>
                </c:pt>
                <c:pt idx="22">
                  <c:v>356.45</c:v>
                </c:pt>
                <c:pt idx="23">
                  <c:v>358.45600000000002</c:v>
                </c:pt>
                <c:pt idx="24">
                  <c:v>360.18700000000001</c:v>
                </c:pt>
                <c:pt idx="25">
                  <c:v>361.92899999999997</c:v>
                </c:pt>
                <c:pt idx="26">
                  <c:v>363.471</c:v>
                </c:pt>
                <c:pt idx="27">
                  <c:v>364.87900000000002</c:v>
                </c:pt>
                <c:pt idx="28">
                  <c:v>366.53300000000002</c:v>
                </c:pt>
                <c:pt idx="29">
                  <c:v>368.61599999999999</c:v>
                </c:pt>
                <c:pt idx="30">
                  <c:v>370.916</c:v>
                </c:pt>
                <c:pt idx="31">
                  <c:v>371.92200000000003</c:v>
                </c:pt>
                <c:pt idx="32">
                  <c:v>373.16800000000001</c:v>
                </c:pt>
                <c:pt idx="33">
                  <c:v>374.90199999999999</c:v>
                </c:pt>
                <c:pt idx="34">
                  <c:v>376.90499999999997</c:v>
                </c:pt>
                <c:pt idx="35">
                  <c:v>378.71699999999998</c:v>
                </c:pt>
                <c:pt idx="36">
                  <c:v>380.47800000000001</c:v>
                </c:pt>
                <c:pt idx="37">
                  <c:v>382.08499999999998</c:v>
                </c:pt>
                <c:pt idx="38">
                  <c:v>383.53699999999998</c:v>
                </c:pt>
                <c:pt idx="39">
                  <c:v>384.858</c:v>
                </c:pt>
                <c:pt idx="40">
                  <c:v>386.34500000000003</c:v>
                </c:pt>
                <c:pt idx="41">
                  <c:v>388.25700000000001</c:v>
                </c:pt>
                <c:pt idx="42">
                  <c:v>390.15300000000002</c:v>
                </c:pt>
                <c:pt idx="43">
                  <c:v>391.613</c:v>
                </c:pt>
                <c:pt idx="44">
                  <c:v>393.15300000000002</c:v>
                </c:pt>
                <c:pt idx="45">
                  <c:v>394.56900000000002</c:v>
                </c:pt>
                <c:pt idx="46">
                  <c:v>396.30200000000002</c:v>
                </c:pt>
                <c:pt idx="47">
                  <c:v>397.97800000000001</c:v>
                </c:pt>
                <c:pt idx="48">
                  <c:v>399.637</c:v>
                </c:pt>
                <c:pt idx="49">
                  <c:v>401.15</c:v>
                </c:pt>
                <c:pt idx="50">
                  <c:v>402.50799999999998</c:v>
                </c:pt>
                <c:pt idx="51">
                  <c:v>403.9</c:v>
                </c:pt>
                <c:pt idx="52">
                  <c:v>405.18799999999999</c:v>
                </c:pt>
                <c:pt idx="53">
                  <c:v>406.96899999999999</c:v>
                </c:pt>
                <c:pt idx="54">
                  <c:v>408.85</c:v>
                </c:pt>
                <c:pt idx="55">
                  <c:v>410.48700000000002</c:v>
                </c:pt>
                <c:pt idx="56">
                  <c:v>411.88900000000001</c:v>
                </c:pt>
                <c:pt idx="57">
                  <c:v>413.23</c:v>
                </c:pt>
                <c:pt idx="58">
                  <c:v>414.74900000000002</c:v>
                </c:pt>
                <c:pt idx="59">
                  <c:v>416.44600000000003</c:v>
                </c:pt>
                <c:pt idx="60">
                  <c:v>418.04700000000003</c:v>
                </c:pt>
                <c:pt idx="61">
                  <c:v>419.52800000000002</c:v>
                </c:pt>
                <c:pt idx="62">
                  <c:v>420.858</c:v>
                </c:pt>
                <c:pt idx="63">
                  <c:v>422.14</c:v>
                </c:pt>
                <c:pt idx="64">
                  <c:v>423.54199999999997</c:v>
                </c:pt>
                <c:pt idx="65">
                  <c:v>424.98700000000002</c:v>
                </c:pt>
                <c:pt idx="66">
                  <c:v>426.87200000000001</c:v>
                </c:pt>
                <c:pt idx="67">
                  <c:v>428.45600000000002</c:v>
                </c:pt>
                <c:pt idx="68">
                  <c:v>429.69600000000003</c:v>
                </c:pt>
                <c:pt idx="69">
                  <c:v>430.76600000000002</c:v>
                </c:pt>
                <c:pt idx="70">
                  <c:v>432.21699999999998</c:v>
                </c:pt>
                <c:pt idx="71">
                  <c:v>433.86099999999999</c:v>
                </c:pt>
                <c:pt idx="72">
                  <c:v>435.40199999999999</c:v>
                </c:pt>
                <c:pt idx="73">
                  <c:v>436.68700000000001</c:v>
                </c:pt>
                <c:pt idx="74">
                  <c:v>437.93</c:v>
                </c:pt>
                <c:pt idx="75">
                  <c:v>439.10899999999998</c:v>
                </c:pt>
                <c:pt idx="76">
                  <c:v>440.40800000000002</c:v>
                </c:pt>
                <c:pt idx="77">
                  <c:v>441.77</c:v>
                </c:pt>
                <c:pt idx="78">
                  <c:v>443.36399999999998</c:v>
                </c:pt>
                <c:pt idx="79">
                  <c:v>445.053</c:v>
                </c:pt>
                <c:pt idx="80">
                  <c:v>446.26</c:v>
                </c:pt>
                <c:pt idx="81">
                  <c:v>447.42500000000001</c:v>
                </c:pt>
                <c:pt idx="82">
                  <c:v>448.738</c:v>
                </c:pt>
                <c:pt idx="83">
                  <c:v>450.43900000000002</c:v>
                </c:pt>
                <c:pt idx="84">
                  <c:v>451.863</c:v>
                </c:pt>
                <c:pt idx="85">
                  <c:v>453.22399999999999</c:v>
                </c:pt>
                <c:pt idx="86">
                  <c:v>454.45800000000003</c:v>
                </c:pt>
                <c:pt idx="87">
                  <c:v>455.55</c:v>
                </c:pt>
                <c:pt idx="88">
                  <c:v>456.69799999999998</c:v>
                </c:pt>
                <c:pt idx="89">
                  <c:v>458.06400000000002</c:v>
                </c:pt>
                <c:pt idx="90">
                  <c:v>459.63299999999998</c:v>
                </c:pt>
                <c:pt idx="91">
                  <c:v>460.92200000000003</c:v>
                </c:pt>
                <c:pt idx="92">
                  <c:v>462.00200000000001</c:v>
                </c:pt>
                <c:pt idx="93">
                  <c:v>462.96899999999999</c:v>
                </c:pt>
                <c:pt idx="94">
                  <c:v>464.25</c:v>
                </c:pt>
                <c:pt idx="95">
                  <c:v>465.48899999999998</c:v>
                </c:pt>
                <c:pt idx="96">
                  <c:v>466.86399999999998</c:v>
                </c:pt>
                <c:pt idx="97">
                  <c:v>468.14400000000001</c:v>
                </c:pt>
                <c:pt idx="98">
                  <c:v>469.16</c:v>
                </c:pt>
                <c:pt idx="99">
                  <c:v>470.28699999999998</c:v>
                </c:pt>
                <c:pt idx="100">
                  <c:v>471.25599999999997</c:v>
                </c:pt>
                <c:pt idx="101">
                  <c:v>472.41199999999998</c:v>
                </c:pt>
                <c:pt idx="102">
                  <c:v>473.95800000000003</c:v>
                </c:pt>
                <c:pt idx="103">
                  <c:v>475.35300000000001</c:v>
                </c:pt>
                <c:pt idx="104">
                  <c:v>476.51299999999998</c:v>
                </c:pt>
                <c:pt idx="105">
                  <c:v>477.48</c:v>
                </c:pt>
                <c:pt idx="106">
                  <c:v>478.54399999999998</c:v>
                </c:pt>
                <c:pt idx="107">
                  <c:v>479.90699999999998</c:v>
                </c:pt>
                <c:pt idx="108">
                  <c:v>480.93599999999998</c:v>
                </c:pt>
                <c:pt idx="109">
                  <c:v>481.36</c:v>
                </c:pt>
                <c:pt idx="110">
                  <c:v>482.16399999999999</c:v>
                </c:pt>
                <c:pt idx="111">
                  <c:v>483.16500000000002</c:v>
                </c:pt>
                <c:pt idx="112">
                  <c:v>484.03199999999998</c:v>
                </c:pt>
                <c:pt idx="113">
                  <c:v>484.96</c:v>
                </c:pt>
                <c:pt idx="114">
                  <c:v>486.416</c:v>
                </c:pt>
                <c:pt idx="115">
                  <c:v>487.92700000000002</c:v>
                </c:pt>
                <c:pt idx="116">
                  <c:v>489.14100000000002</c:v>
                </c:pt>
                <c:pt idx="117">
                  <c:v>490.29599999999999</c:v>
                </c:pt>
                <c:pt idx="118">
                  <c:v>491.40100000000001</c:v>
                </c:pt>
                <c:pt idx="119">
                  <c:v>492.59199999999998</c:v>
                </c:pt>
                <c:pt idx="120">
                  <c:v>493.90899999999999</c:v>
                </c:pt>
                <c:pt idx="121">
                  <c:v>495.24200000000002</c:v>
                </c:pt>
                <c:pt idx="122">
                  <c:v>496.423</c:v>
                </c:pt>
                <c:pt idx="123">
                  <c:v>497.39600000000002</c:v>
                </c:pt>
                <c:pt idx="124">
                  <c:v>498.44200000000001</c:v>
                </c:pt>
                <c:pt idx="125">
                  <c:v>499.39800000000002</c:v>
                </c:pt>
                <c:pt idx="126">
                  <c:v>500.70100000000002</c:v>
                </c:pt>
                <c:pt idx="127">
                  <c:v>502.11900000000003</c:v>
                </c:pt>
                <c:pt idx="128">
                  <c:v>503.37799999999999</c:v>
                </c:pt>
                <c:pt idx="129">
                  <c:v>504.471</c:v>
                </c:pt>
                <c:pt idx="130">
                  <c:v>505.53300000000002</c:v>
                </c:pt>
                <c:pt idx="131">
                  <c:v>506.733</c:v>
                </c:pt>
                <c:pt idx="132">
                  <c:v>508.16399999999999</c:v>
                </c:pt>
                <c:pt idx="133">
                  <c:v>509.40899999999999</c:v>
                </c:pt>
                <c:pt idx="134">
                  <c:v>510.70800000000003</c:v>
                </c:pt>
                <c:pt idx="135">
                  <c:v>511.81400000000002</c:v>
                </c:pt>
                <c:pt idx="136">
                  <c:v>512.952</c:v>
                </c:pt>
                <c:pt idx="137">
                  <c:v>514.09</c:v>
                </c:pt>
                <c:pt idx="138">
                  <c:v>515.279</c:v>
                </c:pt>
                <c:pt idx="139">
                  <c:v>516.87599999999998</c:v>
                </c:pt>
                <c:pt idx="140">
                  <c:v>518.08600000000001</c:v>
                </c:pt>
                <c:pt idx="141">
                  <c:v>519.375</c:v>
                </c:pt>
                <c:pt idx="142">
                  <c:v>520.52599999999995</c:v>
                </c:pt>
                <c:pt idx="143">
                  <c:v>521.68100000000004</c:v>
                </c:pt>
                <c:pt idx="144">
                  <c:v>523.11900000000003</c:v>
                </c:pt>
                <c:pt idx="145">
                  <c:v>524.49599999999998</c:v>
                </c:pt>
                <c:pt idx="146">
                  <c:v>525.73800000000006</c:v>
                </c:pt>
                <c:pt idx="147">
                  <c:v>526.91200000000003</c:v>
                </c:pt>
                <c:pt idx="148">
                  <c:v>528.16099999999994</c:v>
                </c:pt>
                <c:pt idx="149">
                  <c:v>529.23299999999995</c:v>
                </c:pt>
                <c:pt idx="150">
                  <c:v>530.64800000000002</c:v>
                </c:pt>
                <c:pt idx="151">
                  <c:v>532.11400000000003</c:v>
                </c:pt>
                <c:pt idx="152">
                  <c:v>533.57799999999997</c:v>
                </c:pt>
                <c:pt idx="153">
                  <c:v>534.82000000000005</c:v>
                </c:pt>
                <c:pt idx="154">
                  <c:v>535.89099999999996</c:v>
                </c:pt>
                <c:pt idx="155">
                  <c:v>537.18299999999999</c:v>
                </c:pt>
                <c:pt idx="156">
                  <c:v>538.46199999999999</c:v>
                </c:pt>
                <c:pt idx="157">
                  <c:v>539.91800000000001</c:v>
                </c:pt>
                <c:pt idx="158">
                  <c:v>541.27499999999998</c:v>
                </c:pt>
                <c:pt idx="159">
                  <c:v>542.40099999999995</c:v>
                </c:pt>
                <c:pt idx="160">
                  <c:v>543.48199999999997</c:v>
                </c:pt>
                <c:pt idx="161">
                  <c:v>544.67999999999995</c:v>
                </c:pt>
                <c:pt idx="162">
                  <c:v>545.94600000000003</c:v>
                </c:pt>
                <c:pt idx="163">
                  <c:v>547.46299999999997</c:v>
                </c:pt>
                <c:pt idx="164">
                  <c:v>548.82799999999997</c:v>
                </c:pt>
                <c:pt idx="165">
                  <c:v>550.07899999999995</c:v>
                </c:pt>
                <c:pt idx="166">
                  <c:v>551.21199999999999</c:v>
                </c:pt>
                <c:pt idx="167">
                  <c:v>552.46600000000001</c:v>
                </c:pt>
                <c:pt idx="168">
                  <c:v>553.81399999999996</c:v>
                </c:pt>
                <c:pt idx="169">
                  <c:v>555.40800000000002</c:v>
                </c:pt>
                <c:pt idx="170">
                  <c:v>556.82799999999997</c:v>
                </c:pt>
                <c:pt idx="171">
                  <c:v>558.07899999999995</c:v>
                </c:pt>
                <c:pt idx="172">
                  <c:v>559.26099999999997</c:v>
                </c:pt>
                <c:pt idx="173">
                  <c:v>560.44200000000001</c:v>
                </c:pt>
                <c:pt idx="174">
                  <c:v>561.72699999999998</c:v>
                </c:pt>
                <c:pt idx="175">
                  <c:v>563.30499999999995</c:v>
                </c:pt>
                <c:pt idx="176">
                  <c:v>564.88099999999997</c:v>
                </c:pt>
                <c:pt idx="177">
                  <c:v>566.07399999999996</c:v>
                </c:pt>
                <c:pt idx="178">
                  <c:v>567.15499999999997</c:v>
                </c:pt>
                <c:pt idx="179">
                  <c:v>568.35699999999997</c:v>
                </c:pt>
                <c:pt idx="180">
                  <c:v>569.60500000000002</c:v>
                </c:pt>
                <c:pt idx="181">
                  <c:v>571.05799999999999</c:v>
                </c:pt>
                <c:pt idx="182">
                  <c:v>572.55700000000002</c:v>
                </c:pt>
                <c:pt idx="183">
                  <c:v>573.67899999999997</c:v>
                </c:pt>
                <c:pt idx="184">
                  <c:v>574.84900000000005</c:v>
                </c:pt>
                <c:pt idx="185">
                  <c:v>576.00199999999995</c:v>
                </c:pt>
                <c:pt idx="186">
                  <c:v>577.23900000000003</c:v>
                </c:pt>
                <c:pt idx="187">
                  <c:v>578.755</c:v>
                </c:pt>
                <c:pt idx="188">
                  <c:v>580.29300000000001</c:v>
                </c:pt>
                <c:pt idx="189">
                  <c:v>581.73</c:v>
                </c:pt>
                <c:pt idx="190">
                  <c:v>582.77099999999996</c:v>
                </c:pt>
                <c:pt idx="191">
                  <c:v>584</c:v>
                </c:pt>
                <c:pt idx="192">
                  <c:v>585.41700000000003</c:v>
                </c:pt>
                <c:pt idx="193">
                  <c:v>586.82799999999997</c:v>
                </c:pt>
                <c:pt idx="194">
                  <c:v>588.26900000000001</c:v>
                </c:pt>
                <c:pt idx="195">
                  <c:v>589.59699999999998</c:v>
                </c:pt>
                <c:pt idx="196">
                  <c:v>590.75099999999998</c:v>
                </c:pt>
                <c:pt idx="197">
                  <c:v>591.69600000000003</c:v>
                </c:pt>
                <c:pt idx="198">
                  <c:v>592.904</c:v>
                </c:pt>
                <c:pt idx="199">
                  <c:v>594.37900000000002</c:v>
                </c:pt>
                <c:pt idx="200">
                  <c:v>596.005</c:v>
                </c:pt>
                <c:pt idx="201">
                  <c:v>597.43899999999996</c:v>
                </c:pt>
                <c:pt idx="202">
                  <c:v>598.553</c:v>
                </c:pt>
                <c:pt idx="203">
                  <c:v>599.72699999999998</c:v>
                </c:pt>
                <c:pt idx="204">
                  <c:v>600.99400000000003</c:v>
                </c:pt>
                <c:pt idx="205">
                  <c:v>602.42600000000004</c:v>
                </c:pt>
                <c:pt idx="206">
                  <c:v>604.07000000000005</c:v>
                </c:pt>
                <c:pt idx="207">
                  <c:v>605.54</c:v>
                </c:pt>
                <c:pt idx="208">
                  <c:v>606.93899999999996</c:v>
                </c:pt>
                <c:pt idx="209">
                  <c:v>608.154</c:v>
                </c:pt>
                <c:pt idx="210">
                  <c:v>609.40200000000004</c:v>
                </c:pt>
                <c:pt idx="211">
                  <c:v>610.72</c:v>
                </c:pt>
                <c:pt idx="212">
                  <c:v>612.32799999999997</c:v>
                </c:pt>
                <c:pt idx="213">
                  <c:v>613.99699999999996</c:v>
                </c:pt>
                <c:pt idx="214">
                  <c:v>615.34199999999998</c:v>
                </c:pt>
                <c:pt idx="215">
                  <c:v>616.58699999999999</c:v>
                </c:pt>
                <c:pt idx="216">
                  <c:v>617.84500000000003</c:v>
                </c:pt>
                <c:pt idx="217">
                  <c:v>619.39499999999998</c:v>
                </c:pt>
                <c:pt idx="218">
                  <c:v>621.02</c:v>
                </c:pt>
                <c:pt idx="219">
                  <c:v>622.61500000000001</c:v>
                </c:pt>
                <c:pt idx="220">
                  <c:v>624.16099999999994</c:v>
                </c:pt>
                <c:pt idx="221">
                  <c:v>625.44600000000003</c:v>
                </c:pt>
                <c:pt idx="222">
                  <c:v>626.85699999999997</c:v>
                </c:pt>
                <c:pt idx="223">
                  <c:v>628.41800000000001</c:v>
                </c:pt>
                <c:pt idx="224">
                  <c:v>630.33399999999995</c:v>
                </c:pt>
                <c:pt idx="225">
                  <c:v>632.18700000000001</c:v>
                </c:pt>
                <c:pt idx="226">
                  <c:v>633.64599999999996</c:v>
                </c:pt>
                <c:pt idx="227">
                  <c:v>634.99699999999996</c:v>
                </c:pt>
                <c:pt idx="228">
                  <c:v>636.32299999999998</c:v>
                </c:pt>
                <c:pt idx="229">
                  <c:v>637.96600000000001</c:v>
                </c:pt>
                <c:pt idx="230">
                  <c:v>639.55700000000002</c:v>
                </c:pt>
                <c:pt idx="231">
                  <c:v>641.31799999999998</c:v>
                </c:pt>
                <c:pt idx="232">
                  <c:v>642.96500000000003</c:v>
                </c:pt>
                <c:pt idx="233">
                  <c:v>644.33699999999999</c:v>
                </c:pt>
                <c:pt idx="234">
                  <c:v>645.84199999999998</c:v>
                </c:pt>
                <c:pt idx="235">
                  <c:v>647.36400000000003</c:v>
                </c:pt>
                <c:pt idx="236">
                  <c:v>649.09900000000005</c:v>
                </c:pt>
                <c:pt idx="237">
                  <c:v>651.16600000000005</c:v>
                </c:pt>
                <c:pt idx="238">
                  <c:v>652.75099999999998</c:v>
                </c:pt>
                <c:pt idx="239">
                  <c:v>654.09400000000005</c:v>
                </c:pt>
                <c:pt idx="240">
                  <c:v>655.53</c:v>
                </c:pt>
                <c:pt idx="241">
                  <c:v>657.23800000000006</c:v>
                </c:pt>
                <c:pt idx="242">
                  <c:v>658.91</c:v>
                </c:pt>
                <c:pt idx="243">
                  <c:v>660.71500000000003</c:v>
                </c:pt>
                <c:pt idx="244">
                  <c:v>662.274</c:v>
                </c:pt>
                <c:pt idx="245">
                  <c:v>663.84699999999998</c:v>
                </c:pt>
                <c:pt idx="246">
                  <c:v>665.23099999999999</c:v>
                </c:pt>
                <c:pt idx="247">
                  <c:v>666.94200000000001</c:v>
                </c:pt>
                <c:pt idx="248">
                  <c:v>668.89200000000005</c:v>
                </c:pt>
                <c:pt idx="249">
                  <c:v>670.79899999999998</c:v>
                </c:pt>
                <c:pt idx="250">
                  <c:v>672.48800000000006</c:v>
                </c:pt>
                <c:pt idx="251">
                  <c:v>673.97699999999998</c:v>
                </c:pt>
                <c:pt idx="252">
                  <c:v>675.53</c:v>
                </c:pt>
                <c:pt idx="253">
                  <c:v>677.18</c:v>
                </c:pt>
                <c:pt idx="254">
                  <c:v>678.91399999999999</c:v>
                </c:pt>
                <c:pt idx="255">
                  <c:v>680.73599999999999</c:v>
                </c:pt>
                <c:pt idx="256">
                  <c:v>682.56799999999998</c:v>
                </c:pt>
                <c:pt idx="257">
                  <c:v>684.01700000000005</c:v>
                </c:pt>
                <c:pt idx="258">
                  <c:v>685.39200000000005</c:v>
                </c:pt>
                <c:pt idx="259">
                  <c:v>686.947</c:v>
                </c:pt>
                <c:pt idx="260">
                  <c:v>689.15</c:v>
                </c:pt>
                <c:pt idx="261">
                  <c:v>691.25599999999997</c:v>
                </c:pt>
                <c:pt idx="262">
                  <c:v>692.928</c:v>
                </c:pt>
                <c:pt idx="263">
                  <c:v>694.25699999999995</c:v>
                </c:pt>
                <c:pt idx="264">
                  <c:v>695.72799999999995</c:v>
                </c:pt>
                <c:pt idx="265">
                  <c:v>697.41200000000003</c:v>
                </c:pt>
                <c:pt idx="266">
                  <c:v>699.06399999999996</c:v>
                </c:pt>
                <c:pt idx="267">
                  <c:v>701.01199999999994</c:v>
                </c:pt>
                <c:pt idx="268">
                  <c:v>702.61800000000005</c:v>
                </c:pt>
                <c:pt idx="269">
                  <c:v>704.16</c:v>
                </c:pt>
                <c:pt idx="270">
                  <c:v>705.47199999999998</c:v>
                </c:pt>
                <c:pt idx="271">
                  <c:v>707.03399999999999</c:v>
                </c:pt>
                <c:pt idx="272">
                  <c:v>709.03599999999994</c:v>
                </c:pt>
                <c:pt idx="273">
                  <c:v>711.05100000000004</c:v>
                </c:pt>
                <c:pt idx="274">
                  <c:v>712.79399999999998</c:v>
                </c:pt>
                <c:pt idx="275">
                  <c:v>714.19799999999998</c:v>
                </c:pt>
                <c:pt idx="276">
                  <c:v>715.64400000000001</c:v>
                </c:pt>
                <c:pt idx="277">
                  <c:v>717.4</c:v>
                </c:pt>
                <c:pt idx="278">
                  <c:v>719.07399999999996</c:v>
                </c:pt>
                <c:pt idx="279">
                  <c:v>721</c:v>
                </c:pt>
                <c:pt idx="280">
                  <c:v>722.83100000000002</c:v>
                </c:pt>
                <c:pt idx="281">
                  <c:v>724.37300000000005</c:v>
                </c:pt>
                <c:pt idx="282">
                  <c:v>725.76400000000001</c:v>
                </c:pt>
                <c:pt idx="283">
                  <c:v>727.327</c:v>
                </c:pt>
                <c:pt idx="284">
                  <c:v>729.33600000000001</c:v>
                </c:pt>
                <c:pt idx="285">
                  <c:v>731.66800000000001</c:v>
                </c:pt>
                <c:pt idx="286">
                  <c:v>733.39200000000005</c:v>
                </c:pt>
                <c:pt idx="287">
                  <c:v>734.89700000000005</c:v>
                </c:pt>
                <c:pt idx="288">
                  <c:v>736.37900000000002</c:v>
                </c:pt>
                <c:pt idx="289">
                  <c:v>738.00699999999995</c:v>
                </c:pt>
                <c:pt idx="290">
                  <c:v>739.85199999999998</c:v>
                </c:pt>
                <c:pt idx="291">
                  <c:v>741.61400000000003</c:v>
                </c:pt>
                <c:pt idx="292">
                  <c:v>743.64400000000001</c:v>
                </c:pt>
                <c:pt idx="293">
                  <c:v>745.09</c:v>
                </c:pt>
                <c:pt idx="294">
                  <c:v>746.52599999999995</c:v>
                </c:pt>
                <c:pt idx="295">
                  <c:v>748.08399999999995</c:v>
                </c:pt>
                <c:pt idx="296">
                  <c:v>749.94600000000003</c:v>
                </c:pt>
                <c:pt idx="297">
                  <c:v>752.30799999999999</c:v>
                </c:pt>
                <c:pt idx="298">
                  <c:v>754.31799999999998</c:v>
                </c:pt>
                <c:pt idx="299">
                  <c:v>755.90099999999995</c:v>
                </c:pt>
                <c:pt idx="300">
                  <c:v>757.4</c:v>
                </c:pt>
                <c:pt idx="301">
                  <c:v>759.21199999999999</c:v>
                </c:pt>
                <c:pt idx="302">
                  <c:v>761.03200000000004</c:v>
                </c:pt>
                <c:pt idx="303">
                  <c:v>762.88499999999999</c:v>
                </c:pt>
                <c:pt idx="304">
                  <c:v>764.80399999999997</c:v>
                </c:pt>
                <c:pt idx="305">
                  <c:v>766.40499999999997</c:v>
                </c:pt>
                <c:pt idx="306">
                  <c:v>768.07799999999997</c:v>
                </c:pt>
                <c:pt idx="307">
                  <c:v>769.47900000000004</c:v>
                </c:pt>
                <c:pt idx="308">
                  <c:v>771.31200000000001</c:v>
                </c:pt>
                <c:pt idx="309">
                  <c:v>773.75099999999998</c:v>
                </c:pt>
                <c:pt idx="310">
                  <c:v>775.88099999999997</c:v>
                </c:pt>
                <c:pt idx="311">
                  <c:v>777.51599999999996</c:v>
                </c:pt>
                <c:pt idx="312">
                  <c:v>779.10799999999995</c:v>
                </c:pt>
                <c:pt idx="313">
                  <c:v>780.86400000000003</c:v>
                </c:pt>
                <c:pt idx="314">
                  <c:v>782.56700000000001</c:v>
                </c:pt>
                <c:pt idx="315">
                  <c:v>784.54200000000003</c:v>
                </c:pt>
                <c:pt idx="316">
                  <c:v>786.577</c:v>
                </c:pt>
                <c:pt idx="317">
                  <c:v>788.44100000000003</c:v>
                </c:pt>
                <c:pt idx="318">
                  <c:v>789.92200000000003</c:v>
                </c:pt>
                <c:pt idx="319">
                  <c:v>791.346</c:v>
                </c:pt>
                <c:pt idx="320">
                  <c:v>793.14800000000002</c:v>
                </c:pt>
                <c:pt idx="321">
                  <c:v>795.67399999999998</c:v>
                </c:pt>
                <c:pt idx="322">
                  <c:v>797.98199999999997</c:v>
                </c:pt>
                <c:pt idx="323">
                  <c:v>799.71600000000001</c:v>
                </c:pt>
                <c:pt idx="324">
                  <c:v>801.40599999999995</c:v>
                </c:pt>
                <c:pt idx="325">
                  <c:v>803.28499999999997</c:v>
                </c:pt>
                <c:pt idx="326">
                  <c:v>805.27700000000004</c:v>
                </c:pt>
                <c:pt idx="327">
                  <c:v>807.50699999999995</c:v>
                </c:pt>
                <c:pt idx="328">
                  <c:v>809.67</c:v>
                </c:pt>
                <c:pt idx="329">
                  <c:v>811.74900000000002</c:v>
                </c:pt>
                <c:pt idx="330">
                  <c:v>813.70899999999995</c:v>
                </c:pt>
                <c:pt idx="331">
                  <c:v>815.50400000000002</c:v>
                </c:pt>
                <c:pt idx="332">
                  <c:v>817.59799999999996</c:v>
                </c:pt>
                <c:pt idx="333">
                  <c:v>820.48599999999999</c:v>
                </c:pt>
                <c:pt idx="334">
                  <c:v>823.58500000000004</c:v>
                </c:pt>
                <c:pt idx="335">
                  <c:v>825.81700000000001</c:v>
                </c:pt>
                <c:pt idx="336">
                  <c:v>827.83399999999995</c:v>
                </c:pt>
                <c:pt idx="337">
                  <c:v>830.029</c:v>
                </c:pt>
                <c:pt idx="338">
                  <c:v>832.38199999999995</c:v>
                </c:pt>
                <c:pt idx="339">
                  <c:v>834.81399999999996</c:v>
                </c:pt>
                <c:pt idx="340">
                  <c:v>837.57500000000005</c:v>
                </c:pt>
                <c:pt idx="341">
                  <c:v>839.71299999999997</c:v>
                </c:pt>
                <c:pt idx="342">
                  <c:v>841.98099999999999</c:v>
                </c:pt>
                <c:pt idx="343">
                  <c:v>843.80799999999999</c:v>
                </c:pt>
                <c:pt idx="344">
                  <c:v>845.86599999999999</c:v>
                </c:pt>
                <c:pt idx="345">
                  <c:v>848.75199999999995</c:v>
                </c:pt>
                <c:pt idx="346">
                  <c:v>852</c:v>
                </c:pt>
                <c:pt idx="347">
                  <c:v>854.54399999999998</c:v>
                </c:pt>
                <c:pt idx="348">
                  <c:v>856.30499999999995</c:v>
                </c:pt>
                <c:pt idx="349">
                  <c:v>858.476</c:v>
                </c:pt>
                <c:pt idx="350">
                  <c:v>860.87</c:v>
                </c:pt>
                <c:pt idx="351">
                  <c:v>863.31100000000004</c:v>
                </c:pt>
                <c:pt idx="352">
                  <c:v>865.89700000000005</c:v>
                </c:pt>
                <c:pt idx="353">
                  <c:v>868.12400000000002</c:v>
                </c:pt>
                <c:pt idx="354">
                  <c:v>870.23</c:v>
                </c:pt>
                <c:pt idx="355">
                  <c:v>872.20600000000002</c:v>
                </c:pt>
                <c:pt idx="356">
                  <c:v>874.15</c:v>
                </c:pt>
                <c:pt idx="357">
                  <c:v>876.59299999999996</c:v>
                </c:pt>
                <c:pt idx="358">
                  <c:v>879.57</c:v>
                </c:pt>
                <c:pt idx="359">
                  <c:v>881.22699999999998</c:v>
                </c:pt>
                <c:pt idx="360">
                  <c:v>877.58399999999995</c:v>
                </c:pt>
                <c:pt idx="361">
                  <c:v>876.13900000000001</c:v>
                </c:pt>
                <c:pt idx="362">
                  <c:v>878.57</c:v>
                </c:pt>
                <c:pt idx="363">
                  <c:v>880.69299999999998</c:v>
                </c:pt>
                <c:pt idx="364">
                  <c:v>883.14800000000002</c:v>
                </c:pt>
                <c:pt idx="365">
                  <c:v>885.72500000000002</c:v>
                </c:pt>
                <c:pt idx="366">
                  <c:v>887.93399999999997</c:v>
                </c:pt>
                <c:pt idx="367">
                  <c:v>889.99699999999996</c:v>
                </c:pt>
                <c:pt idx="368">
                  <c:v>892.07600000000002</c:v>
                </c:pt>
                <c:pt idx="369">
                  <c:v>894.428</c:v>
                </c:pt>
                <c:pt idx="370">
                  <c:v>897.63300000000004</c:v>
                </c:pt>
                <c:pt idx="371">
                  <c:v>900.75599999999997</c:v>
                </c:pt>
                <c:pt idx="372">
                  <c:v>902.99199999999996</c:v>
                </c:pt>
                <c:pt idx="373">
                  <c:v>905.048</c:v>
                </c:pt>
                <c:pt idx="374">
                  <c:v>907.36</c:v>
                </c:pt>
                <c:pt idx="375">
                  <c:v>910.03</c:v>
                </c:pt>
                <c:pt idx="376">
                  <c:v>912.77300000000002</c:v>
                </c:pt>
                <c:pt idx="377">
                  <c:v>915.38300000000004</c:v>
                </c:pt>
                <c:pt idx="378">
                  <c:v>917.74199999999996</c:v>
                </c:pt>
                <c:pt idx="379">
                  <c:v>919.96100000000001</c:v>
                </c:pt>
                <c:pt idx="380">
                  <c:v>922.00199999999995</c:v>
                </c:pt>
                <c:pt idx="381">
                  <c:v>924.34799999999996</c:v>
                </c:pt>
                <c:pt idx="382">
                  <c:v>927.48199999999997</c:v>
                </c:pt>
                <c:pt idx="383">
                  <c:v>930.79100000000005</c:v>
                </c:pt>
                <c:pt idx="384">
                  <c:v>933.35400000000004</c:v>
                </c:pt>
                <c:pt idx="385">
                  <c:v>935.49099999999999</c:v>
                </c:pt>
                <c:pt idx="386">
                  <c:v>937.76800000000003</c:v>
                </c:pt>
                <c:pt idx="387">
                  <c:v>940.495</c:v>
                </c:pt>
                <c:pt idx="388">
                  <c:v>943.255</c:v>
                </c:pt>
                <c:pt idx="389">
                  <c:v>946.11400000000003</c:v>
                </c:pt>
                <c:pt idx="390">
                  <c:v>948.46100000000001</c:v>
                </c:pt>
                <c:pt idx="391">
                  <c:v>950.75099999999998</c:v>
                </c:pt>
                <c:pt idx="392">
                  <c:v>952.89400000000001</c:v>
                </c:pt>
                <c:pt idx="393">
                  <c:v>955.11400000000003</c:v>
                </c:pt>
                <c:pt idx="394">
                  <c:v>958.31799999999998</c:v>
                </c:pt>
                <c:pt idx="395">
                  <c:v>961.79300000000001</c:v>
                </c:pt>
                <c:pt idx="396">
                  <c:v>964.33600000000001</c:v>
                </c:pt>
                <c:pt idx="397">
                  <c:v>966.327</c:v>
                </c:pt>
                <c:pt idx="398">
                  <c:v>968.59400000000005</c:v>
                </c:pt>
                <c:pt idx="399">
                  <c:v>971.20600000000002</c:v>
                </c:pt>
                <c:pt idx="400">
                  <c:v>974.20899999999995</c:v>
                </c:pt>
                <c:pt idx="401">
                  <c:v>976.95100000000002</c:v>
                </c:pt>
                <c:pt idx="402">
                  <c:v>979.53700000000003</c:v>
                </c:pt>
                <c:pt idx="403">
                  <c:v>981.81899999999996</c:v>
                </c:pt>
                <c:pt idx="404">
                  <c:v>983.94600000000003</c:v>
                </c:pt>
                <c:pt idx="405">
                  <c:v>986.23099999999999</c:v>
                </c:pt>
                <c:pt idx="406">
                  <c:v>989.02300000000002</c:v>
                </c:pt>
                <c:pt idx="407">
                  <c:v>992.58</c:v>
                </c:pt>
                <c:pt idx="408">
                  <c:v>995.36500000000001</c:v>
                </c:pt>
                <c:pt idx="409">
                  <c:v>997.52700000000004</c:v>
                </c:pt>
                <c:pt idx="410">
                  <c:v>999.7</c:v>
                </c:pt>
                <c:pt idx="411">
                  <c:v>1002.293</c:v>
                </c:pt>
                <c:pt idx="412">
                  <c:v>1005.21</c:v>
                </c:pt>
                <c:pt idx="413">
                  <c:v>1008.1319999999999</c:v>
                </c:pt>
                <c:pt idx="414">
                  <c:v>1010.68</c:v>
                </c:pt>
                <c:pt idx="415">
                  <c:v>1013.128</c:v>
                </c:pt>
                <c:pt idx="416">
                  <c:v>1015.349</c:v>
                </c:pt>
                <c:pt idx="417">
                  <c:v>1017.636</c:v>
                </c:pt>
                <c:pt idx="418">
                  <c:v>1020.462</c:v>
                </c:pt>
                <c:pt idx="419">
                  <c:v>1023.788</c:v>
                </c:pt>
                <c:pt idx="420">
                  <c:v>1026.7850000000001</c:v>
                </c:pt>
                <c:pt idx="421">
                  <c:v>1028.885</c:v>
                </c:pt>
                <c:pt idx="422">
                  <c:v>1031.201</c:v>
                </c:pt>
                <c:pt idx="423">
                  <c:v>1033.769</c:v>
                </c:pt>
                <c:pt idx="424">
                  <c:v>1036.7670000000001</c:v>
                </c:pt>
                <c:pt idx="425">
                  <c:v>1039.5930000000001</c:v>
                </c:pt>
                <c:pt idx="426">
                  <c:v>1042.116</c:v>
                </c:pt>
                <c:pt idx="427">
                  <c:v>1044.49</c:v>
                </c:pt>
                <c:pt idx="428">
                  <c:v>1046.7139999999999</c:v>
                </c:pt>
                <c:pt idx="429">
                  <c:v>1048.9490000000001</c:v>
                </c:pt>
                <c:pt idx="430">
                  <c:v>1051.643</c:v>
                </c:pt>
                <c:pt idx="431">
                  <c:v>1054.8900000000001</c:v>
                </c:pt>
                <c:pt idx="432">
                  <c:v>1058.1320000000001</c:v>
                </c:pt>
                <c:pt idx="433">
                  <c:v>1060.54</c:v>
                </c:pt>
                <c:pt idx="434">
                  <c:v>1062.7860000000001</c:v>
                </c:pt>
                <c:pt idx="435">
                  <c:v>1065.3630000000001</c:v>
                </c:pt>
                <c:pt idx="436">
                  <c:v>1068.287</c:v>
                </c:pt>
                <c:pt idx="437">
                  <c:v>1071.153</c:v>
                </c:pt>
                <c:pt idx="438">
                  <c:v>1073.9159999999999</c:v>
                </c:pt>
                <c:pt idx="439">
                  <c:v>1076.2449999999999</c:v>
                </c:pt>
                <c:pt idx="440">
                  <c:v>1078.5709999999999</c:v>
                </c:pt>
                <c:pt idx="441">
                  <c:v>1080.768</c:v>
                </c:pt>
                <c:pt idx="442">
                  <c:v>1083.354</c:v>
                </c:pt>
                <c:pt idx="443">
                  <c:v>1086.644</c:v>
                </c:pt>
                <c:pt idx="444">
                  <c:v>1089.855</c:v>
                </c:pt>
                <c:pt idx="445">
                  <c:v>1092.175</c:v>
                </c:pt>
                <c:pt idx="446">
                  <c:v>1094.4259999999999</c:v>
                </c:pt>
                <c:pt idx="447">
                  <c:v>1097.0340000000001</c:v>
                </c:pt>
                <c:pt idx="448">
                  <c:v>1099.9159999999999</c:v>
                </c:pt>
                <c:pt idx="449">
                  <c:v>1102.806</c:v>
                </c:pt>
                <c:pt idx="450">
                  <c:v>1105.5309999999999</c:v>
                </c:pt>
                <c:pt idx="451">
                  <c:v>1107.874</c:v>
                </c:pt>
                <c:pt idx="452">
                  <c:v>1110.1579999999999</c:v>
                </c:pt>
                <c:pt idx="453">
                  <c:v>1112.5530000000001</c:v>
                </c:pt>
                <c:pt idx="454">
                  <c:v>1115.126</c:v>
                </c:pt>
                <c:pt idx="455">
                  <c:v>1118.2470000000001</c:v>
                </c:pt>
                <c:pt idx="456">
                  <c:v>1121.337</c:v>
                </c:pt>
                <c:pt idx="457">
                  <c:v>1123.924</c:v>
                </c:pt>
                <c:pt idx="458">
                  <c:v>1126.2360000000001</c:v>
                </c:pt>
                <c:pt idx="459">
                  <c:v>1128.7360000000001</c:v>
                </c:pt>
                <c:pt idx="460">
                  <c:v>1131.751</c:v>
                </c:pt>
                <c:pt idx="461">
                  <c:v>1134.808</c:v>
                </c:pt>
                <c:pt idx="462">
                  <c:v>1137.6659999999999</c:v>
                </c:pt>
                <c:pt idx="463">
                  <c:v>1140.172</c:v>
                </c:pt>
                <c:pt idx="464">
                  <c:v>1142.6780000000001</c:v>
                </c:pt>
                <c:pt idx="465">
                  <c:v>1144.9639999999999</c:v>
                </c:pt>
                <c:pt idx="466">
                  <c:v>1147.607</c:v>
                </c:pt>
                <c:pt idx="467">
                  <c:v>1150.672</c:v>
                </c:pt>
                <c:pt idx="468">
                  <c:v>1154.0229999999999</c:v>
                </c:pt>
                <c:pt idx="469">
                  <c:v>1156.673</c:v>
                </c:pt>
                <c:pt idx="470">
                  <c:v>1159.0060000000001</c:v>
                </c:pt>
                <c:pt idx="471">
                  <c:v>1161.5329999999999</c:v>
                </c:pt>
                <c:pt idx="472">
                  <c:v>1164.395</c:v>
                </c:pt>
                <c:pt idx="473">
                  <c:v>1167.5709999999999</c:v>
                </c:pt>
                <c:pt idx="474">
                  <c:v>1170.5219999999999</c:v>
                </c:pt>
                <c:pt idx="475">
                  <c:v>1172.9190000000001</c:v>
                </c:pt>
                <c:pt idx="476">
                  <c:v>1175.5170000000001</c:v>
                </c:pt>
                <c:pt idx="477">
                  <c:v>1177.9449999999999</c:v>
                </c:pt>
                <c:pt idx="478">
                  <c:v>1180.663</c:v>
                </c:pt>
                <c:pt idx="479">
                  <c:v>1183.692</c:v>
                </c:pt>
                <c:pt idx="480">
                  <c:v>1187.1079999999999</c:v>
                </c:pt>
                <c:pt idx="481">
                  <c:v>1189.942</c:v>
                </c:pt>
                <c:pt idx="482">
                  <c:v>1192.3009999999999</c:v>
                </c:pt>
                <c:pt idx="483">
                  <c:v>1194.8679999999999</c:v>
                </c:pt>
                <c:pt idx="484">
                  <c:v>1197.8989999999999</c:v>
                </c:pt>
                <c:pt idx="485">
                  <c:v>1200.93</c:v>
                </c:pt>
                <c:pt idx="486">
                  <c:v>1203.95</c:v>
                </c:pt>
                <c:pt idx="487">
                  <c:v>1206.6579999999999</c:v>
                </c:pt>
                <c:pt idx="488">
                  <c:v>1209.2739999999999</c:v>
                </c:pt>
                <c:pt idx="489">
                  <c:v>1211.6489999999999</c:v>
                </c:pt>
                <c:pt idx="490">
                  <c:v>1214.404</c:v>
                </c:pt>
                <c:pt idx="491">
                  <c:v>1217.549</c:v>
                </c:pt>
                <c:pt idx="492">
                  <c:v>1221.1220000000001</c:v>
                </c:pt>
                <c:pt idx="493">
                  <c:v>1224.1199999999999</c:v>
                </c:pt>
                <c:pt idx="494">
                  <c:v>1226.6110000000001</c:v>
                </c:pt>
                <c:pt idx="495">
                  <c:v>1229.2249999999999</c:v>
                </c:pt>
                <c:pt idx="496">
                  <c:v>1232.05</c:v>
                </c:pt>
                <c:pt idx="497">
                  <c:v>1235.2919999999999</c:v>
                </c:pt>
                <c:pt idx="498">
                  <c:v>1238.6389999999999</c:v>
                </c:pt>
                <c:pt idx="499">
                  <c:v>1241.4780000000001</c:v>
                </c:pt>
                <c:pt idx="500">
                  <c:v>1244.038</c:v>
                </c:pt>
                <c:pt idx="501">
                  <c:v>1246.6179999999999</c:v>
                </c:pt>
                <c:pt idx="502">
                  <c:v>1249.2829999999999</c:v>
                </c:pt>
                <c:pt idx="503">
                  <c:v>1252.412</c:v>
                </c:pt>
                <c:pt idx="504">
                  <c:v>1256.1410000000001</c:v>
                </c:pt>
                <c:pt idx="505">
                  <c:v>1259.23</c:v>
                </c:pt>
                <c:pt idx="506">
                  <c:v>1261.6980000000001</c:v>
                </c:pt>
                <c:pt idx="507">
                  <c:v>1264.165</c:v>
                </c:pt>
                <c:pt idx="508">
                  <c:v>1267.0630000000001</c:v>
                </c:pt>
                <c:pt idx="509">
                  <c:v>1270.3679999999999</c:v>
                </c:pt>
                <c:pt idx="510">
                  <c:v>1273.636</c:v>
                </c:pt>
                <c:pt idx="511">
                  <c:v>1276.5219999999999</c:v>
                </c:pt>
                <c:pt idx="512">
                  <c:v>1279.4010000000001</c:v>
                </c:pt>
                <c:pt idx="513">
                  <c:v>1281.809</c:v>
                </c:pt>
                <c:pt idx="514">
                  <c:v>1284.5650000000001</c:v>
                </c:pt>
                <c:pt idx="515">
                  <c:v>1287.6379999999999</c:v>
                </c:pt>
                <c:pt idx="516">
                  <c:v>1291.1559999999999</c:v>
                </c:pt>
                <c:pt idx="517">
                  <c:v>1294.2729999999999</c:v>
                </c:pt>
                <c:pt idx="518">
                  <c:v>1296.9880000000001</c:v>
                </c:pt>
                <c:pt idx="519">
                  <c:v>1299.712</c:v>
                </c:pt>
                <c:pt idx="520">
                  <c:v>1302.489</c:v>
                </c:pt>
                <c:pt idx="521">
                  <c:v>1305.6849999999999</c:v>
                </c:pt>
                <c:pt idx="522">
                  <c:v>1308.9549999999999</c:v>
                </c:pt>
                <c:pt idx="523">
                  <c:v>1312.098</c:v>
                </c:pt>
                <c:pt idx="524">
                  <c:v>1314.886</c:v>
                </c:pt>
                <c:pt idx="525">
                  <c:v>1317.4739999999999</c:v>
                </c:pt>
                <c:pt idx="526">
                  <c:v>1320.076</c:v>
                </c:pt>
                <c:pt idx="527">
                  <c:v>1323.1659999999999</c:v>
                </c:pt>
                <c:pt idx="528">
                  <c:v>1326.7049999999999</c:v>
                </c:pt>
                <c:pt idx="529">
                  <c:v>1330.3489999999999</c:v>
                </c:pt>
                <c:pt idx="530">
                  <c:v>1333.078</c:v>
                </c:pt>
                <c:pt idx="531">
                  <c:v>1335.759</c:v>
                </c:pt>
                <c:pt idx="532">
                  <c:v>1338.5319999999999</c:v>
                </c:pt>
                <c:pt idx="533">
                  <c:v>1341.6079999999999</c:v>
                </c:pt>
                <c:pt idx="534">
                  <c:v>1344.8430000000001</c:v>
                </c:pt>
                <c:pt idx="535">
                  <c:v>1347.9849999999999</c:v>
                </c:pt>
                <c:pt idx="536">
                  <c:v>1351.0530000000001</c:v>
                </c:pt>
                <c:pt idx="537">
                  <c:v>1353.798</c:v>
                </c:pt>
                <c:pt idx="538">
                  <c:v>1356.3440000000001</c:v>
                </c:pt>
                <c:pt idx="539">
                  <c:v>1359.316</c:v>
                </c:pt>
                <c:pt idx="540">
                  <c:v>1362.8409999999999</c:v>
                </c:pt>
                <c:pt idx="541">
                  <c:v>1366.45</c:v>
                </c:pt>
                <c:pt idx="542">
                  <c:v>1369.5129999999999</c:v>
                </c:pt>
                <c:pt idx="543">
                  <c:v>1372.173</c:v>
                </c:pt>
                <c:pt idx="544">
                  <c:v>1375.075</c:v>
                </c:pt>
                <c:pt idx="545">
                  <c:v>1378.1659999999999</c:v>
                </c:pt>
                <c:pt idx="546">
                  <c:v>1381.521</c:v>
                </c:pt>
                <c:pt idx="547">
                  <c:v>1384.787</c:v>
                </c:pt>
                <c:pt idx="548">
                  <c:v>1387.7860000000001</c:v>
                </c:pt>
                <c:pt idx="549">
                  <c:v>1390.5640000000001</c:v>
                </c:pt>
                <c:pt idx="550">
                  <c:v>1393.231</c:v>
                </c:pt>
                <c:pt idx="551">
                  <c:v>1396.1030000000001</c:v>
                </c:pt>
                <c:pt idx="552">
                  <c:v>1399.8109999999999</c:v>
                </c:pt>
                <c:pt idx="553">
                  <c:v>1403.46</c:v>
                </c:pt>
                <c:pt idx="554">
                  <c:v>1406.5170000000001</c:v>
                </c:pt>
                <c:pt idx="555">
                  <c:v>1409.098</c:v>
                </c:pt>
                <c:pt idx="556">
                  <c:v>1411.9280000000001</c:v>
                </c:pt>
                <c:pt idx="557">
                  <c:v>1414.9369999999999</c:v>
                </c:pt>
                <c:pt idx="558">
                  <c:v>1418.3050000000001</c:v>
                </c:pt>
                <c:pt idx="559">
                  <c:v>1421.7840000000001</c:v>
                </c:pt>
                <c:pt idx="560">
                  <c:v>1424.896</c:v>
                </c:pt>
                <c:pt idx="561">
                  <c:v>1427.8340000000001</c:v>
                </c:pt>
                <c:pt idx="562">
                  <c:v>1430.5160000000001</c:v>
                </c:pt>
                <c:pt idx="563">
                  <c:v>1433.3910000000001</c:v>
                </c:pt>
                <c:pt idx="564">
                  <c:v>1437.001</c:v>
                </c:pt>
                <c:pt idx="565">
                  <c:v>1440.8879999999999</c:v>
                </c:pt>
                <c:pt idx="566">
                  <c:v>1444.028</c:v>
                </c:pt>
                <c:pt idx="567">
                  <c:v>1446.769</c:v>
                </c:pt>
                <c:pt idx="568">
                  <c:v>1449.528</c:v>
                </c:pt>
                <c:pt idx="569">
                  <c:v>1452.4380000000001</c:v>
                </c:pt>
                <c:pt idx="570">
                  <c:v>1455.8610000000001</c:v>
                </c:pt>
                <c:pt idx="571">
                  <c:v>1459.395</c:v>
                </c:pt>
                <c:pt idx="572">
                  <c:v>1462.5920000000001</c:v>
                </c:pt>
                <c:pt idx="573">
                  <c:v>1465.4590000000001</c:v>
                </c:pt>
                <c:pt idx="574">
                  <c:v>1468.2719999999999</c:v>
                </c:pt>
                <c:pt idx="575">
                  <c:v>1471.047</c:v>
                </c:pt>
                <c:pt idx="576">
                  <c:v>1474.6969999999999</c:v>
                </c:pt>
                <c:pt idx="577">
                  <c:v>1478.576</c:v>
                </c:pt>
                <c:pt idx="578">
                  <c:v>1482.027</c:v>
                </c:pt>
                <c:pt idx="579">
                  <c:v>1484.85</c:v>
                </c:pt>
                <c:pt idx="580">
                  <c:v>1487.6759999999999</c:v>
                </c:pt>
                <c:pt idx="581">
                  <c:v>1490.7159999999999</c:v>
                </c:pt>
                <c:pt idx="582">
                  <c:v>1494.1110000000001</c:v>
                </c:pt>
                <c:pt idx="583">
                  <c:v>1497.434</c:v>
                </c:pt>
                <c:pt idx="584">
                  <c:v>1500.9069999999999</c:v>
                </c:pt>
                <c:pt idx="585">
                  <c:v>1503.9259999999999</c:v>
                </c:pt>
                <c:pt idx="586">
                  <c:v>1506.6669999999999</c:v>
                </c:pt>
                <c:pt idx="587">
                  <c:v>1509.355</c:v>
                </c:pt>
                <c:pt idx="588">
                  <c:v>1512.789</c:v>
                </c:pt>
                <c:pt idx="589">
                  <c:v>1516.884</c:v>
                </c:pt>
                <c:pt idx="590">
                  <c:v>1520.4169999999999</c:v>
                </c:pt>
                <c:pt idx="591">
                  <c:v>1523.2819999999999</c:v>
                </c:pt>
                <c:pt idx="592">
                  <c:v>1526.115</c:v>
                </c:pt>
                <c:pt idx="593">
                  <c:v>1529.16</c:v>
                </c:pt>
                <c:pt idx="594">
                  <c:v>1532.421</c:v>
                </c:pt>
                <c:pt idx="595">
                  <c:v>1535.6590000000001</c:v>
                </c:pt>
                <c:pt idx="596">
                  <c:v>1538.9960000000001</c:v>
                </c:pt>
                <c:pt idx="597">
                  <c:v>1542.252</c:v>
                </c:pt>
                <c:pt idx="598">
                  <c:v>1544.83</c:v>
                </c:pt>
                <c:pt idx="599">
                  <c:v>1547.587</c:v>
                </c:pt>
                <c:pt idx="600">
                  <c:v>1550.845</c:v>
                </c:pt>
                <c:pt idx="601">
                  <c:v>1554.8889999999999</c:v>
                </c:pt>
                <c:pt idx="602">
                  <c:v>1558.556</c:v>
                </c:pt>
                <c:pt idx="603">
                  <c:v>1561.5609999999999</c:v>
                </c:pt>
                <c:pt idx="604">
                  <c:v>1564.605</c:v>
                </c:pt>
                <c:pt idx="605">
                  <c:v>1567.5219999999999</c:v>
                </c:pt>
                <c:pt idx="606">
                  <c:v>1570.703</c:v>
                </c:pt>
                <c:pt idx="607">
                  <c:v>1574.1</c:v>
                </c:pt>
                <c:pt idx="608">
                  <c:v>1577.518</c:v>
                </c:pt>
                <c:pt idx="609">
                  <c:v>1580.7449999999999</c:v>
                </c:pt>
                <c:pt idx="610">
                  <c:v>1583.7860000000001</c:v>
                </c:pt>
                <c:pt idx="611">
                  <c:v>1586.471</c:v>
                </c:pt>
                <c:pt idx="612">
                  <c:v>1589.52</c:v>
                </c:pt>
                <c:pt idx="613">
                  <c:v>1593.489</c:v>
                </c:pt>
                <c:pt idx="614">
                  <c:v>1597.4190000000001</c:v>
                </c:pt>
                <c:pt idx="615">
                  <c:v>1600.722</c:v>
                </c:pt>
                <c:pt idx="616">
                  <c:v>1603.556</c:v>
                </c:pt>
                <c:pt idx="617">
                  <c:v>1606.424</c:v>
                </c:pt>
                <c:pt idx="618">
                  <c:v>1609.5050000000001</c:v>
                </c:pt>
                <c:pt idx="619">
                  <c:v>1612.7280000000001</c:v>
                </c:pt>
                <c:pt idx="620">
                  <c:v>1616.3109999999999</c:v>
                </c:pt>
                <c:pt idx="621">
                  <c:v>1619.7819999999999</c:v>
                </c:pt>
                <c:pt idx="622">
                  <c:v>1622.828</c:v>
                </c:pt>
                <c:pt idx="623">
                  <c:v>1625.5319999999999</c:v>
                </c:pt>
                <c:pt idx="624">
                  <c:v>1628.3710000000001</c:v>
                </c:pt>
                <c:pt idx="625">
                  <c:v>1632.021</c:v>
                </c:pt>
                <c:pt idx="626">
                  <c:v>1636.239</c:v>
                </c:pt>
                <c:pt idx="627">
                  <c:v>1640.0360000000001</c:v>
                </c:pt>
                <c:pt idx="628">
                  <c:v>1642.8109999999999</c:v>
                </c:pt>
                <c:pt idx="629">
                  <c:v>1645.836</c:v>
                </c:pt>
                <c:pt idx="630">
                  <c:v>1649.059</c:v>
                </c:pt>
                <c:pt idx="631">
                  <c:v>1652.3610000000001</c:v>
                </c:pt>
                <c:pt idx="632">
                  <c:v>1655.751</c:v>
                </c:pt>
                <c:pt idx="633">
                  <c:v>1658.999</c:v>
                </c:pt>
                <c:pt idx="634">
                  <c:v>1662.0640000000001</c:v>
                </c:pt>
                <c:pt idx="635">
                  <c:v>1664.7339999999999</c:v>
                </c:pt>
                <c:pt idx="636">
                  <c:v>1667.4380000000001</c:v>
                </c:pt>
                <c:pt idx="637">
                  <c:v>1670.92</c:v>
                </c:pt>
                <c:pt idx="638">
                  <c:v>1675.123</c:v>
                </c:pt>
                <c:pt idx="639">
                  <c:v>1678.7950000000001</c:v>
                </c:pt>
                <c:pt idx="640">
                  <c:v>1681.6559999999999</c:v>
                </c:pt>
                <c:pt idx="641">
                  <c:v>1684.5550000000001</c:v>
                </c:pt>
                <c:pt idx="642">
                  <c:v>1687.6769999999999</c:v>
                </c:pt>
                <c:pt idx="643">
                  <c:v>1690.847</c:v>
                </c:pt>
                <c:pt idx="644">
                  <c:v>1694.2739999999999</c:v>
                </c:pt>
                <c:pt idx="645">
                  <c:v>1697.867</c:v>
                </c:pt>
                <c:pt idx="646">
                  <c:v>1700.99</c:v>
                </c:pt>
                <c:pt idx="647">
                  <c:v>1703.758</c:v>
                </c:pt>
                <c:pt idx="648">
                  <c:v>1706.4770000000001</c:v>
                </c:pt>
                <c:pt idx="649">
                  <c:v>1710.1379999999999</c:v>
                </c:pt>
                <c:pt idx="650">
                  <c:v>1714.7249999999999</c:v>
                </c:pt>
                <c:pt idx="651">
                  <c:v>1718.73</c:v>
                </c:pt>
                <c:pt idx="652">
                  <c:v>1721.6990000000001</c:v>
                </c:pt>
                <c:pt idx="653">
                  <c:v>1724.59</c:v>
                </c:pt>
                <c:pt idx="654">
                  <c:v>1727.6859999999999</c:v>
                </c:pt>
                <c:pt idx="655">
                  <c:v>1731.06</c:v>
                </c:pt>
                <c:pt idx="656">
                  <c:v>1734.606</c:v>
                </c:pt>
                <c:pt idx="657">
                  <c:v>1738.2470000000001</c:v>
                </c:pt>
                <c:pt idx="658">
                  <c:v>1741.27</c:v>
                </c:pt>
                <c:pt idx="659">
                  <c:v>1744.1869999999999</c:v>
                </c:pt>
                <c:pt idx="660">
                  <c:v>1746.7570000000001</c:v>
                </c:pt>
                <c:pt idx="661">
                  <c:v>1750.1110000000001</c:v>
                </c:pt>
                <c:pt idx="662">
                  <c:v>1754.559</c:v>
                </c:pt>
                <c:pt idx="663">
                  <c:v>1759.019</c:v>
                </c:pt>
                <c:pt idx="664">
                  <c:v>1761.6210000000001</c:v>
                </c:pt>
                <c:pt idx="665">
                  <c:v>1764.6189999999999</c:v>
                </c:pt>
                <c:pt idx="666">
                  <c:v>1767.866</c:v>
                </c:pt>
                <c:pt idx="667">
                  <c:v>1771.229</c:v>
                </c:pt>
                <c:pt idx="668">
                  <c:v>1774.7729999999999</c:v>
                </c:pt>
                <c:pt idx="669">
                  <c:v>1778.193</c:v>
                </c:pt>
                <c:pt idx="670">
                  <c:v>1781.165</c:v>
                </c:pt>
                <c:pt idx="671">
                  <c:v>1783.865</c:v>
                </c:pt>
                <c:pt idx="672">
                  <c:v>1786.5139999999999</c:v>
                </c:pt>
                <c:pt idx="673">
                  <c:v>1790.2260000000001</c:v>
                </c:pt>
                <c:pt idx="674">
                  <c:v>1794.607</c:v>
                </c:pt>
                <c:pt idx="675">
                  <c:v>1798.28</c:v>
                </c:pt>
                <c:pt idx="676">
                  <c:v>1801.046</c:v>
                </c:pt>
                <c:pt idx="677">
                  <c:v>1803.7629999999999</c:v>
                </c:pt>
                <c:pt idx="678">
                  <c:v>1806.991</c:v>
                </c:pt>
                <c:pt idx="679">
                  <c:v>1810.252</c:v>
                </c:pt>
                <c:pt idx="680">
                  <c:v>1813.6880000000001</c:v>
                </c:pt>
                <c:pt idx="681">
                  <c:v>1817.2370000000001</c:v>
                </c:pt>
                <c:pt idx="682">
                  <c:v>1820.24</c:v>
                </c:pt>
                <c:pt idx="683">
                  <c:v>1823.0119999999999</c:v>
                </c:pt>
                <c:pt idx="684">
                  <c:v>1825.7840000000001</c:v>
                </c:pt>
                <c:pt idx="685">
                  <c:v>1828.9490000000001</c:v>
                </c:pt>
                <c:pt idx="686">
                  <c:v>1833.232</c:v>
                </c:pt>
                <c:pt idx="687">
                  <c:v>1837.192</c:v>
                </c:pt>
                <c:pt idx="688">
                  <c:v>1840.4649999999999</c:v>
                </c:pt>
                <c:pt idx="689">
                  <c:v>1843.3150000000001</c:v>
                </c:pt>
                <c:pt idx="690">
                  <c:v>1846.5809999999999</c:v>
                </c:pt>
                <c:pt idx="691">
                  <c:v>1850.211</c:v>
                </c:pt>
                <c:pt idx="692">
                  <c:v>1853.893</c:v>
                </c:pt>
                <c:pt idx="693">
                  <c:v>1857.39</c:v>
                </c:pt>
                <c:pt idx="694">
                  <c:v>1860.559</c:v>
                </c:pt>
                <c:pt idx="695">
                  <c:v>1863.7159999999999</c:v>
                </c:pt>
                <c:pt idx="696">
                  <c:v>1866.67</c:v>
                </c:pt>
                <c:pt idx="697">
                  <c:v>1869.6969999999999</c:v>
                </c:pt>
                <c:pt idx="698">
                  <c:v>1873.8679999999999</c:v>
                </c:pt>
                <c:pt idx="699">
                  <c:v>1878.373</c:v>
                </c:pt>
                <c:pt idx="700">
                  <c:v>1881.7159999999999</c:v>
                </c:pt>
                <c:pt idx="701">
                  <c:v>1884.5</c:v>
                </c:pt>
                <c:pt idx="702">
                  <c:v>1887.604</c:v>
                </c:pt>
                <c:pt idx="703">
                  <c:v>1891.135</c:v>
                </c:pt>
                <c:pt idx="704">
                  <c:v>1894.912</c:v>
                </c:pt>
                <c:pt idx="705">
                  <c:v>1898.6610000000001</c:v>
                </c:pt>
                <c:pt idx="706">
                  <c:v>1901.9580000000001</c:v>
                </c:pt>
                <c:pt idx="707">
                  <c:v>1905.11</c:v>
                </c:pt>
                <c:pt idx="708">
                  <c:v>1908.164</c:v>
                </c:pt>
                <c:pt idx="709">
                  <c:v>1911.175</c:v>
                </c:pt>
                <c:pt idx="710">
                  <c:v>1915.028</c:v>
                </c:pt>
                <c:pt idx="711">
                  <c:v>1919.604</c:v>
                </c:pt>
                <c:pt idx="712">
                  <c:v>1923.204</c:v>
                </c:pt>
                <c:pt idx="713">
                  <c:v>1926.0640000000001</c:v>
                </c:pt>
                <c:pt idx="714">
                  <c:v>1929.0029999999999</c:v>
                </c:pt>
                <c:pt idx="715">
                  <c:v>1932.5440000000001</c:v>
                </c:pt>
                <c:pt idx="716">
                  <c:v>1936.36</c:v>
                </c:pt>
                <c:pt idx="717">
                  <c:v>1940</c:v>
                </c:pt>
                <c:pt idx="718">
                  <c:v>1943.3109999999999</c:v>
                </c:pt>
                <c:pt idx="719">
                  <c:v>1946.413</c:v>
                </c:pt>
                <c:pt idx="720">
                  <c:v>1949.2919999999999</c:v>
                </c:pt>
                <c:pt idx="721">
                  <c:v>1952.2270000000001</c:v>
                </c:pt>
                <c:pt idx="722">
                  <c:v>1955.952</c:v>
                </c:pt>
                <c:pt idx="723">
                  <c:v>1960.4</c:v>
                </c:pt>
                <c:pt idx="724">
                  <c:v>1963.9860000000001</c:v>
                </c:pt>
                <c:pt idx="725">
                  <c:v>1966.8589999999999</c:v>
                </c:pt>
                <c:pt idx="726">
                  <c:v>1969.885</c:v>
                </c:pt>
                <c:pt idx="727">
                  <c:v>1973.432</c:v>
                </c:pt>
                <c:pt idx="728">
                  <c:v>1977.412</c:v>
                </c:pt>
                <c:pt idx="729">
                  <c:v>1981.0229999999999</c:v>
                </c:pt>
                <c:pt idx="730">
                  <c:v>1984.3620000000001</c:v>
                </c:pt>
                <c:pt idx="731">
                  <c:v>1987.53</c:v>
                </c:pt>
                <c:pt idx="732">
                  <c:v>1990.547</c:v>
                </c:pt>
                <c:pt idx="733">
                  <c:v>1993.424</c:v>
                </c:pt>
                <c:pt idx="734">
                  <c:v>1997.144</c:v>
                </c:pt>
                <c:pt idx="735">
                  <c:v>2001.4939999999999</c:v>
                </c:pt>
                <c:pt idx="736">
                  <c:v>2005.5029999999999</c:v>
                </c:pt>
                <c:pt idx="737">
                  <c:v>2008.6279999999999</c:v>
                </c:pt>
                <c:pt idx="738">
                  <c:v>2011.617</c:v>
                </c:pt>
                <c:pt idx="739">
                  <c:v>2015.076</c:v>
                </c:pt>
                <c:pt idx="740">
                  <c:v>2018.848</c:v>
                </c:pt>
                <c:pt idx="741">
                  <c:v>2022.7919999999999</c:v>
                </c:pt>
                <c:pt idx="742">
                  <c:v>2026.521</c:v>
                </c:pt>
                <c:pt idx="743">
                  <c:v>2029.6849999999999</c:v>
                </c:pt>
                <c:pt idx="744">
                  <c:v>2032.894</c:v>
                </c:pt>
                <c:pt idx="745">
                  <c:v>2035.8130000000001</c:v>
                </c:pt>
                <c:pt idx="746">
                  <c:v>2039.462</c:v>
                </c:pt>
                <c:pt idx="747">
                  <c:v>2043.9169999999999</c:v>
                </c:pt>
                <c:pt idx="748">
                  <c:v>2047.913</c:v>
                </c:pt>
                <c:pt idx="749">
                  <c:v>2051.3330000000001</c:v>
                </c:pt>
                <c:pt idx="750">
                  <c:v>2054.1880000000001</c:v>
                </c:pt>
                <c:pt idx="751">
                  <c:v>2057.7809999999999</c:v>
                </c:pt>
                <c:pt idx="752">
                  <c:v>2061.6759999999999</c:v>
                </c:pt>
                <c:pt idx="753">
                  <c:v>2065.6239999999998</c:v>
                </c:pt>
                <c:pt idx="754">
                  <c:v>2069.2020000000002</c:v>
                </c:pt>
                <c:pt idx="755">
                  <c:v>2072.4699999999998</c:v>
                </c:pt>
                <c:pt idx="756">
                  <c:v>2075.797</c:v>
                </c:pt>
                <c:pt idx="757">
                  <c:v>2078.8130000000001</c:v>
                </c:pt>
                <c:pt idx="758">
                  <c:v>2082.2579999999998</c:v>
                </c:pt>
                <c:pt idx="759">
                  <c:v>2086.5740000000001</c:v>
                </c:pt>
                <c:pt idx="760">
                  <c:v>2090.846</c:v>
                </c:pt>
                <c:pt idx="761">
                  <c:v>2094.1779999999999</c:v>
                </c:pt>
                <c:pt idx="762">
                  <c:v>2097.1799999999998</c:v>
                </c:pt>
                <c:pt idx="763">
                  <c:v>2100.39</c:v>
                </c:pt>
                <c:pt idx="764">
                  <c:v>2104.2150000000001</c:v>
                </c:pt>
                <c:pt idx="765">
                  <c:v>2107.915</c:v>
                </c:pt>
                <c:pt idx="766">
                  <c:v>2111.6819999999998</c:v>
                </c:pt>
                <c:pt idx="767">
                  <c:v>2114.944</c:v>
                </c:pt>
                <c:pt idx="768">
                  <c:v>2118.1509999999998</c:v>
                </c:pt>
                <c:pt idx="769">
                  <c:v>2121.3029999999999</c:v>
                </c:pt>
                <c:pt idx="770">
                  <c:v>2124.4409999999998</c:v>
                </c:pt>
                <c:pt idx="771">
                  <c:v>2128.48</c:v>
                </c:pt>
                <c:pt idx="772">
                  <c:v>2132.9940000000001</c:v>
                </c:pt>
                <c:pt idx="773">
                  <c:v>2136.6669999999999</c:v>
                </c:pt>
                <c:pt idx="774">
                  <c:v>2139.6990000000001</c:v>
                </c:pt>
                <c:pt idx="775">
                  <c:v>2142.895</c:v>
                </c:pt>
                <c:pt idx="776">
                  <c:v>2144.9639999999999</c:v>
                </c:pt>
                <c:pt idx="777">
                  <c:v>2146.0039999999999</c:v>
                </c:pt>
                <c:pt idx="778">
                  <c:v>2149.5909999999999</c:v>
                </c:pt>
                <c:pt idx="779">
                  <c:v>2152.81</c:v>
                </c:pt>
                <c:pt idx="780">
                  <c:v>2155.855</c:v>
                </c:pt>
                <c:pt idx="781">
                  <c:v>2159.0120000000002</c:v>
                </c:pt>
                <c:pt idx="782">
                  <c:v>2162.0740000000001</c:v>
                </c:pt>
                <c:pt idx="783">
                  <c:v>2165.8180000000002</c:v>
                </c:pt>
                <c:pt idx="784">
                  <c:v>2170.1819999999998</c:v>
                </c:pt>
                <c:pt idx="785">
                  <c:v>2174.259</c:v>
                </c:pt>
                <c:pt idx="786">
                  <c:v>2177.4879999999998</c:v>
                </c:pt>
                <c:pt idx="787">
                  <c:v>2180.44</c:v>
                </c:pt>
                <c:pt idx="788">
                  <c:v>2184.0419999999999</c:v>
                </c:pt>
                <c:pt idx="789">
                  <c:v>2187.9319999999998</c:v>
                </c:pt>
                <c:pt idx="790">
                  <c:v>2192.0030000000002</c:v>
                </c:pt>
                <c:pt idx="791">
                  <c:v>2195.6239999999998</c:v>
                </c:pt>
                <c:pt idx="792">
                  <c:v>2198.8710000000001</c:v>
                </c:pt>
                <c:pt idx="793">
                  <c:v>2202.2489999999998</c:v>
                </c:pt>
                <c:pt idx="794">
                  <c:v>2205.4290000000001</c:v>
                </c:pt>
                <c:pt idx="795">
                  <c:v>2209.2829999999999</c:v>
                </c:pt>
                <c:pt idx="796">
                  <c:v>2213.5639999999999</c:v>
                </c:pt>
                <c:pt idx="797">
                  <c:v>2217.6950000000002</c:v>
                </c:pt>
                <c:pt idx="798">
                  <c:v>2221.2150000000001</c:v>
                </c:pt>
                <c:pt idx="799">
                  <c:v>2224.377</c:v>
                </c:pt>
                <c:pt idx="800">
                  <c:v>2227.9349999999999</c:v>
                </c:pt>
                <c:pt idx="801">
                  <c:v>2232.0819999999999</c:v>
                </c:pt>
                <c:pt idx="802">
                  <c:v>2236.1729999999998</c:v>
                </c:pt>
                <c:pt idx="803">
                  <c:v>2239.9609999999998</c:v>
                </c:pt>
                <c:pt idx="804">
                  <c:v>2243.4549999999999</c:v>
                </c:pt>
                <c:pt idx="805">
                  <c:v>2246.8649999999998</c:v>
                </c:pt>
                <c:pt idx="806">
                  <c:v>2250.0949999999998</c:v>
                </c:pt>
                <c:pt idx="807">
                  <c:v>2253.9929999999999</c:v>
                </c:pt>
                <c:pt idx="808">
                  <c:v>2258.3359999999998</c:v>
                </c:pt>
                <c:pt idx="809">
                  <c:v>2262.6260000000002</c:v>
                </c:pt>
                <c:pt idx="810">
                  <c:v>2266.0450000000001</c:v>
                </c:pt>
                <c:pt idx="811">
                  <c:v>2269.134</c:v>
                </c:pt>
                <c:pt idx="812">
                  <c:v>2272.915</c:v>
                </c:pt>
                <c:pt idx="813">
                  <c:v>2276.991</c:v>
                </c:pt>
                <c:pt idx="814">
                  <c:v>2280.788</c:v>
                </c:pt>
                <c:pt idx="815">
                  <c:v>2284.3679999999999</c:v>
                </c:pt>
                <c:pt idx="816">
                  <c:v>2287.777</c:v>
                </c:pt>
                <c:pt idx="817">
                  <c:v>2290.9679999999998</c:v>
                </c:pt>
                <c:pt idx="818">
                  <c:v>2294.4079999999999</c:v>
                </c:pt>
                <c:pt idx="819">
                  <c:v>2298.31</c:v>
                </c:pt>
                <c:pt idx="820">
                  <c:v>2302.6889999999999</c:v>
                </c:pt>
                <c:pt idx="821">
                  <c:v>2306.5</c:v>
                </c:pt>
                <c:pt idx="822">
                  <c:v>2309.7539999999999</c:v>
                </c:pt>
                <c:pt idx="823">
                  <c:v>2312.991</c:v>
                </c:pt>
                <c:pt idx="824">
                  <c:v>2316.0189999999998</c:v>
                </c:pt>
                <c:pt idx="825">
                  <c:v>2319.0259999999998</c:v>
                </c:pt>
                <c:pt idx="826">
                  <c:v>2323.3879999999999</c:v>
                </c:pt>
                <c:pt idx="827">
                  <c:v>2327.3440000000001</c:v>
                </c:pt>
                <c:pt idx="828">
                  <c:v>2331.422</c:v>
                </c:pt>
                <c:pt idx="829">
                  <c:v>2334.7570000000001</c:v>
                </c:pt>
                <c:pt idx="830">
                  <c:v>2338.0549999999998</c:v>
                </c:pt>
                <c:pt idx="831">
                  <c:v>2341.59</c:v>
                </c:pt>
                <c:pt idx="832">
                  <c:v>2345.7730000000001</c:v>
                </c:pt>
                <c:pt idx="833">
                  <c:v>2350.241</c:v>
                </c:pt>
                <c:pt idx="834">
                  <c:v>2353.9490000000001</c:v>
                </c:pt>
                <c:pt idx="835">
                  <c:v>2357.16</c:v>
                </c:pt>
                <c:pt idx="836">
                  <c:v>2360.5720000000001</c:v>
                </c:pt>
                <c:pt idx="837">
                  <c:v>2364.2159999999999</c:v>
                </c:pt>
                <c:pt idx="838">
                  <c:v>2368.194</c:v>
                </c:pt>
                <c:pt idx="839">
                  <c:v>2372.1790000000001</c:v>
                </c:pt>
                <c:pt idx="840">
                  <c:v>2375.7739999999999</c:v>
                </c:pt>
                <c:pt idx="841">
                  <c:v>2379.2170000000001</c:v>
                </c:pt>
                <c:pt idx="842">
                  <c:v>2382.473</c:v>
                </c:pt>
                <c:pt idx="843">
                  <c:v>2385.86</c:v>
                </c:pt>
                <c:pt idx="844">
                  <c:v>2389.951</c:v>
                </c:pt>
                <c:pt idx="845">
                  <c:v>2394.3130000000001</c:v>
                </c:pt>
                <c:pt idx="846">
                  <c:v>2398.1010000000001</c:v>
                </c:pt>
                <c:pt idx="847">
                  <c:v>2401.431</c:v>
                </c:pt>
                <c:pt idx="848">
                  <c:v>2404.723</c:v>
                </c:pt>
                <c:pt idx="849">
                  <c:v>2408.5749999999998</c:v>
                </c:pt>
                <c:pt idx="850">
                  <c:v>2412.4859999999999</c:v>
                </c:pt>
                <c:pt idx="851">
                  <c:v>2416.6129999999998</c:v>
                </c:pt>
                <c:pt idx="852">
                  <c:v>2420.3809999999999</c:v>
                </c:pt>
                <c:pt idx="853">
                  <c:v>2423.6660000000002</c:v>
                </c:pt>
                <c:pt idx="854">
                  <c:v>2426.7060000000001</c:v>
                </c:pt>
                <c:pt idx="855">
                  <c:v>2430.0810000000001</c:v>
                </c:pt>
                <c:pt idx="856">
                  <c:v>2434.0549999999998</c:v>
                </c:pt>
                <c:pt idx="857">
                  <c:v>2438.5630000000001</c:v>
                </c:pt>
                <c:pt idx="858">
                  <c:v>2442.5320000000002</c:v>
                </c:pt>
                <c:pt idx="859">
                  <c:v>2445.9899999999998</c:v>
                </c:pt>
                <c:pt idx="860">
                  <c:v>2449.1089999999999</c:v>
                </c:pt>
                <c:pt idx="861">
                  <c:v>2452.5369999999998</c:v>
                </c:pt>
                <c:pt idx="862">
                  <c:v>2456.4839999999999</c:v>
                </c:pt>
                <c:pt idx="863">
                  <c:v>2460.4870000000001</c:v>
                </c:pt>
                <c:pt idx="864">
                  <c:v>2464.3449999999998</c:v>
                </c:pt>
                <c:pt idx="865">
                  <c:v>2467.7890000000002</c:v>
                </c:pt>
                <c:pt idx="866">
                  <c:v>2470.9319999999998</c:v>
                </c:pt>
                <c:pt idx="867">
                  <c:v>2474.268</c:v>
                </c:pt>
                <c:pt idx="868">
                  <c:v>2478.1790000000001</c:v>
                </c:pt>
                <c:pt idx="869">
                  <c:v>2482.6080000000002</c:v>
                </c:pt>
                <c:pt idx="870">
                  <c:v>2486.627</c:v>
                </c:pt>
                <c:pt idx="871">
                  <c:v>2490.2159999999999</c:v>
                </c:pt>
                <c:pt idx="872">
                  <c:v>2493.5430000000001</c:v>
                </c:pt>
                <c:pt idx="873">
                  <c:v>2497.0970000000002</c:v>
                </c:pt>
                <c:pt idx="874">
                  <c:v>2501.038</c:v>
                </c:pt>
                <c:pt idx="875">
                  <c:v>2505.1849999999999</c:v>
                </c:pt>
                <c:pt idx="876">
                  <c:v>2509.2440000000001</c:v>
                </c:pt>
                <c:pt idx="877">
                  <c:v>2512.85</c:v>
                </c:pt>
                <c:pt idx="878">
                  <c:v>2516.2269999999999</c:v>
                </c:pt>
                <c:pt idx="879">
                  <c:v>2519.4540000000002</c:v>
                </c:pt>
                <c:pt idx="880">
                  <c:v>2523.2220000000002</c:v>
                </c:pt>
                <c:pt idx="881">
                  <c:v>2527.7240000000002</c:v>
                </c:pt>
                <c:pt idx="882">
                  <c:v>2532.1039999999998</c:v>
                </c:pt>
                <c:pt idx="883">
                  <c:v>2535.7649999999999</c:v>
                </c:pt>
                <c:pt idx="884">
                  <c:v>2538.922</c:v>
                </c:pt>
                <c:pt idx="885">
                  <c:v>2542.3510000000001</c:v>
                </c:pt>
                <c:pt idx="886">
                  <c:v>2546.2310000000002</c:v>
                </c:pt>
                <c:pt idx="887">
                  <c:v>2550.2779999999998</c:v>
                </c:pt>
                <c:pt idx="888">
                  <c:v>2554.4369999999999</c:v>
                </c:pt>
                <c:pt idx="889">
                  <c:v>2558.3000000000002</c:v>
                </c:pt>
                <c:pt idx="890">
                  <c:v>2561.768</c:v>
                </c:pt>
                <c:pt idx="891">
                  <c:v>2565.1019999999999</c:v>
                </c:pt>
                <c:pt idx="892">
                  <c:v>2568.8339999999998</c:v>
                </c:pt>
                <c:pt idx="893">
                  <c:v>2573.4119999999998</c:v>
                </c:pt>
                <c:pt idx="894">
                  <c:v>2577.9340000000002</c:v>
                </c:pt>
                <c:pt idx="895">
                  <c:v>2581.65</c:v>
                </c:pt>
                <c:pt idx="896">
                  <c:v>2584.9520000000002</c:v>
                </c:pt>
                <c:pt idx="897">
                  <c:v>2588.4749999999999</c:v>
                </c:pt>
                <c:pt idx="898">
                  <c:v>2592.1930000000002</c:v>
                </c:pt>
                <c:pt idx="899">
                  <c:v>2596.2150000000001</c:v>
                </c:pt>
                <c:pt idx="900">
                  <c:v>2600.3200000000002</c:v>
                </c:pt>
                <c:pt idx="901">
                  <c:v>2604.2669999999998</c:v>
                </c:pt>
                <c:pt idx="902">
                  <c:v>2607.8679999999999</c:v>
                </c:pt>
                <c:pt idx="903">
                  <c:v>2611.0889999999999</c:v>
                </c:pt>
                <c:pt idx="904">
                  <c:v>2614.835</c:v>
                </c:pt>
                <c:pt idx="905">
                  <c:v>2619.277</c:v>
                </c:pt>
                <c:pt idx="906">
                  <c:v>2623.8150000000001</c:v>
                </c:pt>
                <c:pt idx="907">
                  <c:v>2627.5030000000002</c:v>
                </c:pt>
                <c:pt idx="908">
                  <c:v>2630.8580000000002</c:v>
                </c:pt>
                <c:pt idx="909">
                  <c:v>2634.683</c:v>
                </c:pt>
                <c:pt idx="910">
                  <c:v>2638.3620000000001</c:v>
                </c:pt>
                <c:pt idx="911">
                  <c:v>2642.471</c:v>
                </c:pt>
                <c:pt idx="912">
                  <c:v>2646.4810000000002</c:v>
                </c:pt>
                <c:pt idx="913">
                  <c:v>2650.2570000000001</c:v>
                </c:pt>
                <c:pt idx="914">
                  <c:v>2653.6729999999998</c:v>
                </c:pt>
                <c:pt idx="915">
                  <c:v>2656.9430000000002</c:v>
                </c:pt>
                <c:pt idx="916">
                  <c:v>2660.5120000000002</c:v>
                </c:pt>
                <c:pt idx="917">
                  <c:v>2664.877</c:v>
                </c:pt>
                <c:pt idx="918">
                  <c:v>2669.4789999999998</c:v>
                </c:pt>
                <c:pt idx="919">
                  <c:v>2673.366</c:v>
                </c:pt>
                <c:pt idx="920">
                  <c:v>2676.7759999999998</c:v>
                </c:pt>
                <c:pt idx="921">
                  <c:v>2680.0949999999998</c:v>
                </c:pt>
                <c:pt idx="922">
                  <c:v>2683.873</c:v>
                </c:pt>
                <c:pt idx="923">
                  <c:v>2687.6959999999999</c:v>
                </c:pt>
                <c:pt idx="924">
                  <c:v>2691.7539999999999</c:v>
                </c:pt>
                <c:pt idx="925">
                  <c:v>2695.7020000000002</c:v>
                </c:pt>
                <c:pt idx="926">
                  <c:v>2699.1930000000002</c:v>
                </c:pt>
                <c:pt idx="927">
                  <c:v>2702.4459999999999</c:v>
                </c:pt>
                <c:pt idx="928">
                  <c:v>2705.75</c:v>
                </c:pt>
                <c:pt idx="929">
                  <c:v>2709.7779999999998</c:v>
                </c:pt>
                <c:pt idx="930">
                  <c:v>2714.547</c:v>
                </c:pt>
                <c:pt idx="931">
                  <c:v>2718.6089999999999</c:v>
                </c:pt>
                <c:pt idx="932">
                  <c:v>2722.0479999999998</c:v>
                </c:pt>
                <c:pt idx="933">
                  <c:v>2725.3530000000001</c:v>
                </c:pt>
                <c:pt idx="934">
                  <c:v>2728.998</c:v>
                </c:pt>
                <c:pt idx="935">
                  <c:v>2732.9050000000002</c:v>
                </c:pt>
                <c:pt idx="936">
                  <c:v>2736.9189999999999</c:v>
                </c:pt>
                <c:pt idx="937">
                  <c:v>2740.826</c:v>
                </c:pt>
                <c:pt idx="938">
                  <c:v>2744.5610000000001</c:v>
                </c:pt>
                <c:pt idx="939">
                  <c:v>2747.8710000000001</c:v>
                </c:pt>
                <c:pt idx="940">
                  <c:v>2751.0459999999998</c:v>
                </c:pt>
                <c:pt idx="941">
                  <c:v>2754.9110000000001</c:v>
                </c:pt>
                <c:pt idx="942">
                  <c:v>2759.614</c:v>
                </c:pt>
                <c:pt idx="943">
                  <c:v>2764.181</c:v>
                </c:pt>
                <c:pt idx="944">
                  <c:v>2767.7730000000001</c:v>
                </c:pt>
                <c:pt idx="945">
                  <c:v>2771.098</c:v>
                </c:pt>
                <c:pt idx="946">
                  <c:v>2774.5279999999998</c:v>
                </c:pt>
                <c:pt idx="947">
                  <c:v>2778.4029999999998</c:v>
                </c:pt>
                <c:pt idx="948">
                  <c:v>2782.3249999999998</c:v>
                </c:pt>
                <c:pt idx="949">
                  <c:v>2786.5309999999999</c:v>
                </c:pt>
                <c:pt idx="950">
                  <c:v>2790.377</c:v>
                </c:pt>
                <c:pt idx="951">
                  <c:v>2793.7289999999998</c:v>
                </c:pt>
                <c:pt idx="952">
                  <c:v>2796.8240000000001</c:v>
                </c:pt>
                <c:pt idx="953">
                  <c:v>2800.5210000000002</c:v>
                </c:pt>
                <c:pt idx="954">
                  <c:v>2805.154</c:v>
                </c:pt>
                <c:pt idx="955">
                  <c:v>2810.0590000000002</c:v>
                </c:pt>
                <c:pt idx="956">
                  <c:v>2814.0250000000001</c:v>
                </c:pt>
                <c:pt idx="957">
                  <c:v>2817.26</c:v>
                </c:pt>
                <c:pt idx="958">
                  <c:v>2820.7310000000002</c:v>
                </c:pt>
                <c:pt idx="959">
                  <c:v>2824.5949999999998</c:v>
                </c:pt>
                <c:pt idx="960">
                  <c:v>2828.6129999999998</c:v>
                </c:pt>
                <c:pt idx="961">
                  <c:v>2832.6460000000002</c:v>
                </c:pt>
                <c:pt idx="962">
                  <c:v>2836.3690000000001</c:v>
                </c:pt>
                <c:pt idx="963">
                  <c:v>2839.7179999999998</c:v>
                </c:pt>
                <c:pt idx="964">
                  <c:v>2843.1709999999998</c:v>
                </c:pt>
                <c:pt idx="965">
                  <c:v>2847.3939999999998</c:v>
                </c:pt>
                <c:pt idx="966">
                  <c:v>2852.4009999999998</c:v>
                </c:pt>
                <c:pt idx="967">
                  <c:v>2856.7939999999999</c:v>
                </c:pt>
                <c:pt idx="968">
                  <c:v>2860.2020000000002</c:v>
                </c:pt>
                <c:pt idx="969">
                  <c:v>2863.7719999999999</c:v>
                </c:pt>
                <c:pt idx="970">
                  <c:v>2867.4340000000002</c:v>
                </c:pt>
                <c:pt idx="971">
                  <c:v>2871.3270000000002</c:v>
                </c:pt>
                <c:pt idx="972">
                  <c:v>2875.346</c:v>
                </c:pt>
                <c:pt idx="973">
                  <c:v>2879.6060000000002</c:v>
                </c:pt>
                <c:pt idx="974">
                  <c:v>2883.26</c:v>
                </c:pt>
                <c:pt idx="975">
                  <c:v>2886.46</c:v>
                </c:pt>
                <c:pt idx="976">
                  <c:v>2889.6379999999999</c:v>
                </c:pt>
                <c:pt idx="977">
                  <c:v>2893.5</c:v>
                </c:pt>
                <c:pt idx="978">
                  <c:v>2898.3919999999998</c:v>
                </c:pt>
                <c:pt idx="979">
                  <c:v>2903.1280000000002</c:v>
                </c:pt>
                <c:pt idx="980">
                  <c:v>2906.9279999999999</c:v>
                </c:pt>
                <c:pt idx="981">
                  <c:v>2910.3910000000001</c:v>
                </c:pt>
                <c:pt idx="982">
                  <c:v>2914.0529999999999</c:v>
                </c:pt>
                <c:pt idx="983">
                  <c:v>2918.0230000000001</c:v>
                </c:pt>
                <c:pt idx="984">
                  <c:v>2922.17</c:v>
                </c:pt>
                <c:pt idx="985">
                  <c:v>2926.4969999999998</c:v>
                </c:pt>
                <c:pt idx="986">
                  <c:v>2930.17</c:v>
                </c:pt>
                <c:pt idx="987">
                  <c:v>2933.5729999999999</c:v>
                </c:pt>
                <c:pt idx="988">
                  <c:v>2936.79</c:v>
                </c:pt>
                <c:pt idx="989">
                  <c:v>2940.5390000000002</c:v>
                </c:pt>
                <c:pt idx="990">
                  <c:v>2945.6210000000001</c:v>
                </c:pt>
                <c:pt idx="991">
                  <c:v>2950.27</c:v>
                </c:pt>
                <c:pt idx="992">
                  <c:v>2954.0569999999998</c:v>
                </c:pt>
                <c:pt idx="993">
                  <c:v>2957.5340000000001</c:v>
                </c:pt>
                <c:pt idx="994">
                  <c:v>2961.2739999999999</c:v>
                </c:pt>
                <c:pt idx="995">
                  <c:v>2965.2849999999999</c:v>
                </c:pt>
                <c:pt idx="996">
                  <c:v>2969.3490000000002</c:v>
                </c:pt>
                <c:pt idx="997">
                  <c:v>2973.4960000000001</c:v>
                </c:pt>
                <c:pt idx="998">
                  <c:v>2977.3440000000001</c:v>
                </c:pt>
                <c:pt idx="999">
                  <c:v>2980.799</c:v>
                </c:pt>
                <c:pt idx="1000">
                  <c:v>2983.8449999999998</c:v>
                </c:pt>
                <c:pt idx="1001">
                  <c:v>2987.3879999999999</c:v>
                </c:pt>
                <c:pt idx="1002">
                  <c:v>2992.0549999999998</c:v>
                </c:pt>
                <c:pt idx="1003">
                  <c:v>2997.0250000000001</c:v>
                </c:pt>
                <c:pt idx="1004">
                  <c:v>3000.9760000000001</c:v>
                </c:pt>
                <c:pt idx="1005">
                  <c:v>3004.2979999999998</c:v>
                </c:pt>
                <c:pt idx="1006">
                  <c:v>3007.694</c:v>
                </c:pt>
                <c:pt idx="1007">
                  <c:v>3011.4879999999998</c:v>
                </c:pt>
                <c:pt idx="1008">
                  <c:v>3015.6170000000002</c:v>
                </c:pt>
                <c:pt idx="1009">
                  <c:v>3019.694</c:v>
                </c:pt>
                <c:pt idx="1010">
                  <c:v>3023.683</c:v>
                </c:pt>
                <c:pt idx="1011">
                  <c:v>3027.1010000000001</c:v>
                </c:pt>
                <c:pt idx="1012">
                  <c:v>3030.19</c:v>
                </c:pt>
                <c:pt idx="1013">
                  <c:v>3033.4349999999999</c:v>
                </c:pt>
                <c:pt idx="1014">
                  <c:v>3037.598</c:v>
                </c:pt>
                <c:pt idx="1015">
                  <c:v>3042.68</c:v>
                </c:pt>
                <c:pt idx="1016">
                  <c:v>3046.9050000000002</c:v>
                </c:pt>
                <c:pt idx="1017">
                  <c:v>3050.279</c:v>
                </c:pt>
                <c:pt idx="1018">
                  <c:v>3053.6329999999998</c:v>
                </c:pt>
                <c:pt idx="1019">
                  <c:v>3057.6210000000001</c:v>
                </c:pt>
                <c:pt idx="1020">
                  <c:v>3061.6970000000001</c:v>
                </c:pt>
                <c:pt idx="1021">
                  <c:v>3065.8429999999998</c:v>
                </c:pt>
                <c:pt idx="1022">
                  <c:v>3069.7510000000002</c:v>
                </c:pt>
                <c:pt idx="1023">
                  <c:v>3073.3560000000002</c:v>
                </c:pt>
                <c:pt idx="1024">
                  <c:v>3076.7130000000002</c:v>
                </c:pt>
                <c:pt idx="1025">
                  <c:v>3080.1030000000001</c:v>
                </c:pt>
                <c:pt idx="1026">
                  <c:v>3084.2330000000002</c:v>
                </c:pt>
                <c:pt idx="1027">
                  <c:v>3089.2179999999998</c:v>
                </c:pt>
                <c:pt idx="1028">
                  <c:v>3093.7750000000001</c:v>
                </c:pt>
                <c:pt idx="1029">
                  <c:v>3097.223</c:v>
                </c:pt>
                <c:pt idx="1030">
                  <c:v>3100.596</c:v>
                </c:pt>
                <c:pt idx="1031">
                  <c:v>3104.5819999999999</c:v>
                </c:pt>
                <c:pt idx="1032">
                  <c:v>3108.9760000000001</c:v>
                </c:pt>
                <c:pt idx="1033">
                  <c:v>3113.04</c:v>
                </c:pt>
                <c:pt idx="1034">
                  <c:v>3117.0369999999998</c:v>
                </c:pt>
                <c:pt idx="1035">
                  <c:v>3120.6210000000001</c:v>
                </c:pt>
                <c:pt idx="1036">
                  <c:v>3124.0540000000001</c:v>
                </c:pt>
                <c:pt idx="1037">
                  <c:v>3127.4160000000002</c:v>
                </c:pt>
                <c:pt idx="1038">
                  <c:v>3131.3580000000002</c:v>
                </c:pt>
                <c:pt idx="1039">
                  <c:v>3136.2150000000001</c:v>
                </c:pt>
                <c:pt idx="1040">
                  <c:v>3141.223</c:v>
                </c:pt>
                <c:pt idx="1041">
                  <c:v>3144.9720000000002</c:v>
                </c:pt>
                <c:pt idx="1042">
                  <c:v>3148.13</c:v>
                </c:pt>
                <c:pt idx="1043">
                  <c:v>3151.7890000000002</c:v>
                </c:pt>
                <c:pt idx="1044">
                  <c:v>3156.067</c:v>
                </c:pt>
                <c:pt idx="1045">
                  <c:v>3160.3290000000002</c:v>
                </c:pt>
                <c:pt idx="1046">
                  <c:v>3164.6610000000001</c:v>
                </c:pt>
                <c:pt idx="1047">
                  <c:v>3168.4189999999999</c:v>
                </c:pt>
                <c:pt idx="1048">
                  <c:v>3171.9659999999999</c:v>
                </c:pt>
                <c:pt idx="1049">
                  <c:v>3175.306</c:v>
                </c:pt>
                <c:pt idx="1050">
                  <c:v>3179.0639999999999</c:v>
                </c:pt>
                <c:pt idx="1051">
                  <c:v>3183.9459999999999</c:v>
                </c:pt>
                <c:pt idx="1052">
                  <c:v>3189.069</c:v>
                </c:pt>
                <c:pt idx="1053">
                  <c:v>3193.0039999999999</c:v>
                </c:pt>
                <c:pt idx="1054">
                  <c:v>3196.3330000000001</c:v>
                </c:pt>
                <c:pt idx="1055">
                  <c:v>3199.9140000000002</c:v>
                </c:pt>
                <c:pt idx="1056">
                  <c:v>3204.3939999999998</c:v>
                </c:pt>
                <c:pt idx="1057">
                  <c:v>3208.59</c:v>
                </c:pt>
                <c:pt idx="1058">
                  <c:v>3212.6849999999999</c:v>
                </c:pt>
                <c:pt idx="1059">
                  <c:v>3216.4169999999999</c:v>
                </c:pt>
                <c:pt idx="1060">
                  <c:v>3219.931</c:v>
                </c:pt>
                <c:pt idx="1061">
                  <c:v>3223.2919999999999</c:v>
                </c:pt>
                <c:pt idx="1062">
                  <c:v>3226.8249999999998</c:v>
                </c:pt>
                <c:pt idx="1063">
                  <c:v>3231.5039999999999</c:v>
                </c:pt>
                <c:pt idx="1064">
                  <c:v>3236.4169999999999</c:v>
                </c:pt>
                <c:pt idx="1065">
                  <c:v>3240.4670000000001</c:v>
                </c:pt>
                <c:pt idx="1066">
                  <c:v>3243.7049999999999</c:v>
                </c:pt>
                <c:pt idx="1067">
                  <c:v>3247.433</c:v>
                </c:pt>
                <c:pt idx="1068">
                  <c:v>3251.6</c:v>
                </c:pt>
                <c:pt idx="1069">
                  <c:v>3256.0529999999999</c:v>
                </c:pt>
                <c:pt idx="1070">
                  <c:v>3260.049</c:v>
                </c:pt>
                <c:pt idx="1071">
                  <c:v>3263.8609999999999</c:v>
                </c:pt>
                <c:pt idx="1072">
                  <c:v>3267.4290000000001</c:v>
                </c:pt>
                <c:pt idx="1073">
                  <c:v>3270.8310000000001</c:v>
                </c:pt>
                <c:pt idx="1074">
                  <c:v>3274.4459999999999</c:v>
                </c:pt>
                <c:pt idx="1075">
                  <c:v>3278.9639999999999</c:v>
                </c:pt>
                <c:pt idx="1076">
                  <c:v>3283.9630000000002</c:v>
                </c:pt>
                <c:pt idx="1077">
                  <c:v>3288.0309999999999</c:v>
                </c:pt>
                <c:pt idx="1078">
                  <c:v>3291.35</c:v>
                </c:pt>
                <c:pt idx="1079">
                  <c:v>3294.8449999999998</c:v>
                </c:pt>
                <c:pt idx="1080">
                  <c:v>3299.009</c:v>
                </c:pt>
                <c:pt idx="1081">
                  <c:v>3303.4409999999998</c:v>
                </c:pt>
                <c:pt idx="1082">
                  <c:v>3307.6669999999999</c:v>
                </c:pt>
                <c:pt idx="1083">
                  <c:v>3311.3679999999999</c:v>
                </c:pt>
                <c:pt idx="1084">
                  <c:v>3314.902</c:v>
                </c:pt>
                <c:pt idx="1085">
                  <c:v>3318.2710000000002</c:v>
                </c:pt>
                <c:pt idx="1086">
                  <c:v>3321.9780000000001</c:v>
                </c:pt>
                <c:pt idx="1087">
                  <c:v>3326.259</c:v>
                </c:pt>
                <c:pt idx="1088">
                  <c:v>3330.971</c:v>
                </c:pt>
                <c:pt idx="1089">
                  <c:v>3335.0639999999999</c:v>
                </c:pt>
                <c:pt idx="1090">
                  <c:v>3338.6770000000001</c:v>
                </c:pt>
                <c:pt idx="1091">
                  <c:v>3342.172</c:v>
                </c:pt>
                <c:pt idx="1092">
                  <c:v>3346.2959999999998</c:v>
                </c:pt>
                <c:pt idx="1093">
                  <c:v>3350.6689999999999</c:v>
                </c:pt>
                <c:pt idx="1094">
                  <c:v>3354.9079999999999</c:v>
                </c:pt>
                <c:pt idx="1095">
                  <c:v>3358.69</c:v>
                </c:pt>
                <c:pt idx="1096">
                  <c:v>3362.2020000000002</c:v>
                </c:pt>
                <c:pt idx="1097">
                  <c:v>3365.6309999999999</c:v>
                </c:pt>
                <c:pt idx="1098">
                  <c:v>3369.01</c:v>
                </c:pt>
                <c:pt idx="1099">
                  <c:v>3373.232</c:v>
                </c:pt>
                <c:pt idx="1100">
                  <c:v>3377.9380000000001</c:v>
                </c:pt>
                <c:pt idx="1101">
                  <c:v>3382.4850000000001</c:v>
                </c:pt>
                <c:pt idx="1102">
                  <c:v>3386.1379999999999</c:v>
                </c:pt>
                <c:pt idx="1103">
                  <c:v>3389.4340000000002</c:v>
                </c:pt>
                <c:pt idx="1104">
                  <c:v>3393.2860000000001</c:v>
                </c:pt>
                <c:pt idx="1105">
                  <c:v>3397.6529999999998</c:v>
                </c:pt>
                <c:pt idx="1106">
                  <c:v>3402.0039999999999</c:v>
                </c:pt>
                <c:pt idx="1107">
                  <c:v>3405.951</c:v>
                </c:pt>
                <c:pt idx="1108">
                  <c:v>3409.578</c:v>
                </c:pt>
                <c:pt idx="1109">
                  <c:v>3413.127</c:v>
                </c:pt>
                <c:pt idx="1110">
                  <c:v>3416.7020000000002</c:v>
                </c:pt>
                <c:pt idx="1111">
                  <c:v>3420.4630000000002</c:v>
                </c:pt>
                <c:pt idx="1112">
                  <c:v>3425.0880000000002</c:v>
                </c:pt>
                <c:pt idx="1113">
                  <c:v>3429.74</c:v>
                </c:pt>
                <c:pt idx="1114">
                  <c:v>3433.7640000000001</c:v>
                </c:pt>
                <c:pt idx="1115">
                  <c:v>3437.2089999999998</c:v>
                </c:pt>
                <c:pt idx="1116">
                  <c:v>3440.8449999999998</c:v>
                </c:pt>
                <c:pt idx="1117">
                  <c:v>3445.26</c:v>
                </c:pt>
                <c:pt idx="1118">
                  <c:v>3449.62</c:v>
                </c:pt>
                <c:pt idx="1119">
                  <c:v>3453.8449999999998</c:v>
                </c:pt>
                <c:pt idx="1120">
                  <c:v>3457.6489999999999</c:v>
                </c:pt>
                <c:pt idx="1121">
                  <c:v>3461.3919999999998</c:v>
                </c:pt>
                <c:pt idx="1122">
                  <c:v>3465.1840000000002</c:v>
                </c:pt>
                <c:pt idx="1123">
                  <c:v>3468.8490000000002</c:v>
                </c:pt>
                <c:pt idx="1124">
                  <c:v>3473.3760000000002</c:v>
                </c:pt>
                <c:pt idx="1125">
                  <c:v>3478.1640000000002</c:v>
                </c:pt>
                <c:pt idx="1126">
                  <c:v>3482.2130000000002</c:v>
                </c:pt>
                <c:pt idx="1127">
                  <c:v>3485.8580000000002</c:v>
                </c:pt>
                <c:pt idx="1128">
                  <c:v>3489.6109999999999</c:v>
                </c:pt>
                <c:pt idx="1129">
                  <c:v>3494.2240000000002</c:v>
                </c:pt>
                <c:pt idx="1130">
                  <c:v>3498.81</c:v>
                </c:pt>
                <c:pt idx="1131">
                  <c:v>3503.0369999999998</c:v>
                </c:pt>
                <c:pt idx="1132">
                  <c:v>3507.2</c:v>
                </c:pt>
                <c:pt idx="1133">
                  <c:v>3510.9279999999999</c:v>
                </c:pt>
                <c:pt idx="1134">
                  <c:v>3514.431</c:v>
                </c:pt>
                <c:pt idx="1135">
                  <c:v>3518.422</c:v>
                </c:pt>
                <c:pt idx="1136">
                  <c:v>3523.1170000000002</c:v>
                </c:pt>
                <c:pt idx="1137">
                  <c:v>3527.877</c:v>
                </c:pt>
                <c:pt idx="1138">
                  <c:v>3531.779</c:v>
                </c:pt>
                <c:pt idx="1139">
                  <c:v>3535.3890000000001</c:v>
                </c:pt>
                <c:pt idx="1140">
                  <c:v>3539.0630000000001</c:v>
                </c:pt>
                <c:pt idx="1141">
                  <c:v>3543.1260000000002</c:v>
                </c:pt>
                <c:pt idx="1142">
                  <c:v>3547.5839999999998</c:v>
                </c:pt>
                <c:pt idx="1143">
                  <c:v>3551.7539999999999</c:v>
                </c:pt>
                <c:pt idx="1144">
                  <c:v>3555.741</c:v>
                </c:pt>
                <c:pt idx="1145">
                  <c:v>3559.3780000000002</c:v>
                </c:pt>
                <c:pt idx="1146">
                  <c:v>3562.9070000000002</c:v>
                </c:pt>
                <c:pt idx="1147">
                  <c:v>3566.7719999999999</c:v>
                </c:pt>
                <c:pt idx="1148">
                  <c:v>3571.3739999999998</c:v>
                </c:pt>
                <c:pt idx="1149">
                  <c:v>3575.9879999999998</c:v>
                </c:pt>
                <c:pt idx="1150">
                  <c:v>3580.0250000000001</c:v>
                </c:pt>
                <c:pt idx="1151">
                  <c:v>3583.6170000000002</c:v>
                </c:pt>
                <c:pt idx="1152">
                  <c:v>3587.3440000000001</c:v>
                </c:pt>
                <c:pt idx="1153">
                  <c:v>3591.4659999999999</c:v>
                </c:pt>
                <c:pt idx="1154">
                  <c:v>3595.7809999999999</c:v>
                </c:pt>
                <c:pt idx="1155">
                  <c:v>3600.355</c:v>
                </c:pt>
                <c:pt idx="1156">
                  <c:v>3604.2860000000001</c:v>
                </c:pt>
                <c:pt idx="1157">
                  <c:v>3608.04</c:v>
                </c:pt>
                <c:pt idx="1158">
                  <c:v>3611.6210000000001</c:v>
                </c:pt>
                <c:pt idx="1159">
                  <c:v>3615.3359999999998</c:v>
                </c:pt>
                <c:pt idx="1160">
                  <c:v>3619.7049999999999</c:v>
                </c:pt>
                <c:pt idx="1161">
                  <c:v>3624.5770000000002</c:v>
                </c:pt>
                <c:pt idx="1162">
                  <c:v>3629.009</c:v>
                </c:pt>
                <c:pt idx="1163">
                  <c:v>3632.5729999999999</c:v>
                </c:pt>
                <c:pt idx="1164">
                  <c:v>3636.1759999999999</c:v>
                </c:pt>
                <c:pt idx="1165">
                  <c:v>3640.165</c:v>
                </c:pt>
                <c:pt idx="1166">
                  <c:v>3644.578</c:v>
                </c:pt>
                <c:pt idx="1167">
                  <c:v>3649.136</c:v>
                </c:pt>
                <c:pt idx="1168">
                  <c:v>3653.4250000000002</c:v>
                </c:pt>
                <c:pt idx="1169">
                  <c:v>3657.192</c:v>
                </c:pt>
                <c:pt idx="1170">
                  <c:v>3660.857</c:v>
                </c:pt>
                <c:pt idx="1171">
                  <c:v>3664.53</c:v>
                </c:pt>
                <c:pt idx="1172">
                  <c:v>3668.777</c:v>
                </c:pt>
                <c:pt idx="1173">
                  <c:v>3673.7040000000002</c:v>
                </c:pt>
                <c:pt idx="1174">
                  <c:v>3677.9569999999999</c:v>
                </c:pt>
                <c:pt idx="1175">
                  <c:v>3681.57</c:v>
                </c:pt>
                <c:pt idx="1176">
                  <c:v>3685.1709999999998</c:v>
                </c:pt>
                <c:pt idx="1177">
                  <c:v>3689.0990000000002</c:v>
                </c:pt>
                <c:pt idx="1178">
                  <c:v>3693.27</c:v>
                </c:pt>
                <c:pt idx="1179">
                  <c:v>3697.6970000000001</c:v>
                </c:pt>
                <c:pt idx="1180">
                  <c:v>3701.79</c:v>
                </c:pt>
                <c:pt idx="1181">
                  <c:v>3705.4670000000001</c:v>
                </c:pt>
                <c:pt idx="1182">
                  <c:v>3709.1849999999999</c:v>
                </c:pt>
                <c:pt idx="1183">
                  <c:v>3712.8159999999998</c:v>
                </c:pt>
                <c:pt idx="1184">
                  <c:v>3717.1</c:v>
                </c:pt>
                <c:pt idx="1185">
                  <c:v>3721.8629999999998</c:v>
                </c:pt>
                <c:pt idx="1186">
                  <c:v>3726.2649999999999</c:v>
                </c:pt>
                <c:pt idx="1187">
                  <c:v>3729.9119999999998</c:v>
                </c:pt>
                <c:pt idx="1188">
                  <c:v>3733.3330000000001</c:v>
                </c:pt>
                <c:pt idx="1189">
                  <c:v>3737.1950000000002</c:v>
                </c:pt>
                <c:pt idx="1190">
                  <c:v>3741.2950000000001</c:v>
                </c:pt>
                <c:pt idx="1191">
                  <c:v>3745.7550000000001</c:v>
                </c:pt>
                <c:pt idx="1192">
                  <c:v>3750.0830000000001</c:v>
                </c:pt>
                <c:pt idx="1193">
                  <c:v>3754.0390000000002</c:v>
                </c:pt>
                <c:pt idx="1194">
                  <c:v>3757.6019999999999</c:v>
                </c:pt>
                <c:pt idx="1195">
                  <c:v>3761.1129999999998</c:v>
                </c:pt>
                <c:pt idx="1196">
                  <c:v>3765.1640000000002</c:v>
                </c:pt>
                <c:pt idx="1197">
                  <c:v>3769.95</c:v>
                </c:pt>
                <c:pt idx="1198">
                  <c:v>3774.625</c:v>
                </c:pt>
                <c:pt idx="1199">
                  <c:v>3778.585</c:v>
                </c:pt>
                <c:pt idx="1200">
                  <c:v>3782.15</c:v>
                </c:pt>
                <c:pt idx="1201">
                  <c:v>3785.85</c:v>
                </c:pt>
                <c:pt idx="1202">
                  <c:v>3789.94</c:v>
                </c:pt>
                <c:pt idx="1203">
                  <c:v>3794.5329999999999</c:v>
                </c:pt>
                <c:pt idx="1204">
                  <c:v>3798.9839999999999</c:v>
                </c:pt>
                <c:pt idx="1205">
                  <c:v>3803.009</c:v>
                </c:pt>
                <c:pt idx="1206">
                  <c:v>3806.6379999999999</c:v>
                </c:pt>
                <c:pt idx="1207">
                  <c:v>3810.328</c:v>
                </c:pt>
                <c:pt idx="1208">
                  <c:v>3814.2510000000002</c:v>
                </c:pt>
                <c:pt idx="1209">
                  <c:v>3819.105</c:v>
                </c:pt>
                <c:pt idx="1210">
                  <c:v>3823.9430000000002</c:v>
                </c:pt>
                <c:pt idx="1211">
                  <c:v>3828.366</c:v>
                </c:pt>
                <c:pt idx="1212">
                  <c:v>3832.0830000000001</c:v>
                </c:pt>
                <c:pt idx="1213">
                  <c:v>3835.8649999999998</c:v>
                </c:pt>
                <c:pt idx="1214">
                  <c:v>3840.0810000000001</c:v>
                </c:pt>
                <c:pt idx="1215">
                  <c:v>3844.3939999999998</c:v>
                </c:pt>
                <c:pt idx="1216">
                  <c:v>3848.8449999999998</c:v>
                </c:pt>
                <c:pt idx="1217">
                  <c:v>3852.998</c:v>
                </c:pt>
                <c:pt idx="1218">
                  <c:v>3856.7979999999998</c:v>
                </c:pt>
                <c:pt idx="1219">
                  <c:v>3860.4549999999999</c:v>
                </c:pt>
                <c:pt idx="1220">
                  <c:v>3864.5230000000001</c:v>
                </c:pt>
                <c:pt idx="1221">
                  <c:v>3869.5219999999999</c:v>
                </c:pt>
                <c:pt idx="1222">
                  <c:v>3874.3429999999998</c:v>
                </c:pt>
                <c:pt idx="1223">
                  <c:v>3878.221</c:v>
                </c:pt>
                <c:pt idx="1224">
                  <c:v>3878.2930000000001</c:v>
                </c:pt>
                <c:pt idx="1225">
                  <c:v>3878.3290000000002</c:v>
                </c:pt>
                <c:pt idx="1226">
                  <c:v>3878.4009999999998</c:v>
                </c:pt>
                <c:pt idx="1227">
                  <c:v>3878.4009999999998</c:v>
                </c:pt>
                <c:pt idx="1228">
                  <c:v>3882.27</c:v>
                </c:pt>
                <c:pt idx="1229">
                  <c:v>3886.136</c:v>
                </c:pt>
                <c:pt idx="1230">
                  <c:v>3890.2330000000002</c:v>
                </c:pt>
                <c:pt idx="1231">
                  <c:v>3894.674</c:v>
                </c:pt>
                <c:pt idx="1232">
                  <c:v>3898.8119999999999</c:v>
                </c:pt>
                <c:pt idx="1233">
                  <c:v>3902.5569999999998</c:v>
                </c:pt>
                <c:pt idx="1234">
                  <c:v>3906.09</c:v>
                </c:pt>
                <c:pt idx="1235">
                  <c:v>3909.7040000000002</c:v>
                </c:pt>
                <c:pt idx="1236">
                  <c:v>3914.1149999999998</c:v>
                </c:pt>
                <c:pt idx="1237">
                  <c:v>3919.241</c:v>
                </c:pt>
                <c:pt idx="1238">
                  <c:v>3923.6680000000001</c:v>
                </c:pt>
                <c:pt idx="1239">
                  <c:v>3927.52</c:v>
                </c:pt>
                <c:pt idx="1240">
                  <c:v>3931.2640000000001</c:v>
                </c:pt>
                <c:pt idx="1241">
                  <c:v>3935.1959999999999</c:v>
                </c:pt>
                <c:pt idx="1242">
                  <c:v>3939.509</c:v>
                </c:pt>
                <c:pt idx="1243">
                  <c:v>3943.8510000000001</c:v>
                </c:pt>
                <c:pt idx="1244">
                  <c:v>3948.0160000000001</c:v>
                </c:pt>
                <c:pt idx="1245">
                  <c:v>3952.0970000000002</c:v>
                </c:pt>
                <c:pt idx="1246">
                  <c:v>3955.6729999999998</c:v>
                </c:pt>
                <c:pt idx="1247">
                  <c:v>3959.3850000000002</c:v>
                </c:pt>
                <c:pt idx="1248">
                  <c:v>3963.6410000000001</c:v>
                </c:pt>
                <c:pt idx="1249">
                  <c:v>3968.6410000000001</c:v>
                </c:pt>
                <c:pt idx="1250">
                  <c:v>3973.2049999999999</c:v>
                </c:pt>
                <c:pt idx="1251">
                  <c:v>3976.83</c:v>
                </c:pt>
                <c:pt idx="1252">
                  <c:v>3980.5210000000002</c:v>
                </c:pt>
                <c:pt idx="1253">
                  <c:v>3984.3870000000002</c:v>
                </c:pt>
                <c:pt idx="1254">
                  <c:v>3988.5659999999998</c:v>
                </c:pt>
                <c:pt idx="1255">
                  <c:v>3992.9380000000001</c:v>
                </c:pt>
                <c:pt idx="1256">
                  <c:v>3997.2860000000001</c:v>
                </c:pt>
                <c:pt idx="1257">
                  <c:v>4001.502</c:v>
                </c:pt>
                <c:pt idx="1258">
                  <c:v>4005.277</c:v>
                </c:pt>
                <c:pt idx="1259">
                  <c:v>4008.7359999999999</c:v>
                </c:pt>
                <c:pt idx="1260">
                  <c:v>4012.9430000000002</c:v>
                </c:pt>
                <c:pt idx="1261">
                  <c:v>4017.8470000000002</c:v>
                </c:pt>
                <c:pt idx="1262">
                  <c:v>4022.5659999999998</c:v>
                </c:pt>
                <c:pt idx="1263">
                  <c:v>4026.4960000000001</c:v>
                </c:pt>
                <c:pt idx="1264">
                  <c:v>4029.9960000000001</c:v>
                </c:pt>
                <c:pt idx="1265">
                  <c:v>4033.748</c:v>
                </c:pt>
                <c:pt idx="1266">
                  <c:v>4037.6039999999998</c:v>
                </c:pt>
                <c:pt idx="1267">
                  <c:v>4041.8</c:v>
                </c:pt>
                <c:pt idx="1268">
                  <c:v>4046.2570000000001</c:v>
                </c:pt>
                <c:pt idx="1269">
                  <c:v>4050.4360000000001</c:v>
                </c:pt>
                <c:pt idx="1270">
                  <c:v>4054.123</c:v>
                </c:pt>
                <c:pt idx="1271">
                  <c:v>4057.5880000000002</c:v>
                </c:pt>
                <c:pt idx="1272">
                  <c:v>4061.6</c:v>
                </c:pt>
                <c:pt idx="1273">
                  <c:v>4066.4</c:v>
                </c:pt>
                <c:pt idx="1274">
                  <c:v>4071.4270000000001</c:v>
                </c:pt>
                <c:pt idx="1275">
                  <c:v>4075.5140000000001</c:v>
                </c:pt>
                <c:pt idx="1276">
                  <c:v>4079.2669999999998</c:v>
                </c:pt>
                <c:pt idx="1277">
                  <c:v>4082.9690000000001</c:v>
                </c:pt>
                <c:pt idx="1278">
                  <c:v>4086.9259999999999</c:v>
                </c:pt>
                <c:pt idx="1279">
                  <c:v>4091.0279999999998</c:v>
                </c:pt>
                <c:pt idx="1280">
                  <c:v>4095.3319999999999</c:v>
                </c:pt>
                <c:pt idx="1281">
                  <c:v>4099.7879999999996</c:v>
                </c:pt>
                <c:pt idx="1282">
                  <c:v>4103.72</c:v>
                </c:pt>
                <c:pt idx="1283">
                  <c:v>4107.2420000000002</c:v>
                </c:pt>
                <c:pt idx="1284">
                  <c:v>4110.6369999999997</c:v>
                </c:pt>
                <c:pt idx="1285">
                  <c:v>4115.3649999999998</c:v>
                </c:pt>
                <c:pt idx="1286">
                  <c:v>4120.6000000000004</c:v>
                </c:pt>
                <c:pt idx="1287">
                  <c:v>4125.1899999999996</c:v>
                </c:pt>
                <c:pt idx="1288">
                  <c:v>4128.8119999999999</c:v>
                </c:pt>
                <c:pt idx="1289">
                  <c:v>4132.5810000000001</c:v>
                </c:pt>
                <c:pt idx="1290">
                  <c:v>4136.366</c:v>
                </c:pt>
                <c:pt idx="1291">
                  <c:v>4140.5349999999999</c:v>
                </c:pt>
                <c:pt idx="1292">
                  <c:v>4144.9989999999998</c:v>
                </c:pt>
                <c:pt idx="1293">
                  <c:v>4149.5119999999997</c:v>
                </c:pt>
                <c:pt idx="1294">
                  <c:v>4153.5990000000002</c:v>
                </c:pt>
                <c:pt idx="1295">
                  <c:v>4157.0370000000003</c:v>
                </c:pt>
                <c:pt idx="1296">
                  <c:v>4160.5709999999999</c:v>
                </c:pt>
                <c:pt idx="1297">
                  <c:v>4165.1220000000003</c:v>
                </c:pt>
                <c:pt idx="1298">
                  <c:v>4170.7520000000004</c:v>
                </c:pt>
                <c:pt idx="1299">
                  <c:v>4175.67</c:v>
                </c:pt>
                <c:pt idx="1300">
                  <c:v>4179.576</c:v>
                </c:pt>
                <c:pt idx="1301">
                  <c:v>4183.1930000000002</c:v>
                </c:pt>
                <c:pt idx="1302">
                  <c:v>4187.2510000000002</c:v>
                </c:pt>
                <c:pt idx="1303">
                  <c:v>4191.5039999999999</c:v>
                </c:pt>
                <c:pt idx="1304">
                  <c:v>4195.8339999999998</c:v>
                </c:pt>
                <c:pt idx="1305">
                  <c:v>4200.1030000000001</c:v>
                </c:pt>
                <c:pt idx="1306">
                  <c:v>4204.1760000000004</c:v>
                </c:pt>
                <c:pt idx="1307">
                  <c:v>4207.7330000000002</c:v>
                </c:pt>
                <c:pt idx="1308">
                  <c:v>4211.2979999999998</c:v>
                </c:pt>
                <c:pt idx="1309">
                  <c:v>4215.6180000000004</c:v>
                </c:pt>
                <c:pt idx="1310">
                  <c:v>4220.9399999999996</c:v>
                </c:pt>
                <c:pt idx="1311">
                  <c:v>4225.8940000000002</c:v>
                </c:pt>
                <c:pt idx="1312">
                  <c:v>4229.7560000000003</c:v>
                </c:pt>
                <c:pt idx="1313">
                  <c:v>4233.4210000000003</c:v>
                </c:pt>
                <c:pt idx="1314">
                  <c:v>4237.299</c:v>
                </c:pt>
                <c:pt idx="1315">
                  <c:v>4241.7259999999997</c:v>
                </c:pt>
                <c:pt idx="1316">
                  <c:v>4246.0730000000003</c:v>
                </c:pt>
                <c:pt idx="1317">
                  <c:v>4250.6989999999996</c:v>
                </c:pt>
                <c:pt idx="1318">
                  <c:v>4254.78</c:v>
                </c:pt>
                <c:pt idx="1319">
                  <c:v>4258.01</c:v>
                </c:pt>
                <c:pt idx="1320">
                  <c:v>4261.3429999999998</c:v>
                </c:pt>
                <c:pt idx="1321">
                  <c:v>4265.5039999999999</c:v>
                </c:pt>
                <c:pt idx="1322">
                  <c:v>4270.9570000000003</c:v>
                </c:pt>
                <c:pt idx="1323">
                  <c:v>4276.1170000000002</c:v>
                </c:pt>
                <c:pt idx="1324">
                  <c:v>4280.09</c:v>
                </c:pt>
                <c:pt idx="1325">
                  <c:v>4283.6670000000004</c:v>
                </c:pt>
                <c:pt idx="1326">
                  <c:v>4287.6400000000003</c:v>
                </c:pt>
                <c:pt idx="1327">
                  <c:v>4291.942</c:v>
                </c:pt>
                <c:pt idx="1328">
                  <c:v>4296.2910000000002</c:v>
                </c:pt>
                <c:pt idx="1329">
                  <c:v>4300.8249999999998</c:v>
                </c:pt>
                <c:pt idx="1330">
                  <c:v>4305.12</c:v>
                </c:pt>
                <c:pt idx="1331">
                  <c:v>4308.7569999999996</c:v>
                </c:pt>
                <c:pt idx="1332">
                  <c:v>4312.0789999999997</c:v>
                </c:pt>
                <c:pt idx="1333">
                  <c:v>4316.1350000000002</c:v>
                </c:pt>
                <c:pt idx="1334">
                  <c:v>4321.3630000000003</c:v>
                </c:pt>
                <c:pt idx="1335">
                  <c:v>4326.3</c:v>
                </c:pt>
                <c:pt idx="1336">
                  <c:v>4330.107</c:v>
                </c:pt>
                <c:pt idx="1337">
                  <c:v>4333.7539999999999</c:v>
                </c:pt>
                <c:pt idx="1338">
                  <c:v>4337.585</c:v>
                </c:pt>
                <c:pt idx="1339">
                  <c:v>4341.3040000000001</c:v>
                </c:pt>
                <c:pt idx="1340">
                  <c:v>4344.5600000000004</c:v>
                </c:pt>
                <c:pt idx="1341">
                  <c:v>4348.5860000000002</c:v>
                </c:pt>
                <c:pt idx="1342">
                  <c:v>4352.451</c:v>
                </c:pt>
                <c:pt idx="1343">
                  <c:v>4355.951</c:v>
                </c:pt>
                <c:pt idx="1344">
                  <c:v>4358.9719999999998</c:v>
                </c:pt>
                <c:pt idx="1345">
                  <c:v>4362.7950000000001</c:v>
                </c:pt>
                <c:pt idx="1346">
                  <c:v>4367.4449999999997</c:v>
                </c:pt>
                <c:pt idx="1347">
                  <c:v>4372.8630000000003</c:v>
                </c:pt>
                <c:pt idx="1348">
                  <c:v>4377.2650000000003</c:v>
                </c:pt>
                <c:pt idx="1349">
                  <c:v>4380.7340000000004</c:v>
                </c:pt>
                <c:pt idx="1350">
                  <c:v>4384.4570000000003</c:v>
                </c:pt>
                <c:pt idx="1351">
                  <c:v>4388.5200000000004</c:v>
                </c:pt>
                <c:pt idx="1352">
                  <c:v>4393.0050000000001</c:v>
                </c:pt>
                <c:pt idx="1353">
                  <c:v>4397.5959999999995</c:v>
                </c:pt>
                <c:pt idx="1354">
                  <c:v>4401.808</c:v>
                </c:pt>
                <c:pt idx="1355">
                  <c:v>4405.5259999999998</c:v>
                </c:pt>
                <c:pt idx="1356">
                  <c:v>4408.9350000000004</c:v>
                </c:pt>
                <c:pt idx="1357">
                  <c:v>4412.5990000000002</c:v>
                </c:pt>
                <c:pt idx="1358">
                  <c:v>4417.3280000000004</c:v>
                </c:pt>
                <c:pt idx="1359">
                  <c:v>4422.7219999999998</c:v>
                </c:pt>
                <c:pt idx="1360">
                  <c:v>4427.1270000000004</c:v>
                </c:pt>
                <c:pt idx="1361">
                  <c:v>4431.1049999999996</c:v>
                </c:pt>
                <c:pt idx="1362">
                  <c:v>4434.7349999999997</c:v>
                </c:pt>
                <c:pt idx="1363">
                  <c:v>4438.9750000000004</c:v>
                </c:pt>
                <c:pt idx="1364">
                  <c:v>4443.4880000000003</c:v>
                </c:pt>
                <c:pt idx="1365">
                  <c:v>4447.9589999999998</c:v>
                </c:pt>
                <c:pt idx="1366">
                  <c:v>4451.951</c:v>
                </c:pt>
                <c:pt idx="1367">
                  <c:v>4455.8230000000003</c:v>
                </c:pt>
                <c:pt idx="1368">
                  <c:v>4459.54</c:v>
                </c:pt>
                <c:pt idx="1369">
                  <c:v>4463.17</c:v>
                </c:pt>
                <c:pt idx="1370">
                  <c:v>4467.5940000000001</c:v>
                </c:pt>
                <c:pt idx="1371">
                  <c:v>4473.0119999999997</c:v>
                </c:pt>
                <c:pt idx="1372">
                  <c:v>4477.5990000000002</c:v>
                </c:pt>
                <c:pt idx="1373">
                  <c:v>4481.3149999999996</c:v>
                </c:pt>
                <c:pt idx="1374">
                  <c:v>4484.9350000000004</c:v>
                </c:pt>
                <c:pt idx="1375">
                  <c:v>4489.4480000000003</c:v>
                </c:pt>
                <c:pt idx="1376">
                  <c:v>4494.6409999999996</c:v>
                </c:pt>
                <c:pt idx="1377">
                  <c:v>4498.576</c:v>
                </c:pt>
                <c:pt idx="1378">
                  <c:v>4502.83</c:v>
                </c:pt>
                <c:pt idx="1379">
                  <c:v>4506.616</c:v>
                </c:pt>
                <c:pt idx="1380">
                  <c:v>4510.1629999999996</c:v>
                </c:pt>
                <c:pt idx="1381">
                  <c:v>4514.2359999999999</c:v>
                </c:pt>
                <c:pt idx="1382">
                  <c:v>4519.2759999999998</c:v>
                </c:pt>
                <c:pt idx="1383">
                  <c:v>4524.8100000000004</c:v>
                </c:pt>
                <c:pt idx="1384">
                  <c:v>4529.0339999999997</c:v>
                </c:pt>
                <c:pt idx="1385">
                  <c:v>4532.6120000000001</c:v>
                </c:pt>
                <c:pt idx="1386">
                  <c:v>4536.433</c:v>
                </c:pt>
                <c:pt idx="1387">
                  <c:v>4540.7780000000002</c:v>
                </c:pt>
                <c:pt idx="1388">
                  <c:v>4545.4690000000001</c:v>
                </c:pt>
                <c:pt idx="1389">
                  <c:v>4550.0249999999996</c:v>
                </c:pt>
                <c:pt idx="1390">
                  <c:v>4554.3159999999998</c:v>
                </c:pt>
                <c:pt idx="1391">
                  <c:v>4558.2</c:v>
                </c:pt>
                <c:pt idx="1392">
                  <c:v>4561.8249999999998</c:v>
                </c:pt>
                <c:pt idx="1393">
                  <c:v>4565.7259999999997</c:v>
                </c:pt>
                <c:pt idx="1394">
                  <c:v>4570.6610000000001</c:v>
                </c:pt>
                <c:pt idx="1395">
                  <c:v>4575.9129999999996</c:v>
                </c:pt>
                <c:pt idx="1396">
                  <c:v>4580.34</c:v>
                </c:pt>
                <c:pt idx="1397">
                  <c:v>4584.09</c:v>
                </c:pt>
                <c:pt idx="1398">
                  <c:v>4587.9170000000004</c:v>
                </c:pt>
                <c:pt idx="1399">
                  <c:v>4592.5469999999996</c:v>
                </c:pt>
                <c:pt idx="1400">
                  <c:v>4597.1019999999999</c:v>
                </c:pt>
                <c:pt idx="1401">
                  <c:v>4601.5860000000002</c:v>
                </c:pt>
                <c:pt idx="1402">
                  <c:v>4605.6859999999997</c:v>
                </c:pt>
                <c:pt idx="1403">
                  <c:v>4609.7039999999997</c:v>
                </c:pt>
                <c:pt idx="1404">
                  <c:v>4613.3770000000004</c:v>
                </c:pt>
                <c:pt idx="1405">
                  <c:v>4617.2520000000004</c:v>
                </c:pt>
                <c:pt idx="1406">
                  <c:v>4622.0079999999998</c:v>
                </c:pt>
                <c:pt idx="1407">
                  <c:v>4627.2629999999999</c:v>
                </c:pt>
                <c:pt idx="1408">
                  <c:v>4631.6710000000003</c:v>
                </c:pt>
                <c:pt idx="1409">
                  <c:v>4635.3779999999997</c:v>
                </c:pt>
                <c:pt idx="1410">
                  <c:v>4638.8580000000002</c:v>
                </c:pt>
                <c:pt idx="1411">
                  <c:v>4643.1809999999996</c:v>
                </c:pt>
                <c:pt idx="1412">
                  <c:v>4647.8040000000001</c:v>
                </c:pt>
                <c:pt idx="1413">
                  <c:v>4652.4489999999996</c:v>
                </c:pt>
                <c:pt idx="1414">
                  <c:v>4656.4669999999996</c:v>
                </c:pt>
                <c:pt idx="1415">
                  <c:v>4660.2740000000003</c:v>
                </c:pt>
                <c:pt idx="1416">
                  <c:v>4663.82</c:v>
                </c:pt>
                <c:pt idx="1417">
                  <c:v>4667.6109999999999</c:v>
                </c:pt>
                <c:pt idx="1418">
                  <c:v>4671.9480000000003</c:v>
                </c:pt>
                <c:pt idx="1419">
                  <c:v>4677.1279999999997</c:v>
                </c:pt>
                <c:pt idx="1420">
                  <c:v>4681.87</c:v>
                </c:pt>
                <c:pt idx="1421">
                  <c:v>4685.7920000000004</c:v>
                </c:pt>
                <c:pt idx="1422">
                  <c:v>4689.5450000000001</c:v>
                </c:pt>
                <c:pt idx="1423">
                  <c:v>4693.8130000000001</c:v>
                </c:pt>
                <c:pt idx="1424">
                  <c:v>4698.46</c:v>
                </c:pt>
                <c:pt idx="1425">
                  <c:v>4703.098</c:v>
                </c:pt>
                <c:pt idx="1426">
                  <c:v>4707.268</c:v>
                </c:pt>
                <c:pt idx="1427">
                  <c:v>4711.1840000000002</c:v>
                </c:pt>
                <c:pt idx="1428">
                  <c:v>4715.152</c:v>
                </c:pt>
                <c:pt idx="1429">
                  <c:v>4718.875</c:v>
                </c:pt>
                <c:pt idx="1430">
                  <c:v>4723.18</c:v>
                </c:pt>
                <c:pt idx="1431">
                  <c:v>4728.1729999999998</c:v>
                </c:pt>
                <c:pt idx="1432">
                  <c:v>4733.2380000000003</c:v>
                </c:pt>
                <c:pt idx="1433">
                  <c:v>4737.1850000000004</c:v>
                </c:pt>
                <c:pt idx="1434">
                  <c:v>4740.8580000000002</c:v>
                </c:pt>
                <c:pt idx="1435">
                  <c:v>4744.7939999999999</c:v>
                </c:pt>
                <c:pt idx="1436">
                  <c:v>4749.2629999999999</c:v>
                </c:pt>
                <c:pt idx="1437">
                  <c:v>4753.8220000000001</c:v>
                </c:pt>
                <c:pt idx="1438">
                  <c:v>4758.2749999999996</c:v>
                </c:pt>
                <c:pt idx="1439">
                  <c:v>4762.384</c:v>
                </c:pt>
                <c:pt idx="1440">
                  <c:v>4766.3379999999997</c:v>
                </c:pt>
                <c:pt idx="1441">
                  <c:v>4770.0389999999998</c:v>
                </c:pt>
                <c:pt idx="1442">
                  <c:v>4773.8980000000001</c:v>
                </c:pt>
                <c:pt idx="1443">
                  <c:v>4778.6890000000003</c:v>
                </c:pt>
                <c:pt idx="1444">
                  <c:v>4783.8869999999997</c:v>
                </c:pt>
                <c:pt idx="1445">
                  <c:v>4788.4059999999999</c:v>
                </c:pt>
                <c:pt idx="1446">
                  <c:v>4792.09</c:v>
                </c:pt>
                <c:pt idx="1447">
                  <c:v>4795.9470000000001</c:v>
                </c:pt>
                <c:pt idx="1448">
                  <c:v>4800.2820000000002</c:v>
                </c:pt>
                <c:pt idx="1449">
                  <c:v>4804.9440000000004</c:v>
                </c:pt>
                <c:pt idx="1450">
                  <c:v>4809.5829999999996</c:v>
                </c:pt>
                <c:pt idx="1451">
                  <c:v>4813.7250000000004</c:v>
                </c:pt>
                <c:pt idx="1452">
                  <c:v>4817.8320000000003</c:v>
                </c:pt>
                <c:pt idx="1453">
                  <c:v>4821.4920000000002</c:v>
                </c:pt>
                <c:pt idx="1454">
                  <c:v>4825.4409999999998</c:v>
                </c:pt>
                <c:pt idx="1455">
                  <c:v>4830.0739999999996</c:v>
                </c:pt>
                <c:pt idx="1456">
                  <c:v>4835.0910000000003</c:v>
                </c:pt>
                <c:pt idx="1457">
                  <c:v>4839.674</c:v>
                </c:pt>
                <c:pt idx="1458">
                  <c:v>4843.2550000000001</c:v>
                </c:pt>
                <c:pt idx="1459">
                  <c:v>4847.3850000000002</c:v>
                </c:pt>
                <c:pt idx="1460">
                  <c:v>4851.8810000000003</c:v>
                </c:pt>
                <c:pt idx="1461">
                  <c:v>4856.6970000000001</c:v>
                </c:pt>
                <c:pt idx="1462">
                  <c:v>4861.2219999999998</c:v>
                </c:pt>
                <c:pt idx="1463">
                  <c:v>4865.6090000000004</c:v>
                </c:pt>
                <c:pt idx="1464">
                  <c:v>4869.4719999999998</c:v>
                </c:pt>
                <c:pt idx="1465">
                  <c:v>4873.3320000000003</c:v>
                </c:pt>
                <c:pt idx="1466">
                  <c:v>4877.2470000000003</c:v>
                </c:pt>
                <c:pt idx="1467">
                  <c:v>4882.3019999999997</c:v>
                </c:pt>
                <c:pt idx="1468">
                  <c:v>4887.527</c:v>
                </c:pt>
                <c:pt idx="1469">
                  <c:v>4891.9719999999998</c:v>
                </c:pt>
                <c:pt idx="1470">
                  <c:v>4895.7640000000001</c:v>
                </c:pt>
                <c:pt idx="1471">
                  <c:v>4899.7780000000002</c:v>
                </c:pt>
                <c:pt idx="1472">
                  <c:v>4904.0709999999999</c:v>
                </c:pt>
                <c:pt idx="1473">
                  <c:v>4908.8180000000002</c:v>
                </c:pt>
                <c:pt idx="1474">
                  <c:v>4913.5039999999999</c:v>
                </c:pt>
                <c:pt idx="1475">
                  <c:v>4917.6279999999997</c:v>
                </c:pt>
                <c:pt idx="1476">
                  <c:v>4921.49</c:v>
                </c:pt>
                <c:pt idx="1477">
                  <c:v>4925.1310000000003</c:v>
                </c:pt>
                <c:pt idx="1478">
                  <c:v>4929.0659999999998</c:v>
                </c:pt>
                <c:pt idx="1479">
                  <c:v>4933.7960000000003</c:v>
                </c:pt>
                <c:pt idx="1480">
                  <c:v>4938.7939999999999</c:v>
                </c:pt>
                <c:pt idx="1481">
                  <c:v>4943.3980000000001</c:v>
                </c:pt>
                <c:pt idx="1482">
                  <c:v>4947.1959999999999</c:v>
                </c:pt>
                <c:pt idx="1483">
                  <c:v>4951.0339999999997</c:v>
                </c:pt>
                <c:pt idx="1484">
                  <c:v>4955.1400000000003</c:v>
                </c:pt>
                <c:pt idx="1485">
                  <c:v>4959.9459999999999</c:v>
                </c:pt>
                <c:pt idx="1486">
                  <c:v>4964.8100000000004</c:v>
                </c:pt>
                <c:pt idx="1487">
                  <c:v>4969.2669999999998</c:v>
                </c:pt>
                <c:pt idx="1488">
                  <c:v>4973.1710000000003</c:v>
                </c:pt>
                <c:pt idx="1489">
                  <c:v>4977.1350000000002</c:v>
                </c:pt>
                <c:pt idx="1490">
                  <c:v>4980.95</c:v>
                </c:pt>
                <c:pt idx="1491">
                  <c:v>4985.4520000000002</c:v>
                </c:pt>
                <c:pt idx="1492">
                  <c:v>4990.5810000000001</c:v>
                </c:pt>
                <c:pt idx="1493">
                  <c:v>4995.2920000000004</c:v>
                </c:pt>
                <c:pt idx="1494">
                  <c:v>4999.2629999999999</c:v>
                </c:pt>
                <c:pt idx="1495">
                  <c:v>5003.1120000000001</c:v>
                </c:pt>
                <c:pt idx="1496">
                  <c:v>5007.3680000000004</c:v>
                </c:pt>
                <c:pt idx="1497">
                  <c:v>5012.3429999999998</c:v>
                </c:pt>
                <c:pt idx="1498">
                  <c:v>5017.1450000000004</c:v>
                </c:pt>
                <c:pt idx="1499">
                  <c:v>5021.53</c:v>
                </c:pt>
                <c:pt idx="1500">
                  <c:v>5025.58</c:v>
                </c:pt>
                <c:pt idx="1501">
                  <c:v>5029.42</c:v>
                </c:pt>
                <c:pt idx="1502">
                  <c:v>5033.2619999999997</c:v>
                </c:pt>
                <c:pt idx="1503">
                  <c:v>5037.6620000000003</c:v>
                </c:pt>
                <c:pt idx="1504">
                  <c:v>5042.7430000000004</c:v>
                </c:pt>
                <c:pt idx="1505">
                  <c:v>5047.3450000000003</c:v>
                </c:pt>
                <c:pt idx="1506">
                  <c:v>5051.1310000000003</c:v>
                </c:pt>
                <c:pt idx="1507">
                  <c:v>5054.8360000000002</c:v>
                </c:pt>
                <c:pt idx="1508">
                  <c:v>5058.7830000000004</c:v>
                </c:pt>
                <c:pt idx="1509">
                  <c:v>5063.3029999999999</c:v>
                </c:pt>
                <c:pt idx="1510">
                  <c:v>5067.7629999999999</c:v>
                </c:pt>
                <c:pt idx="1511">
                  <c:v>5072.37</c:v>
                </c:pt>
                <c:pt idx="1512">
                  <c:v>5076.6270000000004</c:v>
                </c:pt>
                <c:pt idx="1513">
                  <c:v>5080.424</c:v>
                </c:pt>
                <c:pt idx="1514">
                  <c:v>5084.1239999999998</c:v>
                </c:pt>
                <c:pt idx="1515">
                  <c:v>5088.3890000000001</c:v>
                </c:pt>
                <c:pt idx="1516">
                  <c:v>5094.3440000000001</c:v>
                </c:pt>
                <c:pt idx="1517">
                  <c:v>5098.9470000000001</c:v>
                </c:pt>
                <c:pt idx="1518">
                  <c:v>5102.5519999999997</c:v>
                </c:pt>
                <c:pt idx="1519">
                  <c:v>5106.3010000000004</c:v>
                </c:pt>
                <c:pt idx="1520">
                  <c:v>5110.2889999999998</c:v>
                </c:pt>
                <c:pt idx="1521">
                  <c:v>5114.7759999999998</c:v>
                </c:pt>
                <c:pt idx="1522">
                  <c:v>5119.3069999999998</c:v>
                </c:pt>
                <c:pt idx="1523">
                  <c:v>5123.8590000000004</c:v>
                </c:pt>
                <c:pt idx="1524">
                  <c:v>5128.0320000000002</c:v>
                </c:pt>
                <c:pt idx="1525">
                  <c:v>5131.6310000000003</c:v>
                </c:pt>
                <c:pt idx="1526">
                  <c:v>5135.4759999999997</c:v>
                </c:pt>
                <c:pt idx="1527">
                  <c:v>5140.1310000000003</c:v>
                </c:pt>
                <c:pt idx="1528">
                  <c:v>5145.1809999999996</c:v>
                </c:pt>
                <c:pt idx="1529">
                  <c:v>5150.0469999999996</c:v>
                </c:pt>
                <c:pt idx="1530">
                  <c:v>5154.12</c:v>
                </c:pt>
                <c:pt idx="1531">
                  <c:v>5157.8980000000001</c:v>
                </c:pt>
                <c:pt idx="1532">
                  <c:v>5161.902</c:v>
                </c:pt>
                <c:pt idx="1533">
                  <c:v>5166.2330000000002</c:v>
                </c:pt>
                <c:pt idx="1534">
                  <c:v>5171.0690000000004</c:v>
                </c:pt>
                <c:pt idx="1535">
                  <c:v>5175.6589999999997</c:v>
                </c:pt>
                <c:pt idx="1536">
                  <c:v>5179.7719999999999</c:v>
                </c:pt>
                <c:pt idx="1537">
                  <c:v>5183.5169999999998</c:v>
                </c:pt>
                <c:pt idx="1538">
                  <c:v>5187.2510000000002</c:v>
                </c:pt>
                <c:pt idx="1539">
                  <c:v>5191.723</c:v>
                </c:pt>
                <c:pt idx="1540">
                  <c:v>5196.893</c:v>
                </c:pt>
                <c:pt idx="1541">
                  <c:v>5201.8280000000004</c:v>
                </c:pt>
                <c:pt idx="1542">
                  <c:v>5206.1059999999998</c:v>
                </c:pt>
                <c:pt idx="1543">
                  <c:v>5209.9579999999996</c:v>
                </c:pt>
                <c:pt idx="1544">
                  <c:v>5213.9799999999996</c:v>
                </c:pt>
                <c:pt idx="1545">
                  <c:v>5218.4459999999999</c:v>
                </c:pt>
                <c:pt idx="1546">
                  <c:v>5223.0770000000002</c:v>
                </c:pt>
                <c:pt idx="1547">
                  <c:v>5227.7380000000003</c:v>
                </c:pt>
                <c:pt idx="1548">
                  <c:v>5231.7879999999996</c:v>
                </c:pt>
                <c:pt idx="1549">
                  <c:v>5235.7700000000004</c:v>
                </c:pt>
                <c:pt idx="1550">
                  <c:v>5239.4939999999997</c:v>
                </c:pt>
                <c:pt idx="1551">
                  <c:v>5243.6930000000002</c:v>
                </c:pt>
                <c:pt idx="1552">
                  <c:v>5248.6959999999999</c:v>
                </c:pt>
                <c:pt idx="1553">
                  <c:v>5253.6930000000002</c:v>
                </c:pt>
                <c:pt idx="1554">
                  <c:v>5257.83</c:v>
                </c:pt>
                <c:pt idx="1555">
                  <c:v>5261.6149999999998</c:v>
                </c:pt>
                <c:pt idx="1556">
                  <c:v>5265.4430000000002</c:v>
                </c:pt>
                <c:pt idx="1557">
                  <c:v>5269.7610000000004</c:v>
                </c:pt>
                <c:pt idx="1558">
                  <c:v>5274.4009999999998</c:v>
                </c:pt>
                <c:pt idx="1559">
                  <c:v>5279.01</c:v>
                </c:pt>
                <c:pt idx="1560">
                  <c:v>5283.5309999999999</c:v>
                </c:pt>
                <c:pt idx="1561">
                  <c:v>5287.5839999999998</c:v>
                </c:pt>
                <c:pt idx="1562">
                  <c:v>5291.259</c:v>
                </c:pt>
                <c:pt idx="1563">
                  <c:v>5295.3549999999996</c:v>
                </c:pt>
                <c:pt idx="1564">
                  <c:v>5300.2449999999999</c:v>
                </c:pt>
                <c:pt idx="1565">
                  <c:v>5305.66</c:v>
                </c:pt>
                <c:pt idx="1566">
                  <c:v>5310.0889999999999</c:v>
                </c:pt>
                <c:pt idx="1567">
                  <c:v>5313.7839999999997</c:v>
                </c:pt>
                <c:pt idx="1568">
                  <c:v>5317.9610000000002</c:v>
                </c:pt>
                <c:pt idx="1569">
                  <c:v>5322.2460000000001</c:v>
                </c:pt>
                <c:pt idx="1570">
                  <c:v>5326.7730000000001</c:v>
                </c:pt>
                <c:pt idx="1571">
                  <c:v>5331.4790000000003</c:v>
                </c:pt>
                <c:pt idx="1572">
                  <c:v>5336.0150000000003</c:v>
                </c:pt>
                <c:pt idx="1573">
                  <c:v>5340.26</c:v>
                </c:pt>
                <c:pt idx="1574">
                  <c:v>5343.8459999999995</c:v>
                </c:pt>
                <c:pt idx="1575">
                  <c:v>5348.0039999999999</c:v>
                </c:pt>
                <c:pt idx="1576">
                  <c:v>5352.9709999999995</c:v>
                </c:pt>
                <c:pt idx="1577">
                  <c:v>5358.3950000000004</c:v>
                </c:pt>
                <c:pt idx="1578">
                  <c:v>5362.7939999999999</c:v>
                </c:pt>
                <c:pt idx="1579">
                  <c:v>5366.6989999999996</c:v>
                </c:pt>
                <c:pt idx="1580">
                  <c:v>5370.7250000000004</c:v>
                </c:pt>
                <c:pt idx="1581">
                  <c:v>5374.9160000000002</c:v>
                </c:pt>
                <c:pt idx="1582">
                  <c:v>5379.3119999999999</c:v>
                </c:pt>
                <c:pt idx="1583">
                  <c:v>5383.973</c:v>
                </c:pt>
                <c:pt idx="1584">
                  <c:v>5388.317</c:v>
                </c:pt>
                <c:pt idx="1585">
                  <c:v>5392.2969999999996</c:v>
                </c:pt>
                <c:pt idx="1586">
                  <c:v>5396.0119999999997</c:v>
                </c:pt>
                <c:pt idx="1587">
                  <c:v>5399.7979999999998</c:v>
                </c:pt>
                <c:pt idx="1588">
                  <c:v>5404.5730000000003</c:v>
                </c:pt>
                <c:pt idx="1589">
                  <c:v>5409.7539999999999</c:v>
                </c:pt>
                <c:pt idx="1590">
                  <c:v>5414.4589999999998</c:v>
                </c:pt>
                <c:pt idx="1591">
                  <c:v>5418.2889999999998</c:v>
                </c:pt>
                <c:pt idx="1592">
                  <c:v>5422.0439999999999</c:v>
                </c:pt>
                <c:pt idx="1593">
                  <c:v>5426.1210000000001</c:v>
                </c:pt>
                <c:pt idx="1594">
                  <c:v>5430.1040000000003</c:v>
                </c:pt>
                <c:pt idx="1595">
                  <c:v>5434.9539999999997</c:v>
                </c:pt>
                <c:pt idx="1596">
                  <c:v>5439.7380000000003</c:v>
                </c:pt>
                <c:pt idx="1597">
                  <c:v>5444.0370000000003</c:v>
                </c:pt>
                <c:pt idx="1598">
                  <c:v>5447.9409999999998</c:v>
                </c:pt>
                <c:pt idx="1599">
                  <c:v>5451.4129999999996</c:v>
                </c:pt>
                <c:pt idx="1600">
                  <c:v>5455.6629999999996</c:v>
                </c:pt>
                <c:pt idx="1601">
                  <c:v>5460.72</c:v>
                </c:pt>
                <c:pt idx="1602">
                  <c:v>5465.9279999999999</c:v>
                </c:pt>
                <c:pt idx="1603">
                  <c:v>5470.1189999999997</c:v>
                </c:pt>
                <c:pt idx="1604">
                  <c:v>5474.0119999999997</c:v>
                </c:pt>
                <c:pt idx="1605">
                  <c:v>5478.0940000000001</c:v>
                </c:pt>
                <c:pt idx="1606">
                  <c:v>5482.4579999999996</c:v>
                </c:pt>
                <c:pt idx="1607">
                  <c:v>5486.8540000000003</c:v>
                </c:pt>
                <c:pt idx="1608">
                  <c:v>5491.4459999999999</c:v>
                </c:pt>
                <c:pt idx="1609">
                  <c:v>5495.9350000000004</c:v>
                </c:pt>
                <c:pt idx="1610">
                  <c:v>5499.8670000000002</c:v>
                </c:pt>
                <c:pt idx="1611">
                  <c:v>5503.5219999999999</c:v>
                </c:pt>
                <c:pt idx="1612">
                  <c:v>5507.732</c:v>
                </c:pt>
                <c:pt idx="1613">
                  <c:v>5512.7380000000003</c:v>
                </c:pt>
                <c:pt idx="1614">
                  <c:v>5518.02</c:v>
                </c:pt>
                <c:pt idx="1615">
                  <c:v>5522.3959999999997</c:v>
                </c:pt>
                <c:pt idx="1616">
                  <c:v>5526.1450000000004</c:v>
                </c:pt>
                <c:pt idx="1617">
                  <c:v>5530.02</c:v>
                </c:pt>
                <c:pt idx="1618">
                  <c:v>5534.2269999999999</c:v>
                </c:pt>
                <c:pt idx="1619">
                  <c:v>5538.9620000000004</c:v>
                </c:pt>
                <c:pt idx="1620">
                  <c:v>5543.9769999999999</c:v>
                </c:pt>
                <c:pt idx="1621">
                  <c:v>5548.7389999999996</c:v>
                </c:pt>
                <c:pt idx="1622">
                  <c:v>5552.7579999999998</c:v>
                </c:pt>
                <c:pt idx="1623">
                  <c:v>5556.4160000000002</c:v>
                </c:pt>
                <c:pt idx="1624">
                  <c:v>5560.5590000000002</c:v>
                </c:pt>
                <c:pt idx="1625">
                  <c:v>5565.5519999999997</c:v>
                </c:pt>
                <c:pt idx="1626">
                  <c:v>5571.4340000000002</c:v>
                </c:pt>
                <c:pt idx="1627">
                  <c:v>5576.0550000000003</c:v>
                </c:pt>
                <c:pt idx="1628">
                  <c:v>5579.9089999999997</c:v>
                </c:pt>
                <c:pt idx="1629">
                  <c:v>5583.9170000000004</c:v>
                </c:pt>
                <c:pt idx="1630">
                  <c:v>5588.0370000000003</c:v>
                </c:pt>
                <c:pt idx="1631">
                  <c:v>5592.317</c:v>
                </c:pt>
                <c:pt idx="1632">
                  <c:v>5596.7510000000002</c:v>
                </c:pt>
                <c:pt idx="1633">
                  <c:v>5601.27</c:v>
                </c:pt>
                <c:pt idx="1634">
                  <c:v>5605.72</c:v>
                </c:pt>
                <c:pt idx="1635">
                  <c:v>5609.5559999999996</c:v>
                </c:pt>
                <c:pt idx="1636">
                  <c:v>5613.4570000000003</c:v>
                </c:pt>
                <c:pt idx="1637">
                  <c:v>5618.2979999999998</c:v>
                </c:pt>
                <c:pt idx="1638">
                  <c:v>5623.826</c:v>
                </c:pt>
                <c:pt idx="1639">
                  <c:v>5628.4750000000004</c:v>
                </c:pt>
                <c:pt idx="1640">
                  <c:v>5632.2</c:v>
                </c:pt>
                <c:pt idx="1641">
                  <c:v>5636.2969999999996</c:v>
                </c:pt>
                <c:pt idx="1642">
                  <c:v>5640.6329999999998</c:v>
                </c:pt>
                <c:pt idx="1643">
                  <c:v>5645.3670000000002</c:v>
                </c:pt>
                <c:pt idx="1644">
                  <c:v>5649.9319999999998</c:v>
                </c:pt>
                <c:pt idx="1645">
                  <c:v>5654.4660000000003</c:v>
                </c:pt>
                <c:pt idx="1646">
                  <c:v>5658.3590000000004</c:v>
                </c:pt>
                <c:pt idx="1647">
                  <c:v>5661.8159999999998</c:v>
                </c:pt>
                <c:pt idx="1648">
                  <c:v>5665.3190000000004</c:v>
                </c:pt>
                <c:pt idx="1649">
                  <c:v>5670.6329999999998</c:v>
                </c:pt>
                <c:pt idx="1650">
                  <c:v>5677.4260000000004</c:v>
                </c:pt>
                <c:pt idx="1651">
                  <c:v>5681.3459999999995</c:v>
                </c:pt>
                <c:pt idx="1652">
                  <c:v>5685.1750000000002</c:v>
                </c:pt>
                <c:pt idx="1653">
                  <c:v>5689.1639999999998</c:v>
                </c:pt>
                <c:pt idx="1654">
                  <c:v>5693.5630000000001</c:v>
                </c:pt>
                <c:pt idx="1655">
                  <c:v>5698.1180000000004</c:v>
                </c:pt>
                <c:pt idx="1656">
                  <c:v>5703.1149999999998</c:v>
                </c:pt>
                <c:pt idx="1657">
                  <c:v>5707.57</c:v>
                </c:pt>
                <c:pt idx="1658">
                  <c:v>5711.3869999999997</c:v>
                </c:pt>
                <c:pt idx="1659">
                  <c:v>5714.9709999999995</c:v>
                </c:pt>
                <c:pt idx="1660">
                  <c:v>5718.893</c:v>
                </c:pt>
                <c:pt idx="1661">
                  <c:v>5723.893</c:v>
                </c:pt>
                <c:pt idx="1662">
                  <c:v>5729.3370000000004</c:v>
                </c:pt>
                <c:pt idx="1663">
                  <c:v>5733.7740000000003</c:v>
                </c:pt>
                <c:pt idx="1664">
                  <c:v>5737.65</c:v>
                </c:pt>
                <c:pt idx="1665">
                  <c:v>5741.7539999999999</c:v>
                </c:pt>
                <c:pt idx="1666">
                  <c:v>5746.0330000000004</c:v>
                </c:pt>
                <c:pt idx="1667">
                  <c:v>5750.4390000000003</c:v>
                </c:pt>
                <c:pt idx="1668">
                  <c:v>5755.2910000000002</c:v>
                </c:pt>
                <c:pt idx="1669">
                  <c:v>5759.5079999999998</c:v>
                </c:pt>
                <c:pt idx="1670">
                  <c:v>5763.4440000000004</c:v>
                </c:pt>
                <c:pt idx="1671">
                  <c:v>5767.1890000000003</c:v>
                </c:pt>
                <c:pt idx="1672">
                  <c:v>5770.8109999999997</c:v>
                </c:pt>
                <c:pt idx="1673">
                  <c:v>5775.482</c:v>
                </c:pt>
                <c:pt idx="1674">
                  <c:v>5780.9179999999997</c:v>
                </c:pt>
                <c:pt idx="1675">
                  <c:v>5786.0280000000002</c:v>
                </c:pt>
                <c:pt idx="1676">
                  <c:v>5789.674</c:v>
                </c:pt>
                <c:pt idx="1677">
                  <c:v>5793.634</c:v>
                </c:pt>
                <c:pt idx="1678">
                  <c:v>5798.0550000000003</c:v>
                </c:pt>
                <c:pt idx="1679">
                  <c:v>5802.8429999999998</c:v>
                </c:pt>
                <c:pt idx="1680">
                  <c:v>5807.4849999999997</c:v>
                </c:pt>
                <c:pt idx="1681">
                  <c:v>5812.0739999999996</c:v>
                </c:pt>
                <c:pt idx="1682">
                  <c:v>5816.0559999999996</c:v>
                </c:pt>
                <c:pt idx="1683">
                  <c:v>5820</c:v>
                </c:pt>
                <c:pt idx="1684">
                  <c:v>5823.57</c:v>
                </c:pt>
                <c:pt idx="1685">
                  <c:v>5827.9650000000001</c:v>
                </c:pt>
                <c:pt idx="1686">
                  <c:v>5833.643</c:v>
                </c:pt>
                <c:pt idx="1687">
                  <c:v>5838.9409999999998</c:v>
                </c:pt>
                <c:pt idx="1688">
                  <c:v>5842.9290000000001</c:v>
                </c:pt>
                <c:pt idx="1689">
                  <c:v>5846.5559999999996</c:v>
                </c:pt>
                <c:pt idx="1690">
                  <c:v>5850.68</c:v>
                </c:pt>
                <c:pt idx="1691">
                  <c:v>5855.4350000000004</c:v>
                </c:pt>
                <c:pt idx="1692">
                  <c:v>5860.3090000000002</c:v>
                </c:pt>
                <c:pt idx="1693">
                  <c:v>5864.8010000000004</c:v>
                </c:pt>
                <c:pt idx="1694">
                  <c:v>5869.0630000000001</c:v>
                </c:pt>
                <c:pt idx="1695">
                  <c:v>5872.9269999999997</c:v>
                </c:pt>
                <c:pt idx="1696">
                  <c:v>5876.7659999999996</c:v>
                </c:pt>
                <c:pt idx="1697">
                  <c:v>5879.9639999999999</c:v>
                </c:pt>
                <c:pt idx="1698">
                  <c:v>5884.7430000000004</c:v>
                </c:pt>
                <c:pt idx="1699">
                  <c:v>5890.6270000000004</c:v>
                </c:pt>
                <c:pt idx="1700">
                  <c:v>5895.1130000000003</c:v>
                </c:pt>
                <c:pt idx="1701">
                  <c:v>5898.9639999999999</c:v>
                </c:pt>
                <c:pt idx="1702">
                  <c:v>5902.8980000000001</c:v>
                </c:pt>
                <c:pt idx="1703">
                  <c:v>5907.5379999999996</c:v>
                </c:pt>
                <c:pt idx="1704">
                  <c:v>5912.32</c:v>
                </c:pt>
                <c:pt idx="1705">
                  <c:v>5917.0410000000002</c:v>
                </c:pt>
                <c:pt idx="1706">
                  <c:v>5921.6030000000001</c:v>
                </c:pt>
                <c:pt idx="1707">
                  <c:v>5925.643</c:v>
                </c:pt>
                <c:pt idx="1708">
                  <c:v>5929.3729999999996</c:v>
                </c:pt>
                <c:pt idx="1709">
                  <c:v>5933.35</c:v>
                </c:pt>
                <c:pt idx="1710">
                  <c:v>5938.107</c:v>
                </c:pt>
                <c:pt idx="1711">
                  <c:v>5943.8429999999998</c:v>
                </c:pt>
                <c:pt idx="1712">
                  <c:v>5948.9719999999998</c:v>
                </c:pt>
                <c:pt idx="1713">
                  <c:v>5952.9139999999998</c:v>
                </c:pt>
                <c:pt idx="1714">
                  <c:v>5956.7430000000004</c:v>
                </c:pt>
                <c:pt idx="1715">
                  <c:v>5961.1549999999997</c:v>
                </c:pt>
                <c:pt idx="1716">
                  <c:v>5966.01</c:v>
                </c:pt>
                <c:pt idx="1717">
                  <c:v>5970.866</c:v>
                </c:pt>
                <c:pt idx="1718">
                  <c:v>5975.2139999999999</c:v>
                </c:pt>
                <c:pt idx="1719">
                  <c:v>5979.4930000000004</c:v>
                </c:pt>
                <c:pt idx="1720">
                  <c:v>5983.2619999999997</c:v>
                </c:pt>
                <c:pt idx="1721">
                  <c:v>5986.9809999999998</c:v>
                </c:pt>
                <c:pt idx="1722">
                  <c:v>5991.5879999999997</c:v>
                </c:pt>
                <c:pt idx="1723">
                  <c:v>5996.9030000000002</c:v>
                </c:pt>
                <c:pt idx="1724">
                  <c:v>6002.1679999999997</c:v>
                </c:pt>
                <c:pt idx="1725">
                  <c:v>6006.2629999999999</c:v>
                </c:pt>
                <c:pt idx="1726">
                  <c:v>6010.2719999999999</c:v>
                </c:pt>
                <c:pt idx="1727">
                  <c:v>6014.9129999999996</c:v>
                </c:pt>
                <c:pt idx="1728">
                  <c:v>6019.7920000000004</c:v>
                </c:pt>
                <c:pt idx="1729">
                  <c:v>6024.384</c:v>
                </c:pt>
                <c:pt idx="1730">
                  <c:v>6028.701</c:v>
                </c:pt>
                <c:pt idx="1731">
                  <c:v>6032.8580000000002</c:v>
                </c:pt>
                <c:pt idx="1732">
                  <c:v>6036.9719999999998</c:v>
                </c:pt>
                <c:pt idx="1733">
                  <c:v>6040.9530000000004</c:v>
                </c:pt>
                <c:pt idx="1734">
                  <c:v>6045.5829999999996</c:v>
                </c:pt>
                <c:pt idx="1735">
                  <c:v>6050.8469999999998</c:v>
                </c:pt>
                <c:pt idx="1736">
                  <c:v>6055.91</c:v>
                </c:pt>
                <c:pt idx="1737">
                  <c:v>6059.8469999999998</c:v>
                </c:pt>
                <c:pt idx="1738">
                  <c:v>6063.54</c:v>
                </c:pt>
                <c:pt idx="1739">
                  <c:v>6067.8</c:v>
                </c:pt>
                <c:pt idx="1740">
                  <c:v>6072.7560000000003</c:v>
                </c:pt>
                <c:pt idx="1741">
                  <c:v>6077.6120000000001</c:v>
                </c:pt>
                <c:pt idx="1742">
                  <c:v>6082.1629999999996</c:v>
                </c:pt>
                <c:pt idx="1743">
                  <c:v>6086.2510000000002</c:v>
                </c:pt>
                <c:pt idx="1744">
                  <c:v>6090.1760000000004</c:v>
                </c:pt>
                <c:pt idx="1745">
                  <c:v>6093.9790000000003</c:v>
                </c:pt>
                <c:pt idx="1746">
                  <c:v>6098.2460000000001</c:v>
                </c:pt>
                <c:pt idx="1747">
                  <c:v>6103.5069999999996</c:v>
                </c:pt>
                <c:pt idx="1748">
                  <c:v>6108.9189999999999</c:v>
                </c:pt>
                <c:pt idx="1749">
                  <c:v>6113.0860000000002</c:v>
                </c:pt>
                <c:pt idx="1750">
                  <c:v>6116.8140000000003</c:v>
                </c:pt>
                <c:pt idx="1751">
                  <c:v>6120.94</c:v>
                </c:pt>
                <c:pt idx="1752">
                  <c:v>6125.7560000000003</c:v>
                </c:pt>
                <c:pt idx="1753">
                  <c:v>6130.4920000000002</c:v>
                </c:pt>
                <c:pt idx="1754">
                  <c:v>6134.9340000000002</c:v>
                </c:pt>
                <c:pt idx="1755">
                  <c:v>6139.1329999999998</c:v>
                </c:pt>
                <c:pt idx="1756">
                  <c:v>6143.0640000000003</c:v>
                </c:pt>
                <c:pt idx="1757">
                  <c:v>6147.0150000000003</c:v>
                </c:pt>
                <c:pt idx="1758">
                  <c:v>6151.3180000000002</c:v>
                </c:pt>
                <c:pt idx="1759">
                  <c:v>6156.2910000000002</c:v>
                </c:pt>
                <c:pt idx="1760">
                  <c:v>6161.643</c:v>
                </c:pt>
                <c:pt idx="1761">
                  <c:v>6166.0290000000005</c:v>
                </c:pt>
                <c:pt idx="1762">
                  <c:v>6169.915</c:v>
                </c:pt>
                <c:pt idx="1763">
                  <c:v>6173.9849999999997</c:v>
                </c:pt>
                <c:pt idx="1764">
                  <c:v>6178.5569999999998</c:v>
                </c:pt>
                <c:pt idx="1765">
                  <c:v>6183.29</c:v>
                </c:pt>
                <c:pt idx="1766">
                  <c:v>6187.8609999999999</c:v>
                </c:pt>
                <c:pt idx="1767">
                  <c:v>6192.1869999999999</c:v>
                </c:pt>
                <c:pt idx="1768">
                  <c:v>6196.2030000000004</c:v>
                </c:pt>
                <c:pt idx="1769">
                  <c:v>6199.7849999999999</c:v>
                </c:pt>
                <c:pt idx="1770">
                  <c:v>6203.97</c:v>
                </c:pt>
                <c:pt idx="1771">
                  <c:v>6209.0079999999998</c:v>
                </c:pt>
                <c:pt idx="1772">
                  <c:v>6214.6260000000002</c:v>
                </c:pt>
                <c:pt idx="1773">
                  <c:v>6219.6490000000003</c:v>
                </c:pt>
                <c:pt idx="1774">
                  <c:v>6223.2290000000003</c:v>
                </c:pt>
                <c:pt idx="1775">
                  <c:v>6227.3220000000001</c:v>
                </c:pt>
                <c:pt idx="1776">
                  <c:v>6232.0619999999999</c:v>
                </c:pt>
                <c:pt idx="1777">
                  <c:v>6237.0150000000003</c:v>
                </c:pt>
                <c:pt idx="1778">
                  <c:v>6241.6149999999998</c:v>
                </c:pt>
                <c:pt idx="1779">
                  <c:v>6245.6289999999999</c:v>
                </c:pt>
                <c:pt idx="1780">
                  <c:v>6249.5320000000002</c:v>
                </c:pt>
                <c:pt idx="1781">
                  <c:v>6253.348</c:v>
                </c:pt>
                <c:pt idx="1782">
                  <c:v>6257.7179999999998</c:v>
                </c:pt>
                <c:pt idx="1783">
                  <c:v>6262.5649999999996</c:v>
                </c:pt>
                <c:pt idx="1784">
                  <c:v>6267.8459999999995</c:v>
                </c:pt>
                <c:pt idx="1785">
                  <c:v>6272.326</c:v>
                </c:pt>
                <c:pt idx="1786">
                  <c:v>6276.1109999999999</c:v>
                </c:pt>
                <c:pt idx="1787">
                  <c:v>6280.4560000000001</c:v>
                </c:pt>
                <c:pt idx="1788">
                  <c:v>6285.2569999999996</c:v>
                </c:pt>
                <c:pt idx="1789">
                  <c:v>6290.2190000000001</c:v>
                </c:pt>
                <c:pt idx="1790">
                  <c:v>6294.7929999999997</c:v>
                </c:pt>
                <c:pt idx="1791">
                  <c:v>6298.9520000000002</c:v>
                </c:pt>
                <c:pt idx="1792">
                  <c:v>6303.0780000000004</c:v>
                </c:pt>
                <c:pt idx="1793">
                  <c:v>6307.0110000000004</c:v>
                </c:pt>
                <c:pt idx="1794">
                  <c:v>6311.4530000000004</c:v>
                </c:pt>
                <c:pt idx="1795">
                  <c:v>6316.4679999999998</c:v>
                </c:pt>
                <c:pt idx="1796">
                  <c:v>6321.625</c:v>
                </c:pt>
                <c:pt idx="1797">
                  <c:v>6326.1790000000001</c:v>
                </c:pt>
                <c:pt idx="1798">
                  <c:v>6329.9219999999996</c:v>
                </c:pt>
                <c:pt idx="1799">
                  <c:v>6334.0529999999999</c:v>
                </c:pt>
                <c:pt idx="1800">
                  <c:v>6338.72</c:v>
                </c:pt>
                <c:pt idx="1801">
                  <c:v>6343.6689999999999</c:v>
                </c:pt>
                <c:pt idx="1802">
                  <c:v>6348.384</c:v>
                </c:pt>
                <c:pt idx="1803">
                  <c:v>6352.5870000000004</c:v>
                </c:pt>
                <c:pt idx="1804">
                  <c:v>6356.6930000000002</c:v>
                </c:pt>
                <c:pt idx="1805">
                  <c:v>6360.57</c:v>
                </c:pt>
                <c:pt idx="1806">
                  <c:v>6364.8109999999997</c:v>
                </c:pt>
                <c:pt idx="1807">
                  <c:v>6370.1030000000001</c:v>
                </c:pt>
                <c:pt idx="1808">
                  <c:v>6375.3940000000002</c:v>
                </c:pt>
                <c:pt idx="1809">
                  <c:v>6379.7939999999999</c:v>
                </c:pt>
                <c:pt idx="1810">
                  <c:v>6383.4560000000001</c:v>
                </c:pt>
                <c:pt idx="1811">
                  <c:v>6387.4359999999997</c:v>
                </c:pt>
                <c:pt idx="1812">
                  <c:v>6392.1390000000001</c:v>
                </c:pt>
                <c:pt idx="1813">
                  <c:v>6396.848</c:v>
                </c:pt>
                <c:pt idx="1814">
                  <c:v>6401.8040000000001</c:v>
                </c:pt>
                <c:pt idx="1815">
                  <c:v>6406.1360000000004</c:v>
                </c:pt>
                <c:pt idx="1816">
                  <c:v>6410.3549999999996</c:v>
                </c:pt>
                <c:pt idx="1817">
                  <c:v>6414.3530000000001</c:v>
                </c:pt>
                <c:pt idx="1818">
                  <c:v>6418.5929999999998</c:v>
                </c:pt>
                <c:pt idx="1819">
                  <c:v>6423.6130000000003</c:v>
                </c:pt>
                <c:pt idx="1820">
                  <c:v>6428.8249999999998</c:v>
                </c:pt>
                <c:pt idx="1821">
                  <c:v>6433.5029999999997</c:v>
                </c:pt>
                <c:pt idx="1822">
                  <c:v>6437.4170000000004</c:v>
                </c:pt>
                <c:pt idx="1823">
                  <c:v>6441.4949999999999</c:v>
                </c:pt>
                <c:pt idx="1824">
                  <c:v>6445.991</c:v>
                </c:pt>
                <c:pt idx="1825">
                  <c:v>6450.6530000000002</c:v>
                </c:pt>
                <c:pt idx="1826">
                  <c:v>6455.5659999999998</c:v>
                </c:pt>
                <c:pt idx="1827">
                  <c:v>6459.9889999999996</c:v>
                </c:pt>
                <c:pt idx="1828">
                  <c:v>6464.05</c:v>
                </c:pt>
                <c:pt idx="1829">
                  <c:v>6467.9080000000004</c:v>
                </c:pt>
                <c:pt idx="1830">
                  <c:v>6472.0209999999997</c:v>
                </c:pt>
                <c:pt idx="1831">
                  <c:v>6476.72</c:v>
                </c:pt>
                <c:pt idx="1832">
                  <c:v>6482.085</c:v>
                </c:pt>
                <c:pt idx="1833">
                  <c:v>6487.0770000000002</c:v>
                </c:pt>
                <c:pt idx="1834">
                  <c:v>6491.0789999999997</c:v>
                </c:pt>
                <c:pt idx="1835">
                  <c:v>6494.8990000000003</c:v>
                </c:pt>
                <c:pt idx="1836">
                  <c:v>6499.174</c:v>
                </c:pt>
                <c:pt idx="1837">
                  <c:v>6503.8770000000004</c:v>
                </c:pt>
                <c:pt idx="1838">
                  <c:v>6508.9110000000001</c:v>
                </c:pt>
                <c:pt idx="1839">
                  <c:v>6513.5339999999997</c:v>
                </c:pt>
                <c:pt idx="1840">
                  <c:v>6517.768</c:v>
                </c:pt>
                <c:pt idx="1841">
                  <c:v>6521.6109999999999</c:v>
                </c:pt>
                <c:pt idx="1842">
                  <c:v>6525.8450000000003</c:v>
                </c:pt>
                <c:pt idx="1843">
                  <c:v>6530.4290000000001</c:v>
                </c:pt>
                <c:pt idx="1844">
                  <c:v>6535.6509999999998</c:v>
                </c:pt>
                <c:pt idx="1845">
                  <c:v>6540.9470000000001</c:v>
                </c:pt>
                <c:pt idx="1846">
                  <c:v>6545.0730000000003</c:v>
                </c:pt>
                <c:pt idx="1847">
                  <c:v>6549.1009999999997</c:v>
                </c:pt>
                <c:pt idx="1848">
                  <c:v>6553.2669999999998</c:v>
                </c:pt>
                <c:pt idx="1849">
                  <c:v>6557.8909999999996</c:v>
                </c:pt>
                <c:pt idx="1850">
                  <c:v>6562.57</c:v>
                </c:pt>
                <c:pt idx="1851">
                  <c:v>6566.97</c:v>
                </c:pt>
                <c:pt idx="1852">
                  <c:v>6571.1859999999997</c:v>
                </c:pt>
                <c:pt idx="1853">
                  <c:v>6575.2979999999998</c:v>
                </c:pt>
                <c:pt idx="1854">
                  <c:v>6579.3879999999999</c:v>
                </c:pt>
                <c:pt idx="1855">
                  <c:v>6583.8609999999999</c:v>
                </c:pt>
                <c:pt idx="1856">
                  <c:v>6589.125</c:v>
                </c:pt>
                <c:pt idx="1857">
                  <c:v>6594.3739999999998</c:v>
                </c:pt>
                <c:pt idx="1858">
                  <c:v>6598.8620000000001</c:v>
                </c:pt>
                <c:pt idx="1859">
                  <c:v>6602.826</c:v>
                </c:pt>
                <c:pt idx="1860">
                  <c:v>6607.09</c:v>
                </c:pt>
                <c:pt idx="1861">
                  <c:v>6611.732</c:v>
                </c:pt>
                <c:pt idx="1862">
                  <c:v>6616.6760000000004</c:v>
                </c:pt>
                <c:pt idx="1863">
                  <c:v>6621.5410000000002</c:v>
                </c:pt>
                <c:pt idx="1864">
                  <c:v>6626.0439999999999</c:v>
                </c:pt>
                <c:pt idx="1865">
                  <c:v>6630.0590000000002</c:v>
                </c:pt>
                <c:pt idx="1866">
                  <c:v>6633.94</c:v>
                </c:pt>
                <c:pt idx="1867">
                  <c:v>6638.4049999999997</c:v>
                </c:pt>
                <c:pt idx="1868">
                  <c:v>6643.9059999999999</c:v>
                </c:pt>
                <c:pt idx="1869">
                  <c:v>6649.3969999999999</c:v>
                </c:pt>
                <c:pt idx="1870">
                  <c:v>6653.91</c:v>
                </c:pt>
                <c:pt idx="1871">
                  <c:v>6657.7979999999998</c:v>
                </c:pt>
                <c:pt idx="1872">
                  <c:v>6662.0029999999997</c:v>
                </c:pt>
                <c:pt idx="1873">
                  <c:v>6666.6480000000001</c:v>
                </c:pt>
                <c:pt idx="1874">
                  <c:v>6671.518</c:v>
                </c:pt>
                <c:pt idx="1875">
                  <c:v>6676.4639999999999</c:v>
                </c:pt>
                <c:pt idx="1876">
                  <c:v>6680.91</c:v>
                </c:pt>
                <c:pt idx="1877">
                  <c:v>6685.201</c:v>
                </c:pt>
                <c:pt idx="1878">
                  <c:v>6689.1869999999999</c:v>
                </c:pt>
                <c:pt idx="1879">
                  <c:v>6693.6809999999996</c:v>
                </c:pt>
                <c:pt idx="1880">
                  <c:v>6699.0039999999999</c:v>
                </c:pt>
                <c:pt idx="1881">
                  <c:v>6704.576</c:v>
                </c:pt>
                <c:pt idx="1882">
                  <c:v>6708.9960000000001</c:v>
                </c:pt>
                <c:pt idx="1883">
                  <c:v>6712.9660000000003</c:v>
                </c:pt>
                <c:pt idx="1884">
                  <c:v>6717.2539999999999</c:v>
                </c:pt>
                <c:pt idx="1885">
                  <c:v>6721.6930000000002</c:v>
                </c:pt>
                <c:pt idx="1886">
                  <c:v>6726.2139999999999</c:v>
                </c:pt>
                <c:pt idx="1887">
                  <c:v>6731.1509999999998</c:v>
                </c:pt>
                <c:pt idx="1888">
                  <c:v>6735.893</c:v>
                </c:pt>
                <c:pt idx="1889">
                  <c:v>6740.0479999999998</c:v>
                </c:pt>
                <c:pt idx="1890">
                  <c:v>6743.9920000000002</c:v>
                </c:pt>
                <c:pt idx="1891">
                  <c:v>6748.2259999999997</c:v>
                </c:pt>
                <c:pt idx="1892">
                  <c:v>6753.3649999999998</c:v>
                </c:pt>
                <c:pt idx="1893">
                  <c:v>6758.8879999999999</c:v>
                </c:pt>
                <c:pt idx="1894">
                  <c:v>6763.66</c:v>
                </c:pt>
                <c:pt idx="1895">
                  <c:v>6767.7240000000002</c:v>
                </c:pt>
                <c:pt idx="1896">
                  <c:v>6771.9080000000004</c:v>
                </c:pt>
                <c:pt idx="1897">
                  <c:v>6776.4290000000001</c:v>
                </c:pt>
                <c:pt idx="1898">
                  <c:v>6781.1689999999999</c:v>
                </c:pt>
                <c:pt idx="1899">
                  <c:v>6785.9809999999998</c:v>
                </c:pt>
                <c:pt idx="1900">
                  <c:v>6790.8220000000001</c:v>
                </c:pt>
                <c:pt idx="1901">
                  <c:v>6794.9750000000004</c:v>
                </c:pt>
                <c:pt idx="1902">
                  <c:v>6798.9120000000003</c:v>
                </c:pt>
                <c:pt idx="1903">
                  <c:v>6803.36</c:v>
                </c:pt>
                <c:pt idx="1904">
                  <c:v>6809.5129999999999</c:v>
                </c:pt>
                <c:pt idx="1905">
                  <c:v>6814.1279999999997</c:v>
                </c:pt>
                <c:pt idx="1906">
                  <c:v>6818.4359999999997</c:v>
                </c:pt>
                <c:pt idx="1907">
                  <c:v>6822.5190000000002</c:v>
                </c:pt>
                <c:pt idx="1908">
                  <c:v>6826.9040000000005</c:v>
                </c:pt>
                <c:pt idx="1909">
                  <c:v>6831.4380000000001</c:v>
                </c:pt>
                <c:pt idx="1910">
                  <c:v>6836.2650000000003</c:v>
                </c:pt>
                <c:pt idx="1911">
                  <c:v>6841.0519999999997</c:v>
                </c:pt>
                <c:pt idx="1912">
                  <c:v>6845.33</c:v>
                </c:pt>
                <c:pt idx="1913">
                  <c:v>6849.5529999999999</c:v>
                </c:pt>
                <c:pt idx="1914">
                  <c:v>6853.6019999999999</c:v>
                </c:pt>
                <c:pt idx="1915">
                  <c:v>6857.9930000000004</c:v>
                </c:pt>
                <c:pt idx="1916">
                  <c:v>6863.4369999999999</c:v>
                </c:pt>
                <c:pt idx="1917">
                  <c:v>6868.6760000000004</c:v>
                </c:pt>
                <c:pt idx="1918">
                  <c:v>6873</c:v>
                </c:pt>
                <c:pt idx="1919">
                  <c:v>6876.8850000000002</c:v>
                </c:pt>
                <c:pt idx="1920">
                  <c:v>6880.7510000000002</c:v>
                </c:pt>
                <c:pt idx="1921">
                  <c:v>6885.2039999999997</c:v>
                </c:pt>
                <c:pt idx="1922">
                  <c:v>6889.8760000000002</c:v>
                </c:pt>
                <c:pt idx="1923">
                  <c:v>6894.9219999999996</c:v>
                </c:pt>
                <c:pt idx="1924">
                  <c:v>6899.6530000000002</c:v>
                </c:pt>
                <c:pt idx="1925">
                  <c:v>6903.7219999999998</c:v>
                </c:pt>
                <c:pt idx="1926">
                  <c:v>6907.6459999999997</c:v>
                </c:pt>
                <c:pt idx="1927">
                  <c:v>6911.6989999999996</c:v>
                </c:pt>
                <c:pt idx="1928">
                  <c:v>6916.8149999999996</c:v>
                </c:pt>
                <c:pt idx="1929">
                  <c:v>6922.6030000000001</c:v>
                </c:pt>
                <c:pt idx="1930">
                  <c:v>6927.4160000000002</c:v>
                </c:pt>
                <c:pt idx="1931">
                  <c:v>6931.3860000000004</c:v>
                </c:pt>
                <c:pt idx="1932">
                  <c:v>6935.3410000000003</c:v>
                </c:pt>
                <c:pt idx="1933">
                  <c:v>6939.7060000000001</c:v>
                </c:pt>
                <c:pt idx="1934">
                  <c:v>6944.1049999999996</c:v>
                </c:pt>
                <c:pt idx="1935">
                  <c:v>6948.9059999999999</c:v>
                </c:pt>
                <c:pt idx="1936">
                  <c:v>6953.4470000000001</c:v>
                </c:pt>
                <c:pt idx="1937">
                  <c:v>6957.9570000000003</c:v>
                </c:pt>
                <c:pt idx="1938">
                  <c:v>6962.0990000000002</c:v>
                </c:pt>
                <c:pt idx="1939">
                  <c:v>6966.0159999999996</c:v>
                </c:pt>
                <c:pt idx="1940">
                  <c:v>6970.9650000000001</c:v>
                </c:pt>
                <c:pt idx="1941">
                  <c:v>6976.7920000000004</c:v>
                </c:pt>
                <c:pt idx="1942">
                  <c:v>6981.94</c:v>
                </c:pt>
                <c:pt idx="1943">
                  <c:v>6986.0389999999998</c:v>
                </c:pt>
                <c:pt idx="1944">
                  <c:v>6990.37</c:v>
                </c:pt>
                <c:pt idx="1945">
                  <c:v>6994.9480000000003</c:v>
                </c:pt>
                <c:pt idx="1946">
                  <c:v>6999.5879999999997</c:v>
                </c:pt>
                <c:pt idx="1947">
                  <c:v>7004.317</c:v>
                </c:pt>
                <c:pt idx="1948">
                  <c:v>7009.1270000000004</c:v>
                </c:pt>
                <c:pt idx="1949">
                  <c:v>7013.6750000000002</c:v>
                </c:pt>
                <c:pt idx="1950">
                  <c:v>7017.7259999999997</c:v>
                </c:pt>
                <c:pt idx="1951">
                  <c:v>7021.3519999999999</c:v>
                </c:pt>
                <c:pt idx="1952">
                  <c:v>7026.07</c:v>
                </c:pt>
                <c:pt idx="1953">
                  <c:v>7032.2709999999997</c:v>
                </c:pt>
                <c:pt idx="1954">
                  <c:v>7037.9669999999996</c:v>
                </c:pt>
                <c:pt idx="1955">
                  <c:v>7042.3019999999997</c:v>
                </c:pt>
                <c:pt idx="1956">
                  <c:v>7046.4340000000002</c:v>
                </c:pt>
                <c:pt idx="1957">
                  <c:v>7050.7510000000002</c:v>
                </c:pt>
                <c:pt idx="1958">
                  <c:v>7055.3270000000002</c:v>
                </c:pt>
                <c:pt idx="1959">
                  <c:v>7060.2290000000003</c:v>
                </c:pt>
                <c:pt idx="1960">
                  <c:v>7065.3370000000004</c:v>
                </c:pt>
                <c:pt idx="1961">
                  <c:v>7069.7370000000001</c:v>
                </c:pt>
                <c:pt idx="1962">
                  <c:v>7073.5410000000002</c:v>
                </c:pt>
                <c:pt idx="1963">
                  <c:v>7077.4269999999997</c:v>
                </c:pt>
                <c:pt idx="1964">
                  <c:v>7082.0360000000001</c:v>
                </c:pt>
                <c:pt idx="1965">
                  <c:v>7087.9250000000002</c:v>
                </c:pt>
                <c:pt idx="1966">
                  <c:v>7093.5630000000001</c:v>
                </c:pt>
                <c:pt idx="1967">
                  <c:v>7098.1229999999996</c:v>
                </c:pt>
                <c:pt idx="1968">
                  <c:v>7102.3670000000002</c:v>
                </c:pt>
                <c:pt idx="1969">
                  <c:v>7107.0940000000001</c:v>
                </c:pt>
                <c:pt idx="1970">
                  <c:v>7111.8490000000002</c:v>
                </c:pt>
                <c:pt idx="1971">
                  <c:v>7116.6949999999997</c:v>
                </c:pt>
                <c:pt idx="1972">
                  <c:v>7121.7960000000003</c:v>
                </c:pt>
                <c:pt idx="1973">
                  <c:v>7126.1369999999997</c:v>
                </c:pt>
                <c:pt idx="1974">
                  <c:v>7130.232</c:v>
                </c:pt>
                <c:pt idx="1975">
                  <c:v>7134.01</c:v>
                </c:pt>
                <c:pt idx="1976">
                  <c:v>7138.4380000000001</c:v>
                </c:pt>
                <c:pt idx="1977">
                  <c:v>7143.9089999999997</c:v>
                </c:pt>
                <c:pt idx="1978">
                  <c:v>7149.9269999999997</c:v>
                </c:pt>
                <c:pt idx="1979">
                  <c:v>7154.5860000000002</c:v>
                </c:pt>
                <c:pt idx="1980">
                  <c:v>7158.5630000000001</c:v>
                </c:pt>
                <c:pt idx="1981">
                  <c:v>7162.7060000000001</c:v>
                </c:pt>
                <c:pt idx="1982">
                  <c:v>7167.4380000000001</c:v>
                </c:pt>
                <c:pt idx="1983">
                  <c:v>7172.3789999999999</c:v>
                </c:pt>
                <c:pt idx="1984">
                  <c:v>7177.3879999999999</c:v>
                </c:pt>
                <c:pt idx="1985">
                  <c:v>7182.2219999999998</c:v>
                </c:pt>
                <c:pt idx="1986">
                  <c:v>7186.2569999999996</c:v>
                </c:pt>
                <c:pt idx="1987">
                  <c:v>7189.848</c:v>
                </c:pt>
                <c:pt idx="1988">
                  <c:v>7194.0959999999995</c:v>
                </c:pt>
                <c:pt idx="1989">
                  <c:v>7199.4939999999997</c:v>
                </c:pt>
                <c:pt idx="1990">
                  <c:v>7205.7039999999997</c:v>
                </c:pt>
                <c:pt idx="1991">
                  <c:v>7210.2830000000004</c:v>
                </c:pt>
                <c:pt idx="1992">
                  <c:v>7213.982</c:v>
                </c:pt>
                <c:pt idx="1993">
                  <c:v>7218.1419999999998</c:v>
                </c:pt>
                <c:pt idx="1994">
                  <c:v>7222.835</c:v>
                </c:pt>
                <c:pt idx="1995">
                  <c:v>7227.6090000000004</c:v>
                </c:pt>
                <c:pt idx="1996">
                  <c:v>7232.625</c:v>
                </c:pt>
                <c:pt idx="1997">
                  <c:v>7237.3389999999999</c:v>
                </c:pt>
                <c:pt idx="1998">
                  <c:v>7241.3379999999997</c:v>
                </c:pt>
                <c:pt idx="1999">
                  <c:v>7245.1440000000002</c:v>
                </c:pt>
                <c:pt idx="2000">
                  <c:v>7249.2709999999997</c:v>
                </c:pt>
                <c:pt idx="2001">
                  <c:v>7254.4530000000004</c:v>
                </c:pt>
                <c:pt idx="2002">
                  <c:v>7260.4110000000001</c:v>
                </c:pt>
                <c:pt idx="2003">
                  <c:v>7265.3220000000001</c:v>
                </c:pt>
                <c:pt idx="2004">
                  <c:v>7269.2529999999997</c:v>
                </c:pt>
                <c:pt idx="2005">
                  <c:v>7273.4179999999997</c:v>
                </c:pt>
                <c:pt idx="2006">
                  <c:v>7278.1469999999999</c:v>
                </c:pt>
                <c:pt idx="2007">
                  <c:v>7282.8230000000003</c:v>
                </c:pt>
                <c:pt idx="2008">
                  <c:v>7287.6289999999999</c:v>
                </c:pt>
                <c:pt idx="2009">
                  <c:v>7292.1080000000002</c:v>
                </c:pt>
                <c:pt idx="2010">
                  <c:v>7296.37</c:v>
                </c:pt>
                <c:pt idx="2011">
                  <c:v>7300.3149999999996</c:v>
                </c:pt>
                <c:pt idx="2012">
                  <c:v>7304.1940000000004</c:v>
                </c:pt>
                <c:pt idx="2013">
                  <c:v>7309.2690000000002</c:v>
                </c:pt>
                <c:pt idx="2014">
                  <c:v>7315.5209999999997</c:v>
                </c:pt>
                <c:pt idx="2015">
                  <c:v>7320.8249999999998</c:v>
                </c:pt>
                <c:pt idx="2016">
                  <c:v>7324.9040000000005</c:v>
                </c:pt>
                <c:pt idx="2017">
                  <c:v>7328.9690000000001</c:v>
                </c:pt>
                <c:pt idx="2018">
                  <c:v>7333.5770000000002</c:v>
                </c:pt>
                <c:pt idx="2019">
                  <c:v>7338.6620000000003</c:v>
                </c:pt>
                <c:pt idx="2020">
                  <c:v>7343.7740000000003</c:v>
                </c:pt>
                <c:pt idx="2021">
                  <c:v>7348.7610000000004</c:v>
                </c:pt>
                <c:pt idx="2022">
                  <c:v>7353.009</c:v>
                </c:pt>
                <c:pt idx="2023">
                  <c:v>7357.2030000000004</c:v>
                </c:pt>
                <c:pt idx="2024">
                  <c:v>7361.576</c:v>
                </c:pt>
                <c:pt idx="2025">
                  <c:v>7366.78</c:v>
                </c:pt>
                <c:pt idx="2026">
                  <c:v>7372.8</c:v>
                </c:pt>
                <c:pt idx="2027">
                  <c:v>7377.7240000000002</c:v>
                </c:pt>
                <c:pt idx="2028">
                  <c:v>7381.74</c:v>
                </c:pt>
                <c:pt idx="2029">
                  <c:v>7385.9350000000004</c:v>
                </c:pt>
                <c:pt idx="2030">
                  <c:v>7390.8710000000001</c:v>
                </c:pt>
                <c:pt idx="2031">
                  <c:v>7395.9949999999999</c:v>
                </c:pt>
                <c:pt idx="2032">
                  <c:v>7401.0349999999999</c:v>
                </c:pt>
                <c:pt idx="2033">
                  <c:v>7405.5190000000002</c:v>
                </c:pt>
                <c:pt idx="2034">
                  <c:v>7409.8329999999996</c:v>
                </c:pt>
                <c:pt idx="2035">
                  <c:v>7413.9750000000004</c:v>
                </c:pt>
                <c:pt idx="2036">
                  <c:v>7417.9949999999999</c:v>
                </c:pt>
                <c:pt idx="2037">
                  <c:v>7423.174</c:v>
                </c:pt>
                <c:pt idx="2038">
                  <c:v>7429.2139999999999</c:v>
                </c:pt>
                <c:pt idx="2039">
                  <c:v>7434.5209999999997</c:v>
                </c:pt>
                <c:pt idx="2040">
                  <c:v>7438.5389999999998</c:v>
                </c:pt>
                <c:pt idx="2041">
                  <c:v>7442.7120000000004</c:v>
                </c:pt>
                <c:pt idx="2042">
                  <c:v>7447.39</c:v>
                </c:pt>
                <c:pt idx="2043">
                  <c:v>7452.6819999999998</c:v>
                </c:pt>
                <c:pt idx="2044">
                  <c:v>7457.92</c:v>
                </c:pt>
                <c:pt idx="2045">
                  <c:v>7462.7120000000004</c:v>
                </c:pt>
                <c:pt idx="2046">
                  <c:v>7467.0910000000003</c:v>
                </c:pt>
                <c:pt idx="2047">
                  <c:v>7471.0860000000002</c:v>
                </c:pt>
                <c:pt idx="2048">
                  <c:v>7475.02</c:v>
                </c:pt>
                <c:pt idx="2049">
                  <c:v>7479.9859999999999</c:v>
                </c:pt>
                <c:pt idx="2050">
                  <c:v>7486.1019999999999</c:v>
                </c:pt>
                <c:pt idx="2051">
                  <c:v>7491.5029999999997</c:v>
                </c:pt>
                <c:pt idx="2052">
                  <c:v>7495.5140000000001</c:v>
                </c:pt>
                <c:pt idx="2053">
                  <c:v>7499.6009999999997</c:v>
                </c:pt>
                <c:pt idx="2054">
                  <c:v>7504.4139999999998</c:v>
                </c:pt>
                <c:pt idx="2055">
                  <c:v>7509.4930000000004</c:v>
                </c:pt>
                <c:pt idx="2056">
                  <c:v>7514.2629999999999</c:v>
                </c:pt>
                <c:pt idx="2057">
                  <c:v>7519.0420000000004</c:v>
                </c:pt>
                <c:pt idx="2058">
                  <c:v>7523.5249999999996</c:v>
                </c:pt>
                <c:pt idx="2059">
                  <c:v>7528</c:v>
                </c:pt>
                <c:pt idx="2060">
                  <c:v>7532.2169999999996</c:v>
                </c:pt>
                <c:pt idx="2061">
                  <c:v>7537.4970000000003</c:v>
                </c:pt>
                <c:pt idx="2062">
                  <c:v>7543.348</c:v>
                </c:pt>
                <c:pt idx="2063">
                  <c:v>7548.549</c:v>
                </c:pt>
                <c:pt idx="2064">
                  <c:v>7552.7820000000002</c:v>
                </c:pt>
                <c:pt idx="2065">
                  <c:v>7556.9170000000004</c:v>
                </c:pt>
                <c:pt idx="2066">
                  <c:v>7561.5820000000003</c:v>
                </c:pt>
                <c:pt idx="2067">
                  <c:v>7566.8879999999999</c:v>
                </c:pt>
                <c:pt idx="2068">
                  <c:v>7571.8670000000002</c:v>
                </c:pt>
                <c:pt idx="2069">
                  <c:v>7576.3459999999995</c:v>
                </c:pt>
                <c:pt idx="2070">
                  <c:v>7580.6040000000003</c:v>
                </c:pt>
                <c:pt idx="2071">
                  <c:v>7584.6549999999997</c:v>
                </c:pt>
                <c:pt idx="2072">
                  <c:v>7588.4309999999996</c:v>
                </c:pt>
                <c:pt idx="2073">
                  <c:v>7593.223</c:v>
                </c:pt>
                <c:pt idx="2074">
                  <c:v>7599.2889999999998</c:v>
                </c:pt>
                <c:pt idx="2075">
                  <c:v>7605.0259999999998</c:v>
                </c:pt>
                <c:pt idx="2076">
                  <c:v>7609.5550000000003</c:v>
                </c:pt>
                <c:pt idx="2077">
                  <c:v>7613.37</c:v>
                </c:pt>
                <c:pt idx="2078">
                  <c:v>7617.95</c:v>
                </c:pt>
                <c:pt idx="2079">
                  <c:v>7623.1139999999996</c:v>
                </c:pt>
                <c:pt idx="2080">
                  <c:v>7628.3689999999997</c:v>
                </c:pt>
                <c:pt idx="2081">
                  <c:v>7633.125</c:v>
                </c:pt>
                <c:pt idx="2082">
                  <c:v>7637.4009999999998</c:v>
                </c:pt>
                <c:pt idx="2083">
                  <c:v>7641.6040000000003</c:v>
                </c:pt>
                <c:pt idx="2084">
                  <c:v>7645.5749999999998</c:v>
                </c:pt>
                <c:pt idx="2085">
                  <c:v>7649.9129999999996</c:v>
                </c:pt>
                <c:pt idx="2086">
                  <c:v>7655.3230000000003</c:v>
                </c:pt>
                <c:pt idx="2087">
                  <c:v>7661.0879999999997</c:v>
                </c:pt>
                <c:pt idx="2088">
                  <c:v>7665.8239999999996</c:v>
                </c:pt>
                <c:pt idx="2089">
                  <c:v>7669.8720000000003</c:v>
                </c:pt>
                <c:pt idx="2090">
                  <c:v>7674.31</c:v>
                </c:pt>
                <c:pt idx="2091">
                  <c:v>7679.4740000000002</c:v>
                </c:pt>
                <c:pt idx="2092">
                  <c:v>7684.67</c:v>
                </c:pt>
                <c:pt idx="2093">
                  <c:v>7689.625</c:v>
                </c:pt>
                <c:pt idx="2094">
                  <c:v>7693.97</c:v>
                </c:pt>
                <c:pt idx="2095">
                  <c:v>7698.29</c:v>
                </c:pt>
                <c:pt idx="2096">
                  <c:v>7702.5969999999998</c:v>
                </c:pt>
                <c:pt idx="2097">
                  <c:v>7706.7719999999999</c:v>
                </c:pt>
                <c:pt idx="2098">
                  <c:v>7711.86</c:v>
                </c:pt>
                <c:pt idx="2099">
                  <c:v>7717.4549999999999</c:v>
                </c:pt>
                <c:pt idx="2100">
                  <c:v>7722.3890000000001</c:v>
                </c:pt>
                <c:pt idx="2101">
                  <c:v>7726.43</c:v>
                </c:pt>
                <c:pt idx="2102">
                  <c:v>7730.5690000000004</c:v>
                </c:pt>
                <c:pt idx="2103">
                  <c:v>7735.4669999999996</c:v>
                </c:pt>
                <c:pt idx="2104">
                  <c:v>7740.85</c:v>
                </c:pt>
                <c:pt idx="2105">
                  <c:v>7745.875</c:v>
                </c:pt>
                <c:pt idx="2106">
                  <c:v>7750.6090000000004</c:v>
                </c:pt>
                <c:pt idx="2107">
                  <c:v>7754.8620000000001</c:v>
                </c:pt>
                <c:pt idx="2108">
                  <c:v>7759.0050000000001</c:v>
                </c:pt>
                <c:pt idx="2109">
                  <c:v>7763.0619999999999</c:v>
                </c:pt>
                <c:pt idx="2110">
                  <c:v>7767.8909999999996</c:v>
                </c:pt>
                <c:pt idx="2111">
                  <c:v>7773.6970000000001</c:v>
                </c:pt>
                <c:pt idx="2112">
                  <c:v>7778.8140000000003</c:v>
                </c:pt>
                <c:pt idx="2113">
                  <c:v>7783.009</c:v>
                </c:pt>
                <c:pt idx="2114">
                  <c:v>7786.9669999999996</c:v>
                </c:pt>
                <c:pt idx="2115">
                  <c:v>7791.7539999999999</c:v>
                </c:pt>
                <c:pt idx="2116">
                  <c:v>7796.8270000000002</c:v>
                </c:pt>
                <c:pt idx="2117">
                  <c:v>7801.8519999999999</c:v>
                </c:pt>
                <c:pt idx="2118">
                  <c:v>7806.53</c:v>
                </c:pt>
                <c:pt idx="2119">
                  <c:v>7810.8739999999998</c:v>
                </c:pt>
                <c:pt idx="2120">
                  <c:v>7815.1360000000004</c:v>
                </c:pt>
                <c:pt idx="2121">
                  <c:v>7819.3109999999997</c:v>
                </c:pt>
                <c:pt idx="2122">
                  <c:v>7824.38</c:v>
                </c:pt>
                <c:pt idx="2123">
                  <c:v>7829.8580000000002</c:v>
                </c:pt>
                <c:pt idx="2124">
                  <c:v>7834.67</c:v>
                </c:pt>
                <c:pt idx="2125">
                  <c:v>7838.8220000000001</c:v>
                </c:pt>
                <c:pt idx="2126">
                  <c:v>7843.0649999999996</c:v>
                </c:pt>
                <c:pt idx="2127">
                  <c:v>7847.7110000000002</c:v>
                </c:pt>
                <c:pt idx="2128">
                  <c:v>7852.7759999999998</c:v>
                </c:pt>
                <c:pt idx="2129">
                  <c:v>7857.9459999999999</c:v>
                </c:pt>
                <c:pt idx="2130">
                  <c:v>7862.8389999999999</c:v>
                </c:pt>
                <c:pt idx="2131">
                  <c:v>7867.0969999999998</c:v>
                </c:pt>
                <c:pt idx="2132">
                  <c:v>7871.3440000000001</c:v>
                </c:pt>
                <c:pt idx="2133">
                  <c:v>7875.5959999999995</c:v>
                </c:pt>
                <c:pt idx="2134">
                  <c:v>7880.8320000000003</c:v>
                </c:pt>
                <c:pt idx="2135">
                  <c:v>7886.5370000000003</c:v>
                </c:pt>
                <c:pt idx="2136">
                  <c:v>7891.81</c:v>
                </c:pt>
                <c:pt idx="2137">
                  <c:v>7896.1750000000002</c:v>
                </c:pt>
                <c:pt idx="2138">
                  <c:v>7900.2380000000003</c:v>
                </c:pt>
                <c:pt idx="2139">
                  <c:v>7904.866</c:v>
                </c:pt>
                <c:pt idx="2140">
                  <c:v>7910.0079999999998</c:v>
                </c:pt>
                <c:pt idx="2141">
                  <c:v>7915.5119999999997</c:v>
                </c:pt>
                <c:pt idx="2142">
                  <c:v>7920.59</c:v>
                </c:pt>
                <c:pt idx="2143">
                  <c:v>7925.1840000000002</c:v>
                </c:pt>
                <c:pt idx="2144">
                  <c:v>7929.277</c:v>
                </c:pt>
                <c:pt idx="2145">
                  <c:v>7933.4780000000001</c:v>
                </c:pt>
                <c:pt idx="2146">
                  <c:v>7938.2569999999996</c:v>
                </c:pt>
                <c:pt idx="2147">
                  <c:v>7944.0889999999999</c:v>
                </c:pt>
                <c:pt idx="2148">
                  <c:v>7949.732</c:v>
                </c:pt>
                <c:pt idx="2149">
                  <c:v>7954.3819999999996</c:v>
                </c:pt>
                <c:pt idx="2150">
                  <c:v>7958.26</c:v>
                </c:pt>
                <c:pt idx="2151">
                  <c:v>7963.2020000000002</c:v>
                </c:pt>
                <c:pt idx="2152">
                  <c:v>7968.5450000000001</c:v>
                </c:pt>
                <c:pt idx="2153">
                  <c:v>7973.8239999999996</c:v>
                </c:pt>
                <c:pt idx="2154">
                  <c:v>7978.6540000000005</c:v>
                </c:pt>
                <c:pt idx="2155">
                  <c:v>7983.1109999999999</c:v>
                </c:pt>
                <c:pt idx="2156">
                  <c:v>7987.4579999999996</c:v>
                </c:pt>
                <c:pt idx="2157">
                  <c:v>7991.6180000000004</c:v>
                </c:pt>
                <c:pt idx="2158">
                  <c:v>7996.65</c:v>
                </c:pt>
                <c:pt idx="2159">
                  <c:v>8002.4589999999998</c:v>
                </c:pt>
                <c:pt idx="2160">
                  <c:v>8007.8670000000002</c:v>
                </c:pt>
                <c:pt idx="2161">
                  <c:v>8012.0569999999998</c:v>
                </c:pt>
                <c:pt idx="2162">
                  <c:v>8016.2280000000001</c:v>
                </c:pt>
                <c:pt idx="2163">
                  <c:v>8021.0240000000003</c:v>
                </c:pt>
                <c:pt idx="2164">
                  <c:v>8026.1530000000002</c:v>
                </c:pt>
                <c:pt idx="2165">
                  <c:v>8031.2939999999999</c:v>
                </c:pt>
                <c:pt idx="2166">
                  <c:v>8036.6819999999998</c:v>
                </c:pt>
                <c:pt idx="2167">
                  <c:v>8041.0810000000001</c:v>
                </c:pt>
                <c:pt idx="2168">
                  <c:v>8045.2039999999997</c:v>
                </c:pt>
                <c:pt idx="2169">
                  <c:v>8049.3270000000002</c:v>
                </c:pt>
                <c:pt idx="2170">
                  <c:v>8054.2640000000001</c:v>
                </c:pt>
                <c:pt idx="2171">
                  <c:v>8060.1419999999998</c:v>
                </c:pt>
                <c:pt idx="2172">
                  <c:v>8065.5739999999996</c:v>
                </c:pt>
                <c:pt idx="2173">
                  <c:v>8069.87</c:v>
                </c:pt>
                <c:pt idx="2174">
                  <c:v>8074.0370000000003</c:v>
                </c:pt>
                <c:pt idx="2175">
                  <c:v>8078.5389999999998</c:v>
                </c:pt>
                <c:pt idx="2176">
                  <c:v>8083.4690000000001</c:v>
                </c:pt>
                <c:pt idx="2177">
                  <c:v>8088.6390000000001</c:v>
                </c:pt>
                <c:pt idx="2178">
                  <c:v>8093.5309999999999</c:v>
                </c:pt>
                <c:pt idx="2179">
                  <c:v>8098.0609999999997</c:v>
                </c:pt>
                <c:pt idx="2180">
                  <c:v>8102.491</c:v>
                </c:pt>
                <c:pt idx="2181">
                  <c:v>8106.7079999999996</c:v>
                </c:pt>
                <c:pt idx="2182">
                  <c:v>8111.567</c:v>
                </c:pt>
                <c:pt idx="2183">
                  <c:v>8117.2709999999997</c:v>
                </c:pt>
                <c:pt idx="2184">
                  <c:v>8122.5789999999997</c:v>
                </c:pt>
                <c:pt idx="2185">
                  <c:v>8127.1289999999999</c:v>
                </c:pt>
                <c:pt idx="2186">
                  <c:v>8131.3890000000001</c:v>
                </c:pt>
                <c:pt idx="2187">
                  <c:v>8135.875</c:v>
                </c:pt>
                <c:pt idx="2188">
                  <c:v>8140.8459999999995</c:v>
                </c:pt>
                <c:pt idx="2189">
                  <c:v>8145.866</c:v>
                </c:pt>
                <c:pt idx="2190">
                  <c:v>8150.8860000000004</c:v>
                </c:pt>
                <c:pt idx="2191">
                  <c:v>8155.5910000000003</c:v>
                </c:pt>
                <c:pt idx="2192">
                  <c:v>8159.7610000000004</c:v>
                </c:pt>
                <c:pt idx="2193">
                  <c:v>8163.451</c:v>
                </c:pt>
                <c:pt idx="2194">
                  <c:v>8166.6409999999996</c:v>
                </c:pt>
                <c:pt idx="2195">
                  <c:v>8166.8760000000002</c:v>
                </c:pt>
                <c:pt idx="2196">
                  <c:v>8170.0690000000004</c:v>
                </c:pt>
                <c:pt idx="2197">
                  <c:v>8173.5129999999999</c:v>
                </c:pt>
                <c:pt idx="2198">
                  <c:v>8176.223</c:v>
                </c:pt>
                <c:pt idx="2199">
                  <c:v>8179.6940000000004</c:v>
                </c:pt>
                <c:pt idx="2200">
                  <c:v>8183.95</c:v>
                </c:pt>
                <c:pt idx="2201">
                  <c:v>8188.6629999999996</c:v>
                </c:pt>
                <c:pt idx="2202">
                  <c:v>8193.857</c:v>
                </c:pt>
                <c:pt idx="2203">
                  <c:v>8198.4339999999993</c:v>
                </c:pt>
                <c:pt idx="2204">
                  <c:v>8202.5380000000005</c:v>
                </c:pt>
                <c:pt idx="2205">
                  <c:v>8206.6200000000008</c:v>
                </c:pt>
                <c:pt idx="2206">
                  <c:v>8210.9359999999997</c:v>
                </c:pt>
                <c:pt idx="2207">
                  <c:v>8216.1129999999994</c:v>
                </c:pt>
                <c:pt idx="2208">
                  <c:v>8221.6149999999998</c:v>
                </c:pt>
                <c:pt idx="2209">
                  <c:v>8226.4240000000009</c:v>
                </c:pt>
                <c:pt idx="2210">
                  <c:v>8230.5889999999999</c:v>
                </c:pt>
                <c:pt idx="2211">
                  <c:v>8234.8349999999991</c:v>
                </c:pt>
                <c:pt idx="2212">
                  <c:v>8239.7160000000003</c:v>
                </c:pt>
                <c:pt idx="2213">
                  <c:v>8244.7939999999999</c:v>
                </c:pt>
                <c:pt idx="2214">
                  <c:v>8249.848</c:v>
                </c:pt>
                <c:pt idx="2215">
                  <c:v>8254.4390000000003</c:v>
                </c:pt>
                <c:pt idx="2216">
                  <c:v>8258.9879999999994</c:v>
                </c:pt>
                <c:pt idx="2217">
                  <c:v>8263.0560000000005</c:v>
                </c:pt>
                <c:pt idx="2218">
                  <c:v>8267.4549999999999</c:v>
                </c:pt>
                <c:pt idx="2219">
                  <c:v>8272.9629999999997</c:v>
                </c:pt>
                <c:pt idx="2220">
                  <c:v>8278.6149999999998</c:v>
                </c:pt>
                <c:pt idx="2221">
                  <c:v>8283.2510000000002</c:v>
                </c:pt>
                <c:pt idx="2222">
                  <c:v>8287.3349999999991</c:v>
                </c:pt>
                <c:pt idx="2223">
                  <c:v>8291.348</c:v>
                </c:pt>
                <c:pt idx="2224">
                  <c:v>8296.009</c:v>
                </c:pt>
                <c:pt idx="2225">
                  <c:v>8301.0849999999991</c:v>
                </c:pt>
                <c:pt idx="2226">
                  <c:v>8306.25</c:v>
                </c:pt>
                <c:pt idx="2227">
                  <c:v>8311.3410000000003</c:v>
                </c:pt>
                <c:pt idx="2228">
                  <c:v>8315.6859999999997</c:v>
                </c:pt>
                <c:pt idx="2229">
                  <c:v>8319.6849999999995</c:v>
                </c:pt>
                <c:pt idx="2230">
                  <c:v>8324.134</c:v>
                </c:pt>
                <c:pt idx="2231">
                  <c:v>8329.5159999999996</c:v>
                </c:pt>
                <c:pt idx="2232">
                  <c:v>8335.598</c:v>
                </c:pt>
                <c:pt idx="2233">
                  <c:v>8340.4050000000007</c:v>
                </c:pt>
                <c:pt idx="2234">
                  <c:v>8344.41</c:v>
                </c:pt>
                <c:pt idx="2235">
                  <c:v>8348.6329999999998</c:v>
                </c:pt>
                <c:pt idx="2236">
                  <c:v>8353.2209999999995</c:v>
                </c:pt>
                <c:pt idx="2237">
                  <c:v>8357.7800000000007</c:v>
                </c:pt>
                <c:pt idx="2238">
                  <c:v>8362.4770000000008</c:v>
                </c:pt>
                <c:pt idx="2239">
                  <c:v>8367.0349999999999</c:v>
                </c:pt>
                <c:pt idx="2240">
                  <c:v>8371.8690000000006</c:v>
                </c:pt>
                <c:pt idx="2241">
                  <c:v>8376.2389999999996</c:v>
                </c:pt>
                <c:pt idx="2242">
                  <c:v>8380.3610000000008</c:v>
                </c:pt>
                <c:pt idx="2243">
                  <c:v>8385.6350000000002</c:v>
                </c:pt>
                <c:pt idx="2244">
                  <c:v>8391.3289999999997</c:v>
                </c:pt>
                <c:pt idx="2245">
                  <c:v>8396.5519999999997</c:v>
                </c:pt>
                <c:pt idx="2246">
                  <c:v>8400.67</c:v>
                </c:pt>
                <c:pt idx="2247">
                  <c:v>8404.9959999999992</c:v>
                </c:pt>
                <c:pt idx="2248">
                  <c:v>8409.6200000000008</c:v>
                </c:pt>
                <c:pt idx="2249">
                  <c:v>8414.2000000000007</c:v>
                </c:pt>
                <c:pt idx="2250">
                  <c:v>8418.973</c:v>
                </c:pt>
                <c:pt idx="2251">
                  <c:v>8424.0889999999999</c:v>
                </c:pt>
                <c:pt idx="2252">
                  <c:v>8428.7479999999996</c:v>
                </c:pt>
                <c:pt idx="2253">
                  <c:v>8432.86</c:v>
                </c:pt>
                <c:pt idx="2254">
                  <c:v>8436.6260000000002</c:v>
                </c:pt>
                <c:pt idx="2255">
                  <c:v>8441.3520000000008</c:v>
                </c:pt>
                <c:pt idx="2256">
                  <c:v>8447.768</c:v>
                </c:pt>
                <c:pt idx="2257">
                  <c:v>8453.7610000000004</c:v>
                </c:pt>
                <c:pt idx="2258">
                  <c:v>8458.3889999999992</c:v>
                </c:pt>
                <c:pt idx="2259">
                  <c:v>8462.6579999999994</c:v>
                </c:pt>
                <c:pt idx="2260">
                  <c:v>8466.9770000000008</c:v>
                </c:pt>
                <c:pt idx="2261">
                  <c:v>8471.3150000000005</c:v>
                </c:pt>
                <c:pt idx="2262">
                  <c:v>8476.2109999999993</c:v>
                </c:pt>
                <c:pt idx="2263">
                  <c:v>8481.4120000000003</c:v>
                </c:pt>
                <c:pt idx="2264">
                  <c:v>8486.3719999999994</c:v>
                </c:pt>
                <c:pt idx="2265">
                  <c:v>8490.5040000000008</c:v>
                </c:pt>
                <c:pt idx="2266">
                  <c:v>8494.4989999999998</c:v>
                </c:pt>
                <c:pt idx="2267">
                  <c:v>8499.0319999999992</c:v>
                </c:pt>
                <c:pt idx="2268">
                  <c:v>8504.7790000000005</c:v>
                </c:pt>
                <c:pt idx="2269">
                  <c:v>8510.7289999999994</c:v>
                </c:pt>
                <c:pt idx="2270">
                  <c:v>8515.56</c:v>
                </c:pt>
                <c:pt idx="2271">
                  <c:v>8519.6839999999993</c:v>
                </c:pt>
                <c:pt idx="2272">
                  <c:v>8524.3439999999991</c:v>
                </c:pt>
                <c:pt idx="2273">
                  <c:v>8529.2080000000005</c:v>
                </c:pt>
                <c:pt idx="2274">
                  <c:v>8534.1350000000002</c:v>
                </c:pt>
                <c:pt idx="2275">
                  <c:v>8539.0239999999994</c:v>
                </c:pt>
                <c:pt idx="2276">
                  <c:v>8543.7970000000005</c:v>
                </c:pt>
                <c:pt idx="2277">
                  <c:v>8548.116</c:v>
                </c:pt>
                <c:pt idx="2278">
                  <c:v>8552.107</c:v>
                </c:pt>
                <c:pt idx="2279">
                  <c:v>8556.5609999999997</c:v>
                </c:pt>
                <c:pt idx="2280">
                  <c:v>8562.223</c:v>
                </c:pt>
                <c:pt idx="2281">
                  <c:v>8567.9869999999992</c:v>
                </c:pt>
                <c:pt idx="2282">
                  <c:v>8573.0789999999997</c:v>
                </c:pt>
                <c:pt idx="2283">
                  <c:v>8577.1020000000008</c:v>
                </c:pt>
                <c:pt idx="2284">
                  <c:v>8581.6010000000006</c:v>
                </c:pt>
                <c:pt idx="2285">
                  <c:v>8586.5650000000005</c:v>
                </c:pt>
                <c:pt idx="2286">
                  <c:v>8591.3150000000005</c:v>
                </c:pt>
                <c:pt idx="2287">
                  <c:v>8596.3680000000004</c:v>
                </c:pt>
                <c:pt idx="2288">
                  <c:v>8601.3909999999996</c:v>
                </c:pt>
                <c:pt idx="2289">
                  <c:v>8605.5040000000008</c:v>
                </c:pt>
                <c:pt idx="2290">
                  <c:v>8609.3639999999996</c:v>
                </c:pt>
                <c:pt idx="2291">
                  <c:v>8613.77</c:v>
                </c:pt>
                <c:pt idx="2292">
                  <c:v>8619.5339999999997</c:v>
                </c:pt>
                <c:pt idx="2293">
                  <c:v>8625.3379999999997</c:v>
                </c:pt>
                <c:pt idx="2294">
                  <c:v>8629.6389999999992</c:v>
                </c:pt>
                <c:pt idx="2295">
                  <c:v>8633.2749999999996</c:v>
                </c:pt>
                <c:pt idx="2296">
                  <c:v>8637.4369999999999</c:v>
                </c:pt>
                <c:pt idx="2297">
                  <c:v>8642.0499999999993</c:v>
                </c:pt>
                <c:pt idx="2298">
                  <c:v>8646.7019999999993</c:v>
                </c:pt>
                <c:pt idx="2299">
                  <c:v>8651.61</c:v>
                </c:pt>
                <c:pt idx="2300">
                  <c:v>8655.7929999999997</c:v>
                </c:pt>
                <c:pt idx="2301">
                  <c:v>8659.7579999999998</c:v>
                </c:pt>
                <c:pt idx="2302">
                  <c:v>8663.4290000000001</c:v>
                </c:pt>
                <c:pt idx="2303">
                  <c:v>8667.9789999999994</c:v>
                </c:pt>
                <c:pt idx="2304">
                  <c:v>8673.7209999999995</c:v>
                </c:pt>
                <c:pt idx="2305">
                  <c:v>8679.6149999999998</c:v>
                </c:pt>
                <c:pt idx="2306">
                  <c:v>8684.0840000000007</c:v>
                </c:pt>
                <c:pt idx="2307">
                  <c:v>8687.98</c:v>
                </c:pt>
                <c:pt idx="2308">
                  <c:v>8692.26</c:v>
                </c:pt>
                <c:pt idx="2309">
                  <c:v>8696.6679999999997</c:v>
                </c:pt>
                <c:pt idx="2310">
                  <c:v>8701.4380000000001</c:v>
                </c:pt>
                <c:pt idx="2311">
                  <c:v>8706.3330000000005</c:v>
                </c:pt>
                <c:pt idx="2312">
                  <c:v>8710.9989999999998</c:v>
                </c:pt>
                <c:pt idx="2313">
                  <c:v>8715.0290000000005</c:v>
                </c:pt>
                <c:pt idx="2314">
                  <c:v>8718.643</c:v>
                </c:pt>
                <c:pt idx="2315">
                  <c:v>8722.7759999999998</c:v>
                </c:pt>
                <c:pt idx="2316">
                  <c:v>8728.6280000000006</c:v>
                </c:pt>
                <c:pt idx="2317">
                  <c:v>8734.7800000000007</c:v>
                </c:pt>
                <c:pt idx="2318">
                  <c:v>8739.5679999999993</c:v>
                </c:pt>
                <c:pt idx="2319">
                  <c:v>8743.3700000000008</c:v>
                </c:pt>
                <c:pt idx="2320">
                  <c:v>8747.8179999999993</c:v>
                </c:pt>
                <c:pt idx="2321">
                  <c:v>8752.2309999999998</c:v>
                </c:pt>
                <c:pt idx="2322">
                  <c:v>8757.3389999999999</c:v>
                </c:pt>
                <c:pt idx="2323">
                  <c:v>8762.3269999999993</c:v>
                </c:pt>
                <c:pt idx="2324">
                  <c:v>8766.8160000000007</c:v>
                </c:pt>
                <c:pt idx="2325">
                  <c:v>8770.8649999999998</c:v>
                </c:pt>
                <c:pt idx="2326">
                  <c:v>8774.3989999999994</c:v>
                </c:pt>
                <c:pt idx="2327">
                  <c:v>8778.518</c:v>
                </c:pt>
                <c:pt idx="2328">
                  <c:v>8783.7800000000007</c:v>
                </c:pt>
                <c:pt idx="2329">
                  <c:v>8789.6869999999999</c:v>
                </c:pt>
                <c:pt idx="2330">
                  <c:v>8794.893</c:v>
                </c:pt>
                <c:pt idx="2331">
                  <c:v>8798.9879999999994</c:v>
                </c:pt>
                <c:pt idx="2332">
                  <c:v>8803.0879999999997</c:v>
                </c:pt>
                <c:pt idx="2333">
                  <c:v>8807.7479999999996</c:v>
                </c:pt>
                <c:pt idx="2334">
                  <c:v>8813.0990000000002</c:v>
                </c:pt>
                <c:pt idx="2335">
                  <c:v>8818.0930000000008</c:v>
                </c:pt>
                <c:pt idx="2336">
                  <c:v>8822.7150000000001</c:v>
                </c:pt>
                <c:pt idx="2337">
                  <c:v>8827.0249999999996</c:v>
                </c:pt>
                <c:pt idx="2338">
                  <c:v>8831.25</c:v>
                </c:pt>
                <c:pt idx="2339">
                  <c:v>8835.3230000000003</c:v>
                </c:pt>
                <c:pt idx="2340">
                  <c:v>8840.2250000000004</c:v>
                </c:pt>
                <c:pt idx="2341">
                  <c:v>8846.0149999999994</c:v>
                </c:pt>
                <c:pt idx="2342">
                  <c:v>8851.5159999999996</c:v>
                </c:pt>
                <c:pt idx="2343">
                  <c:v>8855.6489999999994</c:v>
                </c:pt>
                <c:pt idx="2344">
                  <c:v>8859.3019999999997</c:v>
                </c:pt>
                <c:pt idx="2345">
                  <c:v>8863.7860000000001</c:v>
                </c:pt>
                <c:pt idx="2346">
                  <c:v>8869.0319999999992</c:v>
                </c:pt>
                <c:pt idx="2347">
                  <c:v>8874.616</c:v>
                </c:pt>
                <c:pt idx="2348">
                  <c:v>8879.4920000000002</c:v>
                </c:pt>
                <c:pt idx="2349">
                  <c:v>8884.09</c:v>
                </c:pt>
                <c:pt idx="2350">
                  <c:v>8888.1409999999996</c:v>
                </c:pt>
                <c:pt idx="2351">
                  <c:v>8891.9850000000006</c:v>
                </c:pt>
                <c:pt idx="2352">
                  <c:v>8896.3439999999991</c:v>
                </c:pt>
                <c:pt idx="2353">
                  <c:v>8902.3330000000005</c:v>
                </c:pt>
                <c:pt idx="2354">
                  <c:v>8908.1630000000005</c:v>
                </c:pt>
                <c:pt idx="2355">
                  <c:v>8912.3739999999998</c:v>
                </c:pt>
                <c:pt idx="2356">
                  <c:v>8915.98</c:v>
                </c:pt>
                <c:pt idx="2357">
                  <c:v>8920.2780000000002</c:v>
                </c:pt>
                <c:pt idx="2358">
                  <c:v>8925.1509999999998</c:v>
                </c:pt>
                <c:pt idx="2359">
                  <c:v>8930.2720000000008</c:v>
                </c:pt>
                <c:pt idx="2360">
                  <c:v>8934.7759999999998</c:v>
                </c:pt>
                <c:pt idx="2361">
                  <c:v>8939.5390000000007</c:v>
                </c:pt>
                <c:pt idx="2362">
                  <c:v>8943.7839999999997</c:v>
                </c:pt>
                <c:pt idx="2363">
                  <c:v>8947.7479999999996</c:v>
                </c:pt>
                <c:pt idx="2364">
                  <c:v>8952.4210000000003</c:v>
                </c:pt>
                <c:pt idx="2365">
                  <c:v>8958.1260000000002</c:v>
                </c:pt>
                <c:pt idx="2366">
                  <c:v>8963.8369999999995</c:v>
                </c:pt>
                <c:pt idx="2367">
                  <c:v>8968.1319999999996</c:v>
                </c:pt>
                <c:pt idx="2368">
                  <c:v>8971.9169999999995</c:v>
                </c:pt>
                <c:pt idx="2369">
                  <c:v>8976.0380000000005</c:v>
                </c:pt>
                <c:pt idx="2370">
                  <c:v>8980.8590000000004</c:v>
                </c:pt>
                <c:pt idx="2371">
                  <c:v>8985.4840000000004</c:v>
                </c:pt>
                <c:pt idx="2372">
                  <c:v>8990.1880000000001</c:v>
                </c:pt>
                <c:pt idx="2373">
                  <c:v>8994.366</c:v>
                </c:pt>
                <c:pt idx="2374">
                  <c:v>8998.2860000000001</c:v>
                </c:pt>
                <c:pt idx="2375">
                  <c:v>9001.6039999999994</c:v>
                </c:pt>
                <c:pt idx="2376">
                  <c:v>9005.1299999999992</c:v>
                </c:pt>
                <c:pt idx="2377">
                  <c:v>9010.0630000000001</c:v>
                </c:pt>
                <c:pt idx="2378">
                  <c:v>9015.3189999999995</c:v>
                </c:pt>
                <c:pt idx="2379">
                  <c:v>9019.5419999999995</c:v>
                </c:pt>
                <c:pt idx="2380">
                  <c:v>9022.7189999999991</c:v>
                </c:pt>
                <c:pt idx="2381">
                  <c:v>9025.9120000000003</c:v>
                </c:pt>
                <c:pt idx="2382">
                  <c:v>9028.8029999999999</c:v>
                </c:pt>
                <c:pt idx="2383">
                  <c:v>9019.5370000000003</c:v>
                </c:pt>
                <c:pt idx="2384">
                  <c:v>9010.223</c:v>
                </c:pt>
                <c:pt idx="2385">
                  <c:v>8991.5580000000009</c:v>
                </c:pt>
                <c:pt idx="2386">
                  <c:v>8942.8850000000002</c:v>
                </c:pt>
                <c:pt idx="2387">
                  <c:v>8901.9750000000004</c:v>
                </c:pt>
                <c:pt idx="2388">
                  <c:v>8852.2649999999994</c:v>
                </c:pt>
                <c:pt idx="2389">
                  <c:v>8790.491</c:v>
                </c:pt>
                <c:pt idx="2390">
                  <c:v>8735.9390000000003</c:v>
                </c:pt>
                <c:pt idx="2391">
                  <c:v>8666.2109999999993</c:v>
                </c:pt>
                <c:pt idx="2392">
                  <c:v>8591.0789999999997</c:v>
                </c:pt>
                <c:pt idx="2393">
                  <c:v>8530.0689999999995</c:v>
                </c:pt>
                <c:pt idx="2394">
                  <c:v>8492.9290000000001</c:v>
                </c:pt>
                <c:pt idx="2395">
                  <c:v>8470.4349999999995</c:v>
                </c:pt>
                <c:pt idx="2396">
                  <c:v>8454.1489999999994</c:v>
                </c:pt>
                <c:pt idx="2397">
                  <c:v>8438.4480000000003</c:v>
                </c:pt>
                <c:pt idx="2398">
                  <c:v>8427.0840000000007</c:v>
                </c:pt>
                <c:pt idx="2399">
                  <c:v>8418.6959999999999</c:v>
                </c:pt>
                <c:pt idx="2400">
                  <c:v>8411.6470000000008</c:v>
                </c:pt>
                <c:pt idx="2401">
                  <c:v>8406.1370000000006</c:v>
                </c:pt>
                <c:pt idx="2402">
                  <c:v>8401.1440000000002</c:v>
                </c:pt>
                <c:pt idx="2403">
                  <c:v>8395.6659999999993</c:v>
                </c:pt>
                <c:pt idx="2404">
                  <c:v>8390.152</c:v>
                </c:pt>
                <c:pt idx="2405">
                  <c:v>8385.5010000000002</c:v>
                </c:pt>
                <c:pt idx="2406">
                  <c:v>8381.0499999999993</c:v>
                </c:pt>
                <c:pt idx="2407">
                  <c:v>8378.2919999999995</c:v>
                </c:pt>
                <c:pt idx="2408">
                  <c:v>8375.9950000000008</c:v>
                </c:pt>
                <c:pt idx="2409">
                  <c:v>8373.9930000000004</c:v>
                </c:pt>
                <c:pt idx="2410">
                  <c:v>8372.1509999999998</c:v>
                </c:pt>
                <c:pt idx="2411">
                  <c:v>8370.1720000000005</c:v>
                </c:pt>
                <c:pt idx="2412">
                  <c:v>8368.5069999999996</c:v>
                </c:pt>
                <c:pt idx="2413">
                  <c:v>8367.9159999999993</c:v>
                </c:pt>
                <c:pt idx="2414">
                  <c:v>8368.3580000000002</c:v>
                </c:pt>
                <c:pt idx="2415">
                  <c:v>8368.4470000000001</c:v>
                </c:pt>
                <c:pt idx="2416">
                  <c:v>8367.5059999999994</c:v>
                </c:pt>
                <c:pt idx="2417">
                  <c:v>8366.7029999999995</c:v>
                </c:pt>
                <c:pt idx="2418">
                  <c:v>8366.68</c:v>
                </c:pt>
                <c:pt idx="2419">
                  <c:v>8366.99</c:v>
                </c:pt>
                <c:pt idx="2420">
                  <c:v>8367.3739999999998</c:v>
                </c:pt>
                <c:pt idx="2421">
                  <c:v>8367.5519999999997</c:v>
                </c:pt>
                <c:pt idx="2422">
                  <c:v>8367.6059999999998</c:v>
                </c:pt>
                <c:pt idx="2423">
                  <c:v>8367.2549999999992</c:v>
                </c:pt>
                <c:pt idx="2424">
                  <c:v>8366.991</c:v>
                </c:pt>
                <c:pt idx="2425">
                  <c:v>8367.7739999999994</c:v>
                </c:pt>
                <c:pt idx="2426">
                  <c:v>8369.41</c:v>
                </c:pt>
                <c:pt idx="2427">
                  <c:v>8371.0339999999997</c:v>
                </c:pt>
                <c:pt idx="2428">
                  <c:v>8371.5249999999996</c:v>
                </c:pt>
                <c:pt idx="2429">
                  <c:v>8371.982</c:v>
                </c:pt>
                <c:pt idx="2430">
                  <c:v>8373.0570000000007</c:v>
                </c:pt>
                <c:pt idx="2431">
                  <c:v>8374.6470000000008</c:v>
                </c:pt>
                <c:pt idx="2432">
                  <c:v>8376.1139999999996</c:v>
                </c:pt>
                <c:pt idx="2433">
                  <c:v>8377.5840000000007</c:v>
                </c:pt>
                <c:pt idx="2434">
                  <c:v>8378.384</c:v>
                </c:pt>
                <c:pt idx="2435">
                  <c:v>8379.1209999999992</c:v>
                </c:pt>
                <c:pt idx="2436">
                  <c:v>8379.84</c:v>
                </c:pt>
                <c:pt idx="2437">
                  <c:v>8381.4670000000006</c:v>
                </c:pt>
                <c:pt idx="2438">
                  <c:v>8383.8349999999991</c:v>
                </c:pt>
                <c:pt idx="2439">
                  <c:v>8386.3690000000006</c:v>
                </c:pt>
                <c:pt idx="2440">
                  <c:v>8388.16</c:v>
                </c:pt>
                <c:pt idx="2441">
                  <c:v>8389.4210000000003</c:v>
                </c:pt>
                <c:pt idx="2442">
                  <c:v>8391.0679999999993</c:v>
                </c:pt>
                <c:pt idx="2443">
                  <c:v>8393.3680000000004</c:v>
                </c:pt>
                <c:pt idx="2444">
                  <c:v>8395.7739999999994</c:v>
                </c:pt>
                <c:pt idx="2445">
                  <c:v>8398.0239999999994</c:v>
                </c:pt>
                <c:pt idx="2446">
                  <c:v>8399.8760000000002</c:v>
                </c:pt>
                <c:pt idx="2447">
                  <c:v>8401.3979999999992</c:v>
                </c:pt>
                <c:pt idx="2448">
                  <c:v>8403.1139999999996</c:v>
                </c:pt>
                <c:pt idx="2449">
                  <c:v>8405.2579999999998</c:v>
                </c:pt>
                <c:pt idx="2450">
                  <c:v>8408.1669999999995</c:v>
                </c:pt>
                <c:pt idx="2451">
                  <c:v>8410.8970000000008</c:v>
                </c:pt>
                <c:pt idx="2452">
                  <c:v>8413</c:v>
                </c:pt>
                <c:pt idx="2453">
                  <c:v>8414.2800000000007</c:v>
                </c:pt>
                <c:pt idx="2454">
                  <c:v>8416.6170000000002</c:v>
                </c:pt>
                <c:pt idx="2455">
                  <c:v>8419.5310000000009</c:v>
                </c:pt>
                <c:pt idx="2456">
                  <c:v>8421.7909999999993</c:v>
                </c:pt>
                <c:pt idx="2457">
                  <c:v>8423.84</c:v>
                </c:pt>
                <c:pt idx="2458">
                  <c:v>8425.8189999999995</c:v>
                </c:pt>
                <c:pt idx="2459">
                  <c:v>8427.7000000000007</c:v>
                </c:pt>
                <c:pt idx="2460">
                  <c:v>8429.6010000000006</c:v>
                </c:pt>
                <c:pt idx="2461">
                  <c:v>8432.2739999999994</c:v>
                </c:pt>
                <c:pt idx="2462">
                  <c:v>8435.4699999999993</c:v>
                </c:pt>
                <c:pt idx="2463">
                  <c:v>8438.3349999999991</c:v>
                </c:pt>
                <c:pt idx="2464">
                  <c:v>8440.2559999999994</c:v>
                </c:pt>
                <c:pt idx="2465">
                  <c:v>8442.125</c:v>
                </c:pt>
                <c:pt idx="2466">
                  <c:v>8444.3860000000004</c:v>
                </c:pt>
                <c:pt idx="2467">
                  <c:v>8447.3340000000007</c:v>
                </c:pt>
                <c:pt idx="2468">
                  <c:v>8450.357</c:v>
                </c:pt>
                <c:pt idx="2469">
                  <c:v>8453.3549999999996</c:v>
                </c:pt>
                <c:pt idx="2470">
                  <c:v>8455.83</c:v>
                </c:pt>
                <c:pt idx="2471">
                  <c:v>8457.9050000000007</c:v>
                </c:pt>
                <c:pt idx="2472">
                  <c:v>8459.9979999999996</c:v>
                </c:pt>
                <c:pt idx="2473">
                  <c:v>8462.6720000000005</c:v>
                </c:pt>
                <c:pt idx="2474">
                  <c:v>8466.4</c:v>
                </c:pt>
                <c:pt idx="2475">
                  <c:v>8469.7270000000008</c:v>
                </c:pt>
                <c:pt idx="2476">
                  <c:v>8471.7980000000007</c:v>
                </c:pt>
                <c:pt idx="2477">
                  <c:v>8473.8729999999996</c:v>
                </c:pt>
                <c:pt idx="2478">
                  <c:v>8476.1350000000002</c:v>
                </c:pt>
                <c:pt idx="2479">
                  <c:v>8478.9969999999994</c:v>
                </c:pt>
                <c:pt idx="2480">
                  <c:v>8482.0409999999993</c:v>
                </c:pt>
                <c:pt idx="2481">
                  <c:v>8484.8909999999996</c:v>
                </c:pt>
                <c:pt idx="2482">
                  <c:v>8487.2990000000009</c:v>
                </c:pt>
                <c:pt idx="2483">
                  <c:v>8489.4320000000007</c:v>
                </c:pt>
                <c:pt idx="2484">
                  <c:v>8491.4740000000002</c:v>
                </c:pt>
                <c:pt idx="2485">
                  <c:v>8494.2579999999998</c:v>
                </c:pt>
                <c:pt idx="2486">
                  <c:v>8497.5879999999997</c:v>
                </c:pt>
                <c:pt idx="2487">
                  <c:v>8500.5949999999993</c:v>
                </c:pt>
                <c:pt idx="2488">
                  <c:v>8502.6080000000002</c:v>
                </c:pt>
                <c:pt idx="2489">
                  <c:v>8504.2080000000005</c:v>
                </c:pt>
                <c:pt idx="2490">
                  <c:v>8505.3289999999997</c:v>
                </c:pt>
                <c:pt idx="2491">
                  <c:v>8506.9429999999993</c:v>
                </c:pt>
                <c:pt idx="2492">
                  <c:v>8508.5239999999994</c:v>
                </c:pt>
                <c:pt idx="2493">
                  <c:v>8510.9230000000007</c:v>
                </c:pt>
                <c:pt idx="2494">
                  <c:v>8513.018</c:v>
                </c:pt>
                <c:pt idx="2495">
                  <c:v>8514.8850000000002</c:v>
                </c:pt>
                <c:pt idx="2496">
                  <c:v>8516.366</c:v>
                </c:pt>
                <c:pt idx="2497">
                  <c:v>8518.1209999999992</c:v>
                </c:pt>
                <c:pt idx="2498">
                  <c:v>8521.01</c:v>
                </c:pt>
                <c:pt idx="2499">
                  <c:v>8524.0969999999998</c:v>
                </c:pt>
                <c:pt idx="2500">
                  <c:v>8526.7389999999996</c:v>
                </c:pt>
                <c:pt idx="2501">
                  <c:v>8528.5669999999991</c:v>
                </c:pt>
                <c:pt idx="2502">
                  <c:v>8530.2279999999992</c:v>
                </c:pt>
                <c:pt idx="2503">
                  <c:v>8532.223</c:v>
                </c:pt>
                <c:pt idx="2504">
                  <c:v>8534.57</c:v>
                </c:pt>
                <c:pt idx="2505">
                  <c:v>8537.3829999999998</c:v>
                </c:pt>
                <c:pt idx="2506">
                  <c:v>8539.7819999999992</c:v>
                </c:pt>
                <c:pt idx="2507">
                  <c:v>8541.4840000000004</c:v>
                </c:pt>
                <c:pt idx="2508">
                  <c:v>8543.0470000000005</c:v>
                </c:pt>
                <c:pt idx="2509">
                  <c:v>8544.759</c:v>
                </c:pt>
                <c:pt idx="2510">
                  <c:v>8547.2610000000004</c:v>
                </c:pt>
                <c:pt idx="2511">
                  <c:v>8550.1620000000003</c:v>
                </c:pt>
                <c:pt idx="2512">
                  <c:v>8552.8629999999994</c:v>
                </c:pt>
                <c:pt idx="2513">
                  <c:v>8555.31</c:v>
                </c:pt>
                <c:pt idx="2514">
                  <c:v>8557.0480000000007</c:v>
                </c:pt>
                <c:pt idx="2515">
                  <c:v>8559.1080000000002</c:v>
                </c:pt>
                <c:pt idx="2516">
                  <c:v>8562.0280000000002</c:v>
                </c:pt>
                <c:pt idx="2517">
                  <c:v>8564.6659999999993</c:v>
                </c:pt>
                <c:pt idx="2518">
                  <c:v>8567.0619999999999</c:v>
                </c:pt>
                <c:pt idx="2519">
                  <c:v>8569.2450000000008</c:v>
                </c:pt>
                <c:pt idx="2520">
                  <c:v>8571.0589999999993</c:v>
                </c:pt>
                <c:pt idx="2521">
                  <c:v>8572.9740000000002</c:v>
                </c:pt>
                <c:pt idx="2522">
                  <c:v>8575.5619999999999</c:v>
                </c:pt>
                <c:pt idx="2523">
                  <c:v>8578.6919999999991</c:v>
                </c:pt>
                <c:pt idx="2524">
                  <c:v>8581.9210000000003</c:v>
                </c:pt>
                <c:pt idx="2525">
                  <c:v>8584.0040000000008</c:v>
                </c:pt>
                <c:pt idx="2526">
                  <c:v>8585.7860000000001</c:v>
                </c:pt>
                <c:pt idx="2527">
                  <c:v>8587.6219999999994</c:v>
                </c:pt>
                <c:pt idx="2528">
                  <c:v>8590.3960000000006</c:v>
                </c:pt>
                <c:pt idx="2529">
                  <c:v>8593.2839999999997</c:v>
                </c:pt>
                <c:pt idx="2530">
                  <c:v>8596.0560000000005</c:v>
                </c:pt>
                <c:pt idx="2531">
                  <c:v>8598.6309999999994</c:v>
                </c:pt>
                <c:pt idx="2532">
                  <c:v>8600.4740000000002</c:v>
                </c:pt>
                <c:pt idx="2533">
                  <c:v>8602.027</c:v>
                </c:pt>
                <c:pt idx="2534">
                  <c:v>8604.2260000000006</c:v>
                </c:pt>
                <c:pt idx="2535">
                  <c:v>8607.5120000000006</c:v>
                </c:pt>
                <c:pt idx="2536">
                  <c:v>8610.6110000000008</c:v>
                </c:pt>
                <c:pt idx="2537">
                  <c:v>8612.5159999999996</c:v>
                </c:pt>
                <c:pt idx="2538">
                  <c:v>8614.0049999999992</c:v>
                </c:pt>
                <c:pt idx="2539">
                  <c:v>8615.893</c:v>
                </c:pt>
                <c:pt idx="2540">
                  <c:v>8618.1029999999992</c:v>
                </c:pt>
                <c:pt idx="2541">
                  <c:v>8620.3420000000006</c:v>
                </c:pt>
                <c:pt idx="2542">
                  <c:v>8622.625</c:v>
                </c:pt>
                <c:pt idx="2543">
                  <c:v>8624.7890000000007</c:v>
                </c:pt>
                <c:pt idx="2544">
                  <c:v>8626.5439999999999</c:v>
                </c:pt>
                <c:pt idx="2545">
                  <c:v>8627.8169999999991</c:v>
                </c:pt>
                <c:pt idx="2546">
                  <c:v>8629.9449999999997</c:v>
                </c:pt>
                <c:pt idx="2547">
                  <c:v>8632.5509999999995</c:v>
                </c:pt>
                <c:pt idx="2548">
                  <c:v>8634.8279999999995</c:v>
                </c:pt>
                <c:pt idx="2549">
                  <c:v>8636.3559999999998</c:v>
                </c:pt>
                <c:pt idx="2550">
                  <c:v>8637.6620000000003</c:v>
                </c:pt>
                <c:pt idx="2551">
                  <c:v>8639.2880000000005</c:v>
                </c:pt>
                <c:pt idx="2552">
                  <c:v>8643.1650000000009</c:v>
                </c:pt>
                <c:pt idx="2553">
                  <c:v>8647.66</c:v>
                </c:pt>
                <c:pt idx="2554">
                  <c:v>8653.1450000000004</c:v>
                </c:pt>
                <c:pt idx="2555">
                  <c:v>8657.527</c:v>
                </c:pt>
                <c:pt idx="2556">
                  <c:v>8663.6640000000007</c:v>
                </c:pt>
                <c:pt idx="2557">
                  <c:v>8668.48</c:v>
                </c:pt>
                <c:pt idx="2558">
                  <c:v>8672.2080000000005</c:v>
                </c:pt>
                <c:pt idx="2559">
                  <c:v>8676.7250000000004</c:v>
                </c:pt>
                <c:pt idx="2560">
                  <c:v>8681.7729999999992</c:v>
                </c:pt>
                <c:pt idx="2561">
                  <c:v>8685.8860000000004</c:v>
                </c:pt>
                <c:pt idx="2562">
                  <c:v>8688.8970000000008</c:v>
                </c:pt>
                <c:pt idx="2563">
                  <c:v>8693.7950000000001</c:v>
                </c:pt>
                <c:pt idx="2564">
                  <c:v>8699.009</c:v>
                </c:pt>
                <c:pt idx="2565">
                  <c:v>8702.6419999999998</c:v>
                </c:pt>
                <c:pt idx="2566">
                  <c:v>8706.3960000000006</c:v>
                </c:pt>
                <c:pt idx="2567">
                  <c:v>8710.36</c:v>
                </c:pt>
                <c:pt idx="2568">
                  <c:v>8714.0879999999997</c:v>
                </c:pt>
                <c:pt idx="2569">
                  <c:v>8716.4179999999997</c:v>
                </c:pt>
                <c:pt idx="2570">
                  <c:v>8720.2430000000004</c:v>
                </c:pt>
                <c:pt idx="2571">
                  <c:v>8725.1360000000004</c:v>
                </c:pt>
                <c:pt idx="2572">
                  <c:v>8727.8009999999995</c:v>
                </c:pt>
                <c:pt idx="2573">
                  <c:v>8730.17</c:v>
                </c:pt>
                <c:pt idx="2574">
                  <c:v>8733.4959999999992</c:v>
                </c:pt>
                <c:pt idx="2575">
                  <c:v>8736.8420000000006</c:v>
                </c:pt>
                <c:pt idx="2576">
                  <c:v>8739.0730000000003</c:v>
                </c:pt>
                <c:pt idx="2577">
                  <c:v>8741.1669999999995</c:v>
                </c:pt>
                <c:pt idx="2578">
                  <c:v>8745.57</c:v>
                </c:pt>
                <c:pt idx="2579">
                  <c:v>8748.5300000000007</c:v>
                </c:pt>
                <c:pt idx="2580">
                  <c:v>8750.02</c:v>
                </c:pt>
                <c:pt idx="2581">
                  <c:v>8752.6470000000008</c:v>
                </c:pt>
                <c:pt idx="2582">
                  <c:v>8755.9719999999998</c:v>
                </c:pt>
                <c:pt idx="2583">
                  <c:v>8758.616</c:v>
                </c:pt>
                <c:pt idx="2584">
                  <c:v>8760.2659999999996</c:v>
                </c:pt>
                <c:pt idx="2585">
                  <c:v>8764.5360000000001</c:v>
                </c:pt>
                <c:pt idx="2586">
                  <c:v>8768.25</c:v>
                </c:pt>
                <c:pt idx="2587">
                  <c:v>8769.9850000000006</c:v>
                </c:pt>
                <c:pt idx="2588">
                  <c:v>8772.2360000000008</c:v>
                </c:pt>
                <c:pt idx="2589">
                  <c:v>8774.5889999999999</c:v>
                </c:pt>
                <c:pt idx="2590">
                  <c:v>8776.7330000000002</c:v>
                </c:pt>
                <c:pt idx="2591">
                  <c:v>8777.7559999999994</c:v>
                </c:pt>
                <c:pt idx="2592">
                  <c:v>8780.1620000000003</c:v>
                </c:pt>
                <c:pt idx="2593">
                  <c:v>8784.0130000000008</c:v>
                </c:pt>
                <c:pt idx="2594">
                  <c:v>8785.4050000000007</c:v>
                </c:pt>
                <c:pt idx="2595">
                  <c:v>8786.77</c:v>
                </c:pt>
                <c:pt idx="2596">
                  <c:v>8789.375</c:v>
                </c:pt>
                <c:pt idx="2597">
                  <c:v>8791.5630000000001</c:v>
                </c:pt>
                <c:pt idx="2598">
                  <c:v>8792.4069999999992</c:v>
                </c:pt>
                <c:pt idx="2599">
                  <c:v>8793.4889999999996</c:v>
                </c:pt>
                <c:pt idx="2600">
                  <c:v>8797.4380000000001</c:v>
                </c:pt>
                <c:pt idx="2601">
                  <c:v>8798.8279999999995</c:v>
                </c:pt>
                <c:pt idx="2602">
                  <c:v>8799.4130000000005</c:v>
                </c:pt>
                <c:pt idx="2603">
                  <c:v>8801.5509999999995</c:v>
                </c:pt>
                <c:pt idx="2604">
                  <c:v>8803.0490000000009</c:v>
                </c:pt>
                <c:pt idx="2605">
                  <c:v>8803.3880000000008</c:v>
                </c:pt>
                <c:pt idx="2606">
                  <c:v>8803.8629999999994</c:v>
                </c:pt>
                <c:pt idx="2607">
                  <c:v>8806.5470000000005</c:v>
                </c:pt>
                <c:pt idx="2608">
                  <c:v>8808.4879999999994</c:v>
                </c:pt>
                <c:pt idx="2609">
                  <c:v>8808.2630000000008</c:v>
                </c:pt>
                <c:pt idx="2610">
                  <c:v>8809.1229999999996</c:v>
                </c:pt>
                <c:pt idx="2611">
                  <c:v>8810.8150000000005</c:v>
                </c:pt>
                <c:pt idx="2612">
                  <c:v>8811.8410000000003</c:v>
                </c:pt>
                <c:pt idx="2613">
                  <c:v>8811.6550000000007</c:v>
                </c:pt>
                <c:pt idx="2614">
                  <c:v>8812.8739999999998</c:v>
                </c:pt>
                <c:pt idx="2615">
                  <c:v>8815.7870000000003</c:v>
                </c:pt>
                <c:pt idx="2616">
                  <c:v>8815.4709999999995</c:v>
                </c:pt>
                <c:pt idx="2617">
                  <c:v>8814.6620000000003</c:v>
                </c:pt>
                <c:pt idx="2618">
                  <c:v>8814.9179999999997</c:v>
                </c:pt>
                <c:pt idx="2619">
                  <c:v>8814.6229999999996</c:v>
                </c:pt>
                <c:pt idx="2620">
                  <c:v>8813.57</c:v>
                </c:pt>
                <c:pt idx="2621">
                  <c:v>8813.5509999999995</c:v>
                </c:pt>
                <c:pt idx="2622">
                  <c:v>8814.6090000000004</c:v>
                </c:pt>
                <c:pt idx="2623">
                  <c:v>8813.3140000000003</c:v>
                </c:pt>
                <c:pt idx="2624">
                  <c:v>8812.4699999999993</c:v>
                </c:pt>
                <c:pt idx="2625">
                  <c:v>8813.11</c:v>
                </c:pt>
                <c:pt idx="2626">
                  <c:v>8813.4110000000001</c:v>
                </c:pt>
                <c:pt idx="2627">
                  <c:v>8812.2090000000007</c:v>
                </c:pt>
                <c:pt idx="2628">
                  <c:v>8811.3739999999998</c:v>
                </c:pt>
                <c:pt idx="2629">
                  <c:v>8813.2990000000009</c:v>
                </c:pt>
                <c:pt idx="2630">
                  <c:v>8814.607</c:v>
                </c:pt>
                <c:pt idx="2631">
                  <c:v>8813.7029999999995</c:v>
                </c:pt>
                <c:pt idx="2632">
                  <c:v>8814.9369999999999</c:v>
                </c:pt>
                <c:pt idx="2633">
                  <c:v>8816.1890000000003</c:v>
                </c:pt>
                <c:pt idx="2634">
                  <c:v>8816.8449999999993</c:v>
                </c:pt>
                <c:pt idx="2635">
                  <c:v>8816.8080000000009</c:v>
                </c:pt>
                <c:pt idx="2636">
                  <c:v>8818.527</c:v>
                </c:pt>
                <c:pt idx="2637">
                  <c:v>8821.4279999999999</c:v>
                </c:pt>
                <c:pt idx="2638">
                  <c:v>8821.8439999999991</c:v>
                </c:pt>
                <c:pt idx="2639">
                  <c:v>8823.2099999999991</c:v>
                </c:pt>
                <c:pt idx="2640">
                  <c:v>8825.2240000000002</c:v>
                </c:pt>
                <c:pt idx="2641">
                  <c:v>8826.2029999999995</c:v>
                </c:pt>
                <c:pt idx="2642">
                  <c:v>8826.634</c:v>
                </c:pt>
                <c:pt idx="2643">
                  <c:v>8827.6650000000009</c:v>
                </c:pt>
                <c:pt idx="2644">
                  <c:v>8830.5030000000006</c:v>
                </c:pt>
                <c:pt idx="2645">
                  <c:v>8831.17</c:v>
                </c:pt>
                <c:pt idx="2646">
                  <c:v>8832.1550000000007</c:v>
                </c:pt>
                <c:pt idx="2647">
                  <c:v>8834.4719999999998</c:v>
                </c:pt>
                <c:pt idx="2648">
                  <c:v>8835.9349999999995</c:v>
                </c:pt>
                <c:pt idx="2649">
                  <c:v>8836.027</c:v>
                </c:pt>
                <c:pt idx="2650">
                  <c:v>8836.7579999999998</c:v>
                </c:pt>
                <c:pt idx="2651">
                  <c:v>8839.393</c:v>
                </c:pt>
                <c:pt idx="2652">
                  <c:v>8839.9609999999993</c:v>
                </c:pt>
                <c:pt idx="2653">
                  <c:v>8840.8359999999993</c:v>
                </c:pt>
                <c:pt idx="2654">
                  <c:v>8842.9699999999993</c:v>
                </c:pt>
                <c:pt idx="2655">
                  <c:v>8844.1710000000003</c:v>
                </c:pt>
                <c:pt idx="2656">
                  <c:v>8844.3770000000004</c:v>
                </c:pt>
                <c:pt idx="2657">
                  <c:v>8845.2000000000007</c:v>
                </c:pt>
                <c:pt idx="2658">
                  <c:v>8847.4549999999999</c:v>
                </c:pt>
                <c:pt idx="2659">
                  <c:v>8848.2690000000002</c:v>
                </c:pt>
                <c:pt idx="2660">
                  <c:v>8848.5429999999997</c:v>
                </c:pt>
                <c:pt idx="2661">
                  <c:v>8850.0249999999996</c:v>
                </c:pt>
                <c:pt idx="2662">
                  <c:v>8851.4500000000007</c:v>
                </c:pt>
                <c:pt idx="2663">
                  <c:v>8851.6489999999994</c:v>
                </c:pt>
                <c:pt idx="2664">
                  <c:v>8851.1569999999992</c:v>
                </c:pt>
                <c:pt idx="2665">
                  <c:v>8852.6329999999998</c:v>
                </c:pt>
                <c:pt idx="2666">
                  <c:v>8854.6290000000008</c:v>
                </c:pt>
                <c:pt idx="2667">
                  <c:v>8854.5920000000006</c:v>
                </c:pt>
                <c:pt idx="2668">
                  <c:v>8855.5499999999993</c:v>
                </c:pt>
                <c:pt idx="2669">
                  <c:v>8857.1759999999995</c:v>
                </c:pt>
                <c:pt idx="2670">
                  <c:v>8858.1209999999992</c:v>
                </c:pt>
                <c:pt idx="2671">
                  <c:v>8858.6489999999994</c:v>
                </c:pt>
                <c:pt idx="2672">
                  <c:v>8859.73</c:v>
                </c:pt>
                <c:pt idx="2673">
                  <c:v>8862.1090000000004</c:v>
                </c:pt>
                <c:pt idx="2674">
                  <c:v>8859.9359999999997</c:v>
                </c:pt>
                <c:pt idx="2675">
                  <c:v>8859.3549999999996</c:v>
                </c:pt>
                <c:pt idx="2676">
                  <c:v>8860.652</c:v>
                </c:pt>
                <c:pt idx="2677">
                  <c:v>8860.4539999999997</c:v>
                </c:pt>
                <c:pt idx="2678">
                  <c:v>8860.0689999999995</c:v>
                </c:pt>
                <c:pt idx="2679">
                  <c:v>8860.1579999999994</c:v>
                </c:pt>
                <c:pt idx="2680">
                  <c:v>8862.0380000000005</c:v>
                </c:pt>
                <c:pt idx="2681">
                  <c:v>8863.0470000000005</c:v>
                </c:pt>
                <c:pt idx="2682">
                  <c:v>8863.3160000000007</c:v>
                </c:pt>
                <c:pt idx="2683">
                  <c:v>8865.11</c:v>
                </c:pt>
                <c:pt idx="2684">
                  <c:v>8866.098</c:v>
                </c:pt>
                <c:pt idx="2685">
                  <c:v>8867.143</c:v>
                </c:pt>
                <c:pt idx="2686">
                  <c:v>8867.0040000000008</c:v>
                </c:pt>
                <c:pt idx="2687">
                  <c:v>8868.1919999999991</c:v>
                </c:pt>
                <c:pt idx="2688">
                  <c:v>8869.9580000000005</c:v>
                </c:pt>
                <c:pt idx="2689">
                  <c:v>8869.4009999999998</c:v>
                </c:pt>
                <c:pt idx="2690">
                  <c:v>8870.5730000000003</c:v>
                </c:pt>
                <c:pt idx="2691">
                  <c:v>8871.5149999999994</c:v>
                </c:pt>
                <c:pt idx="2692">
                  <c:v>8872.143</c:v>
                </c:pt>
                <c:pt idx="2693">
                  <c:v>8872.4989999999998</c:v>
                </c:pt>
                <c:pt idx="2694">
                  <c:v>8873.0319999999992</c:v>
                </c:pt>
                <c:pt idx="2695">
                  <c:v>8875.2209999999995</c:v>
                </c:pt>
                <c:pt idx="2696">
                  <c:v>8874.2350000000006</c:v>
                </c:pt>
                <c:pt idx="2697">
                  <c:v>8874.7669999999998</c:v>
                </c:pt>
                <c:pt idx="2698">
                  <c:v>8876.1820000000007</c:v>
                </c:pt>
                <c:pt idx="2699">
                  <c:v>8877.0210000000006</c:v>
                </c:pt>
                <c:pt idx="2700">
                  <c:v>8877.5609999999997</c:v>
                </c:pt>
                <c:pt idx="2701">
                  <c:v>8877.6859999999997</c:v>
                </c:pt>
                <c:pt idx="2702">
                  <c:v>8880.0130000000008</c:v>
                </c:pt>
                <c:pt idx="2703">
                  <c:v>8880.2759999999998</c:v>
                </c:pt>
                <c:pt idx="2704">
                  <c:v>8881.0730000000003</c:v>
                </c:pt>
                <c:pt idx="2705">
                  <c:v>8882.4040000000005</c:v>
                </c:pt>
                <c:pt idx="2706">
                  <c:v>8883.5</c:v>
                </c:pt>
                <c:pt idx="2707">
                  <c:v>8884.4989999999998</c:v>
                </c:pt>
                <c:pt idx="2708">
                  <c:v>8884.9130000000005</c:v>
                </c:pt>
                <c:pt idx="2709">
                  <c:v>8886.2099999999991</c:v>
                </c:pt>
                <c:pt idx="2710">
                  <c:v>8887.741</c:v>
                </c:pt>
                <c:pt idx="2711">
                  <c:v>8887.52</c:v>
                </c:pt>
                <c:pt idx="2712">
                  <c:v>8890.2579999999998</c:v>
                </c:pt>
                <c:pt idx="2713">
                  <c:v>8891.8089999999993</c:v>
                </c:pt>
                <c:pt idx="2714">
                  <c:v>8892.4830000000002</c:v>
                </c:pt>
                <c:pt idx="2715">
                  <c:v>8894.1740000000009</c:v>
                </c:pt>
                <c:pt idx="2716">
                  <c:v>8895.8860000000004</c:v>
                </c:pt>
                <c:pt idx="2717">
                  <c:v>8898.0470000000005</c:v>
                </c:pt>
                <c:pt idx="2718">
                  <c:v>8900.2909999999993</c:v>
                </c:pt>
                <c:pt idx="2719">
                  <c:v>8901.6200000000008</c:v>
                </c:pt>
                <c:pt idx="2720">
                  <c:v>8903.7150000000001</c:v>
                </c:pt>
                <c:pt idx="2721">
                  <c:v>8906.8169999999991</c:v>
                </c:pt>
                <c:pt idx="2722">
                  <c:v>8909.0830000000005</c:v>
                </c:pt>
                <c:pt idx="2723">
                  <c:v>8909.9240000000009</c:v>
                </c:pt>
                <c:pt idx="2724">
                  <c:v>8914.6740000000009</c:v>
                </c:pt>
                <c:pt idx="2725">
                  <c:v>8916.6180000000004</c:v>
                </c:pt>
                <c:pt idx="2726">
                  <c:v>8918.4290000000001</c:v>
                </c:pt>
                <c:pt idx="2727">
                  <c:v>8921.44</c:v>
                </c:pt>
                <c:pt idx="2728">
                  <c:v>8925.5750000000007</c:v>
                </c:pt>
                <c:pt idx="2729">
                  <c:v>8926.6309999999994</c:v>
                </c:pt>
                <c:pt idx="2730">
                  <c:v>8927.9130000000005</c:v>
                </c:pt>
                <c:pt idx="2731">
                  <c:v>8932.3430000000008</c:v>
                </c:pt>
                <c:pt idx="2732">
                  <c:v>8932.8739999999998</c:v>
                </c:pt>
                <c:pt idx="2733">
                  <c:v>8935.2279999999992</c:v>
                </c:pt>
                <c:pt idx="2734">
                  <c:v>8937.8780000000006</c:v>
                </c:pt>
                <c:pt idx="2735">
                  <c:v>8940.509</c:v>
                </c:pt>
                <c:pt idx="2736">
                  <c:v>8941.3520000000008</c:v>
                </c:pt>
                <c:pt idx="2737">
                  <c:v>8944.777</c:v>
                </c:pt>
                <c:pt idx="2738">
                  <c:v>8947.1569999999992</c:v>
                </c:pt>
                <c:pt idx="2739">
                  <c:v>8949.1110000000008</c:v>
                </c:pt>
                <c:pt idx="2740">
                  <c:v>8951.7019999999993</c:v>
                </c:pt>
                <c:pt idx="2741">
                  <c:v>8953.9879999999994</c:v>
                </c:pt>
                <c:pt idx="2742">
                  <c:v>8954.83</c:v>
                </c:pt>
                <c:pt idx="2743">
                  <c:v>8958.7780000000002</c:v>
                </c:pt>
                <c:pt idx="2744">
                  <c:v>8959.6849999999995</c:v>
                </c:pt>
                <c:pt idx="2745">
                  <c:v>8961.6890000000003</c:v>
                </c:pt>
                <c:pt idx="2746">
                  <c:v>8966.2849999999999</c:v>
                </c:pt>
                <c:pt idx="2747">
                  <c:v>8967.41</c:v>
                </c:pt>
                <c:pt idx="2748">
                  <c:v>8969.4169999999995</c:v>
                </c:pt>
                <c:pt idx="2749">
                  <c:v>8973.2810000000009</c:v>
                </c:pt>
                <c:pt idx="2750">
                  <c:v>8974.4779999999992</c:v>
                </c:pt>
                <c:pt idx="2751">
                  <c:v>8976.1589999999997</c:v>
                </c:pt>
                <c:pt idx="2752">
                  <c:v>8979.41</c:v>
                </c:pt>
                <c:pt idx="2753">
                  <c:v>8982.3160000000007</c:v>
                </c:pt>
                <c:pt idx="2754">
                  <c:v>8983.2189999999991</c:v>
                </c:pt>
                <c:pt idx="2755">
                  <c:v>8984.643</c:v>
                </c:pt>
                <c:pt idx="2756">
                  <c:v>8987.5220000000008</c:v>
                </c:pt>
                <c:pt idx="2757">
                  <c:v>8987.9500000000007</c:v>
                </c:pt>
                <c:pt idx="2758">
                  <c:v>8989.7800000000007</c:v>
                </c:pt>
                <c:pt idx="2759">
                  <c:v>8992.1579999999994</c:v>
                </c:pt>
                <c:pt idx="2760">
                  <c:v>8993.3089999999993</c:v>
                </c:pt>
                <c:pt idx="2761">
                  <c:v>8995.732</c:v>
                </c:pt>
                <c:pt idx="2762">
                  <c:v>8997.6</c:v>
                </c:pt>
                <c:pt idx="2763">
                  <c:v>8997.5859999999993</c:v>
                </c:pt>
                <c:pt idx="2764">
                  <c:v>9001.2510000000002</c:v>
                </c:pt>
                <c:pt idx="2765">
                  <c:v>9003.2890000000007</c:v>
                </c:pt>
                <c:pt idx="2766">
                  <c:v>9004.1689999999999</c:v>
                </c:pt>
                <c:pt idx="2767">
                  <c:v>9008.384</c:v>
                </c:pt>
                <c:pt idx="2768">
                  <c:v>9009.1540000000005</c:v>
                </c:pt>
                <c:pt idx="2769">
                  <c:v>9010.6740000000009</c:v>
                </c:pt>
                <c:pt idx="2770">
                  <c:v>9013.3310000000001</c:v>
                </c:pt>
                <c:pt idx="2771">
                  <c:v>9015.2540000000008</c:v>
                </c:pt>
                <c:pt idx="2772">
                  <c:v>9016.4979999999996</c:v>
                </c:pt>
                <c:pt idx="2773">
                  <c:v>9018.8559999999998</c:v>
                </c:pt>
                <c:pt idx="2774">
                  <c:v>9020.4230000000007</c:v>
                </c:pt>
                <c:pt idx="2775">
                  <c:v>9022.1129999999994</c:v>
                </c:pt>
                <c:pt idx="2776">
                  <c:v>9026.3529999999992</c:v>
                </c:pt>
                <c:pt idx="2777">
                  <c:v>9027.473</c:v>
                </c:pt>
                <c:pt idx="2778">
                  <c:v>9029.2369999999992</c:v>
                </c:pt>
                <c:pt idx="2779">
                  <c:v>9031.99</c:v>
                </c:pt>
                <c:pt idx="2780">
                  <c:v>9032.8140000000003</c:v>
                </c:pt>
                <c:pt idx="2781">
                  <c:v>9035.7759999999998</c:v>
                </c:pt>
                <c:pt idx="2782">
                  <c:v>9037.7579999999998</c:v>
                </c:pt>
                <c:pt idx="2783">
                  <c:v>9041.2189999999991</c:v>
                </c:pt>
                <c:pt idx="2784">
                  <c:v>9044.6489999999994</c:v>
                </c:pt>
                <c:pt idx="2785">
                  <c:v>9042.8340000000007</c:v>
                </c:pt>
                <c:pt idx="2786">
                  <c:v>9048.3989999999994</c:v>
                </c:pt>
                <c:pt idx="2787">
                  <c:v>9046.8389999999999</c:v>
                </c:pt>
                <c:pt idx="2788">
                  <c:v>9049.2990000000009</c:v>
                </c:pt>
                <c:pt idx="2789">
                  <c:v>9051.5460000000003</c:v>
                </c:pt>
                <c:pt idx="2790">
                  <c:v>9055.2659999999996</c:v>
                </c:pt>
                <c:pt idx="2791">
                  <c:v>9055.7420000000002</c:v>
                </c:pt>
                <c:pt idx="2792">
                  <c:v>9058.4</c:v>
                </c:pt>
                <c:pt idx="2793">
                  <c:v>9063.1209999999992</c:v>
                </c:pt>
                <c:pt idx="2794">
                  <c:v>9062.4959999999992</c:v>
                </c:pt>
                <c:pt idx="2795">
                  <c:v>9064.2369999999992</c:v>
                </c:pt>
                <c:pt idx="2796">
                  <c:v>9067.8070000000007</c:v>
                </c:pt>
                <c:pt idx="2797">
                  <c:v>9069.64</c:v>
                </c:pt>
                <c:pt idx="2798">
                  <c:v>9071.1059999999998</c:v>
                </c:pt>
                <c:pt idx="2799">
                  <c:v>9075.0239999999994</c:v>
                </c:pt>
                <c:pt idx="2800">
                  <c:v>9074.3529999999992</c:v>
                </c:pt>
                <c:pt idx="2801">
                  <c:v>9076.7999999999993</c:v>
                </c:pt>
                <c:pt idx="2802">
                  <c:v>9079.3119999999999</c:v>
                </c:pt>
                <c:pt idx="2803">
                  <c:v>9079.4060000000009</c:v>
                </c:pt>
                <c:pt idx="2804">
                  <c:v>9084.527</c:v>
                </c:pt>
                <c:pt idx="2805">
                  <c:v>9086.2890000000007</c:v>
                </c:pt>
                <c:pt idx="2806">
                  <c:v>9087.0110000000004</c:v>
                </c:pt>
                <c:pt idx="2807">
                  <c:v>9089.3150000000005</c:v>
                </c:pt>
                <c:pt idx="2808">
                  <c:v>9094.4740000000002</c:v>
                </c:pt>
                <c:pt idx="2809">
                  <c:v>9095.759</c:v>
                </c:pt>
                <c:pt idx="2810">
                  <c:v>9091.5</c:v>
                </c:pt>
                <c:pt idx="2811">
                  <c:v>9099.3189999999995</c:v>
                </c:pt>
                <c:pt idx="2812">
                  <c:v>9098.509</c:v>
                </c:pt>
                <c:pt idx="2813">
                  <c:v>9101.6479999999992</c:v>
                </c:pt>
                <c:pt idx="2814">
                  <c:v>9105.1059999999998</c:v>
                </c:pt>
                <c:pt idx="2815">
                  <c:v>9103.3209999999999</c:v>
                </c:pt>
                <c:pt idx="2816">
                  <c:v>9107.0249999999996</c:v>
                </c:pt>
                <c:pt idx="2817">
                  <c:v>9109.2669999999998</c:v>
                </c:pt>
                <c:pt idx="2818">
                  <c:v>9108.1370000000006</c:v>
                </c:pt>
                <c:pt idx="2819">
                  <c:v>9113.4639999999999</c:v>
                </c:pt>
                <c:pt idx="2820">
                  <c:v>9115.2929999999997</c:v>
                </c:pt>
                <c:pt idx="2821">
                  <c:v>9116.3680000000004</c:v>
                </c:pt>
                <c:pt idx="2822">
                  <c:v>9119.5490000000009</c:v>
                </c:pt>
                <c:pt idx="2823">
                  <c:v>9121.0499999999993</c:v>
                </c:pt>
                <c:pt idx="2824">
                  <c:v>9124.2139999999999</c:v>
                </c:pt>
                <c:pt idx="2825">
                  <c:v>9124.1730000000007</c:v>
                </c:pt>
                <c:pt idx="2826">
                  <c:v>9127.1290000000008</c:v>
                </c:pt>
                <c:pt idx="2827">
                  <c:v>9129.8410000000003</c:v>
                </c:pt>
                <c:pt idx="2828">
                  <c:v>9130.7150000000001</c:v>
                </c:pt>
                <c:pt idx="2829">
                  <c:v>9134.1209999999992</c:v>
                </c:pt>
                <c:pt idx="2830">
                  <c:v>9135.2090000000007</c:v>
                </c:pt>
                <c:pt idx="2831">
                  <c:v>9139.1129999999994</c:v>
                </c:pt>
                <c:pt idx="2832">
                  <c:v>9140.5</c:v>
                </c:pt>
                <c:pt idx="2833">
                  <c:v>9139.3780000000006</c:v>
                </c:pt>
                <c:pt idx="2834">
                  <c:v>9146.6219999999994</c:v>
                </c:pt>
                <c:pt idx="2835">
                  <c:v>9143.4879999999994</c:v>
                </c:pt>
                <c:pt idx="2836">
                  <c:v>9137.0249999999996</c:v>
                </c:pt>
                <c:pt idx="2837">
                  <c:v>9142.85</c:v>
                </c:pt>
                <c:pt idx="2838">
                  <c:v>9142.875</c:v>
                </c:pt>
                <c:pt idx="2839">
                  <c:v>9140.0990000000002</c:v>
                </c:pt>
                <c:pt idx="2840">
                  <c:v>9146.7759999999998</c:v>
                </c:pt>
                <c:pt idx="2841">
                  <c:v>9144.5830000000005</c:v>
                </c:pt>
                <c:pt idx="2842">
                  <c:v>9148.7710000000006</c:v>
                </c:pt>
                <c:pt idx="2843">
                  <c:v>9150.9089999999997</c:v>
                </c:pt>
                <c:pt idx="2844">
                  <c:v>9147.2009999999991</c:v>
                </c:pt>
                <c:pt idx="2845">
                  <c:v>9153.59</c:v>
                </c:pt>
                <c:pt idx="2846">
                  <c:v>9151.9629999999997</c:v>
                </c:pt>
                <c:pt idx="2847">
                  <c:v>9156.2489999999998</c:v>
                </c:pt>
                <c:pt idx="2848">
                  <c:v>9159.5370000000003</c:v>
                </c:pt>
                <c:pt idx="2849">
                  <c:v>9155.1029999999992</c:v>
                </c:pt>
                <c:pt idx="2850">
                  <c:v>9161.5910000000003</c:v>
                </c:pt>
                <c:pt idx="2851">
                  <c:v>9161.1290000000008</c:v>
                </c:pt>
                <c:pt idx="2852">
                  <c:v>9161.7630000000008</c:v>
                </c:pt>
                <c:pt idx="2853">
                  <c:v>9168.2829999999994</c:v>
                </c:pt>
                <c:pt idx="2854">
                  <c:v>9165.1119999999992</c:v>
                </c:pt>
                <c:pt idx="2855">
                  <c:v>9169.3279999999995</c:v>
                </c:pt>
                <c:pt idx="2856">
                  <c:v>9172.3770000000004</c:v>
                </c:pt>
                <c:pt idx="2857">
                  <c:v>9173.7199999999993</c:v>
                </c:pt>
                <c:pt idx="2858">
                  <c:v>9174.2939999999999</c:v>
                </c:pt>
                <c:pt idx="2859">
                  <c:v>9179.9989999999998</c:v>
                </c:pt>
                <c:pt idx="2860">
                  <c:v>9181.0030000000006</c:v>
                </c:pt>
                <c:pt idx="2861">
                  <c:v>9178.8610000000008</c:v>
                </c:pt>
                <c:pt idx="2862">
                  <c:v>9185.4040000000005</c:v>
                </c:pt>
                <c:pt idx="2863">
                  <c:v>9189.6270000000004</c:v>
                </c:pt>
                <c:pt idx="2864">
                  <c:v>9186.5920000000006</c:v>
                </c:pt>
                <c:pt idx="2865">
                  <c:v>9190.9390000000003</c:v>
                </c:pt>
                <c:pt idx="2866">
                  <c:v>9197.2710000000006</c:v>
                </c:pt>
                <c:pt idx="2867">
                  <c:v>9194.1039999999994</c:v>
                </c:pt>
                <c:pt idx="2868">
                  <c:v>9197.8369999999995</c:v>
                </c:pt>
                <c:pt idx="2869">
                  <c:v>9200.2929999999997</c:v>
                </c:pt>
                <c:pt idx="2870">
                  <c:v>9202.0589999999993</c:v>
                </c:pt>
                <c:pt idx="2871">
                  <c:v>9208.1530000000002</c:v>
                </c:pt>
                <c:pt idx="2872">
                  <c:v>9205.7810000000009</c:v>
                </c:pt>
                <c:pt idx="2873">
                  <c:v>9208.7049999999999</c:v>
                </c:pt>
                <c:pt idx="2874">
                  <c:v>9215.4369999999999</c:v>
                </c:pt>
                <c:pt idx="2875">
                  <c:v>9213.5529999999999</c:v>
                </c:pt>
                <c:pt idx="2876">
                  <c:v>9215.1389999999992</c:v>
                </c:pt>
                <c:pt idx="2877">
                  <c:v>9222.3690000000006</c:v>
                </c:pt>
                <c:pt idx="2878">
                  <c:v>9221.9140000000007</c:v>
                </c:pt>
                <c:pt idx="2879">
                  <c:v>9225.4410000000007</c:v>
                </c:pt>
                <c:pt idx="2880">
                  <c:v>9228.6470000000008</c:v>
                </c:pt>
                <c:pt idx="2881">
                  <c:v>9227.25</c:v>
                </c:pt>
                <c:pt idx="2882">
                  <c:v>9233.8590000000004</c:v>
                </c:pt>
                <c:pt idx="2883">
                  <c:v>9236.4079999999994</c:v>
                </c:pt>
                <c:pt idx="2884">
                  <c:v>9233.2150000000001</c:v>
                </c:pt>
                <c:pt idx="2885">
                  <c:v>9241.2289999999994</c:v>
                </c:pt>
                <c:pt idx="2886">
                  <c:v>9241.6630000000005</c:v>
                </c:pt>
                <c:pt idx="2887">
                  <c:v>9242.5779999999995</c:v>
                </c:pt>
                <c:pt idx="2888">
                  <c:v>9250.3870000000006</c:v>
                </c:pt>
                <c:pt idx="2889">
                  <c:v>9248.0349999999999</c:v>
                </c:pt>
                <c:pt idx="2890">
                  <c:v>9247.3680000000004</c:v>
                </c:pt>
                <c:pt idx="2891">
                  <c:v>9255.7469999999994</c:v>
                </c:pt>
                <c:pt idx="2892">
                  <c:v>9252.3670000000002</c:v>
                </c:pt>
                <c:pt idx="2893">
                  <c:v>9256.866</c:v>
                </c:pt>
                <c:pt idx="2894">
                  <c:v>9257.6270000000004</c:v>
                </c:pt>
                <c:pt idx="2895">
                  <c:v>9261.8189999999995</c:v>
                </c:pt>
                <c:pt idx="2896">
                  <c:v>9264.6949999999997</c:v>
                </c:pt>
                <c:pt idx="2897">
                  <c:v>9261.0169999999998</c:v>
                </c:pt>
                <c:pt idx="2898">
                  <c:v>9268.9009999999998</c:v>
                </c:pt>
                <c:pt idx="2899">
                  <c:v>9268.9079999999994</c:v>
                </c:pt>
                <c:pt idx="2900">
                  <c:v>9271.1229999999996</c:v>
                </c:pt>
                <c:pt idx="2901">
                  <c:v>9272.8029999999999</c:v>
                </c:pt>
                <c:pt idx="2902">
                  <c:v>9273.6919999999991</c:v>
                </c:pt>
                <c:pt idx="2903">
                  <c:v>9276.7309999999998</c:v>
                </c:pt>
                <c:pt idx="2904">
                  <c:v>9279.9670000000006</c:v>
                </c:pt>
                <c:pt idx="2905">
                  <c:v>9284.14</c:v>
                </c:pt>
                <c:pt idx="2906">
                  <c:v>9278.4740000000002</c:v>
                </c:pt>
                <c:pt idx="2907">
                  <c:v>9284.9249999999993</c:v>
                </c:pt>
                <c:pt idx="2908">
                  <c:v>9286.0810000000001</c:v>
                </c:pt>
                <c:pt idx="2909">
                  <c:v>9284.9979999999996</c:v>
                </c:pt>
                <c:pt idx="2910">
                  <c:v>9290.0280000000002</c:v>
                </c:pt>
                <c:pt idx="2911">
                  <c:v>9287.3070000000007</c:v>
                </c:pt>
                <c:pt idx="2912">
                  <c:v>9293.3109999999997</c:v>
                </c:pt>
                <c:pt idx="2913">
                  <c:v>9291.9639999999999</c:v>
                </c:pt>
                <c:pt idx="2914">
                  <c:v>9293.6550000000007</c:v>
                </c:pt>
                <c:pt idx="2915">
                  <c:v>9299.5409999999993</c:v>
                </c:pt>
                <c:pt idx="2916">
                  <c:v>9297.5820000000003</c:v>
                </c:pt>
                <c:pt idx="2917">
                  <c:v>9301.43</c:v>
                </c:pt>
                <c:pt idx="2918">
                  <c:v>9298.0630000000001</c:v>
                </c:pt>
                <c:pt idx="2919">
                  <c:v>9305.0939999999991</c:v>
                </c:pt>
                <c:pt idx="2920">
                  <c:v>9306.8089999999993</c:v>
                </c:pt>
                <c:pt idx="2921">
                  <c:v>9302.1759999999995</c:v>
                </c:pt>
                <c:pt idx="2922">
                  <c:v>9310.3549999999996</c:v>
                </c:pt>
                <c:pt idx="2923">
                  <c:v>9308.3089999999993</c:v>
                </c:pt>
                <c:pt idx="2924">
                  <c:v>9311.4809999999998</c:v>
                </c:pt>
                <c:pt idx="2925">
                  <c:v>9317.6560000000009</c:v>
                </c:pt>
                <c:pt idx="2926">
                  <c:v>9311.384</c:v>
                </c:pt>
                <c:pt idx="2927">
                  <c:v>9316.4439999999995</c:v>
                </c:pt>
                <c:pt idx="2928">
                  <c:v>9321.1939999999995</c:v>
                </c:pt>
                <c:pt idx="2929">
                  <c:v>9316.4670000000006</c:v>
                </c:pt>
                <c:pt idx="2930">
                  <c:v>9322.1589999999997</c:v>
                </c:pt>
                <c:pt idx="2931">
                  <c:v>9320.9480000000003</c:v>
                </c:pt>
                <c:pt idx="2932">
                  <c:v>9322.0920000000006</c:v>
                </c:pt>
                <c:pt idx="2933">
                  <c:v>9317.4920000000002</c:v>
                </c:pt>
                <c:pt idx="2934">
                  <c:v>9324.36</c:v>
                </c:pt>
                <c:pt idx="2935">
                  <c:v>9323.0059999999994</c:v>
                </c:pt>
                <c:pt idx="2936">
                  <c:v>9325.4860000000008</c:v>
                </c:pt>
                <c:pt idx="2937">
                  <c:v>9322.3369999999995</c:v>
                </c:pt>
                <c:pt idx="2938">
                  <c:v>9326.9670000000006</c:v>
                </c:pt>
                <c:pt idx="2939">
                  <c:v>9326.8359999999993</c:v>
                </c:pt>
                <c:pt idx="2940">
                  <c:v>9323</c:v>
                </c:pt>
                <c:pt idx="2941">
                  <c:v>9326.7440000000006</c:v>
                </c:pt>
                <c:pt idx="2942">
                  <c:v>9329.4069999999992</c:v>
                </c:pt>
                <c:pt idx="2943">
                  <c:v>9323.2309999999998</c:v>
                </c:pt>
                <c:pt idx="2944">
                  <c:v>9330.1389999999992</c:v>
                </c:pt>
                <c:pt idx="2945">
                  <c:v>9326.3310000000001</c:v>
                </c:pt>
                <c:pt idx="2946">
                  <c:v>9329.2000000000007</c:v>
                </c:pt>
                <c:pt idx="2947">
                  <c:v>9331.2060000000001</c:v>
                </c:pt>
                <c:pt idx="2948">
                  <c:v>9328.4770000000008</c:v>
                </c:pt>
                <c:pt idx="2949">
                  <c:v>9333.6350000000002</c:v>
                </c:pt>
                <c:pt idx="2950">
                  <c:v>9331.1769999999997</c:v>
                </c:pt>
                <c:pt idx="2951">
                  <c:v>9335.7839999999997</c:v>
                </c:pt>
                <c:pt idx="2952">
                  <c:v>9330.4609999999993</c:v>
                </c:pt>
                <c:pt idx="2953">
                  <c:v>9333.8979999999992</c:v>
                </c:pt>
                <c:pt idx="2954">
                  <c:v>9335.4689999999991</c:v>
                </c:pt>
                <c:pt idx="2955">
                  <c:v>9331.2659999999996</c:v>
                </c:pt>
                <c:pt idx="2956">
                  <c:v>9336.2080000000005</c:v>
                </c:pt>
                <c:pt idx="2957">
                  <c:v>9333.6290000000008</c:v>
                </c:pt>
                <c:pt idx="2958">
                  <c:v>9335.5990000000002</c:v>
                </c:pt>
                <c:pt idx="2959">
                  <c:v>9333.4619999999995</c:v>
                </c:pt>
                <c:pt idx="2960">
                  <c:v>9329.61</c:v>
                </c:pt>
                <c:pt idx="2961">
                  <c:v>9310.9539999999997</c:v>
                </c:pt>
                <c:pt idx="2962">
                  <c:v>9309.8279999999995</c:v>
                </c:pt>
                <c:pt idx="2963">
                  <c:v>9303.8709999999992</c:v>
                </c:pt>
                <c:pt idx="2964">
                  <c:v>9301.0540000000001</c:v>
                </c:pt>
                <c:pt idx="2965">
                  <c:v>9303.3709999999992</c:v>
                </c:pt>
                <c:pt idx="2966">
                  <c:v>9289.8310000000001</c:v>
                </c:pt>
                <c:pt idx="2967">
                  <c:v>9284.4220000000005</c:v>
                </c:pt>
                <c:pt idx="2968">
                  <c:v>9275.7180000000008</c:v>
                </c:pt>
                <c:pt idx="2969">
                  <c:v>9277.9840000000004</c:v>
                </c:pt>
                <c:pt idx="2970">
                  <c:v>9267.4940000000006</c:v>
                </c:pt>
                <c:pt idx="2971">
                  <c:v>9267.8829999999998</c:v>
                </c:pt>
                <c:pt idx="2972">
                  <c:v>9264.1219999999994</c:v>
                </c:pt>
                <c:pt idx="2973">
                  <c:v>9263.134</c:v>
                </c:pt>
                <c:pt idx="2974">
                  <c:v>9259.8330000000005</c:v>
                </c:pt>
                <c:pt idx="2975">
                  <c:v>9259.6640000000007</c:v>
                </c:pt>
                <c:pt idx="2976">
                  <c:v>9259.0139999999992</c:v>
                </c:pt>
                <c:pt idx="2977">
                  <c:v>9255.7150000000001</c:v>
                </c:pt>
                <c:pt idx="2978">
                  <c:v>9255.607</c:v>
                </c:pt>
                <c:pt idx="2979">
                  <c:v>9257.0529999999999</c:v>
                </c:pt>
                <c:pt idx="2980">
                  <c:v>9252.732</c:v>
                </c:pt>
                <c:pt idx="2981">
                  <c:v>9254.7780000000002</c:v>
                </c:pt>
                <c:pt idx="2982">
                  <c:v>9257.4930000000004</c:v>
                </c:pt>
                <c:pt idx="2983">
                  <c:v>9248.8220000000001</c:v>
                </c:pt>
                <c:pt idx="2984">
                  <c:v>9253.6360000000004</c:v>
                </c:pt>
                <c:pt idx="2985">
                  <c:v>9251.6939999999995</c:v>
                </c:pt>
                <c:pt idx="2986">
                  <c:v>9250.0159999999996</c:v>
                </c:pt>
                <c:pt idx="2987">
                  <c:v>9253.2999999999993</c:v>
                </c:pt>
                <c:pt idx="2988">
                  <c:v>9255.49</c:v>
                </c:pt>
                <c:pt idx="2989">
                  <c:v>9244.5460000000003</c:v>
                </c:pt>
                <c:pt idx="2990">
                  <c:v>9250.0499999999993</c:v>
                </c:pt>
                <c:pt idx="2991">
                  <c:v>9247.2360000000008</c:v>
                </c:pt>
                <c:pt idx="2992">
                  <c:v>9247.6970000000001</c:v>
                </c:pt>
                <c:pt idx="2993">
                  <c:v>9248.8269999999993</c:v>
                </c:pt>
                <c:pt idx="2994">
                  <c:v>9241.9699999999993</c:v>
                </c:pt>
                <c:pt idx="2995">
                  <c:v>9248.5949999999993</c:v>
                </c:pt>
                <c:pt idx="2996">
                  <c:v>9243.4320000000007</c:v>
                </c:pt>
                <c:pt idx="2997">
                  <c:v>9243.2029999999995</c:v>
                </c:pt>
                <c:pt idx="2998">
                  <c:v>9245.5149999999994</c:v>
                </c:pt>
                <c:pt idx="2999">
                  <c:v>9246.732</c:v>
                </c:pt>
                <c:pt idx="3000">
                  <c:v>9240.4719999999998</c:v>
                </c:pt>
                <c:pt idx="3001">
                  <c:v>9245.0740000000005</c:v>
                </c:pt>
                <c:pt idx="3002">
                  <c:v>9246.1749999999993</c:v>
                </c:pt>
                <c:pt idx="3003">
                  <c:v>9242.107</c:v>
                </c:pt>
                <c:pt idx="3004">
                  <c:v>9248.5660000000007</c:v>
                </c:pt>
                <c:pt idx="3005">
                  <c:v>9246.8649999999998</c:v>
                </c:pt>
                <c:pt idx="3006">
                  <c:v>9237.018</c:v>
                </c:pt>
                <c:pt idx="3007">
                  <c:v>9245.4590000000007</c:v>
                </c:pt>
                <c:pt idx="3008">
                  <c:v>9243.2710000000006</c:v>
                </c:pt>
                <c:pt idx="3009">
                  <c:v>9243.57</c:v>
                </c:pt>
                <c:pt idx="3010">
                  <c:v>9243.232</c:v>
                </c:pt>
                <c:pt idx="3011">
                  <c:v>9242.4459999999999</c:v>
                </c:pt>
                <c:pt idx="3012">
                  <c:v>9248.723</c:v>
                </c:pt>
                <c:pt idx="3013">
                  <c:v>9241.2530000000006</c:v>
                </c:pt>
                <c:pt idx="3014">
                  <c:v>9240.0370000000003</c:v>
                </c:pt>
                <c:pt idx="3015">
                  <c:v>9245.7440000000006</c:v>
                </c:pt>
                <c:pt idx="3016">
                  <c:v>9239.4339999999993</c:v>
                </c:pt>
                <c:pt idx="3017">
                  <c:v>9245.8070000000007</c:v>
                </c:pt>
                <c:pt idx="3018">
                  <c:v>9242.0990000000002</c:v>
                </c:pt>
                <c:pt idx="3019">
                  <c:v>9236.9279999999999</c:v>
                </c:pt>
                <c:pt idx="3020">
                  <c:v>9244.1239999999998</c:v>
                </c:pt>
                <c:pt idx="3021">
                  <c:v>9237.8719999999994</c:v>
                </c:pt>
                <c:pt idx="3022">
                  <c:v>9244.3989999999994</c:v>
                </c:pt>
                <c:pt idx="3023">
                  <c:v>9235.1119999999992</c:v>
                </c:pt>
                <c:pt idx="3024">
                  <c:v>9236.1790000000001</c:v>
                </c:pt>
                <c:pt idx="3025">
                  <c:v>9238.9480000000003</c:v>
                </c:pt>
                <c:pt idx="3026">
                  <c:v>9238.81</c:v>
                </c:pt>
                <c:pt idx="3027">
                  <c:v>9231.5400000000009</c:v>
                </c:pt>
                <c:pt idx="3028">
                  <c:v>9236.1389999999992</c:v>
                </c:pt>
                <c:pt idx="3029">
                  <c:v>9237.2289999999994</c:v>
                </c:pt>
                <c:pt idx="3030">
                  <c:v>9231.2950000000001</c:v>
                </c:pt>
                <c:pt idx="3031">
                  <c:v>9236.616</c:v>
                </c:pt>
                <c:pt idx="3032">
                  <c:v>9236.8639999999996</c:v>
                </c:pt>
                <c:pt idx="3033">
                  <c:v>9232.5990000000002</c:v>
                </c:pt>
                <c:pt idx="3034">
                  <c:v>9238.5619999999999</c:v>
                </c:pt>
                <c:pt idx="3035">
                  <c:v>9232.4210000000003</c:v>
                </c:pt>
                <c:pt idx="3036">
                  <c:v>9236.5589999999993</c:v>
                </c:pt>
                <c:pt idx="3037">
                  <c:v>9235.7720000000008</c:v>
                </c:pt>
                <c:pt idx="3038">
                  <c:v>9230.2690000000002</c:v>
                </c:pt>
                <c:pt idx="3039">
                  <c:v>9237.1200000000008</c:v>
                </c:pt>
                <c:pt idx="3040">
                  <c:v>9233.2180000000008</c:v>
                </c:pt>
                <c:pt idx="3041">
                  <c:v>9238.4429999999993</c:v>
                </c:pt>
                <c:pt idx="3042">
                  <c:v>9229.2980000000007</c:v>
                </c:pt>
                <c:pt idx="3043">
                  <c:v>9229.44</c:v>
                </c:pt>
                <c:pt idx="3044">
                  <c:v>9234.7579999999998</c:v>
                </c:pt>
                <c:pt idx="3045">
                  <c:v>9236.7250000000004</c:v>
                </c:pt>
                <c:pt idx="3046">
                  <c:v>9224.768</c:v>
                </c:pt>
                <c:pt idx="3047">
                  <c:v>9229.0609999999997</c:v>
                </c:pt>
                <c:pt idx="3048">
                  <c:v>9232.7810000000009</c:v>
                </c:pt>
                <c:pt idx="3049">
                  <c:v>9230.3359999999993</c:v>
                </c:pt>
                <c:pt idx="3050">
                  <c:v>9221.6329999999998</c:v>
                </c:pt>
                <c:pt idx="3051">
                  <c:v>9228.9490000000005</c:v>
                </c:pt>
                <c:pt idx="3052">
                  <c:v>9229.0830000000005</c:v>
                </c:pt>
                <c:pt idx="3053">
                  <c:v>9221.6970000000001</c:v>
                </c:pt>
                <c:pt idx="3054">
                  <c:v>9226.2510000000002</c:v>
                </c:pt>
                <c:pt idx="3055">
                  <c:v>9222.6630000000005</c:v>
                </c:pt>
                <c:pt idx="3056">
                  <c:v>9222.2070000000003</c:v>
                </c:pt>
                <c:pt idx="3057">
                  <c:v>9224.5079999999998</c:v>
                </c:pt>
                <c:pt idx="3058">
                  <c:v>9217.5789999999997</c:v>
                </c:pt>
                <c:pt idx="3059">
                  <c:v>9218.5439999999999</c:v>
                </c:pt>
                <c:pt idx="3060">
                  <c:v>9223.8089999999993</c:v>
                </c:pt>
                <c:pt idx="3061">
                  <c:v>9220.5630000000001</c:v>
                </c:pt>
                <c:pt idx="3062">
                  <c:v>9212.3469999999998</c:v>
                </c:pt>
                <c:pt idx="3063">
                  <c:v>9220.1820000000007</c:v>
                </c:pt>
                <c:pt idx="3064">
                  <c:v>9219.893</c:v>
                </c:pt>
                <c:pt idx="3065">
                  <c:v>9215.1329999999998</c:v>
                </c:pt>
                <c:pt idx="3066">
                  <c:v>9215.2029999999995</c:v>
                </c:pt>
                <c:pt idx="3067">
                  <c:v>9223.3649999999998</c:v>
                </c:pt>
                <c:pt idx="3068">
                  <c:v>9212.5820000000003</c:v>
                </c:pt>
                <c:pt idx="3069">
                  <c:v>9214.86</c:v>
                </c:pt>
                <c:pt idx="3070">
                  <c:v>9218.2839999999997</c:v>
                </c:pt>
                <c:pt idx="3071">
                  <c:v>9214.0360000000001</c:v>
                </c:pt>
                <c:pt idx="3072">
                  <c:v>9220.9850000000006</c:v>
                </c:pt>
                <c:pt idx="3073">
                  <c:v>9211.6550000000007</c:v>
                </c:pt>
                <c:pt idx="3074">
                  <c:v>9210.68</c:v>
                </c:pt>
                <c:pt idx="3075">
                  <c:v>9217.6630000000005</c:v>
                </c:pt>
                <c:pt idx="3076">
                  <c:v>9212.8780000000006</c:v>
                </c:pt>
                <c:pt idx="3077">
                  <c:v>9218</c:v>
                </c:pt>
                <c:pt idx="3078">
                  <c:v>9214.8410000000003</c:v>
                </c:pt>
                <c:pt idx="3079">
                  <c:v>9209.82</c:v>
                </c:pt>
                <c:pt idx="3080">
                  <c:v>9216.7829999999994</c:v>
                </c:pt>
                <c:pt idx="3081">
                  <c:v>9218.75</c:v>
                </c:pt>
                <c:pt idx="3082">
                  <c:v>9205.9259999999995</c:v>
                </c:pt>
                <c:pt idx="3083">
                  <c:v>9214.5030000000006</c:v>
                </c:pt>
                <c:pt idx="3084">
                  <c:v>9214.2360000000008</c:v>
                </c:pt>
                <c:pt idx="3085">
                  <c:v>9213.0360000000001</c:v>
                </c:pt>
                <c:pt idx="3086">
                  <c:v>9220.0560000000005</c:v>
                </c:pt>
                <c:pt idx="3087">
                  <c:v>9208.2240000000002</c:v>
                </c:pt>
                <c:pt idx="3088">
                  <c:v>9208.4789999999994</c:v>
                </c:pt>
                <c:pt idx="3089">
                  <c:v>9216.9930000000004</c:v>
                </c:pt>
                <c:pt idx="3090">
                  <c:v>9211.99</c:v>
                </c:pt>
                <c:pt idx="3091">
                  <c:v>9212.7829999999994</c:v>
                </c:pt>
                <c:pt idx="3092">
                  <c:v>9214.4040000000005</c:v>
                </c:pt>
                <c:pt idx="3093">
                  <c:v>9215.35</c:v>
                </c:pt>
                <c:pt idx="3094">
                  <c:v>9210.1350000000002</c:v>
                </c:pt>
                <c:pt idx="3095">
                  <c:v>9212.5740000000005</c:v>
                </c:pt>
                <c:pt idx="3096">
                  <c:v>9220.7960000000003</c:v>
                </c:pt>
                <c:pt idx="3097">
                  <c:v>9208.2440000000006</c:v>
                </c:pt>
                <c:pt idx="3098">
                  <c:v>9208.3259999999991</c:v>
                </c:pt>
                <c:pt idx="3099">
                  <c:v>9217.0020000000004</c:v>
                </c:pt>
                <c:pt idx="3100">
                  <c:v>9211.4580000000005</c:v>
                </c:pt>
                <c:pt idx="3101">
                  <c:v>9210.6020000000008</c:v>
                </c:pt>
                <c:pt idx="3102">
                  <c:v>9215.7330000000002</c:v>
                </c:pt>
                <c:pt idx="3103">
                  <c:v>9210.5810000000001</c:v>
                </c:pt>
                <c:pt idx="3104">
                  <c:v>9205.6689999999999</c:v>
                </c:pt>
                <c:pt idx="3105">
                  <c:v>9214.473</c:v>
                </c:pt>
                <c:pt idx="3106">
                  <c:v>9210.1769999999997</c:v>
                </c:pt>
                <c:pt idx="3107">
                  <c:v>9212.0409999999993</c:v>
                </c:pt>
                <c:pt idx="3108">
                  <c:v>9214.2810000000009</c:v>
                </c:pt>
                <c:pt idx="3109">
                  <c:v>9218.3169999999991</c:v>
                </c:pt>
                <c:pt idx="3110">
                  <c:v>9206.1299999999992</c:v>
                </c:pt>
                <c:pt idx="3111">
                  <c:v>9204.2489999999998</c:v>
                </c:pt>
                <c:pt idx="3112">
                  <c:v>9212.4719999999998</c:v>
                </c:pt>
                <c:pt idx="3113">
                  <c:v>9212.6440000000002</c:v>
                </c:pt>
                <c:pt idx="3114">
                  <c:v>9221.5450000000001</c:v>
                </c:pt>
                <c:pt idx="3115">
                  <c:v>9206.98</c:v>
                </c:pt>
                <c:pt idx="3116">
                  <c:v>9197.9009999999998</c:v>
                </c:pt>
                <c:pt idx="3117">
                  <c:v>9208.8469999999998</c:v>
                </c:pt>
                <c:pt idx="3118">
                  <c:v>9208.6329999999998</c:v>
                </c:pt>
                <c:pt idx="3119">
                  <c:v>9217.2669999999998</c:v>
                </c:pt>
                <c:pt idx="3120">
                  <c:v>9206.4310000000005</c:v>
                </c:pt>
                <c:pt idx="3121">
                  <c:v>9194.1579999999994</c:v>
                </c:pt>
                <c:pt idx="3122">
                  <c:v>9205.4050000000007</c:v>
                </c:pt>
                <c:pt idx="3123">
                  <c:v>9203.7420000000002</c:v>
                </c:pt>
                <c:pt idx="3124">
                  <c:v>9211.8619999999992</c:v>
                </c:pt>
                <c:pt idx="3125">
                  <c:v>9193.0370000000003</c:v>
                </c:pt>
                <c:pt idx="3126">
                  <c:v>9194.5480000000007</c:v>
                </c:pt>
                <c:pt idx="3127">
                  <c:v>9200.7860000000001</c:v>
                </c:pt>
                <c:pt idx="3128">
                  <c:v>9202.7620000000006</c:v>
                </c:pt>
                <c:pt idx="3129">
                  <c:v>9203.7759999999998</c:v>
                </c:pt>
                <c:pt idx="3130">
                  <c:v>9186.1669999999995</c:v>
                </c:pt>
                <c:pt idx="3131">
                  <c:v>9196.7119999999995</c:v>
                </c:pt>
                <c:pt idx="3132">
                  <c:v>9198.7289999999994</c:v>
                </c:pt>
                <c:pt idx="3133">
                  <c:v>9205.0669999999991</c:v>
                </c:pt>
                <c:pt idx="3134">
                  <c:v>9202.8799999999992</c:v>
                </c:pt>
                <c:pt idx="3135">
                  <c:v>9183.9279999999999</c:v>
                </c:pt>
                <c:pt idx="3136">
                  <c:v>9196.5439999999999</c:v>
                </c:pt>
                <c:pt idx="3137">
                  <c:v>9196.3389999999999</c:v>
                </c:pt>
                <c:pt idx="3138">
                  <c:v>9203.1650000000009</c:v>
                </c:pt>
                <c:pt idx="3139">
                  <c:v>9193.7369999999992</c:v>
                </c:pt>
                <c:pt idx="3140">
                  <c:v>9185.0750000000007</c:v>
                </c:pt>
                <c:pt idx="3141">
                  <c:v>9195.9650000000001</c:v>
                </c:pt>
                <c:pt idx="3142">
                  <c:v>9195.7070000000003</c:v>
                </c:pt>
                <c:pt idx="3143">
                  <c:v>9200.75</c:v>
                </c:pt>
                <c:pt idx="3144">
                  <c:v>9183.67</c:v>
                </c:pt>
                <c:pt idx="3145">
                  <c:v>9189.9380000000001</c:v>
                </c:pt>
                <c:pt idx="3146">
                  <c:v>9196.0969999999998</c:v>
                </c:pt>
                <c:pt idx="3147">
                  <c:v>9198.2980000000007</c:v>
                </c:pt>
                <c:pt idx="3148">
                  <c:v>9202.8330000000005</c:v>
                </c:pt>
                <c:pt idx="3149">
                  <c:v>9183.5310000000009</c:v>
                </c:pt>
                <c:pt idx="3150">
                  <c:v>9190.3649999999998</c:v>
                </c:pt>
                <c:pt idx="3151">
                  <c:v>9195.6059999999998</c:v>
                </c:pt>
                <c:pt idx="3152">
                  <c:v>9196.5679999999993</c:v>
                </c:pt>
                <c:pt idx="3153">
                  <c:v>9196.9079999999994</c:v>
                </c:pt>
                <c:pt idx="3154">
                  <c:v>9179.223</c:v>
                </c:pt>
                <c:pt idx="3155">
                  <c:v>9187.625</c:v>
                </c:pt>
                <c:pt idx="3156">
                  <c:v>9188.6720000000005</c:v>
                </c:pt>
                <c:pt idx="3157">
                  <c:v>9190.8369999999995</c:v>
                </c:pt>
                <c:pt idx="3158">
                  <c:v>9185.2659999999996</c:v>
                </c:pt>
                <c:pt idx="3159">
                  <c:v>9176.0480000000007</c:v>
                </c:pt>
                <c:pt idx="3160">
                  <c:v>9186.7819999999992</c:v>
                </c:pt>
                <c:pt idx="3161">
                  <c:v>9188.3549999999996</c:v>
                </c:pt>
                <c:pt idx="3162">
                  <c:v>9189.2800000000007</c:v>
                </c:pt>
                <c:pt idx="3163">
                  <c:v>9180.723</c:v>
                </c:pt>
                <c:pt idx="3164">
                  <c:v>9182.1759999999995</c:v>
                </c:pt>
                <c:pt idx="3165">
                  <c:v>9190.6029999999992</c:v>
                </c:pt>
                <c:pt idx="3166">
                  <c:v>9181.4539999999997</c:v>
                </c:pt>
                <c:pt idx="3167">
                  <c:v>9179.9439999999995</c:v>
                </c:pt>
                <c:pt idx="3168">
                  <c:v>9190.3050000000003</c:v>
                </c:pt>
                <c:pt idx="3169">
                  <c:v>9183.4249999999993</c:v>
                </c:pt>
                <c:pt idx="3170">
                  <c:v>9182.74</c:v>
                </c:pt>
                <c:pt idx="3171">
                  <c:v>9192.4419999999991</c:v>
                </c:pt>
                <c:pt idx="3172">
                  <c:v>9183.1569999999992</c:v>
                </c:pt>
                <c:pt idx="3173">
                  <c:v>9180.3529999999992</c:v>
                </c:pt>
                <c:pt idx="3174">
                  <c:v>9189.7440000000006</c:v>
                </c:pt>
                <c:pt idx="3175">
                  <c:v>9183.7710000000006</c:v>
                </c:pt>
                <c:pt idx="3176">
                  <c:v>9186.5380000000005</c:v>
                </c:pt>
                <c:pt idx="3177">
                  <c:v>9194.5630000000001</c:v>
                </c:pt>
                <c:pt idx="3178">
                  <c:v>9180.6350000000002</c:v>
                </c:pt>
                <c:pt idx="3179">
                  <c:v>9180.4380000000001</c:v>
                </c:pt>
                <c:pt idx="3180">
                  <c:v>9189.4539999999997</c:v>
                </c:pt>
                <c:pt idx="3181">
                  <c:v>9183.857</c:v>
                </c:pt>
                <c:pt idx="3182">
                  <c:v>9189.6509999999998</c:v>
                </c:pt>
                <c:pt idx="3183">
                  <c:v>9189.4390000000003</c:v>
                </c:pt>
                <c:pt idx="3184">
                  <c:v>9173.0480000000007</c:v>
                </c:pt>
                <c:pt idx="3185">
                  <c:v>9184.5930000000008</c:v>
                </c:pt>
                <c:pt idx="3186">
                  <c:v>9186.6890000000003</c:v>
                </c:pt>
                <c:pt idx="3187">
                  <c:v>9191.9069999999992</c:v>
                </c:pt>
                <c:pt idx="3188">
                  <c:v>9184.8189999999995</c:v>
                </c:pt>
                <c:pt idx="3189">
                  <c:v>9167.5779999999995</c:v>
                </c:pt>
                <c:pt idx="3190">
                  <c:v>9181.33</c:v>
                </c:pt>
                <c:pt idx="3191">
                  <c:v>9181.83</c:v>
                </c:pt>
                <c:pt idx="3192">
                  <c:v>9188.3870000000006</c:v>
                </c:pt>
                <c:pt idx="3193">
                  <c:v>9173.5589999999993</c:v>
                </c:pt>
                <c:pt idx="3194">
                  <c:v>9168.018</c:v>
                </c:pt>
                <c:pt idx="3195">
                  <c:v>9179.3649999999998</c:v>
                </c:pt>
                <c:pt idx="3196">
                  <c:v>9177.8520000000008</c:v>
                </c:pt>
                <c:pt idx="3197">
                  <c:v>9187.4879999999994</c:v>
                </c:pt>
                <c:pt idx="3198">
                  <c:v>9173.6849999999995</c:v>
                </c:pt>
                <c:pt idx="3199">
                  <c:v>9163.7630000000008</c:v>
                </c:pt>
                <c:pt idx="3200">
                  <c:v>9175.8539999999994</c:v>
                </c:pt>
                <c:pt idx="3201">
                  <c:v>9175.9979999999996</c:v>
                </c:pt>
                <c:pt idx="3202">
                  <c:v>9185.1039999999994</c:v>
                </c:pt>
                <c:pt idx="3203">
                  <c:v>9173.2960000000003</c:v>
                </c:pt>
                <c:pt idx="3204">
                  <c:v>9159.19</c:v>
                </c:pt>
                <c:pt idx="3205">
                  <c:v>9173.4330000000009</c:v>
                </c:pt>
                <c:pt idx="3206">
                  <c:v>9173.1059999999998</c:v>
                </c:pt>
                <c:pt idx="3207">
                  <c:v>9181.9279999999999</c:v>
                </c:pt>
                <c:pt idx="3208">
                  <c:v>9166.73</c:v>
                </c:pt>
                <c:pt idx="3209">
                  <c:v>9158.4750000000004</c:v>
                </c:pt>
                <c:pt idx="3210">
                  <c:v>9169.9850000000006</c:v>
                </c:pt>
                <c:pt idx="3211">
                  <c:v>9169.4040000000005</c:v>
                </c:pt>
                <c:pt idx="3212">
                  <c:v>9179.3320000000003</c:v>
                </c:pt>
                <c:pt idx="3213">
                  <c:v>9169.2240000000002</c:v>
                </c:pt>
                <c:pt idx="3214">
                  <c:v>9154.0229999999992</c:v>
                </c:pt>
                <c:pt idx="3215">
                  <c:v>9167.4369999999999</c:v>
                </c:pt>
                <c:pt idx="3216">
                  <c:v>9168.2520000000004</c:v>
                </c:pt>
                <c:pt idx="3217">
                  <c:v>9175.7720000000008</c:v>
                </c:pt>
                <c:pt idx="3218">
                  <c:v>9169.5429999999997</c:v>
                </c:pt>
                <c:pt idx="3219">
                  <c:v>9151.6440000000002</c:v>
                </c:pt>
                <c:pt idx="3220">
                  <c:v>9165.9639999999999</c:v>
                </c:pt>
                <c:pt idx="3221">
                  <c:v>9166.1679999999997</c:v>
                </c:pt>
                <c:pt idx="3222">
                  <c:v>9173.5339999999997</c:v>
                </c:pt>
                <c:pt idx="3223">
                  <c:v>9170.473</c:v>
                </c:pt>
                <c:pt idx="3224">
                  <c:v>9150.0959999999995</c:v>
                </c:pt>
                <c:pt idx="3225">
                  <c:v>9162.5920000000006</c:v>
                </c:pt>
                <c:pt idx="3226">
                  <c:v>9165.3279999999995</c:v>
                </c:pt>
                <c:pt idx="3227">
                  <c:v>9172.2839999999997</c:v>
                </c:pt>
                <c:pt idx="3228">
                  <c:v>9176.6049999999996</c:v>
                </c:pt>
                <c:pt idx="3229">
                  <c:v>9149.7579999999998</c:v>
                </c:pt>
                <c:pt idx="3230">
                  <c:v>9158.7389999999996</c:v>
                </c:pt>
                <c:pt idx="3231">
                  <c:v>9164.6779999999999</c:v>
                </c:pt>
                <c:pt idx="3232">
                  <c:v>9166.5190000000002</c:v>
                </c:pt>
                <c:pt idx="3233">
                  <c:v>9174.9519999999993</c:v>
                </c:pt>
                <c:pt idx="3234">
                  <c:v>9153.3179999999993</c:v>
                </c:pt>
                <c:pt idx="3235">
                  <c:v>9152.1350000000002</c:v>
                </c:pt>
                <c:pt idx="3236">
                  <c:v>9162.2610000000004</c:v>
                </c:pt>
                <c:pt idx="3237">
                  <c:v>9163.0959999999995</c:v>
                </c:pt>
                <c:pt idx="3238">
                  <c:v>9172.4969999999994</c:v>
                </c:pt>
                <c:pt idx="3239">
                  <c:v>9160.5319999999992</c:v>
                </c:pt>
                <c:pt idx="3240">
                  <c:v>9145.7710000000006</c:v>
                </c:pt>
                <c:pt idx="3241">
                  <c:v>9160.7469999999994</c:v>
                </c:pt>
                <c:pt idx="3242">
                  <c:v>9160.9089999999997</c:v>
                </c:pt>
                <c:pt idx="3243">
                  <c:v>9168.7099999999991</c:v>
                </c:pt>
                <c:pt idx="3244">
                  <c:v>9165.0769999999993</c:v>
                </c:pt>
                <c:pt idx="3245">
                  <c:v>9143.7369999999992</c:v>
                </c:pt>
                <c:pt idx="3246">
                  <c:v>9156.19</c:v>
                </c:pt>
                <c:pt idx="3247">
                  <c:v>9159.2350000000006</c:v>
                </c:pt>
                <c:pt idx="3248">
                  <c:v>9164.0499999999993</c:v>
                </c:pt>
                <c:pt idx="3249">
                  <c:v>9172.1389999999992</c:v>
                </c:pt>
                <c:pt idx="3250">
                  <c:v>9145.6810000000005</c:v>
                </c:pt>
                <c:pt idx="3251">
                  <c:v>9150.6740000000009</c:v>
                </c:pt>
                <c:pt idx="3252">
                  <c:v>9159.84</c:v>
                </c:pt>
                <c:pt idx="3253">
                  <c:v>9160.0589999999993</c:v>
                </c:pt>
                <c:pt idx="3254">
                  <c:v>9169.0020000000004</c:v>
                </c:pt>
                <c:pt idx="3255">
                  <c:v>9158.0849999999991</c:v>
                </c:pt>
                <c:pt idx="3256">
                  <c:v>9143.125</c:v>
                </c:pt>
                <c:pt idx="3257">
                  <c:v>9156.4480000000003</c:v>
                </c:pt>
                <c:pt idx="3258">
                  <c:v>9156.86</c:v>
                </c:pt>
                <c:pt idx="3259">
                  <c:v>9164.0390000000007</c:v>
                </c:pt>
                <c:pt idx="3260">
                  <c:v>9168.31</c:v>
                </c:pt>
                <c:pt idx="3261">
                  <c:v>9140.2090000000007</c:v>
                </c:pt>
                <c:pt idx="3262">
                  <c:v>9147.902</c:v>
                </c:pt>
                <c:pt idx="3263">
                  <c:v>9155.52</c:v>
                </c:pt>
                <c:pt idx="3264">
                  <c:v>9157.4390000000003</c:v>
                </c:pt>
                <c:pt idx="3265">
                  <c:v>9166.6260000000002</c:v>
                </c:pt>
                <c:pt idx="3266">
                  <c:v>9152.0589999999993</c:v>
                </c:pt>
                <c:pt idx="3267">
                  <c:v>9140.4609999999993</c:v>
                </c:pt>
                <c:pt idx="3268">
                  <c:v>9153.7569999999996</c:v>
                </c:pt>
                <c:pt idx="3269">
                  <c:v>9153.1550000000007</c:v>
                </c:pt>
                <c:pt idx="3270">
                  <c:v>9161.4240000000009</c:v>
                </c:pt>
                <c:pt idx="3271">
                  <c:v>9162.9</c:v>
                </c:pt>
                <c:pt idx="3272">
                  <c:v>9136.7900000000009</c:v>
                </c:pt>
                <c:pt idx="3273">
                  <c:v>9149.0049999999992</c:v>
                </c:pt>
                <c:pt idx="3274">
                  <c:v>9152.9060000000009</c:v>
                </c:pt>
                <c:pt idx="3275">
                  <c:v>9156.9130000000005</c:v>
                </c:pt>
                <c:pt idx="3276">
                  <c:v>9165.7720000000008</c:v>
                </c:pt>
                <c:pt idx="3277">
                  <c:v>9143.125</c:v>
                </c:pt>
                <c:pt idx="3278">
                  <c:v>9141.0810000000001</c:v>
                </c:pt>
                <c:pt idx="3279">
                  <c:v>9152.3439999999991</c:v>
                </c:pt>
                <c:pt idx="3280">
                  <c:v>9151.7880000000005</c:v>
                </c:pt>
                <c:pt idx="3281">
                  <c:v>9161.1740000000009</c:v>
                </c:pt>
                <c:pt idx="3282">
                  <c:v>9158.7260000000006</c:v>
                </c:pt>
                <c:pt idx="3283">
                  <c:v>9133.1110000000008</c:v>
                </c:pt>
                <c:pt idx="3284">
                  <c:v>9145.9359999999997</c:v>
                </c:pt>
                <c:pt idx="3285">
                  <c:v>9149.9339999999993</c:v>
                </c:pt>
                <c:pt idx="3286">
                  <c:v>9154.2549999999992</c:v>
                </c:pt>
                <c:pt idx="3287">
                  <c:v>9162.9709999999995</c:v>
                </c:pt>
                <c:pt idx="3288">
                  <c:v>9142.2219999999998</c:v>
                </c:pt>
                <c:pt idx="3289">
                  <c:v>9136.2479999999996</c:v>
                </c:pt>
                <c:pt idx="3290">
                  <c:v>9148.4339999999993</c:v>
                </c:pt>
                <c:pt idx="3291">
                  <c:v>9147.5380000000005</c:v>
                </c:pt>
                <c:pt idx="3292">
                  <c:v>9156.518</c:v>
                </c:pt>
                <c:pt idx="3293">
                  <c:v>9157.25</c:v>
                </c:pt>
                <c:pt idx="3294">
                  <c:v>9129.7569999999996</c:v>
                </c:pt>
                <c:pt idx="3295">
                  <c:v>9141.9050000000007</c:v>
                </c:pt>
                <c:pt idx="3296">
                  <c:v>9147.0439999999999</c:v>
                </c:pt>
                <c:pt idx="3297">
                  <c:v>9149.7180000000008</c:v>
                </c:pt>
                <c:pt idx="3298">
                  <c:v>9158.9529999999995</c:v>
                </c:pt>
                <c:pt idx="3299">
                  <c:v>9140.7369999999992</c:v>
                </c:pt>
                <c:pt idx="3300">
                  <c:v>9131.4850000000006</c:v>
                </c:pt>
                <c:pt idx="3301">
                  <c:v>9143.98</c:v>
                </c:pt>
                <c:pt idx="3302">
                  <c:v>9144.1540000000005</c:v>
                </c:pt>
                <c:pt idx="3303">
                  <c:v>9151.4650000000001</c:v>
                </c:pt>
                <c:pt idx="3304">
                  <c:v>9158.4259999999995</c:v>
                </c:pt>
                <c:pt idx="3305">
                  <c:v>9129.5329999999994</c:v>
                </c:pt>
                <c:pt idx="3306">
                  <c:v>9132.759</c:v>
                </c:pt>
                <c:pt idx="3307">
                  <c:v>9143.7080000000005</c:v>
                </c:pt>
                <c:pt idx="3308">
                  <c:v>9142.4</c:v>
                </c:pt>
                <c:pt idx="3309">
                  <c:v>9152.1669999999995</c:v>
                </c:pt>
                <c:pt idx="3310">
                  <c:v>9150.7109999999993</c:v>
                </c:pt>
                <c:pt idx="3311">
                  <c:v>9124.3369999999995</c:v>
                </c:pt>
                <c:pt idx="3312">
                  <c:v>9136.3160000000007</c:v>
                </c:pt>
                <c:pt idx="3313">
                  <c:v>9142.02</c:v>
                </c:pt>
                <c:pt idx="3314">
                  <c:v>9143.9290000000001</c:v>
                </c:pt>
                <c:pt idx="3315">
                  <c:v>9154.0959999999995</c:v>
                </c:pt>
                <c:pt idx="3316">
                  <c:v>9147.9599999999991</c:v>
                </c:pt>
                <c:pt idx="3317">
                  <c:v>9122.9009999999998</c:v>
                </c:pt>
                <c:pt idx="3318">
                  <c:v>9137.1679999999997</c:v>
                </c:pt>
                <c:pt idx="3319">
                  <c:v>9140.5360000000001</c:v>
                </c:pt>
                <c:pt idx="3320">
                  <c:v>9142.5319999999992</c:v>
                </c:pt>
                <c:pt idx="3321">
                  <c:v>9153.6659999999993</c:v>
                </c:pt>
                <c:pt idx="3322">
                  <c:v>9134.1059999999998</c:v>
                </c:pt>
                <c:pt idx="3323">
                  <c:v>9123.6769999999997</c:v>
                </c:pt>
                <c:pt idx="3324">
                  <c:v>9137.1039999999994</c:v>
                </c:pt>
                <c:pt idx="3325">
                  <c:v>9137.5949999999993</c:v>
                </c:pt>
                <c:pt idx="3326">
                  <c:v>9144.9</c:v>
                </c:pt>
                <c:pt idx="3327">
                  <c:v>9150.8520000000008</c:v>
                </c:pt>
                <c:pt idx="3328">
                  <c:v>9122.1039999999994</c:v>
                </c:pt>
                <c:pt idx="3329">
                  <c:v>9126.2710000000006</c:v>
                </c:pt>
                <c:pt idx="3330">
                  <c:v>9135.9230000000007</c:v>
                </c:pt>
                <c:pt idx="3331">
                  <c:v>9134.4390000000003</c:v>
                </c:pt>
                <c:pt idx="3332">
                  <c:v>9144.2360000000008</c:v>
                </c:pt>
                <c:pt idx="3333">
                  <c:v>9141.8160000000007</c:v>
                </c:pt>
                <c:pt idx="3334">
                  <c:v>9114.1530000000002</c:v>
                </c:pt>
                <c:pt idx="3335">
                  <c:v>9127.5810000000001</c:v>
                </c:pt>
                <c:pt idx="3336">
                  <c:v>9131.9830000000002</c:v>
                </c:pt>
                <c:pt idx="3337">
                  <c:v>9134.9689999999991</c:v>
                </c:pt>
                <c:pt idx="3338">
                  <c:v>9144.5190000000002</c:v>
                </c:pt>
                <c:pt idx="3339">
                  <c:v>9125.0869999999995</c:v>
                </c:pt>
                <c:pt idx="3340">
                  <c:v>9113.2860000000001</c:v>
                </c:pt>
                <c:pt idx="3341">
                  <c:v>9126.5779999999995</c:v>
                </c:pt>
                <c:pt idx="3342">
                  <c:v>9126.393</c:v>
                </c:pt>
                <c:pt idx="3343">
                  <c:v>9133.4169999999995</c:v>
                </c:pt>
                <c:pt idx="3344">
                  <c:v>9140.5920000000006</c:v>
                </c:pt>
                <c:pt idx="3345">
                  <c:v>9110.6910000000007</c:v>
                </c:pt>
                <c:pt idx="3346">
                  <c:v>9112.4879999999994</c:v>
                </c:pt>
                <c:pt idx="3347">
                  <c:v>9122.6890000000003</c:v>
                </c:pt>
                <c:pt idx="3348">
                  <c:v>9121.33</c:v>
                </c:pt>
                <c:pt idx="3349">
                  <c:v>9130.0779999999995</c:v>
                </c:pt>
                <c:pt idx="3350">
                  <c:v>9130.0580000000009</c:v>
                </c:pt>
                <c:pt idx="3351">
                  <c:v>9099.0249999999996</c:v>
                </c:pt>
                <c:pt idx="3352">
                  <c:v>9110.4889999999996</c:v>
                </c:pt>
                <c:pt idx="3353">
                  <c:v>9116.5</c:v>
                </c:pt>
                <c:pt idx="3354">
                  <c:v>9116.4709999999995</c:v>
                </c:pt>
                <c:pt idx="3355">
                  <c:v>9126.8320000000003</c:v>
                </c:pt>
                <c:pt idx="3356">
                  <c:v>9122.0660000000007</c:v>
                </c:pt>
                <c:pt idx="3357">
                  <c:v>9093.0750000000007</c:v>
                </c:pt>
                <c:pt idx="3358">
                  <c:v>9108.5789999999997</c:v>
                </c:pt>
                <c:pt idx="3359">
                  <c:v>9111.723</c:v>
                </c:pt>
                <c:pt idx="3360">
                  <c:v>9113.4330000000009</c:v>
                </c:pt>
                <c:pt idx="3361">
                  <c:v>9123.8979999999992</c:v>
                </c:pt>
                <c:pt idx="3362">
                  <c:v>9108.34</c:v>
                </c:pt>
                <c:pt idx="3363">
                  <c:v>9089.8619999999992</c:v>
                </c:pt>
                <c:pt idx="3364">
                  <c:v>9103.9519999999993</c:v>
                </c:pt>
                <c:pt idx="3365">
                  <c:v>9105.8289999999997</c:v>
                </c:pt>
                <c:pt idx="3366">
                  <c:v>9112.0619999999999</c:v>
                </c:pt>
                <c:pt idx="3367">
                  <c:v>9120.6090000000004</c:v>
                </c:pt>
                <c:pt idx="3368">
                  <c:v>9094.4689999999991</c:v>
                </c:pt>
                <c:pt idx="3369">
                  <c:v>9088.6720000000005</c:v>
                </c:pt>
                <c:pt idx="3370">
                  <c:v>9101.2970000000005</c:v>
                </c:pt>
                <c:pt idx="3371">
                  <c:v>9099.8870000000006</c:v>
                </c:pt>
                <c:pt idx="3372">
                  <c:v>9108.6389999999992</c:v>
                </c:pt>
                <c:pt idx="3373">
                  <c:v>9116.4130000000005</c:v>
                </c:pt>
                <c:pt idx="3374">
                  <c:v>9083.9429999999993</c:v>
                </c:pt>
                <c:pt idx="3375">
                  <c:v>9086.9380000000001</c:v>
                </c:pt>
                <c:pt idx="3376">
                  <c:v>9097.5480000000007</c:v>
                </c:pt>
                <c:pt idx="3377">
                  <c:v>9096.2389999999996</c:v>
                </c:pt>
                <c:pt idx="3378">
                  <c:v>9104.8629999999994</c:v>
                </c:pt>
                <c:pt idx="3379">
                  <c:v>9109.6080000000002</c:v>
                </c:pt>
                <c:pt idx="3380">
                  <c:v>9077.1260000000002</c:v>
                </c:pt>
                <c:pt idx="3381">
                  <c:v>9084.33</c:v>
                </c:pt>
                <c:pt idx="3382">
                  <c:v>9093.3060000000005</c:v>
                </c:pt>
                <c:pt idx="3383">
                  <c:v>9092.6980000000003</c:v>
                </c:pt>
                <c:pt idx="3384">
                  <c:v>9102.3490000000002</c:v>
                </c:pt>
                <c:pt idx="3385">
                  <c:v>9105.9639999999999</c:v>
                </c:pt>
                <c:pt idx="3386">
                  <c:v>9073.49</c:v>
                </c:pt>
                <c:pt idx="3387">
                  <c:v>9081.4770000000008</c:v>
                </c:pt>
                <c:pt idx="3388">
                  <c:v>9090.3940000000002</c:v>
                </c:pt>
                <c:pt idx="3389">
                  <c:v>9089.4269999999997</c:v>
                </c:pt>
                <c:pt idx="3390">
                  <c:v>9099.4920000000002</c:v>
                </c:pt>
                <c:pt idx="3391">
                  <c:v>9103.0630000000001</c:v>
                </c:pt>
                <c:pt idx="3392">
                  <c:v>9068.9240000000009</c:v>
                </c:pt>
                <c:pt idx="3393">
                  <c:v>9076.7870000000003</c:v>
                </c:pt>
                <c:pt idx="3394">
                  <c:v>9087.41</c:v>
                </c:pt>
                <c:pt idx="3395">
                  <c:v>9087.1370000000006</c:v>
                </c:pt>
                <c:pt idx="3396">
                  <c:v>9096.6419999999998</c:v>
                </c:pt>
                <c:pt idx="3397">
                  <c:v>9098.8389999999999</c:v>
                </c:pt>
                <c:pt idx="3398">
                  <c:v>9065.9290000000001</c:v>
                </c:pt>
                <c:pt idx="3399">
                  <c:v>9074.4850000000006</c:v>
                </c:pt>
                <c:pt idx="3400">
                  <c:v>9082.6530000000002</c:v>
                </c:pt>
                <c:pt idx="3401">
                  <c:v>9082.6910000000007</c:v>
                </c:pt>
                <c:pt idx="3402">
                  <c:v>9092.4869999999992</c:v>
                </c:pt>
                <c:pt idx="3403">
                  <c:v>9098.8510000000006</c:v>
                </c:pt>
                <c:pt idx="3404">
                  <c:v>9067.4660000000003</c:v>
                </c:pt>
                <c:pt idx="3405">
                  <c:v>9066.759</c:v>
                </c:pt>
                <c:pt idx="3406">
                  <c:v>9078.2669999999998</c:v>
                </c:pt>
                <c:pt idx="3407">
                  <c:v>9075.9079999999994</c:v>
                </c:pt>
                <c:pt idx="3408">
                  <c:v>9083.6409999999996</c:v>
                </c:pt>
                <c:pt idx="3409">
                  <c:v>9091.3430000000008</c:v>
                </c:pt>
                <c:pt idx="3410">
                  <c:v>9055.2000000000007</c:v>
                </c:pt>
                <c:pt idx="3411">
                  <c:v>9058.5849999999991</c:v>
                </c:pt>
                <c:pt idx="3412">
                  <c:v>9069.1149999999998</c:v>
                </c:pt>
                <c:pt idx="3413">
                  <c:v>9068.4740000000002</c:v>
                </c:pt>
                <c:pt idx="3414">
                  <c:v>9078.0390000000007</c:v>
                </c:pt>
                <c:pt idx="3415">
                  <c:v>9079.1759999999995</c:v>
                </c:pt>
                <c:pt idx="3416">
                  <c:v>9046.5419999999995</c:v>
                </c:pt>
                <c:pt idx="3417">
                  <c:v>9056.3130000000001</c:v>
                </c:pt>
                <c:pt idx="3418">
                  <c:v>9063.232</c:v>
                </c:pt>
                <c:pt idx="3419">
                  <c:v>9062.9419999999991</c:v>
                </c:pt>
                <c:pt idx="3420">
                  <c:v>9073.6440000000002</c:v>
                </c:pt>
                <c:pt idx="3421">
                  <c:v>9070.7559999999994</c:v>
                </c:pt>
                <c:pt idx="3422">
                  <c:v>9038.759</c:v>
                </c:pt>
                <c:pt idx="3423">
                  <c:v>9053.0490000000009</c:v>
                </c:pt>
                <c:pt idx="3424">
                  <c:v>9057.1540000000005</c:v>
                </c:pt>
                <c:pt idx="3425">
                  <c:v>9059.8649999999998</c:v>
                </c:pt>
                <c:pt idx="3426">
                  <c:v>9070.2000000000007</c:v>
                </c:pt>
                <c:pt idx="3427">
                  <c:v>9052.0169999999998</c:v>
                </c:pt>
                <c:pt idx="3428">
                  <c:v>9036.1550000000007</c:v>
                </c:pt>
                <c:pt idx="3429">
                  <c:v>9049.9590000000007</c:v>
                </c:pt>
                <c:pt idx="3430">
                  <c:v>9051.7119999999995</c:v>
                </c:pt>
                <c:pt idx="3431">
                  <c:v>9057.0030000000006</c:v>
                </c:pt>
                <c:pt idx="3432">
                  <c:v>9065.3940000000002</c:v>
                </c:pt>
                <c:pt idx="3433">
                  <c:v>9036.3469999999998</c:v>
                </c:pt>
                <c:pt idx="3434">
                  <c:v>9034.0859999999993</c:v>
                </c:pt>
                <c:pt idx="3435">
                  <c:v>9045.6740000000009</c:v>
                </c:pt>
                <c:pt idx="3436">
                  <c:v>9044.2559999999994</c:v>
                </c:pt>
                <c:pt idx="3437">
                  <c:v>9053.81</c:v>
                </c:pt>
                <c:pt idx="3438">
                  <c:v>9057.4030000000002</c:v>
                </c:pt>
                <c:pt idx="3439">
                  <c:v>9023.1540000000005</c:v>
                </c:pt>
                <c:pt idx="3440">
                  <c:v>9032.0470000000005</c:v>
                </c:pt>
                <c:pt idx="3441">
                  <c:v>9040.9809999999998</c:v>
                </c:pt>
                <c:pt idx="3442">
                  <c:v>9040.7330000000002</c:v>
                </c:pt>
                <c:pt idx="3443">
                  <c:v>9050.3700000000008</c:v>
                </c:pt>
                <c:pt idx="3444">
                  <c:v>9052.9889999999996</c:v>
                </c:pt>
                <c:pt idx="3445">
                  <c:v>9018.3330000000005</c:v>
                </c:pt>
                <c:pt idx="3446">
                  <c:v>9026.2990000000009</c:v>
                </c:pt>
                <c:pt idx="3447">
                  <c:v>9034.4609999999993</c:v>
                </c:pt>
                <c:pt idx="3448">
                  <c:v>9033.6409999999996</c:v>
                </c:pt>
                <c:pt idx="3449">
                  <c:v>9044.0480000000007</c:v>
                </c:pt>
                <c:pt idx="3450">
                  <c:v>9042.4850000000006</c:v>
                </c:pt>
                <c:pt idx="3451">
                  <c:v>9009.5640000000003</c:v>
                </c:pt>
                <c:pt idx="3452">
                  <c:v>9022.402</c:v>
                </c:pt>
                <c:pt idx="3453">
                  <c:v>9028.5650000000005</c:v>
                </c:pt>
                <c:pt idx="3454">
                  <c:v>9029.5779999999995</c:v>
                </c:pt>
                <c:pt idx="3455">
                  <c:v>9040.4179999999997</c:v>
                </c:pt>
                <c:pt idx="3456">
                  <c:v>9034.3310000000001</c:v>
                </c:pt>
                <c:pt idx="3457">
                  <c:v>9004.99</c:v>
                </c:pt>
                <c:pt idx="3458">
                  <c:v>9018.2369999999992</c:v>
                </c:pt>
                <c:pt idx="3459">
                  <c:v>9024.9179999999997</c:v>
                </c:pt>
                <c:pt idx="3460">
                  <c:v>9025.9629999999997</c:v>
                </c:pt>
                <c:pt idx="3461">
                  <c:v>9035.3829999999998</c:v>
                </c:pt>
                <c:pt idx="3462">
                  <c:v>9039.9750000000004</c:v>
                </c:pt>
                <c:pt idx="3463">
                  <c:v>9005.8089999999993</c:v>
                </c:pt>
                <c:pt idx="3464">
                  <c:v>9010.4599999999991</c:v>
                </c:pt>
                <c:pt idx="3465">
                  <c:v>9020.4429999999993</c:v>
                </c:pt>
                <c:pt idx="3466">
                  <c:v>9019.652</c:v>
                </c:pt>
                <c:pt idx="3467">
                  <c:v>9029.8619999999992</c:v>
                </c:pt>
                <c:pt idx="3468">
                  <c:v>9037.4779999999992</c:v>
                </c:pt>
                <c:pt idx="3469">
                  <c:v>9007.1980000000003</c:v>
                </c:pt>
                <c:pt idx="3470">
                  <c:v>9004.2420000000002</c:v>
                </c:pt>
                <c:pt idx="3471">
                  <c:v>9017.6530000000002</c:v>
                </c:pt>
                <c:pt idx="3472">
                  <c:v>9017.4419999999991</c:v>
                </c:pt>
                <c:pt idx="3473">
                  <c:v>9024.5949999999993</c:v>
                </c:pt>
                <c:pt idx="3474">
                  <c:v>9034.5990000000002</c:v>
                </c:pt>
                <c:pt idx="3475">
                  <c:v>9008.3970000000008</c:v>
                </c:pt>
                <c:pt idx="3476">
                  <c:v>8998.6769999999997</c:v>
                </c:pt>
                <c:pt idx="3477">
                  <c:v>9013.0499999999993</c:v>
                </c:pt>
                <c:pt idx="3478">
                  <c:v>9013.57</c:v>
                </c:pt>
                <c:pt idx="3479">
                  <c:v>9021.8089999999993</c:v>
                </c:pt>
                <c:pt idx="3480">
                  <c:v>9029.1470000000008</c:v>
                </c:pt>
                <c:pt idx="3481">
                  <c:v>9002.7090000000007</c:v>
                </c:pt>
                <c:pt idx="3482">
                  <c:v>8996.9009999999998</c:v>
                </c:pt>
                <c:pt idx="3483">
                  <c:v>9009.4599999999991</c:v>
                </c:pt>
                <c:pt idx="3484">
                  <c:v>9011.9140000000007</c:v>
                </c:pt>
                <c:pt idx="3485">
                  <c:v>9016.4439999999995</c:v>
                </c:pt>
                <c:pt idx="3486">
                  <c:v>9026.74</c:v>
                </c:pt>
                <c:pt idx="3487">
                  <c:v>9013.4179999999997</c:v>
                </c:pt>
                <c:pt idx="3488">
                  <c:v>8987.5519999999997</c:v>
                </c:pt>
                <c:pt idx="3489">
                  <c:v>9004.1749999999993</c:v>
                </c:pt>
                <c:pt idx="3490">
                  <c:v>9008.3420000000006</c:v>
                </c:pt>
                <c:pt idx="3491">
                  <c:v>9009.4639999999999</c:v>
                </c:pt>
                <c:pt idx="3492">
                  <c:v>9020.6550000000007</c:v>
                </c:pt>
                <c:pt idx="3493">
                  <c:v>9020.42</c:v>
                </c:pt>
                <c:pt idx="3494">
                  <c:v>8983.6669999999995</c:v>
                </c:pt>
                <c:pt idx="3495">
                  <c:v>8994.5560000000005</c:v>
                </c:pt>
                <c:pt idx="3496">
                  <c:v>9003.6110000000008</c:v>
                </c:pt>
                <c:pt idx="3497">
                  <c:v>9003.8539999999994</c:v>
                </c:pt>
                <c:pt idx="3498">
                  <c:v>9013.01</c:v>
                </c:pt>
                <c:pt idx="3499">
                  <c:v>9019.44</c:v>
                </c:pt>
                <c:pt idx="3500">
                  <c:v>8985.4249999999993</c:v>
                </c:pt>
                <c:pt idx="3501">
                  <c:v>8984.2479999999996</c:v>
                </c:pt>
                <c:pt idx="3502">
                  <c:v>8995.6360000000004</c:v>
                </c:pt>
                <c:pt idx="3503">
                  <c:v>8996.7690000000002</c:v>
                </c:pt>
                <c:pt idx="3504">
                  <c:v>9004.2099999999991</c:v>
                </c:pt>
                <c:pt idx="3505">
                  <c:v>9012.5830000000005</c:v>
                </c:pt>
                <c:pt idx="3506">
                  <c:v>8992.2579999999998</c:v>
                </c:pt>
                <c:pt idx="3507">
                  <c:v>8966.7379999999994</c:v>
                </c:pt>
                <c:pt idx="3508">
                  <c:v>8974.7919999999995</c:v>
                </c:pt>
                <c:pt idx="3509">
                  <c:v>8981.6460000000006</c:v>
                </c:pt>
                <c:pt idx="3510">
                  <c:v>8967.9220000000005</c:v>
                </c:pt>
                <c:pt idx="3511">
                  <c:v>8950.6020000000008</c:v>
                </c:pt>
                <c:pt idx="3512">
                  <c:v>8964.5640000000003</c:v>
                </c:pt>
                <c:pt idx="3513">
                  <c:v>8966.6779999999999</c:v>
                </c:pt>
                <c:pt idx="3514">
                  <c:v>8972.3269999999993</c:v>
                </c:pt>
                <c:pt idx="3515">
                  <c:v>8982.4539999999997</c:v>
                </c:pt>
                <c:pt idx="3516">
                  <c:v>8962.89</c:v>
                </c:pt>
                <c:pt idx="3517">
                  <c:v>8939.84</c:v>
                </c:pt>
                <c:pt idx="3518">
                  <c:v>8956.848</c:v>
                </c:pt>
                <c:pt idx="3519">
                  <c:v>8958.3629999999994</c:v>
                </c:pt>
                <c:pt idx="3520">
                  <c:v>8963.4979999999996</c:v>
                </c:pt>
                <c:pt idx="3521">
                  <c:v>8973.7139999999999</c:v>
                </c:pt>
                <c:pt idx="3522">
                  <c:v>8947.4249999999993</c:v>
                </c:pt>
                <c:pt idx="3523">
                  <c:v>8935.2219999999998</c:v>
                </c:pt>
                <c:pt idx="3524">
                  <c:v>8949.17</c:v>
                </c:pt>
                <c:pt idx="3525">
                  <c:v>8952.232</c:v>
                </c:pt>
                <c:pt idx="3526">
                  <c:v>8958.2620000000006</c:v>
                </c:pt>
                <c:pt idx="3527">
                  <c:v>8967.0669999999991</c:v>
                </c:pt>
                <c:pt idx="3528">
                  <c:v>8945.9410000000007</c:v>
                </c:pt>
                <c:pt idx="3529">
                  <c:v>8926.2890000000007</c:v>
                </c:pt>
                <c:pt idx="3530">
                  <c:v>8941.527</c:v>
                </c:pt>
                <c:pt idx="3531">
                  <c:v>8944.0030000000006</c:v>
                </c:pt>
                <c:pt idx="3532">
                  <c:v>8949.7849999999999</c:v>
                </c:pt>
                <c:pt idx="3533">
                  <c:v>8959.8080000000009</c:v>
                </c:pt>
                <c:pt idx="3534">
                  <c:v>8939.6190000000006</c:v>
                </c:pt>
                <c:pt idx="3535">
                  <c:v>8919.2369999999992</c:v>
                </c:pt>
                <c:pt idx="3536">
                  <c:v>8934.75</c:v>
                </c:pt>
                <c:pt idx="3537">
                  <c:v>8938.2360000000008</c:v>
                </c:pt>
                <c:pt idx="3538">
                  <c:v>8941.1509999999998</c:v>
                </c:pt>
                <c:pt idx="3539">
                  <c:v>8952.1290000000008</c:v>
                </c:pt>
                <c:pt idx="3540">
                  <c:v>8937.7839999999997</c:v>
                </c:pt>
                <c:pt idx="3541">
                  <c:v>8912.07</c:v>
                </c:pt>
                <c:pt idx="3542">
                  <c:v>8927.2119999999995</c:v>
                </c:pt>
                <c:pt idx="3543">
                  <c:v>8932.3870000000006</c:v>
                </c:pt>
                <c:pt idx="3544">
                  <c:v>8934.9920000000002</c:v>
                </c:pt>
                <c:pt idx="3545">
                  <c:v>8943.9290000000001</c:v>
                </c:pt>
                <c:pt idx="3546">
                  <c:v>8945.7950000000001</c:v>
                </c:pt>
                <c:pt idx="3547">
                  <c:v>8907.6440000000002</c:v>
                </c:pt>
                <c:pt idx="3548">
                  <c:v>8915.1209999999992</c:v>
                </c:pt>
                <c:pt idx="3549">
                  <c:v>8924.2350000000006</c:v>
                </c:pt>
                <c:pt idx="3550">
                  <c:v>8925.4709999999995</c:v>
                </c:pt>
                <c:pt idx="3551">
                  <c:v>8933.7980000000007</c:v>
                </c:pt>
                <c:pt idx="3552">
                  <c:v>8941.7209999999995</c:v>
                </c:pt>
                <c:pt idx="3553">
                  <c:v>8911.9830000000002</c:v>
                </c:pt>
                <c:pt idx="3554">
                  <c:v>8903.5529999999999</c:v>
                </c:pt>
                <c:pt idx="3555">
                  <c:v>8918.366</c:v>
                </c:pt>
                <c:pt idx="3556">
                  <c:v>8919.884</c:v>
                </c:pt>
                <c:pt idx="3557">
                  <c:v>8925.2459999999992</c:v>
                </c:pt>
                <c:pt idx="3558">
                  <c:v>8935.5740000000005</c:v>
                </c:pt>
                <c:pt idx="3559">
                  <c:v>8914.3559999999998</c:v>
                </c:pt>
                <c:pt idx="3560">
                  <c:v>8892.4580000000005</c:v>
                </c:pt>
                <c:pt idx="3561">
                  <c:v>8908.6119999999992</c:v>
                </c:pt>
                <c:pt idx="3562">
                  <c:v>8913.0630000000001</c:v>
                </c:pt>
                <c:pt idx="3563">
                  <c:v>8917.6039999999994</c:v>
                </c:pt>
                <c:pt idx="3564">
                  <c:v>8927.3140000000003</c:v>
                </c:pt>
                <c:pt idx="3565">
                  <c:v>8913.6489999999994</c:v>
                </c:pt>
                <c:pt idx="3566">
                  <c:v>8886.5319999999992</c:v>
                </c:pt>
                <c:pt idx="3567">
                  <c:v>8901.0360000000001</c:v>
                </c:pt>
                <c:pt idx="3568">
                  <c:v>8905.5220000000008</c:v>
                </c:pt>
                <c:pt idx="3569">
                  <c:v>8909.7870000000003</c:v>
                </c:pt>
                <c:pt idx="3570">
                  <c:v>8919.7479999999996</c:v>
                </c:pt>
                <c:pt idx="3571">
                  <c:v>8920.5010000000002</c:v>
                </c:pt>
                <c:pt idx="3572">
                  <c:v>8880.9650000000001</c:v>
                </c:pt>
                <c:pt idx="3573">
                  <c:v>8890.6730000000007</c:v>
                </c:pt>
                <c:pt idx="3574">
                  <c:v>8899.5869999999995</c:v>
                </c:pt>
                <c:pt idx="3575">
                  <c:v>8901.1650000000009</c:v>
                </c:pt>
                <c:pt idx="3576">
                  <c:v>8910.6209999999992</c:v>
                </c:pt>
                <c:pt idx="3577">
                  <c:v>8918.6039999999994</c:v>
                </c:pt>
                <c:pt idx="3578">
                  <c:v>8881.3169999999991</c:v>
                </c:pt>
                <c:pt idx="3579">
                  <c:v>8880.2739999999994</c:v>
                </c:pt>
                <c:pt idx="3580">
                  <c:v>8893.4830000000002</c:v>
                </c:pt>
                <c:pt idx="3581">
                  <c:v>8895.75</c:v>
                </c:pt>
                <c:pt idx="3582">
                  <c:v>8901.4439999999995</c:v>
                </c:pt>
                <c:pt idx="3583">
                  <c:v>8911.9539999999997</c:v>
                </c:pt>
                <c:pt idx="3584">
                  <c:v>8882.9689999999991</c:v>
                </c:pt>
                <c:pt idx="3585">
                  <c:v>8871.6810000000005</c:v>
                </c:pt>
                <c:pt idx="3586">
                  <c:v>8886.5480000000007</c:v>
                </c:pt>
                <c:pt idx="3587">
                  <c:v>8889.25</c:v>
                </c:pt>
                <c:pt idx="3588">
                  <c:v>8894.5130000000008</c:v>
                </c:pt>
                <c:pt idx="3589">
                  <c:v>8903.0529999999999</c:v>
                </c:pt>
                <c:pt idx="3590">
                  <c:v>8889.0519999999997</c:v>
                </c:pt>
                <c:pt idx="3591">
                  <c:v>8860.8590000000004</c:v>
                </c:pt>
                <c:pt idx="3592">
                  <c:v>8875.51</c:v>
                </c:pt>
                <c:pt idx="3593">
                  <c:v>8881.3389999999999</c:v>
                </c:pt>
                <c:pt idx="3594">
                  <c:v>8884.0450000000001</c:v>
                </c:pt>
                <c:pt idx="3595">
                  <c:v>8893.7119999999995</c:v>
                </c:pt>
                <c:pt idx="3596">
                  <c:v>8885.7569999999996</c:v>
                </c:pt>
                <c:pt idx="3597">
                  <c:v>8847.9480000000003</c:v>
                </c:pt>
                <c:pt idx="3598">
                  <c:v>8863.9079999999994</c:v>
                </c:pt>
                <c:pt idx="3599">
                  <c:v>8867.4390000000003</c:v>
                </c:pt>
                <c:pt idx="3600">
                  <c:v>8869.6290000000008</c:v>
                </c:pt>
                <c:pt idx="3601">
                  <c:v>8880.2669999999998</c:v>
                </c:pt>
                <c:pt idx="3602">
                  <c:v>8863.2610000000004</c:v>
                </c:pt>
                <c:pt idx="3603">
                  <c:v>8839.4699999999993</c:v>
                </c:pt>
                <c:pt idx="3604">
                  <c:v>8854.2049999999999</c:v>
                </c:pt>
                <c:pt idx="3605">
                  <c:v>8859.2749999999996</c:v>
                </c:pt>
                <c:pt idx="3606">
                  <c:v>8862.6910000000007</c:v>
                </c:pt>
                <c:pt idx="3607">
                  <c:v>8872.0229999999992</c:v>
                </c:pt>
                <c:pt idx="3608">
                  <c:v>8864.902</c:v>
                </c:pt>
                <c:pt idx="3609">
                  <c:v>8830.5589999999993</c:v>
                </c:pt>
                <c:pt idx="3610">
                  <c:v>8844.2960000000003</c:v>
                </c:pt>
                <c:pt idx="3611">
                  <c:v>8849.473</c:v>
                </c:pt>
                <c:pt idx="3612">
                  <c:v>8852.6460000000006</c:v>
                </c:pt>
                <c:pt idx="3613">
                  <c:v>8852.2430000000004</c:v>
                </c:pt>
                <c:pt idx="3614">
                  <c:v>8821.6049999999996</c:v>
                </c:pt>
                <c:pt idx="3615">
                  <c:v>8832.4040000000005</c:v>
                </c:pt>
                <c:pt idx="3616">
                  <c:v>8841.0669999999991</c:v>
                </c:pt>
                <c:pt idx="3617">
                  <c:v>8843.6730000000007</c:v>
                </c:pt>
                <c:pt idx="3618">
                  <c:v>8852.5329999999994</c:v>
                </c:pt>
                <c:pt idx="3619">
                  <c:v>8858.3529999999992</c:v>
                </c:pt>
                <c:pt idx="3620">
                  <c:v>8820.2950000000001</c:v>
                </c:pt>
                <c:pt idx="3621">
                  <c:v>8819.9120000000003</c:v>
                </c:pt>
                <c:pt idx="3622">
                  <c:v>8831.732</c:v>
                </c:pt>
                <c:pt idx="3623">
                  <c:v>8834.5069999999996</c:v>
                </c:pt>
                <c:pt idx="3624">
                  <c:v>8840.7610000000004</c:v>
                </c:pt>
                <c:pt idx="3625">
                  <c:v>8849.4770000000008</c:v>
                </c:pt>
                <c:pt idx="3626">
                  <c:v>8828.2549999999992</c:v>
                </c:pt>
                <c:pt idx="3627">
                  <c:v>8808.0709999999999</c:v>
                </c:pt>
                <c:pt idx="3628">
                  <c:v>8824.0759999999991</c:v>
                </c:pt>
                <c:pt idx="3629">
                  <c:v>8826.7189999999991</c:v>
                </c:pt>
                <c:pt idx="3630">
                  <c:v>8830.241</c:v>
                </c:pt>
                <c:pt idx="3631">
                  <c:v>8841.1710000000003</c:v>
                </c:pt>
                <c:pt idx="3632">
                  <c:v>8831.902</c:v>
                </c:pt>
                <c:pt idx="3633">
                  <c:v>8798.5400000000009</c:v>
                </c:pt>
                <c:pt idx="3634">
                  <c:v>8814.3610000000008</c:v>
                </c:pt>
                <c:pt idx="3635">
                  <c:v>8820.5339999999997</c:v>
                </c:pt>
                <c:pt idx="3636">
                  <c:v>8822.9699999999993</c:v>
                </c:pt>
                <c:pt idx="3637">
                  <c:v>8833.8690000000006</c:v>
                </c:pt>
                <c:pt idx="3638">
                  <c:v>8830.1460000000006</c:v>
                </c:pt>
                <c:pt idx="3639">
                  <c:v>8791.9950000000008</c:v>
                </c:pt>
                <c:pt idx="3640">
                  <c:v>8804.3670000000002</c:v>
                </c:pt>
                <c:pt idx="3641">
                  <c:v>8813.0509999999995</c:v>
                </c:pt>
                <c:pt idx="3642">
                  <c:v>8815.0079999999998</c:v>
                </c:pt>
                <c:pt idx="3643">
                  <c:v>8823.3250000000007</c:v>
                </c:pt>
                <c:pt idx="3644">
                  <c:v>8831.6589999999997</c:v>
                </c:pt>
                <c:pt idx="3645">
                  <c:v>8800.902</c:v>
                </c:pt>
                <c:pt idx="3646">
                  <c:v>8788.5040000000008</c:v>
                </c:pt>
                <c:pt idx="3647">
                  <c:v>8802.1740000000009</c:v>
                </c:pt>
                <c:pt idx="3648">
                  <c:v>8806.6039999999994</c:v>
                </c:pt>
                <c:pt idx="3649">
                  <c:v>8811.6720000000005</c:v>
                </c:pt>
                <c:pt idx="3650">
                  <c:v>8820.9509999999991</c:v>
                </c:pt>
                <c:pt idx="3651">
                  <c:v>8823.1839999999993</c:v>
                </c:pt>
                <c:pt idx="3652">
                  <c:v>8782.1530000000002</c:v>
                </c:pt>
                <c:pt idx="3653">
                  <c:v>8788.3230000000003</c:v>
                </c:pt>
                <c:pt idx="3654">
                  <c:v>8798.4089999999997</c:v>
                </c:pt>
                <c:pt idx="3655">
                  <c:v>8801.5630000000001</c:v>
                </c:pt>
                <c:pt idx="3656">
                  <c:v>8807.4279999999999</c:v>
                </c:pt>
                <c:pt idx="3657">
                  <c:v>8818.4709999999995</c:v>
                </c:pt>
                <c:pt idx="3658">
                  <c:v>8811.8940000000002</c:v>
                </c:pt>
                <c:pt idx="3659">
                  <c:v>8772.0470000000005</c:v>
                </c:pt>
                <c:pt idx="3660">
                  <c:v>8786.7440000000006</c:v>
                </c:pt>
                <c:pt idx="3661">
                  <c:v>8794.5550000000003</c:v>
                </c:pt>
                <c:pt idx="3662">
                  <c:v>8796.7029999999995</c:v>
                </c:pt>
                <c:pt idx="3663">
                  <c:v>8805.1190000000006</c:v>
                </c:pt>
                <c:pt idx="3664">
                  <c:v>8815.6190000000006</c:v>
                </c:pt>
                <c:pt idx="3665">
                  <c:v>8788.5650000000005</c:v>
                </c:pt>
                <c:pt idx="3666">
                  <c:v>8770.3080000000009</c:v>
                </c:pt>
                <c:pt idx="3667">
                  <c:v>8787.1749999999993</c:v>
                </c:pt>
                <c:pt idx="3668">
                  <c:v>8791.393</c:v>
                </c:pt>
                <c:pt idx="3669">
                  <c:v>8795.4889999999996</c:v>
                </c:pt>
                <c:pt idx="3670">
                  <c:v>8806.2150000000001</c:v>
                </c:pt>
                <c:pt idx="3671">
                  <c:v>8810.143</c:v>
                </c:pt>
                <c:pt idx="3672">
                  <c:v>8764.5720000000001</c:v>
                </c:pt>
                <c:pt idx="3673">
                  <c:v>8770.7559999999994</c:v>
                </c:pt>
                <c:pt idx="3674">
                  <c:v>8782.0229999999992</c:v>
                </c:pt>
                <c:pt idx="3675">
                  <c:v>8785.6509999999998</c:v>
                </c:pt>
                <c:pt idx="3676">
                  <c:v>8791.4850000000006</c:v>
                </c:pt>
                <c:pt idx="3677">
                  <c:v>8801.1389999999992</c:v>
                </c:pt>
                <c:pt idx="3678">
                  <c:v>8791.5030000000006</c:v>
                </c:pt>
                <c:pt idx="3679">
                  <c:v>8755.259</c:v>
                </c:pt>
                <c:pt idx="3680">
                  <c:v>8769.7810000000009</c:v>
                </c:pt>
                <c:pt idx="3681">
                  <c:v>8777.6910000000007</c:v>
                </c:pt>
                <c:pt idx="3682">
                  <c:v>8781.0040000000008</c:v>
                </c:pt>
                <c:pt idx="3683">
                  <c:v>8788.35</c:v>
                </c:pt>
                <c:pt idx="3684">
                  <c:v>8797.4159999999993</c:v>
                </c:pt>
                <c:pt idx="3685">
                  <c:v>8780.9410000000007</c:v>
                </c:pt>
                <c:pt idx="3686">
                  <c:v>8749.4079999999994</c:v>
                </c:pt>
                <c:pt idx="3687">
                  <c:v>8765.1630000000005</c:v>
                </c:pt>
                <c:pt idx="3688">
                  <c:v>8771.8269999999993</c:v>
                </c:pt>
                <c:pt idx="3689">
                  <c:v>8775.1440000000002</c:v>
                </c:pt>
                <c:pt idx="3690">
                  <c:v>8783.4670000000006</c:v>
                </c:pt>
                <c:pt idx="3691">
                  <c:v>8792.1090000000004</c:v>
                </c:pt>
                <c:pt idx="3692">
                  <c:v>8771.6659999999993</c:v>
                </c:pt>
                <c:pt idx="3693">
                  <c:v>8744.7090000000007</c:v>
                </c:pt>
                <c:pt idx="3694">
                  <c:v>8760.7469999999994</c:v>
                </c:pt>
                <c:pt idx="3695">
                  <c:v>8767.0210000000006</c:v>
                </c:pt>
                <c:pt idx="3696">
                  <c:v>8770.0419999999995</c:v>
                </c:pt>
                <c:pt idx="3697">
                  <c:v>8778.2980000000007</c:v>
                </c:pt>
                <c:pt idx="3698">
                  <c:v>8787.0859999999993</c:v>
                </c:pt>
                <c:pt idx="3699">
                  <c:v>8769.5339999999997</c:v>
                </c:pt>
                <c:pt idx="3700">
                  <c:v>8736.9920000000002</c:v>
                </c:pt>
                <c:pt idx="3701">
                  <c:v>8752.8089999999993</c:v>
                </c:pt>
                <c:pt idx="3702">
                  <c:v>8758.3169999999991</c:v>
                </c:pt>
                <c:pt idx="3703">
                  <c:v>8761.2639999999992</c:v>
                </c:pt>
                <c:pt idx="3704">
                  <c:v>8771.0280000000002</c:v>
                </c:pt>
                <c:pt idx="3705">
                  <c:v>8779.2369999999992</c:v>
                </c:pt>
                <c:pt idx="3706">
                  <c:v>8748.5190000000002</c:v>
                </c:pt>
                <c:pt idx="3707">
                  <c:v>8732.1769999999997</c:v>
                </c:pt>
                <c:pt idx="3708">
                  <c:v>8748.7160000000003</c:v>
                </c:pt>
                <c:pt idx="3709">
                  <c:v>8753.4390000000003</c:v>
                </c:pt>
                <c:pt idx="3710">
                  <c:v>8758.2360000000008</c:v>
                </c:pt>
                <c:pt idx="3711">
                  <c:v>8768.0550000000003</c:v>
                </c:pt>
                <c:pt idx="3712">
                  <c:v>8775.9210000000003</c:v>
                </c:pt>
                <c:pt idx="3713">
                  <c:v>8734.6610000000001</c:v>
                </c:pt>
                <c:pt idx="3714">
                  <c:v>8728.1509999999998</c:v>
                </c:pt>
                <c:pt idx="3715">
                  <c:v>8743.4940000000006</c:v>
                </c:pt>
                <c:pt idx="3716">
                  <c:v>8746.9740000000002</c:v>
                </c:pt>
                <c:pt idx="3717">
                  <c:v>8752.6560000000009</c:v>
                </c:pt>
                <c:pt idx="3718">
                  <c:v>8763.5619999999999</c:v>
                </c:pt>
                <c:pt idx="3719">
                  <c:v>8763.5830000000005</c:v>
                </c:pt>
                <c:pt idx="3720">
                  <c:v>8718.2710000000006</c:v>
                </c:pt>
                <c:pt idx="3721">
                  <c:v>8729.4429999999993</c:v>
                </c:pt>
                <c:pt idx="3722">
                  <c:v>8740.3790000000008</c:v>
                </c:pt>
                <c:pt idx="3723">
                  <c:v>8743.44</c:v>
                </c:pt>
                <c:pt idx="3724">
                  <c:v>8750.6710000000003</c:v>
                </c:pt>
                <c:pt idx="3725">
                  <c:v>8761.0910000000003</c:v>
                </c:pt>
                <c:pt idx="3726">
                  <c:v>8747.4189999999999</c:v>
                </c:pt>
                <c:pt idx="3727">
                  <c:v>8708.2330000000002</c:v>
                </c:pt>
                <c:pt idx="3728">
                  <c:v>8725.0110000000004</c:v>
                </c:pt>
                <c:pt idx="3729">
                  <c:v>8732.6010000000006</c:v>
                </c:pt>
                <c:pt idx="3730">
                  <c:v>8735.8410000000003</c:v>
                </c:pt>
                <c:pt idx="3731">
                  <c:v>8744.884</c:v>
                </c:pt>
                <c:pt idx="3732">
                  <c:v>8752.7630000000008</c:v>
                </c:pt>
                <c:pt idx="3733">
                  <c:v>8713.9689999999991</c:v>
                </c:pt>
                <c:pt idx="3734">
                  <c:v>8706.3549999999996</c:v>
                </c:pt>
                <c:pt idx="3735">
                  <c:v>8720.0370000000003</c:v>
                </c:pt>
                <c:pt idx="3736">
                  <c:v>8724.6959999999999</c:v>
                </c:pt>
                <c:pt idx="3737">
                  <c:v>8729.0220000000008</c:v>
                </c:pt>
                <c:pt idx="3738">
                  <c:v>8737.5820000000003</c:v>
                </c:pt>
                <c:pt idx="3739">
                  <c:v>8723.0499999999993</c:v>
                </c:pt>
                <c:pt idx="3740">
                  <c:v>8688.8320000000003</c:v>
                </c:pt>
                <c:pt idx="3741">
                  <c:v>8704.1759999999995</c:v>
                </c:pt>
                <c:pt idx="3742">
                  <c:v>8706.84</c:v>
                </c:pt>
                <c:pt idx="3743">
                  <c:v>8709.2139999999999</c:v>
                </c:pt>
                <c:pt idx="3744">
                  <c:v>8691.3700000000008</c:v>
                </c:pt>
                <c:pt idx="3745">
                  <c:v>8673.8160000000007</c:v>
                </c:pt>
                <c:pt idx="3746">
                  <c:v>8686.8150000000005</c:v>
                </c:pt>
                <c:pt idx="3747">
                  <c:v>8688.643</c:v>
                </c:pt>
                <c:pt idx="3748">
                  <c:v>8695.4519999999993</c:v>
                </c:pt>
                <c:pt idx="3749">
                  <c:v>8689.7919999999995</c:v>
                </c:pt>
                <c:pt idx="3750">
                  <c:v>8651.17</c:v>
                </c:pt>
                <c:pt idx="3751">
                  <c:v>8664.0560000000005</c:v>
                </c:pt>
                <c:pt idx="3752">
                  <c:v>8665.6959999999999</c:v>
                </c:pt>
                <c:pt idx="3753">
                  <c:v>8665.3520000000008</c:v>
                </c:pt>
                <c:pt idx="3754">
                  <c:v>8639.9009999999998</c:v>
                </c:pt>
                <c:pt idx="3755">
                  <c:v>8627.8809999999994</c:v>
                </c:pt>
                <c:pt idx="3756">
                  <c:v>8640.4770000000008</c:v>
                </c:pt>
                <c:pt idx="3757">
                  <c:v>8639.9359999999997</c:v>
                </c:pt>
                <c:pt idx="3758">
                  <c:v>8650.6640000000007</c:v>
                </c:pt>
                <c:pt idx="3759">
                  <c:v>8642.7150000000001</c:v>
                </c:pt>
                <c:pt idx="3760">
                  <c:v>8601.0130000000008</c:v>
                </c:pt>
                <c:pt idx="3761">
                  <c:v>8614.7510000000002</c:v>
                </c:pt>
                <c:pt idx="3762">
                  <c:v>8619.1270000000004</c:v>
                </c:pt>
                <c:pt idx="3763">
                  <c:v>8623.9320000000007</c:v>
                </c:pt>
                <c:pt idx="3764">
                  <c:v>8632.6579999999994</c:v>
                </c:pt>
                <c:pt idx="3765">
                  <c:v>8611.2109999999993</c:v>
                </c:pt>
                <c:pt idx="3766">
                  <c:v>8578.2839999999997</c:v>
                </c:pt>
                <c:pt idx="3767">
                  <c:v>8593.7520000000004</c:v>
                </c:pt>
                <c:pt idx="3768">
                  <c:v>8595.3209999999999</c:v>
                </c:pt>
                <c:pt idx="3769">
                  <c:v>8601.1859999999997</c:v>
                </c:pt>
                <c:pt idx="3770">
                  <c:v>8608.8780000000006</c:v>
                </c:pt>
                <c:pt idx="3771">
                  <c:v>8569.741</c:v>
                </c:pt>
                <c:pt idx="3772">
                  <c:v>8562.39</c:v>
                </c:pt>
                <c:pt idx="3773">
                  <c:v>8576.9619999999995</c:v>
                </c:pt>
                <c:pt idx="3774">
                  <c:v>8578.027</c:v>
                </c:pt>
                <c:pt idx="3775">
                  <c:v>8587.2540000000008</c:v>
                </c:pt>
                <c:pt idx="3776">
                  <c:v>8585.82</c:v>
                </c:pt>
                <c:pt idx="3777">
                  <c:v>8544.0159999999996</c:v>
                </c:pt>
                <c:pt idx="3778">
                  <c:v>8553.9889999999996</c:v>
                </c:pt>
                <c:pt idx="3779">
                  <c:v>8561.4459999999999</c:v>
                </c:pt>
                <c:pt idx="3780">
                  <c:v>8565.9089999999997</c:v>
                </c:pt>
                <c:pt idx="3781">
                  <c:v>8574.34</c:v>
                </c:pt>
                <c:pt idx="3782">
                  <c:v>8580.5419999999995</c:v>
                </c:pt>
                <c:pt idx="3783">
                  <c:v>8539.6890000000003</c:v>
                </c:pt>
                <c:pt idx="3784">
                  <c:v>8532.7839999999997</c:v>
                </c:pt>
                <c:pt idx="3785">
                  <c:v>8545.7129999999997</c:v>
                </c:pt>
                <c:pt idx="3786">
                  <c:v>8547.0419999999995</c:v>
                </c:pt>
                <c:pt idx="3787">
                  <c:v>8556</c:v>
                </c:pt>
                <c:pt idx="3788">
                  <c:v>8557.92</c:v>
                </c:pt>
                <c:pt idx="3789">
                  <c:v>8513.0959999999995</c:v>
                </c:pt>
                <c:pt idx="3790">
                  <c:v>8520.6620000000003</c:v>
                </c:pt>
                <c:pt idx="3791">
                  <c:v>8528.3179999999993</c:v>
                </c:pt>
                <c:pt idx="3792">
                  <c:v>8529.2649999999994</c:v>
                </c:pt>
                <c:pt idx="3793">
                  <c:v>8537.518</c:v>
                </c:pt>
                <c:pt idx="3794">
                  <c:v>8532.5139999999992</c:v>
                </c:pt>
                <c:pt idx="3795">
                  <c:v>8493.1319999999996</c:v>
                </c:pt>
                <c:pt idx="3796">
                  <c:v>8504.8410000000003</c:v>
                </c:pt>
                <c:pt idx="3797">
                  <c:v>8510.9349999999995</c:v>
                </c:pt>
                <c:pt idx="3798">
                  <c:v>8514.0720000000001</c:v>
                </c:pt>
                <c:pt idx="3799">
                  <c:v>8523.7489999999998</c:v>
                </c:pt>
                <c:pt idx="3800">
                  <c:v>8515.9220000000005</c:v>
                </c:pt>
                <c:pt idx="3801">
                  <c:v>8472.0010000000002</c:v>
                </c:pt>
                <c:pt idx="3802">
                  <c:v>8486.74</c:v>
                </c:pt>
                <c:pt idx="3803">
                  <c:v>8491.0660000000007</c:v>
                </c:pt>
                <c:pt idx="3804">
                  <c:v>8492.5820000000003</c:v>
                </c:pt>
                <c:pt idx="3805">
                  <c:v>8503.241</c:v>
                </c:pt>
                <c:pt idx="3806">
                  <c:v>8482.1200000000008</c:v>
                </c:pt>
                <c:pt idx="3807">
                  <c:v>8453.4240000000009</c:v>
                </c:pt>
                <c:pt idx="3808">
                  <c:v>8468.8250000000007</c:v>
                </c:pt>
                <c:pt idx="3809">
                  <c:v>8472.8580000000002</c:v>
                </c:pt>
                <c:pt idx="3810">
                  <c:v>8478.0939999999991</c:v>
                </c:pt>
                <c:pt idx="3811">
                  <c:v>8487.2909999999993</c:v>
                </c:pt>
                <c:pt idx="3812">
                  <c:v>8478.5040000000008</c:v>
                </c:pt>
                <c:pt idx="3813">
                  <c:v>8438.3279999999995</c:v>
                </c:pt>
                <c:pt idx="3814">
                  <c:v>8452.4269999999997</c:v>
                </c:pt>
                <c:pt idx="3815">
                  <c:v>8458.3140000000003</c:v>
                </c:pt>
                <c:pt idx="3816">
                  <c:v>8462.7060000000001</c:v>
                </c:pt>
                <c:pt idx="3817">
                  <c:v>8472.8359999999993</c:v>
                </c:pt>
                <c:pt idx="3818">
                  <c:v>8477.9339999999993</c:v>
                </c:pt>
                <c:pt idx="3819">
                  <c:v>8436.5630000000001</c:v>
                </c:pt>
                <c:pt idx="3820">
                  <c:v>8432.4699999999993</c:v>
                </c:pt>
                <c:pt idx="3821">
                  <c:v>8445.3189999999995</c:v>
                </c:pt>
                <c:pt idx="3822">
                  <c:v>8448.3379999999997</c:v>
                </c:pt>
                <c:pt idx="3823">
                  <c:v>8456.3649999999998</c:v>
                </c:pt>
                <c:pt idx="3824">
                  <c:v>8467.3150000000005</c:v>
                </c:pt>
                <c:pt idx="3825">
                  <c:v>8445.5810000000001</c:v>
                </c:pt>
                <c:pt idx="3826">
                  <c:v>8415.5759999999991</c:v>
                </c:pt>
                <c:pt idx="3827">
                  <c:v>8432.73</c:v>
                </c:pt>
                <c:pt idx="3828">
                  <c:v>8437.66</c:v>
                </c:pt>
                <c:pt idx="3829">
                  <c:v>8441.9230000000007</c:v>
                </c:pt>
                <c:pt idx="3830">
                  <c:v>8451.7080000000005</c:v>
                </c:pt>
                <c:pt idx="3831">
                  <c:v>8452.5339999999997</c:v>
                </c:pt>
                <c:pt idx="3832">
                  <c:v>8407.0969999999998</c:v>
                </c:pt>
                <c:pt idx="3833">
                  <c:v>8416.6270000000004</c:v>
                </c:pt>
                <c:pt idx="3834">
                  <c:v>8426.0869999999995</c:v>
                </c:pt>
                <c:pt idx="3835">
                  <c:v>8429.8449999999993</c:v>
                </c:pt>
                <c:pt idx="3836">
                  <c:v>8437.9930000000004</c:v>
                </c:pt>
                <c:pt idx="3837">
                  <c:v>8446.0390000000007</c:v>
                </c:pt>
                <c:pt idx="3838">
                  <c:v>8420.8559999999998</c:v>
                </c:pt>
                <c:pt idx="3839">
                  <c:v>8394.8150000000005</c:v>
                </c:pt>
                <c:pt idx="3840">
                  <c:v>8410.8359999999993</c:v>
                </c:pt>
                <c:pt idx="3841">
                  <c:v>8416.8209999999999</c:v>
                </c:pt>
                <c:pt idx="3842">
                  <c:v>8422.0859999999993</c:v>
                </c:pt>
                <c:pt idx="3843">
                  <c:v>8430.9680000000008</c:v>
                </c:pt>
                <c:pt idx="3844">
                  <c:v>8437.9689999999991</c:v>
                </c:pt>
                <c:pt idx="3845">
                  <c:v>8402.2150000000001</c:v>
                </c:pt>
                <c:pt idx="3846">
                  <c:v>8387.1489999999994</c:v>
                </c:pt>
                <c:pt idx="3847">
                  <c:v>8402.1219999999994</c:v>
                </c:pt>
                <c:pt idx="3848">
                  <c:v>8407.4490000000005</c:v>
                </c:pt>
                <c:pt idx="3849">
                  <c:v>8411.8700000000008</c:v>
                </c:pt>
                <c:pt idx="3850">
                  <c:v>8421.4539999999997</c:v>
                </c:pt>
                <c:pt idx="3851">
                  <c:v>8427.9419999999991</c:v>
                </c:pt>
                <c:pt idx="3852">
                  <c:v>8388.509</c:v>
                </c:pt>
                <c:pt idx="3853">
                  <c:v>8379.9459999999999</c:v>
                </c:pt>
                <c:pt idx="3854">
                  <c:v>8394.4930000000004</c:v>
                </c:pt>
                <c:pt idx="3855">
                  <c:v>8398.92</c:v>
                </c:pt>
                <c:pt idx="3856">
                  <c:v>8404.4140000000007</c:v>
                </c:pt>
                <c:pt idx="3857">
                  <c:v>8414.1839999999993</c:v>
                </c:pt>
                <c:pt idx="3858">
                  <c:v>8417.44</c:v>
                </c:pt>
                <c:pt idx="3859">
                  <c:v>8372.7289999999994</c:v>
                </c:pt>
                <c:pt idx="3860">
                  <c:v>8375.4169999999995</c:v>
                </c:pt>
                <c:pt idx="3861">
                  <c:v>8387.5779999999995</c:v>
                </c:pt>
                <c:pt idx="3862">
                  <c:v>8391.61</c:v>
                </c:pt>
                <c:pt idx="3863">
                  <c:v>8398.9369999999999</c:v>
                </c:pt>
                <c:pt idx="3864">
                  <c:v>8409.0689999999995</c:v>
                </c:pt>
                <c:pt idx="3865">
                  <c:v>8411.8169999999991</c:v>
                </c:pt>
                <c:pt idx="3866">
                  <c:v>8360.8629999999994</c:v>
                </c:pt>
                <c:pt idx="3867">
                  <c:v>8365.5439999999999</c:v>
                </c:pt>
                <c:pt idx="3868">
                  <c:v>8377.3389999999999</c:v>
                </c:pt>
                <c:pt idx="3869">
                  <c:v>8379.8490000000002</c:v>
                </c:pt>
                <c:pt idx="3870">
                  <c:v>8387.2350000000006</c:v>
                </c:pt>
                <c:pt idx="3871">
                  <c:v>8397.4410000000007</c:v>
                </c:pt>
                <c:pt idx="3872">
                  <c:v>8382.1669999999995</c:v>
                </c:pt>
                <c:pt idx="3873">
                  <c:v>8342.7489999999998</c:v>
                </c:pt>
                <c:pt idx="3874">
                  <c:v>8359.7819999999992</c:v>
                </c:pt>
                <c:pt idx="3875">
                  <c:v>8367.2109999999993</c:v>
                </c:pt>
                <c:pt idx="3876">
                  <c:v>8371.0830000000005</c:v>
                </c:pt>
                <c:pt idx="3877">
                  <c:v>8380.02</c:v>
                </c:pt>
                <c:pt idx="3878">
                  <c:v>8389.6360000000004</c:v>
                </c:pt>
                <c:pt idx="3879">
                  <c:v>8357.3420000000006</c:v>
                </c:pt>
                <c:pt idx="3880">
                  <c:v>8335.5349999999999</c:v>
                </c:pt>
                <c:pt idx="3881">
                  <c:v>8351.3029999999999</c:v>
                </c:pt>
                <c:pt idx="3882">
                  <c:v>8358.3430000000008</c:v>
                </c:pt>
                <c:pt idx="3883">
                  <c:v>8362.9760000000006</c:v>
                </c:pt>
                <c:pt idx="3884">
                  <c:v>8371.33</c:v>
                </c:pt>
                <c:pt idx="3885">
                  <c:v>8381.1470000000008</c:v>
                </c:pt>
                <c:pt idx="3886">
                  <c:v>8350.3209999999999</c:v>
                </c:pt>
                <c:pt idx="3887">
                  <c:v>8325.8140000000003</c:v>
                </c:pt>
                <c:pt idx="3888">
                  <c:v>8342.098</c:v>
                </c:pt>
                <c:pt idx="3889">
                  <c:v>8349.2260000000006</c:v>
                </c:pt>
                <c:pt idx="3890">
                  <c:v>8353.7849999999999</c:v>
                </c:pt>
                <c:pt idx="3891">
                  <c:v>8360.7060000000001</c:v>
                </c:pt>
                <c:pt idx="3892">
                  <c:v>8370.2970000000005</c:v>
                </c:pt>
                <c:pt idx="3893">
                  <c:v>8358.0049999999992</c:v>
                </c:pt>
                <c:pt idx="3894">
                  <c:v>8314.4670000000006</c:v>
                </c:pt>
                <c:pt idx="3895">
                  <c:v>8329.9989999999998</c:v>
                </c:pt>
                <c:pt idx="3896">
                  <c:v>8337.9279999999999</c:v>
                </c:pt>
                <c:pt idx="3897">
                  <c:v>8342.3970000000008</c:v>
                </c:pt>
                <c:pt idx="3898">
                  <c:v>8349.06</c:v>
                </c:pt>
                <c:pt idx="3899">
                  <c:v>8359.1080000000002</c:v>
                </c:pt>
                <c:pt idx="3900">
                  <c:v>8348.1669999999995</c:v>
                </c:pt>
                <c:pt idx="3901">
                  <c:v>8306.4169999999995</c:v>
                </c:pt>
                <c:pt idx="3902">
                  <c:v>8321.2189999999991</c:v>
                </c:pt>
                <c:pt idx="3903">
                  <c:v>8329.0339999999997</c:v>
                </c:pt>
                <c:pt idx="3904">
                  <c:v>8335.8449999999993</c:v>
                </c:pt>
                <c:pt idx="3905">
                  <c:v>8342.3410000000003</c:v>
                </c:pt>
                <c:pt idx="3906">
                  <c:v>8351.6790000000001</c:v>
                </c:pt>
                <c:pt idx="3907">
                  <c:v>8352.7790000000005</c:v>
                </c:pt>
                <c:pt idx="3908">
                  <c:v>8301.9069999999992</c:v>
                </c:pt>
                <c:pt idx="3909">
                  <c:v>8308.8349999999991</c:v>
                </c:pt>
                <c:pt idx="3910">
                  <c:v>8319.0509999999995</c:v>
                </c:pt>
                <c:pt idx="3911">
                  <c:v>8326.6049999999996</c:v>
                </c:pt>
                <c:pt idx="3912">
                  <c:v>8332.1509999999998</c:v>
                </c:pt>
                <c:pt idx="3913">
                  <c:v>8341.1299999999992</c:v>
                </c:pt>
                <c:pt idx="3914">
                  <c:v>8349.8410000000003</c:v>
                </c:pt>
                <c:pt idx="3915">
                  <c:v>8313.3029999999999</c:v>
                </c:pt>
                <c:pt idx="3916">
                  <c:v>8294.4369999999999</c:v>
                </c:pt>
                <c:pt idx="3917">
                  <c:v>8309.8050000000003</c:v>
                </c:pt>
                <c:pt idx="3918">
                  <c:v>8316.8970000000008</c:v>
                </c:pt>
                <c:pt idx="3919">
                  <c:v>8322.8950000000004</c:v>
                </c:pt>
                <c:pt idx="3920">
                  <c:v>8330.4989999999998</c:v>
                </c:pt>
                <c:pt idx="3921">
                  <c:v>8339.8529999999992</c:v>
                </c:pt>
                <c:pt idx="3922">
                  <c:v>8324.6630000000005</c:v>
                </c:pt>
                <c:pt idx="3923">
                  <c:v>8282.3109999999997</c:v>
                </c:pt>
                <c:pt idx="3924">
                  <c:v>8298.4249999999993</c:v>
                </c:pt>
                <c:pt idx="3925">
                  <c:v>8305.6170000000002</c:v>
                </c:pt>
                <c:pt idx="3926">
                  <c:v>8311.6270000000004</c:v>
                </c:pt>
                <c:pt idx="3927">
                  <c:v>8317.1939999999995</c:v>
                </c:pt>
                <c:pt idx="3928">
                  <c:v>8326.7000000000007</c:v>
                </c:pt>
                <c:pt idx="3929">
                  <c:v>8324.5</c:v>
                </c:pt>
                <c:pt idx="3930">
                  <c:v>8274.3029999999999</c:v>
                </c:pt>
                <c:pt idx="3931">
                  <c:v>8284.9490000000005</c:v>
                </c:pt>
                <c:pt idx="3932">
                  <c:v>8294.3940000000002</c:v>
                </c:pt>
                <c:pt idx="3933">
                  <c:v>8300.93</c:v>
                </c:pt>
                <c:pt idx="3934">
                  <c:v>8304.9140000000007</c:v>
                </c:pt>
                <c:pt idx="3935">
                  <c:v>8313.98</c:v>
                </c:pt>
                <c:pt idx="3936">
                  <c:v>8318.8070000000007</c:v>
                </c:pt>
                <c:pt idx="3937">
                  <c:v>8270.6730000000007</c:v>
                </c:pt>
                <c:pt idx="3938">
                  <c:v>8269.4789999999994</c:v>
                </c:pt>
                <c:pt idx="3939">
                  <c:v>8281.7340000000004</c:v>
                </c:pt>
                <c:pt idx="3940">
                  <c:v>8289.7459999999992</c:v>
                </c:pt>
                <c:pt idx="3941">
                  <c:v>8294.9410000000007</c:v>
                </c:pt>
                <c:pt idx="3942">
                  <c:v>8302.7690000000002</c:v>
                </c:pt>
                <c:pt idx="3943">
                  <c:v>8311.2180000000008</c:v>
                </c:pt>
                <c:pt idx="3944">
                  <c:v>8283.2800000000007</c:v>
                </c:pt>
                <c:pt idx="3945">
                  <c:v>8254.3050000000003</c:v>
                </c:pt>
                <c:pt idx="3946">
                  <c:v>8270.5239999999994</c:v>
                </c:pt>
                <c:pt idx="3947">
                  <c:v>8277.8950000000004</c:v>
                </c:pt>
                <c:pt idx="3948">
                  <c:v>8283.8150000000005</c:v>
                </c:pt>
                <c:pt idx="3949">
                  <c:v>8289.6219999999994</c:v>
                </c:pt>
                <c:pt idx="3950">
                  <c:v>8299.018</c:v>
                </c:pt>
                <c:pt idx="3951">
                  <c:v>8299.5480000000007</c:v>
                </c:pt>
                <c:pt idx="3952">
                  <c:v>8249.0439999999999</c:v>
                </c:pt>
                <c:pt idx="3953">
                  <c:v>8256.0300000000007</c:v>
                </c:pt>
                <c:pt idx="3954">
                  <c:v>8266.3189999999995</c:v>
                </c:pt>
                <c:pt idx="3955">
                  <c:v>8274.4140000000007</c:v>
                </c:pt>
                <c:pt idx="3956">
                  <c:v>8279.4750000000004</c:v>
                </c:pt>
                <c:pt idx="3957">
                  <c:v>8288.268</c:v>
                </c:pt>
                <c:pt idx="3958">
                  <c:v>8294.1560000000009</c:v>
                </c:pt>
                <c:pt idx="3959">
                  <c:v>8246.9750000000004</c:v>
                </c:pt>
                <c:pt idx="3960">
                  <c:v>8245.3690000000006</c:v>
                </c:pt>
                <c:pt idx="3961">
                  <c:v>8257.5210000000006</c:v>
                </c:pt>
                <c:pt idx="3962">
                  <c:v>8265.8870000000006</c:v>
                </c:pt>
                <c:pt idx="3963">
                  <c:v>8271.6209999999992</c:v>
                </c:pt>
                <c:pt idx="3964">
                  <c:v>8280.2909999999993</c:v>
                </c:pt>
                <c:pt idx="3965">
                  <c:v>8289.3680000000004</c:v>
                </c:pt>
                <c:pt idx="3966">
                  <c:v>8261.482</c:v>
                </c:pt>
                <c:pt idx="3967">
                  <c:v>8230.1219999999994</c:v>
                </c:pt>
                <c:pt idx="3968">
                  <c:v>8247.09</c:v>
                </c:pt>
                <c:pt idx="3969">
                  <c:v>8254.9110000000001</c:v>
                </c:pt>
                <c:pt idx="3970">
                  <c:v>8261.9120000000003</c:v>
                </c:pt>
                <c:pt idx="3971">
                  <c:v>8268.2309999999998</c:v>
                </c:pt>
                <c:pt idx="3972">
                  <c:v>8277.5519999999997</c:v>
                </c:pt>
                <c:pt idx="3973">
                  <c:v>8261.5229999999992</c:v>
                </c:pt>
                <c:pt idx="3974">
                  <c:v>8222.4709999999995</c:v>
                </c:pt>
                <c:pt idx="3975">
                  <c:v>8238.2260000000006</c:v>
                </c:pt>
                <c:pt idx="3976">
                  <c:v>8246.0740000000005</c:v>
                </c:pt>
                <c:pt idx="3977">
                  <c:v>8253.241</c:v>
                </c:pt>
                <c:pt idx="3978">
                  <c:v>8257.6980000000003</c:v>
                </c:pt>
                <c:pt idx="3979">
                  <c:v>8267.0259999999998</c:v>
                </c:pt>
                <c:pt idx="3980">
                  <c:v>8276.3690000000006</c:v>
                </c:pt>
                <c:pt idx="3981">
                  <c:v>8243.5540000000001</c:v>
                </c:pt>
                <c:pt idx="3982">
                  <c:v>8216.6119999999992</c:v>
                </c:pt>
                <c:pt idx="3983">
                  <c:v>8233.1409999999996</c:v>
                </c:pt>
                <c:pt idx="3984">
                  <c:v>8241.1759999999995</c:v>
                </c:pt>
                <c:pt idx="3985">
                  <c:v>8248.6360000000004</c:v>
                </c:pt>
                <c:pt idx="3986">
                  <c:v>8256.81</c:v>
                </c:pt>
                <c:pt idx="3987">
                  <c:v>8262.0319999999992</c:v>
                </c:pt>
                <c:pt idx="3988">
                  <c:v>8214.634</c:v>
                </c:pt>
                <c:pt idx="3989">
                  <c:v>8215.9310000000005</c:v>
                </c:pt>
                <c:pt idx="3990">
                  <c:v>8227.0830000000005</c:v>
                </c:pt>
                <c:pt idx="3991">
                  <c:v>8235.5470000000005</c:v>
                </c:pt>
                <c:pt idx="3992">
                  <c:v>8241.1260000000002</c:v>
                </c:pt>
                <c:pt idx="3993">
                  <c:v>8248.2950000000001</c:v>
                </c:pt>
                <c:pt idx="3994">
                  <c:v>8257.9339999999993</c:v>
                </c:pt>
                <c:pt idx="3995">
                  <c:v>8244.1039999999994</c:v>
                </c:pt>
                <c:pt idx="3996">
                  <c:v>8200.2659999999996</c:v>
                </c:pt>
                <c:pt idx="3997">
                  <c:v>8215.4989999999998</c:v>
                </c:pt>
                <c:pt idx="3998">
                  <c:v>8223.3729999999996</c:v>
                </c:pt>
                <c:pt idx="3999">
                  <c:v>8231.8829999999998</c:v>
                </c:pt>
                <c:pt idx="4000">
                  <c:v>8236.4500000000007</c:v>
                </c:pt>
                <c:pt idx="4001">
                  <c:v>8245.5660000000007</c:v>
                </c:pt>
                <c:pt idx="4002">
                  <c:v>8252.49</c:v>
                </c:pt>
                <c:pt idx="4003">
                  <c:v>8206.1839999999993</c:v>
                </c:pt>
                <c:pt idx="4004">
                  <c:v>8200.7129999999997</c:v>
                </c:pt>
                <c:pt idx="4005">
                  <c:v>8213.9140000000007</c:v>
                </c:pt>
                <c:pt idx="4006">
                  <c:v>8222.5010000000002</c:v>
                </c:pt>
                <c:pt idx="4007">
                  <c:v>8228.2450000000008</c:v>
                </c:pt>
                <c:pt idx="4008">
                  <c:v>8234.4369999999999</c:v>
                </c:pt>
                <c:pt idx="4009">
                  <c:v>8204.3490000000002</c:v>
                </c:pt>
                <c:pt idx="4010">
                  <c:v>8184.4030000000002</c:v>
                </c:pt>
                <c:pt idx="4011">
                  <c:v>8199.8449999999993</c:v>
                </c:pt>
                <c:pt idx="4012">
                  <c:v>8206.0409999999993</c:v>
                </c:pt>
                <c:pt idx="4013">
                  <c:v>8213.2279999999992</c:v>
                </c:pt>
                <c:pt idx="4014">
                  <c:v>8219.8860000000004</c:v>
                </c:pt>
                <c:pt idx="4015">
                  <c:v>8228.5570000000007</c:v>
                </c:pt>
                <c:pt idx="4016">
                  <c:v>8234.6630000000005</c:v>
                </c:pt>
                <c:pt idx="4017">
                  <c:v>8183.2690000000002</c:v>
                </c:pt>
                <c:pt idx="4018">
                  <c:v>8179.1289999999999</c:v>
                </c:pt>
                <c:pt idx="4019">
                  <c:v>8191.665</c:v>
                </c:pt>
                <c:pt idx="4020">
                  <c:v>8199.3529999999992</c:v>
                </c:pt>
                <c:pt idx="4021">
                  <c:v>8205.57</c:v>
                </c:pt>
                <c:pt idx="4022">
                  <c:v>8212.2960000000003</c:v>
                </c:pt>
                <c:pt idx="4023">
                  <c:v>8221.5759999999991</c:v>
                </c:pt>
                <c:pt idx="4024">
                  <c:v>8196.1849999999995</c:v>
                </c:pt>
                <c:pt idx="4025">
                  <c:v>8162.7939999999999</c:v>
                </c:pt>
                <c:pt idx="4026">
                  <c:v>8179.7790000000005</c:v>
                </c:pt>
                <c:pt idx="4027">
                  <c:v>8186.8990000000003</c:v>
                </c:pt>
                <c:pt idx="4028">
                  <c:v>8194.3130000000001</c:v>
                </c:pt>
                <c:pt idx="4029">
                  <c:v>8199.6350000000002</c:v>
                </c:pt>
                <c:pt idx="4030">
                  <c:v>8209.3790000000008</c:v>
                </c:pt>
                <c:pt idx="4031">
                  <c:v>8206.2209999999995</c:v>
                </c:pt>
                <c:pt idx="4032">
                  <c:v>8154.7740000000003</c:v>
                </c:pt>
                <c:pt idx="4033">
                  <c:v>8166.4709999999995</c:v>
                </c:pt>
                <c:pt idx="4034">
                  <c:v>8175.6329999999998</c:v>
                </c:pt>
                <c:pt idx="4035">
                  <c:v>8184.5519999999997</c:v>
                </c:pt>
                <c:pt idx="4036">
                  <c:v>8189.6390000000001</c:v>
                </c:pt>
                <c:pt idx="4037">
                  <c:v>8198.1</c:v>
                </c:pt>
                <c:pt idx="4038">
                  <c:v>8206.7880000000005</c:v>
                </c:pt>
                <c:pt idx="4039">
                  <c:v>8166.0339999999997</c:v>
                </c:pt>
                <c:pt idx="4040">
                  <c:v>8149.6260000000002</c:v>
                </c:pt>
                <c:pt idx="4041">
                  <c:v>8164.549</c:v>
                </c:pt>
                <c:pt idx="4042">
                  <c:v>8172.3249999999998</c:v>
                </c:pt>
                <c:pt idx="4043">
                  <c:v>8177.6859999999997</c:v>
                </c:pt>
                <c:pt idx="4044">
                  <c:v>8183.4930000000004</c:v>
                </c:pt>
                <c:pt idx="4045">
                  <c:v>8192.2109999999993</c:v>
                </c:pt>
                <c:pt idx="4046">
                  <c:v>8183.0919999999996</c:v>
                </c:pt>
                <c:pt idx="4047">
                  <c:v>8135.7730000000001</c:v>
                </c:pt>
                <c:pt idx="4048">
                  <c:v>8149.4679999999998</c:v>
                </c:pt>
                <c:pt idx="4049">
                  <c:v>8158.0559999999996</c:v>
                </c:pt>
                <c:pt idx="4050">
                  <c:v>8166.7470000000003</c:v>
                </c:pt>
                <c:pt idx="4051">
                  <c:v>8168.06</c:v>
                </c:pt>
                <c:pt idx="4052">
                  <c:v>8176.8360000000002</c:v>
                </c:pt>
                <c:pt idx="4053">
                  <c:v>8186.2479999999996</c:v>
                </c:pt>
                <c:pt idx="4054">
                  <c:v>8152.9530000000004</c:v>
                </c:pt>
                <c:pt idx="4055">
                  <c:v>8126.0140000000001</c:v>
                </c:pt>
                <c:pt idx="4056">
                  <c:v>8142.5910000000003</c:v>
                </c:pt>
                <c:pt idx="4057">
                  <c:v>8150.78</c:v>
                </c:pt>
                <c:pt idx="4058">
                  <c:v>8157.848</c:v>
                </c:pt>
                <c:pt idx="4059">
                  <c:v>8163.17</c:v>
                </c:pt>
                <c:pt idx="4060">
                  <c:v>8173.66</c:v>
                </c:pt>
                <c:pt idx="4061">
                  <c:v>8168.6540000000005</c:v>
                </c:pt>
                <c:pt idx="4062">
                  <c:v>8116.8720000000003</c:v>
                </c:pt>
                <c:pt idx="4063">
                  <c:v>8129.9</c:v>
                </c:pt>
                <c:pt idx="4064">
                  <c:v>8139.6620000000003</c:v>
                </c:pt>
                <c:pt idx="4065">
                  <c:v>8148.357</c:v>
                </c:pt>
                <c:pt idx="4066">
                  <c:v>8151.5290000000005</c:v>
                </c:pt>
                <c:pt idx="4067">
                  <c:v>8159.6509999999998</c:v>
                </c:pt>
                <c:pt idx="4068">
                  <c:v>8170.2439999999997</c:v>
                </c:pt>
                <c:pt idx="4069">
                  <c:v>8151.8339999999998</c:v>
                </c:pt>
                <c:pt idx="4070">
                  <c:v>8103.9210000000003</c:v>
                </c:pt>
                <c:pt idx="4071">
                  <c:v>8122.13</c:v>
                </c:pt>
                <c:pt idx="4072">
                  <c:v>8130.7849999999999</c:v>
                </c:pt>
                <c:pt idx="4073">
                  <c:v>8137.7659999999996</c:v>
                </c:pt>
                <c:pt idx="4074">
                  <c:v>8141.31</c:v>
                </c:pt>
                <c:pt idx="4075">
                  <c:v>8149.5410000000002</c:v>
                </c:pt>
                <c:pt idx="4076">
                  <c:v>8158.3239999999996</c:v>
                </c:pt>
                <c:pt idx="4077">
                  <c:v>8139.7160000000003</c:v>
                </c:pt>
                <c:pt idx="4078">
                  <c:v>8095.4390000000003</c:v>
                </c:pt>
                <c:pt idx="4079">
                  <c:v>8114.4189999999999</c:v>
                </c:pt>
                <c:pt idx="4080">
                  <c:v>8121.64</c:v>
                </c:pt>
                <c:pt idx="4081">
                  <c:v>8128.7730000000001</c:v>
                </c:pt>
                <c:pt idx="4082">
                  <c:v>8133.1440000000002</c:v>
                </c:pt>
                <c:pt idx="4083">
                  <c:v>8142.1930000000002</c:v>
                </c:pt>
                <c:pt idx="4084">
                  <c:v>8150.4470000000001</c:v>
                </c:pt>
                <c:pt idx="4085">
                  <c:v>8146.9359999999997</c:v>
                </c:pt>
                <c:pt idx="4086">
                  <c:v>8087.5249999999996</c:v>
                </c:pt>
                <c:pt idx="4087">
                  <c:v>8098.9989999999998</c:v>
                </c:pt>
                <c:pt idx="4088">
                  <c:v>8108.15</c:v>
                </c:pt>
                <c:pt idx="4089">
                  <c:v>8116.2340000000004</c:v>
                </c:pt>
                <c:pt idx="4090">
                  <c:v>8120.5379999999996</c:v>
                </c:pt>
                <c:pt idx="4091">
                  <c:v>8127.107</c:v>
                </c:pt>
                <c:pt idx="4092">
                  <c:v>8135.4340000000002</c:v>
                </c:pt>
                <c:pt idx="4093">
                  <c:v>8122.2309999999998</c:v>
                </c:pt>
                <c:pt idx="4094">
                  <c:v>8076.5529999999999</c:v>
                </c:pt>
                <c:pt idx="4095">
                  <c:v>8092.4660000000003</c:v>
                </c:pt>
                <c:pt idx="4096">
                  <c:v>8100.2280000000001</c:v>
                </c:pt>
                <c:pt idx="4097">
                  <c:v>8108.3720000000003</c:v>
                </c:pt>
                <c:pt idx="4098">
                  <c:v>8112.1859999999997</c:v>
                </c:pt>
                <c:pt idx="4099">
                  <c:v>8120.58</c:v>
                </c:pt>
                <c:pt idx="4100">
                  <c:v>8128.2730000000001</c:v>
                </c:pt>
                <c:pt idx="4101">
                  <c:v>8085.4449999999997</c:v>
                </c:pt>
                <c:pt idx="4102">
                  <c:v>8071.9530000000004</c:v>
                </c:pt>
                <c:pt idx="4103">
                  <c:v>8086.9229999999998</c:v>
                </c:pt>
                <c:pt idx="4104">
                  <c:v>8094.9290000000001</c:v>
                </c:pt>
                <c:pt idx="4105">
                  <c:v>8099.9709999999995</c:v>
                </c:pt>
                <c:pt idx="4106">
                  <c:v>8104.0280000000002</c:v>
                </c:pt>
                <c:pt idx="4107">
                  <c:v>8113.0389999999998</c:v>
                </c:pt>
                <c:pt idx="4108">
                  <c:v>8119.067</c:v>
                </c:pt>
                <c:pt idx="4109">
                  <c:v>8066.8729999999996</c:v>
                </c:pt>
                <c:pt idx="4110">
                  <c:v>8062.6769999999997</c:v>
                </c:pt>
                <c:pt idx="4111">
                  <c:v>8075.9880000000003</c:v>
                </c:pt>
                <c:pt idx="4112">
                  <c:v>8083.8289999999997</c:v>
                </c:pt>
                <c:pt idx="4113">
                  <c:v>8087.9830000000002</c:v>
                </c:pt>
                <c:pt idx="4114">
                  <c:v>8094.375</c:v>
                </c:pt>
                <c:pt idx="4115">
                  <c:v>8104.692</c:v>
                </c:pt>
                <c:pt idx="4116">
                  <c:v>8092.326</c:v>
                </c:pt>
                <c:pt idx="4117">
                  <c:v>8046.0249999999996</c:v>
                </c:pt>
                <c:pt idx="4118">
                  <c:v>8062.2430000000004</c:v>
                </c:pt>
                <c:pt idx="4119">
                  <c:v>8070.585</c:v>
                </c:pt>
                <c:pt idx="4120">
                  <c:v>8078.1620000000003</c:v>
                </c:pt>
                <c:pt idx="4121">
                  <c:v>8081.8950000000004</c:v>
                </c:pt>
                <c:pt idx="4122">
                  <c:v>8091.6109999999999</c:v>
                </c:pt>
                <c:pt idx="4123">
                  <c:v>8099.5860000000002</c:v>
                </c:pt>
                <c:pt idx="4124">
                  <c:v>8051.7370000000001</c:v>
                </c:pt>
                <c:pt idx="4125">
                  <c:v>8043.3779999999997</c:v>
                </c:pt>
                <c:pt idx="4126">
                  <c:v>8058.3220000000001</c:v>
                </c:pt>
                <c:pt idx="4127">
                  <c:v>8065.982</c:v>
                </c:pt>
                <c:pt idx="4128">
                  <c:v>8070.1989999999996</c:v>
                </c:pt>
                <c:pt idx="4129">
                  <c:v>8077.3829999999998</c:v>
                </c:pt>
                <c:pt idx="4130">
                  <c:v>8087.7749999999996</c:v>
                </c:pt>
                <c:pt idx="4131">
                  <c:v>8065.7439999999997</c:v>
                </c:pt>
                <c:pt idx="4132">
                  <c:v>8026.0540000000001</c:v>
                </c:pt>
                <c:pt idx="4133">
                  <c:v>8043.9840000000004</c:v>
                </c:pt>
                <c:pt idx="4134">
                  <c:v>8051.223</c:v>
                </c:pt>
                <c:pt idx="4135">
                  <c:v>8057.7169999999996</c:v>
                </c:pt>
                <c:pt idx="4136">
                  <c:v>8062.3370000000004</c:v>
                </c:pt>
                <c:pt idx="4137">
                  <c:v>8072.3879999999999</c:v>
                </c:pt>
                <c:pt idx="4138">
                  <c:v>8080.12</c:v>
                </c:pt>
                <c:pt idx="4139">
                  <c:v>8032.95</c:v>
                </c:pt>
                <c:pt idx="4140">
                  <c:v>8019.3630000000003</c:v>
                </c:pt>
                <c:pt idx="4141">
                  <c:v>8035.3019999999997</c:v>
                </c:pt>
                <c:pt idx="4142">
                  <c:v>8042.4610000000002</c:v>
                </c:pt>
                <c:pt idx="4143">
                  <c:v>8047.9840000000004</c:v>
                </c:pt>
                <c:pt idx="4144">
                  <c:v>8053.2060000000001</c:v>
                </c:pt>
                <c:pt idx="4145">
                  <c:v>8064.3280000000004</c:v>
                </c:pt>
                <c:pt idx="4146">
                  <c:v>8063.2950000000001</c:v>
                </c:pt>
                <c:pt idx="4147">
                  <c:v>8006.0360000000001</c:v>
                </c:pt>
                <c:pt idx="4148">
                  <c:v>8014.3760000000002</c:v>
                </c:pt>
                <c:pt idx="4149">
                  <c:v>8025.2820000000002</c:v>
                </c:pt>
                <c:pt idx="4150">
                  <c:v>8032.67</c:v>
                </c:pt>
                <c:pt idx="4151">
                  <c:v>8036.116</c:v>
                </c:pt>
                <c:pt idx="4152">
                  <c:v>8045.2740000000003</c:v>
                </c:pt>
                <c:pt idx="4153">
                  <c:v>8054.7269999999999</c:v>
                </c:pt>
                <c:pt idx="4154">
                  <c:v>8038.2669999999998</c:v>
                </c:pt>
                <c:pt idx="4155">
                  <c:v>7989.0680000000002</c:v>
                </c:pt>
                <c:pt idx="4156">
                  <c:v>8007.067</c:v>
                </c:pt>
                <c:pt idx="4157">
                  <c:v>8014.5230000000001</c:v>
                </c:pt>
                <c:pt idx="4158">
                  <c:v>8021.6329999999998</c:v>
                </c:pt>
                <c:pt idx="4159">
                  <c:v>8027.2169999999996</c:v>
                </c:pt>
                <c:pt idx="4160">
                  <c:v>8037.0110000000004</c:v>
                </c:pt>
                <c:pt idx="4161">
                  <c:v>8045.268</c:v>
                </c:pt>
                <c:pt idx="4162">
                  <c:v>8015.9430000000002</c:v>
                </c:pt>
                <c:pt idx="4163">
                  <c:v>7977.2690000000002</c:v>
                </c:pt>
                <c:pt idx="4164">
                  <c:v>7995.2749999999996</c:v>
                </c:pt>
                <c:pt idx="4165">
                  <c:v>8001.1409999999996</c:v>
                </c:pt>
                <c:pt idx="4166">
                  <c:v>8009.4870000000001</c:v>
                </c:pt>
                <c:pt idx="4167">
                  <c:v>8011.8620000000001</c:v>
                </c:pt>
                <c:pt idx="4168">
                  <c:v>8020.2460000000001</c:v>
                </c:pt>
                <c:pt idx="4169">
                  <c:v>8029.7719999999999</c:v>
                </c:pt>
                <c:pt idx="4170">
                  <c:v>8016.7269999999999</c:v>
                </c:pt>
                <c:pt idx="4171">
                  <c:v>7959.9</c:v>
                </c:pt>
                <c:pt idx="4172">
                  <c:v>7975.8</c:v>
                </c:pt>
                <c:pt idx="4173">
                  <c:v>7983.29</c:v>
                </c:pt>
                <c:pt idx="4174">
                  <c:v>7992.7309999999998</c:v>
                </c:pt>
                <c:pt idx="4175">
                  <c:v>7996.3029999999999</c:v>
                </c:pt>
                <c:pt idx="4176">
                  <c:v>8004.527</c:v>
                </c:pt>
                <c:pt idx="4177">
                  <c:v>8013.4309999999996</c:v>
                </c:pt>
                <c:pt idx="4178">
                  <c:v>7975.8280000000004</c:v>
                </c:pt>
                <c:pt idx="4179">
                  <c:v>7952.3490000000002</c:v>
                </c:pt>
                <c:pt idx="4180">
                  <c:v>7968.38</c:v>
                </c:pt>
                <c:pt idx="4181">
                  <c:v>7976.78</c:v>
                </c:pt>
                <c:pt idx="4182">
                  <c:v>7984.7879999999996</c:v>
                </c:pt>
                <c:pt idx="4183">
                  <c:v>7989.9880000000003</c:v>
                </c:pt>
                <c:pt idx="4184">
                  <c:v>7999.6670000000004</c:v>
                </c:pt>
                <c:pt idx="4185">
                  <c:v>7995.83</c:v>
                </c:pt>
                <c:pt idx="4186">
                  <c:v>7941.69</c:v>
                </c:pt>
                <c:pt idx="4187">
                  <c:v>7952.9170000000004</c:v>
                </c:pt>
                <c:pt idx="4188">
                  <c:v>7962.7039999999997</c:v>
                </c:pt>
                <c:pt idx="4189">
                  <c:v>7972.2269999999999</c:v>
                </c:pt>
                <c:pt idx="4190">
                  <c:v>7976.27</c:v>
                </c:pt>
                <c:pt idx="4191">
                  <c:v>7983.4470000000001</c:v>
                </c:pt>
                <c:pt idx="4192">
                  <c:v>7992.1369999999997</c:v>
                </c:pt>
                <c:pt idx="4193">
                  <c:v>7957.0129999999999</c:v>
                </c:pt>
                <c:pt idx="4194">
                  <c:v>7934.2340000000004</c:v>
                </c:pt>
                <c:pt idx="4195">
                  <c:v>7950.4030000000002</c:v>
                </c:pt>
                <c:pt idx="4196">
                  <c:v>7959.7489999999998</c:v>
                </c:pt>
                <c:pt idx="4197">
                  <c:v>7966.74</c:v>
                </c:pt>
                <c:pt idx="4198">
                  <c:v>7971.8519999999999</c:v>
                </c:pt>
                <c:pt idx="4199">
                  <c:v>7981.8630000000003</c:v>
                </c:pt>
                <c:pt idx="4200">
                  <c:v>7977.3649999999998</c:v>
                </c:pt>
                <c:pt idx="4201">
                  <c:v>7925.6379999999999</c:v>
                </c:pt>
                <c:pt idx="4202">
                  <c:v>7937.4459999999999</c:v>
                </c:pt>
                <c:pt idx="4203">
                  <c:v>7948.1719999999996</c:v>
                </c:pt>
                <c:pt idx="4204">
                  <c:v>7956.4669999999996</c:v>
                </c:pt>
                <c:pt idx="4205">
                  <c:v>7961.4530000000004</c:v>
                </c:pt>
                <c:pt idx="4206">
                  <c:v>7970.42</c:v>
                </c:pt>
                <c:pt idx="4207">
                  <c:v>7978.6689999999999</c:v>
                </c:pt>
                <c:pt idx="4208">
                  <c:v>7942.09</c:v>
                </c:pt>
                <c:pt idx="4209">
                  <c:v>7920.9539999999997</c:v>
                </c:pt>
                <c:pt idx="4210">
                  <c:v>7938.61</c:v>
                </c:pt>
                <c:pt idx="4211">
                  <c:v>7946.8109999999997</c:v>
                </c:pt>
                <c:pt idx="4212">
                  <c:v>7953.4380000000001</c:v>
                </c:pt>
                <c:pt idx="4213">
                  <c:v>7958.4189999999999</c:v>
                </c:pt>
                <c:pt idx="4214">
                  <c:v>7967.9780000000001</c:v>
                </c:pt>
                <c:pt idx="4215">
                  <c:v>7972.4880000000003</c:v>
                </c:pt>
                <c:pt idx="4216">
                  <c:v>7921.1360000000004</c:v>
                </c:pt>
                <c:pt idx="4217">
                  <c:v>7919.47</c:v>
                </c:pt>
                <c:pt idx="4218">
                  <c:v>7934.02</c:v>
                </c:pt>
                <c:pt idx="4219">
                  <c:v>7941.2070000000003</c:v>
                </c:pt>
                <c:pt idx="4220">
                  <c:v>7946.7740000000003</c:v>
                </c:pt>
                <c:pt idx="4221">
                  <c:v>7950.5919999999996</c:v>
                </c:pt>
                <c:pt idx="4222">
                  <c:v>7961.009</c:v>
                </c:pt>
                <c:pt idx="4223">
                  <c:v>7968.88</c:v>
                </c:pt>
                <c:pt idx="4224">
                  <c:v>7954.9430000000002</c:v>
                </c:pt>
                <c:pt idx="4225">
                  <c:v>7904.3109999999997</c:v>
                </c:pt>
                <c:pt idx="4226">
                  <c:v>7920.7659999999996</c:v>
                </c:pt>
                <c:pt idx="4227">
                  <c:v>7928.241</c:v>
                </c:pt>
                <c:pt idx="4228">
                  <c:v>7937.402</c:v>
                </c:pt>
                <c:pt idx="4229">
                  <c:v>7941.41</c:v>
                </c:pt>
                <c:pt idx="4230">
                  <c:v>7949.4059999999999</c:v>
                </c:pt>
                <c:pt idx="4231">
                  <c:v>7957.8890000000001</c:v>
                </c:pt>
                <c:pt idx="4232">
                  <c:v>7950.7449999999999</c:v>
                </c:pt>
                <c:pt idx="4233">
                  <c:v>7896.4769999999999</c:v>
                </c:pt>
                <c:pt idx="4234">
                  <c:v>7910.0929999999998</c:v>
                </c:pt>
                <c:pt idx="4235">
                  <c:v>7919.1670000000004</c:v>
                </c:pt>
                <c:pt idx="4236">
                  <c:v>7928.3969999999999</c:v>
                </c:pt>
                <c:pt idx="4237">
                  <c:v>7931.5219999999999</c:v>
                </c:pt>
                <c:pt idx="4238">
                  <c:v>7938.9780000000001</c:v>
                </c:pt>
                <c:pt idx="4239">
                  <c:v>7948.4889999999996</c:v>
                </c:pt>
                <c:pt idx="4240">
                  <c:v>7937.1210000000001</c:v>
                </c:pt>
                <c:pt idx="4241">
                  <c:v>7887.9250000000002</c:v>
                </c:pt>
                <c:pt idx="4242">
                  <c:v>7904.1019999999999</c:v>
                </c:pt>
                <c:pt idx="4243">
                  <c:v>7912.808</c:v>
                </c:pt>
                <c:pt idx="4244">
                  <c:v>7920.5889999999999</c:v>
                </c:pt>
                <c:pt idx="4245">
                  <c:v>7925.0590000000002</c:v>
                </c:pt>
                <c:pt idx="4246">
                  <c:v>7933.9449999999997</c:v>
                </c:pt>
                <c:pt idx="4247">
                  <c:v>7943.3029999999999</c:v>
                </c:pt>
                <c:pt idx="4248">
                  <c:v>7907.0770000000002</c:v>
                </c:pt>
                <c:pt idx="4249">
                  <c:v>7883.2520000000004</c:v>
                </c:pt>
                <c:pt idx="4250">
                  <c:v>7900.5370000000003</c:v>
                </c:pt>
                <c:pt idx="4251">
                  <c:v>7908.3059999999996</c:v>
                </c:pt>
                <c:pt idx="4252">
                  <c:v>7913.8440000000001</c:v>
                </c:pt>
                <c:pt idx="4253">
                  <c:v>7919.4279999999999</c:v>
                </c:pt>
                <c:pt idx="4254">
                  <c:v>7930.1940000000004</c:v>
                </c:pt>
                <c:pt idx="4255">
                  <c:v>7932.6779999999999</c:v>
                </c:pt>
                <c:pt idx="4256">
                  <c:v>7876.4629999999997</c:v>
                </c:pt>
                <c:pt idx="4257">
                  <c:v>7881.6390000000001</c:v>
                </c:pt>
                <c:pt idx="4258">
                  <c:v>7893.61</c:v>
                </c:pt>
                <c:pt idx="4259">
                  <c:v>7902.0140000000001</c:v>
                </c:pt>
                <c:pt idx="4260">
                  <c:v>7905.6580000000004</c:v>
                </c:pt>
                <c:pt idx="4261">
                  <c:v>7911.9880000000003</c:v>
                </c:pt>
                <c:pt idx="4262">
                  <c:v>7923.1229999999996</c:v>
                </c:pt>
                <c:pt idx="4263">
                  <c:v>7930.03</c:v>
                </c:pt>
                <c:pt idx="4264">
                  <c:v>7891.17</c:v>
                </c:pt>
                <c:pt idx="4265">
                  <c:v>7865.5429999999997</c:v>
                </c:pt>
                <c:pt idx="4266">
                  <c:v>7882.8919999999998</c:v>
                </c:pt>
                <c:pt idx="4267">
                  <c:v>7889.0209999999997</c:v>
                </c:pt>
                <c:pt idx="4268">
                  <c:v>7896.5460000000003</c:v>
                </c:pt>
                <c:pt idx="4269">
                  <c:v>7899.4189999999999</c:v>
                </c:pt>
                <c:pt idx="4270">
                  <c:v>7909.1940000000004</c:v>
                </c:pt>
                <c:pt idx="4271">
                  <c:v>7917.4610000000002</c:v>
                </c:pt>
                <c:pt idx="4272">
                  <c:v>7922.982</c:v>
                </c:pt>
                <c:pt idx="4273">
                  <c:v>7862.9579999999996</c:v>
                </c:pt>
                <c:pt idx="4274">
                  <c:v>7857.7579999999998</c:v>
                </c:pt>
                <c:pt idx="4275">
                  <c:v>7871.4520000000002</c:v>
                </c:pt>
                <c:pt idx="4276">
                  <c:v>7880.2</c:v>
                </c:pt>
                <c:pt idx="4277">
                  <c:v>7886.17</c:v>
                </c:pt>
                <c:pt idx="4278">
                  <c:v>7890.8530000000001</c:v>
                </c:pt>
                <c:pt idx="4279">
                  <c:v>7901.1779999999999</c:v>
                </c:pt>
                <c:pt idx="4280">
                  <c:v>7909.759</c:v>
                </c:pt>
                <c:pt idx="4281">
                  <c:v>7871.4340000000002</c:v>
                </c:pt>
                <c:pt idx="4282">
                  <c:v>7840.7470000000003</c:v>
                </c:pt>
                <c:pt idx="4283">
                  <c:v>7859.4960000000001</c:v>
                </c:pt>
                <c:pt idx="4284">
                  <c:v>7867.268</c:v>
                </c:pt>
                <c:pt idx="4285">
                  <c:v>7874.6930000000002</c:v>
                </c:pt>
                <c:pt idx="4286">
                  <c:v>7876.3040000000001</c:v>
                </c:pt>
                <c:pt idx="4287">
                  <c:v>7886.1049999999996</c:v>
                </c:pt>
                <c:pt idx="4288">
                  <c:v>7895.2240000000002</c:v>
                </c:pt>
                <c:pt idx="4289">
                  <c:v>7896.5320000000002</c:v>
                </c:pt>
                <c:pt idx="4290">
                  <c:v>7837.0240000000003</c:v>
                </c:pt>
                <c:pt idx="4291">
                  <c:v>7841.35</c:v>
                </c:pt>
                <c:pt idx="4292">
                  <c:v>7852.6090000000004</c:v>
                </c:pt>
                <c:pt idx="4293">
                  <c:v>7860.5529999999999</c:v>
                </c:pt>
                <c:pt idx="4294">
                  <c:v>7866.1329999999998</c:v>
                </c:pt>
                <c:pt idx="4295">
                  <c:v>7870.3620000000001</c:v>
                </c:pt>
                <c:pt idx="4296">
                  <c:v>7879.7610000000004</c:v>
                </c:pt>
                <c:pt idx="4297">
                  <c:v>7888.2780000000002</c:v>
                </c:pt>
                <c:pt idx="4298">
                  <c:v>7869.3530000000001</c:v>
                </c:pt>
                <c:pt idx="4299">
                  <c:v>7819.7969999999996</c:v>
                </c:pt>
                <c:pt idx="4300">
                  <c:v>7837.7079999999996</c:v>
                </c:pt>
                <c:pt idx="4301">
                  <c:v>7845.4870000000001</c:v>
                </c:pt>
                <c:pt idx="4302">
                  <c:v>7855.0060000000003</c:v>
                </c:pt>
                <c:pt idx="4303">
                  <c:v>7858.1350000000002</c:v>
                </c:pt>
                <c:pt idx="4304">
                  <c:v>7865.6459999999997</c:v>
                </c:pt>
                <c:pt idx="4305">
                  <c:v>7876.2420000000002</c:v>
                </c:pt>
                <c:pt idx="4306">
                  <c:v>7875.2550000000001</c:v>
                </c:pt>
                <c:pt idx="4307">
                  <c:v>7816.259</c:v>
                </c:pt>
                <c:pt idx="4308">
                  <c:v>7826.0389999999998</c:v>
                </c:pt>
                <c:pt idx="4309">
                  <c:v>7836.9610000000002</c:v>
                </c:pt>
                <c:pt idx="4310">
                  <c:v>7845.357</c:v>
                </c:pt>
                <c:pt idx="4311">
                  <c:v>7848.7640000000001</c:v>
                </c:pt>
                <c:pt idx="4312">
                  <c:v>7853.4139999999998</c:v>
                </c:pt>
                <c:pt idx="4313">
                  <c:v>7864.9059999999999</c:v>
                </c:pt>
                <c:pt idx="4314">
                  <c:v>7872.3940000000002</c:v>
                </c:pt>
                <c:pt idx="4315">
                  <c:v>7839.2740000000003</c:v>
                </c:pt>
                <c:pt idx="4316">
                  <c:v>7805.2269999999999</c:v>
                </c:pt>
                <c:pt idx="4317">
                  <c:v>7823.83</c:v>
                </c:pt>
                <c:pt idx="4318">
                  <c:v>7830.335</c:v>
                </c:pt>
                <c:pt idx="4319">
                  <c:v>7839.43</c:v>
                </c:pt>
                <c:pt idx="4320">
                  <c:v>7841.5039999999999</c:v>
                </c:pt>
                <c:pt idx="4321">
                  <c:v>7849.5940000000001</c:v>
                </c:pt>
                <c:pt idx="4322">
                  <c:v>7858.902</c:v>
                </c:pt>
                <c:pt idx="4323">
                  <c:v>7864.3230000000003</c:v>
                </c:pt>
                <c:pt idx="4324">
                  <c:v>7808.6459999999997</c:v>
                </c:pt>
                <c:pt idx="4325">
                  <c:v>7804.4269999999997</c:v>
                </c:pt>
                <c:pt idx="4326">
                  <c:v>7817.5659999999998</c:v>
                </c:pt>
                <c:pt idx="4327">
                  <c:v>7826.8040000000001</c:v>
                </c:pt>
                <c:pt idx="4328">
                  <c:v>7833.7870000000003</c:v>
                </c:pt>
                <c:pt idx="4329">
                  <c:v>7837.0820000000003</c:v>
                </c:pt>
                <c:pt idx="4330">
                  <c:v>7846.9030000000002</c:v>
                </c:pt>
                <c:pt idx="4331">
                  <c:v>7855.7690000000002</c:v>
                </c:pt>
                <c:pt idx="4332">
                  <c:v>7843.0219999999999</c:v>
                </c:pt>
                <c:pt idx="4333">
                  <c:v>7787.5209999999997</c:v>
                </c:pt>
                <c:pt idx="4334">
                  <c:v>7805.1260000000002</c:v>
                </c:pt>
                <c:pt idx="4335">
                  <c:v>7813.9549999999999</c:v>
                </c:pt>
                <c:pt idx="4336">
                  <c:v>7822.0050000000001</c:v>
                </c:pt>
                <c:pt idx="4337">
                  <c:v>7824.6750000000002</c:v>
                </c:pt>
                <c:pt idx="4338">
                  <c:v>7830.0789999999997</c:v>
                </c:pt>
                <c:pt idx="4339">
                  <c:v>7840.4650000000001</c:v>
                </c:pt>
                <c:pt idx="4340">
                  <c:v>7847.8909999999996</c:v>
                </c:pt>
                <c:pt idx="4341">
                  <c:v>7817.8760000000002</c:v>
                </c:pt>
                <c:pt idx="4342">
                  <c:v>7782.3249999999998</c:v>
                </c:pt>
                <c:pt idx="4343">
                  <c:v>7800.3519999999999</c:v>
                </c:pt>
                <c:pt idx="4344">
                  <c:v>7806.616</c:v>
                </c:pt>
                <c:pt idx="4345">
                  <c:v>7816.1319999999996</c:v>
                </c:pt>
                <c:pt idx="4346">
                  <c:v>7817.5389999999998</c:v>
                </c:pt>
                <c:pt idx="4347">
                  <c:v>7824.067</c:v>
                </c:pt>
                <c:pt idx="4348">
                  <c:v>7833.3119999999999</c:v>
                </c:pt>
                <c:pt idx="4349">
                  <c:v>7840.8010000000004</c:v>
                </c:pt>
                <c:pt idx="4350">
                  <c:v>7786.88</c:v>
                </c:pt>
                <c:pt idx="4351">
                  <c:v>7779.3980000000001</c:v>
                </c:pt>
                <c:pt idx="4352">
                  <c:v>7794.027</c:v>
                </c:pt>
                <c:pt idx="4353">
                  <c:v>7801.7719999999999</c:v>
                </c:pt>
                <c:pt idx="4354">
                  <c:v>7808.4939999999997</c:v>
                </c:pt>
                <c:pt idx="4355">
                  <c:v>7809.8940000000002</c:v>
                </c:pt>
                <c:pt idx="4356">
                  <c:v>7819.5429999999997</c:v>
                </c:pt>
                <c:pt idx="4357">
                  <c:v>7830.2839999999997</c:v>
                </c:pt>
                <c:pt idx="4358">
                  <c:v>7830.7280000000001</c:v>
                </c:pt>
                <c:pt idx="4359">
                  <c:v>7770.5190000000002</c:v>
                </c:pt>
                <c:pt idx="4360">
                  <c:v>7777.0429999999997</c:v>
                </c:pt>
                <c:pt idx="4361">
                  <c:v>7788.6719999999996</c:v>
                </c:pt>
                <c:pt idx="4362">
                  <c:v>7796.1639999999998</c:v>
                </c:pt>
                <c:pt idx="4363">
                  <c:v>7802.3140000000003</c:v>
                </c:pt>
                <c:pt idx="4364">
                  <c:v>7805.4520000000002</c:v>
                </c:pt>
                <c:pt idx="4365">
                  <c:v>7814.826</c:v>
                </c:pt>
                <c:pt idx="4366">
                  <c:v>7823.4369999999999</c:v>
                </c:pt>
                <c:pt idx="4367">
                  <c:v>7815.1289999999999</c:v>
                </c:pt>
                <c:pt idx="4368">
                  <c:v>7757.1350000000002</c:v>
                </c:pt>
                <c:pt idx="4369">
                  <c:v>7771.0929999999998</c:v>
                </c:pt>
                <c:pt idx="4370">
                  <c:v>7779.482</c:v>
                </c:pt>
                <c:pt idx="4371">
                  <c:v>7789.982</c:v>
                </c:pt>
                <c:pt idx="4372">
                  <c:v>7794.8720000000003</c:v>
                </c:pt>
                <c:pt idx="4373">
                  <c:v>7799.902</c:v>
                </c:pt>
                <c:pt idx="4374">
                  <c:v>7810.357</c:v>
                </c:pt>
                <c:pt idx="4375">
                  <c:v>7818.0259999999998</c:v>
                </c:pt>
                <c:pt idx="4376">
                  <c:v>7768.0969999999998</c:v>
                </c:pt>
                <c:pt idx="4377">
                  <c:v>7755.1049999999996</c:v>
                </c:pt>
                <c:pt idx="4378">
                  <c:v>7772.2470000000003</c:v>
                </c:pt>
                <c:pt idx="4379">
                  <c:v>7780.3639999999996</c:v>
                </c:pt>
                <c:pt idx="4380">
                  <c:v>7787.2730000000001</c:v>
                </c:pt>
                <c:pt idx="4381">
                  <c:v>7788.0039999999999</c:v>
                </c:pt>
                <c:pt idx="4382">
                  <c:v>7797.598</c:v>
                </c:pt>
                <c:pt idx="4383">
                  <c:v>7806.5860000000002</c:v>
                </c:pt>
                <c:pt idx="4384">
                  <c:v>7811.2529999999997</c:v>
                </c:pt>
                <c:pt idx="4385">
                  <c:v>7757.4380000000001</c:v>
                </c:pt>
                <c:pt idx="4386">
                  <c:v>7749.9939999999997</c:v>
                </c:pt>
                <c:pt idx="4387">
                  <c:v>7763.8370000000004</c:v>
                </c:pt>
                <c:pt idx="4388">
                  <c:v>7771.38</c:v>
                </c:pt>
                <c:pt idx="4389">
                  <c:v>7779.3609999999999</c:v>
                </c:pt>
                <c:pt idx="4390">
                  <c:v>7780.7269999999999</c:v>
                </c:pt>
                <c:pt idx="4391">
                  <c:v>7789.4629999999997</c:v>
                </c:pt>
                <c:pt idx="4392">
                  <c:v>7798.442</c:v>
                </c:pt>
                <c:pt idx="4393">
                  <c:v>7799.9139999999998</c:v>
                </c:pt>
                <c:pt idx="4394">
                  <c:v>7740.0420000000004</c:v>
                </c:pt>
                <c:pt idx="4395">
                  <c:v>7746.9489999999996</c:v>
                </c:pt>
                <c:pt idx="4396">
                  <c:v>7758.174</c:v>
                </c:pt>
                <c:pt idx="4397">
                  <c:v>7766.8810000000003</c:v>
                </c:pt>
                <c:pt idx="4398">
                  <c:v>7770.9790000000003</c:v>
                </c:pt>
                <c:pt idx="4399">
                  <c:v>7775.3280000000004</c:v>
                </c:pt>
                <c:pt idx="4400">
                  <c:v>7786.7070000000003</c:v>
                </c:pt>
                <c:pt idx="4401">
                  <c:v>7795.7060000000001</c:v>
                </c:pt>
                <c:pt idx="4402">
                  <c:v>7758.5929999999998</c:v>
                </c:pt>
                <c:pt idx="4403">
                  <c:v>7730.3739999999998</c:v>
                </c:pt>
                <c:pt idx="4404">
                  <c:v>7748.692</c:v>
                </c:pt>
                <c:pt idx="4405">
                  <c:v>7755.65</c:v>
                </c:pt>
                <c:pt idx="4406">
                  <c:v>7763.8310000000001</c:v>
                </c:pt>
                <c:pt idx="4407">
                  <c:v>7765.2309999999998</c:v>
                </c:pt>
                <c:pt idx="4408">
                  <c:v>7773.2960000000003</c:v>
                </c:pt>
                <c:pt idx="4409">
                  <c:v>7782.0929999999998</c:v>
                </c:pt>
                <c:pt idx="4410">
                  <c:v>7787.5910000000003</c:v>
                </c:pt>
                <c:pt idx="4411">
                  <c:v>7734.6</c:v>
                </c:pt>
                <c:pt idx="4412">
                  <c:v>7731.0510000000004</c:v>
                </c:pt>
                <c:pt idx="4413">
                  <c:v>7743.5590000000002</c:v>
                </c:pt>
                <c:pt idx="4414">
                  <c:v>7751.3590000000004</c:v>
                </c:pt>
                <c:pt idx="4415">
                  <c:v>7759.5119999999997</c:v>
                </c:pt>
                <c:pt idx="4416">
                  <c:v>7760.7730000000001</c:v>
                </c:pt>
                <c:pt idx="4417">
                  <c:v>7770.2809999999999</c:v>
                </c:pt>
                <c:pt idx="4418">
                  <c:v>7780.1580000000004</c:v>
                </c:pt>
                <c:pt idx="4419">
                  <c:v>7771.8879999999999</c:v>
                </c:pt>
                <c:pt idx="4420">
                  <c:v>7716.9449999999997</c:v>
                </c:pt>
                <c:pt idx="4421">
                  <c:v>7731.2579999999998</c:v>
                </c:pt>
                <c:pt idx="4422">
                  <c:v>7741.384</c:v>
                </c:pt>
                <c:pt idx="4423">
                  <c:v>7750.4740000000002</c:v>
                </c:pt>
                <c:pt idx="4424">
                  <c:v>7754.335</c:v>
                </c:pt>
                <c:pt idx="4425">
                  <c:v>7757.598</c:v>
                </c:pt>
                <c:pt idx="4426">
                  <c:v>7768.0249999999996</c:v>
                </c:pt>
                <c:pt idx="4427">
                  <c:v>7775.7650000000003</c:v>
                </c:pt>
                <c:pt idx="4428">
                  <c:v>7743.8540000000003</c:v>
                </c:pt>
                <c:pt idx="4429">
                  <c:v>7712.7629999999999</c:v>
                </c:pt>
                <c:pt idx="4430">
                  <c:v>7731.4120000000003</c:v>
                </c:pt>
                <c:pt idx="4431">
                  <c:v>7737.5730000000003</c:v>
                </c:pt>
                <c:pt idx="4432">
                  <c:v>7746.9709999999995</c:v>
                </c:pt>
                <c:pt idx="4433">
                  <c:v>7748.2610000000004</c:v>
                </c:pt>
                <c:pt idx="4434">
                  <c:v>7755.52</c:v>
                </c:pt>
                <c:pt idx="4435">
                  <c:v>7764.0709999999999</c:v>
                </c:pt>
                <c:pt idx="4436">
                  <c:v>7769.6109999999999</c:v>
                </c:pt>
                <c:pt idx="4437">
                  <c:v>7718.1930000000002</c:v>
                </c:pt>
                <c:pt idx="4438">
                  <c:v>7712.951</c:v>
                </c:pt>
                <c:pt idx="4439">
                  <c:v>7725.9709999999995</c:v>
                </c:pt>
                <c:pt idx="4440">
                  <c:v>7734.317</c:v>
                </c:pt>
                <c:pt idx="4441">
                  <c:v>7742.2219999999998</c:v>
                </c:pt>
                <c:pt idx="4442">
                  <c:v>7742.8429999999998</c:v>
                </c:pt>
                <c:pt idx="4443">
                  <c:v>7751.5360000000001</c:v>
                </c:pt>
                <c:pt idx="4444">
                  <c:v>7762.1980000000003</c:v>
                </c:pt>
                <c:pt idx="4445">
                  <c:v>7761.7879999999996</c:v>
                </c:pt>
                <c:pt idx="4446">
                  <c:v>7704.9620000000004</c:v>
                </c:pt>
                <c:pt idx="4447">
                  <c:v>7714.2740000000003</c:v>
                </c:pt>
                <c:pt idx="4448">
                  <c:v>7724.9279999999999</c:v>
                </c:pt>
                <c:pt idx="4449">
                  <c:v>7733.1819999999998</c:v>
                </c:pt>
                <c:pt idx="4450">
                  <c:v>7738.36</c:v>
                </c:pt>
                <c:pt idx="4451">
                  <c:v>7740.3180000000002</c:v>
                </c:pt>
                <c:pt idx="4452">
                  <c:v>7751.442</c:v>
                </c:pt>
                <c:pt idx="4453">
                  <c:v>7759.7359999999999</c:v>
                </c:pt>
                <c:pt idx="4454">
                  <c:v>7739.3519999999999</c:v>
                </c:pt>
                <c:pt idx="4455">
                  <c:v>7698.8649999999998</c:v>
                </c:pt>
                <c:pt idx="4456">
                  <c:v>7715.9359999999997</c:v>
                </c:pt>
                <c:pt idx="4457">
                  <c:v>7722.6639999999998</c:v>
                </c:pt>
                <c:pt idx="4458">
                  <c:v>7732.4579999999996</c:v>
                </c:pt>
                <c:pt idx="4459">
                  <c:v>7735.3689999999997</c:v>
                </c:pt>
                <c:pt idx="4460">
                  <c:v>7740.9679999999998</c:v>
                </c:pt>
                <c:pt idx="4461">
                  <c:v>7751.1890000000003</c:v>
                </c:pt>
                <c:pt idx="4462">
                  <c:v>7759.2929999999997</c:v>
                </c:pt>
                <c:pt idx="4463">
                  <c:v>7715.5259999999998</c:v>
                </c:pt>
                <c:pt idx="4464">
                  <c:v>7699.6689999999999</c:v>
                </c:pt>
                <c:pt idx="4465">
                  <c:v>7715.4750000000004</c:v>
                </c:pt>
                <c:pt idx="4466">
                  <c:v>7723.7209999999995</c:v>
                </c:pt>
                <c:pt idx="4467">
                  <c:v>7731.4160000000002</c:v>
                </c:pt>
                <c:pt idx="4468">
                  <c:v>7732.3069999999998</c:v>
                </c:pt>
                <c:pt idx="4469">
                  <c:v>7741.1629999999996</c:v>
                </c:pt>
                <c:pt idx="4470">
                  <c:v>7750.9859999999999</c:v>
                </c:pt>
                <c:pt idx="4471">
                  <c:v>7746.5640000000003</c:v>
                </c:pt>
                <c:pt idx="4472">
                  <c:v>7695.1360000000004</c:v>
                </c:pt>
                <c:pt idx="4473">
                  <c:v>7708.43</c:v>
                </c:pt>
                <c:pt idx="4474">
                  <c:v>7717.5529999999999</c:v>
                </c:pt>
                <c:pt idx="4475">
                  <c:v>7725.5469999999996</c:v>
                </c:pt>
                <c:pt idx="4476">
                  <c:v>7730.6589999999997</c:v>
                </c:pt>
                <c:pt idx="4477">
                  <c:v>7732.4679999999998</c:v>
                </c:pt>
                <c:pt idx="4478">
                  <c:v>7742.3249999999998</c:v>
                </c:pt>
                <c:pt idx="4479">
                  <c:v>7750.5169999999998</c:v>
                </c:pt>
                <c:pt idx="4480">
                  <c:v>7729.4809999999998</c:v>
                </c:pt>
                <c:pt idx="4481">
                  <c:v>7692.8630000000003</c:v>
                </c:pt>
                <c:pt idx="4482">
                  <c:v>7709.607</c:v>
                </c:pt>
                <c:pt idx="4483">
                  <c:v>7717.0249999999996</c:v>
                </c:pt>
                <c:pt idx="4484">
                  <c:v>7726.5020000000004</c:v>
                </c:pt>
                <c:pt idx="4485">
                  <c:v>7728.4049999999997</c:v>
                </c:pt>
                <c:pt idx="4486">
                  <c:v>7732.8869999999997</c:v>
                </c:pt>
                <c:pt idx="4487">
                  <c:v>7743.4120000000003</c:v>
                </c:pt>
                <c:pt idx="4488">
                  <c:v>7750.1379999999999</c:v>
                </c:pt>
                <c:pt idx="4489">
                  <c:v>7701.8149999999996</c:v>
                </c:pt>
                <c:pt idx="4490">
                  <c:v>7696.5619999999999</c:v>
                </c:pt>
                <c:pt idx="4491">
                  <c:v>7710.6679999999997</c:v>
                </c:pt>
                <c:pt idx="4492">
                  <c:v>7718.3919999999998</c:v>
                </c:pt>
                <c:pt idx="4493">
                  <c:v>7725.8580000000002</c:v>
                </c:pt>
                <c:pt idx="4494">
                  <c:v>7725.6779999999999</c:v>
                </c:pt>
                <c:pt idx="4495">
                  <c:v>7734.9489999999996</c:v>
                </c:pt>
                <c:pt idx="4496">
                  <c:v>7744.4920000000002</c:v>
                </c:pt>
                <c:pt idx="4497">
                  <c:v>7741.12</c:v>
                </c:pt>
                <c:pt idx="4498">
                  <c:v>7690.4920000000002</c:v>
                </c:pt>
                <c:pt idx="4499">
                  <c:v>7702.1490000000003</c:v>
                </c:pt>
                <c:pt idx="4500">
                  <c:v>7711.2470000000003</c:v>
                </c:pt>
                <c:pt idx="4501">
                  <c:v>7719.3379999999997</c:v>
                </c:pt>
                <c:pt idx="4502">
                  <c:v>7725.7160000000003</c:v>
                </c:pt>
                <c:pt idx="4503">
                  <c:v>7727.0709999999999</c:v>
                </c:pt>
                <c:pt idx="4504">
                  <c:v>7736.5969999999998</c:v>
                </c:pt>
                <c:pt idx="4505">
                  <c:v>7745.4809999999998</c:v>
                </c:pt>
                <c:pt idx="4506">
                  <c:v>7731.1170000000002</c:v>
                </c:pt>
                <c:pt idx="4507">
                  <c:v>7686.4920000000002</c:v>
                </c:pt>
                <c:pt idx="4508">
                  <c:v>7701.9719999999998</c:v>
                </c:pt>
                <c:pt idx="4509">
                  <c:v>7710.6090000000004</c:v>
                </c:pt>
                <c:pt idx="4510">
                  <c:v>7720.6409999999996</c:v>
                </c:pt>
                <c:pt idx="4511">
                  <c:v>7723.7849999999999</c:v>
                </c:pt>
                <c:pt idx="4512">
                  <c:v>7727.3590000000004</c:v>
                </c:pt>
                <c:pt idx="4513">
                  <c:v>7737.6629999999996</c:v>
                </c:pt>
                <c:pt idx="4514">
                  <c:v>7746.0569999999998</c:v>
                </c:pt>
                <c:pt idx="4515">
                  <c:v>7710.3789999999999</c:v>
                </c:pt>
                <c:pt idx="4516">
                  <c:v>7688.9139999999998</c:v>
                </c:pt>
                <c:pt idx="4517">
                  <c:v>7706.652</c:v>
                </c:pt>
                <c:pt idx="4518">
                  <c:v>7713.415</c:v>
                </c:pt>
                <c:pt idx="4519">
                  <c:v>7721.8739999999998</c:v>
                </c:pt>
                <c:pt idx="4520">
                  <c:v>7721.1850000000004</c:v>
                </c:pt>
                <c:pt idx="4521">
                  <c:v>7728.8320000000003</c:v>
                </c:pt>
                <c:pt idx="4522">
                  <c:v>7737.7560000000003</c:v>
                </c:pt>
                <c:pt idx="4523">
                  <c:v>7744.875</c:v>
                </c:pt>
                <c:pt idx="4524">
                  <c:v>7702.1890000000003</c:v>
                </c:pt>
                <c:pt idx="4525">
                  <c:v>7687.7309999999998</c:v>
                </c:pt>
                <c:pt idx="4526">
                  <c:v>7702.6059999999998</c:v>
                </c:pt>
                <c:pt idx="4527">
                  <c:v>7710.1980000000003</c:v>
                </c:pt>
                <c:pt idx="4528">
                  <c:v>7718.3950000000004</c:v>
                </c:pt>
                <c:pt idx="4529">
                  <c:v>7719.201</c:v>
                </c:pt>
                <c:pt idx="4530">
                  <c:v>7728.0079999999998</c:v>
                </c:pt>
                <c:pt idx="4531">
                  <c:v>7738.3389999999999</c:v>
                </c:pt>
                <c:pt idx="4532">
                  <c:v>7744.71</c:v>
                </c:pt>
                <c:pt idx="4533">
                  <c:v>7695.1040000000003</c:v>
                </c:pt>
                <c:pt idx="4534">
                  <c:v>7687.348</c:v>
                </c:pt>
                <c:pt idx="4535">
                  <c:v>7702.067</c:v>
                </c:pt>
                <c:pt idx="4536">
                  <c:v>7709.3950000000004</c:v>
                </c:pt>
                <c:pt idx="4537">
                  <c:v>7716.1409999999996</c:v>
                </c:pt>
                <c:pt idx="4538">
                  <c:v>7717.3220000000001</c:v>
                </c:pt>
                <c:pt idx="4539">
                  <c:v>7727.201</c:v>
                </c:pt>
                <c:pt idx="4540">
                  <c:v>7735.8159999999998</c:v>
                </c:pt>
                <c:pt idx="4541">
                  <c:v>7736.5330000000004</c:v>
                </c:pt>
                <c:pt idx="4542">
                  <c:v>7682.4030000000002</c:v>
                </c:pt>
                <c:pt idx="4543">
                  <c:v>7689.0910000000003</c:v>
                </c:pt>
                <c:pt idx="4544">
                  <c:v>7699.1629999999996</c:v>
                </c:pt>
                <c:pt idx="4545">
                  <c:v>7707.241</c:v>
                </c:pt>
                <c:pt idx="4546">
                  <c:v>7712.5360000000001</c:v>
                </c:pt>
                <c:pt idx="4547">
                  <c:v>7714.6970000000001</c:v>
                </c:pt>
                <c:pt idx="4548">
                  <c:v>7724.3519999999999</c:v>
                </c:pt>
                <c:pt idx="4549">
                  <c:v>7733.1170000000002</c:v>
                </c:pt>
                <c:pt idx="4550">
                  <c:v>7711.6270000000004</c:v>
                </c:pt>
                <c:pt idx="4551">
                  <c:v>7675.4340000000002</c:v>
                </c:pt>
                <c:pt idx="4552">
                  <c:v>7692.0339999999997</c:v>
                </c:pt>
                <c:pt idx="4553">
                  <c:v>7701.0590000000002</c:v>
                </c:pt>
                <c:pt idx="4554">
                  <c:v>7709.6850000000004</c:v>
                </c:pt>
                <c:pt idx="4555">
                  <c:v>7710.2280000000001</c:v>
                </c:pt>
                <c:pt idx="4556">
                  <c:v>7717.3</c:v>
                </c:pt>
                <c:pt idx="4557">
                  <c:v>7727.0429999999997</c:v>
                </c:pt>
                <c:pt idx="4558">
                  <c:v>7725.8509999999997</c:v>
                </c:pt>
                <c:pt idx="4559">
                  <c:v>7674.9690000000001</c:v>
                </c:pt>
                <c:pt idx="4560">
                  <c:v>7684.3829999999998</c:v>
                </c:pt>
                <c:pt idx="4561">
                  <c:v>7696.5020000000004</c:v>
                </c:pt>
                <c:pt idx="4562">
                  <c:v>7704.6270000000004</c:v>
                </c:pt>
                <c:pt idx="4563">
                  <c:v>7708.7809999999999</c:v>
                </c:pt>
                <c:pt idx="4564">
                  <c:v>7710.3850000000002</c:v>
                </c:pt>
                <c:pt idx="4565">
                  <c:v>7720.6989999999996</c:v>
                </c:pt>
                <c:pt idx="4566">
                  <c:v>7728.6139999999996</c:v>
                </c:pt>
                <c:pt idx="4567">
                  <c:v>7718.7650000000003</c:v>
                </c:pt>
                <c:pt idx="4568">
                  <c:v>7670.7330000000002</c:v>
                </c:pt>
                <c:pt idx="4569">
                  <c:v>7685.1840000000002</c:v>
                </c:pt>
                <c:pt idx="4570">
                  <c:v>7693.5559999999996</c:v>
                </c:pt>
                <c:pt idx="4571">
                  <c:v>7702.848</c:v>
                </c:pt>
                <c:pt idx="4572">
                  <c:v>7705.13</c:v>
                </c:pt>
                <c:pt idx="4573">
                  <c:v>7708.7619999999997</c:v>
                </c:pt>
                <c:pt idx="4574">
                  <c:v>7718.0230000000001</c:v>
                </c:pt>
                <c:pt idx="4575">
                  <c:v>7726.8249999999998</c:v>
                </c:pt>
                <c:pt idx="4576">
                  <c:v>7687.6279999999997</c:v>
                </c:pt>
                <c:pt idx="4577">
                  <c:v>7672.6570000000002</c:v>
                </c:pt>
                <c:pt idx="4578">
                  <c:v>7688.3620000000001</c:v>
                </c:pt>
                <c:pt idx="4579">
                  <c:v>7696.2089999999998</c:v>
                </c:pt>
                <c:pt idx="4580">
                  <c:v>7703.5320000000002</c:v>
                </c:pt>
                <c:pt idx="4581">
                  <c:v>7702.4859999999999</c:v>
                </c:pt>
                <c:pt idx="4582">
                  <c:v>7711.1210000000001</c:v>
                </c:pt>
                <c:pt idx="4583">
                  <c:v>7721.3519999999999</c:v>
                </c:pt>
                <c:pt idx="4584">
                  <c:v>7726.7129999999997</c:v>
                </c:pt>
                <c:pt idx="4585">
                  <c:v>7679.8270000000002</c:v>
                </c:pt>
                <c:pt idx="4586">
                  <c:v>7669.9009999999998</c:v>
                </c:pt>
                <c:pt idx="4587">
                  <c:v>7684.21</c:v>
                </c:pt>
                <c:pt idx="4588">
                  <c:v>7691.0510000000004</c:v>
                </c:pt>
                <c:pt idx="4589">
                  <c:v>7698.442</c:v>
                </c:pt>
                <c:pt idx="4590">
                  <c:v>7699.2250000000004</c:v>
                </c:pt>
                <c:pt idx="4591">
                  <c:v>7706.817</c:v>
                </c:pt>
                <c:pt idx="4592">
                  <c:v>7715.3440000000001</c:v>
                </c:pt>
                <c:pt idx="4593">
                  <c:v>7722.5410000000002</c:v>
                </c:pt>
                <c:pt idx="4594">
                  <c:v>7675.5249999999996</c:v>
                </c:pt>
                <c:pt idx="4595">
                  <c:v>7667.4740000000002</c:v>
                </c:pt>
                <c:pt idx="4596">
                  <c:v>7681.0249999999996</c:v>
                </c:pt>
                <c:pt idx="4597">
                  <c:v>7690.34</c:v>
                </c:pt>
                <c:pt idx="4598">
                  <c:v>7696.8969999999999</c:v>
                </c:pt>
                <c:pt idx="4599">
                  <c:v>7698.2659999999996</c:v>
                </c:pt>
                <c:pt idx="4600">
                  <c:v>7708.3410000000003</c:v>
                </c:pt>
                <c:pt idx="4601">
                  <c:v>7717.8789999999999</c:v>
                </c:pt>
                <c:pt idx="4602">
                  <c:v>7709.9309999999996</c:v>
                </c:pt>
                <c:pt idx="4603">
                  <c:v>7658.5619999999999</c:v>
                </c:pt>
                <c:pt idx="4604">
                  <c:v>7673.77</c:v>
                </c:pt>
                <c:pt idx="4605">
                  <c:v>7683.8710000000001</c:v>
                </c:pt>
                <c:pt idx="4606">
                  <c:v>7691.902</c:v>
                </c:pt>
                <c:pt idx="4607">
                  <c:v>7694.9960000000001</c:v>
                </c:pt>
                <c:pt idx="4608">
                  <c:v>7696.7920000000004</c:v>
                </c:pt>
                <c:pt idx="4609">
                  <c:v>7707.1469999999999</c:v>
                </c:pt>
                <c:pt idx="4610">
                  <c:v>7715.0609999999997</c:v>
                </c:pt>
                <c:pt idx="4611">
                  <c:v>7721.2929999999997</c:v>
                </c:pt>
                <c:pt idx="4612">
                  <c:v>7670.4449999999997</c:v>
                </c:pt>
                <c:pt idx="4613">
                  <c:v>7660.7569999999996</c:v>
                </c:pt>
                <c:pt idx="4614">
                  <c:v>7675.18</c:v>
                </c:pt>
                <c:pt idx="4615">
                  <c:v>7683.58</c:v>
                </c:pt>
                <c:pt idx="4616">
                  <c:v>7690.0450000000001</c:v>
                </c:pt>
                <c:pt idx="4617">
                  <c:v>7691.1570000000002</c:v>
                </c:pt>
                <c:pt idx="4618">
                  <c:v>7700.7240000000002</c:v>
                </c:pt>
                <c:pt idx="4619">
                  <c:v>7711.1019999999999</c:v>
                </c:pt>
                <c:pt idx="4620">
                  <c:v>7703.7610000000004</c:v>
                </c:pt>
                <c:pt idx="4621">
                  <c:v>7654.0720000000001</c:v>
                </c:pt>
                <c:pt idx="4622">
                  <c:v>7668.94</c:v>
                </c:pt>
                <c:pt idx="4623">
                  <c:v>7677.69</c:v>
                </c:pt>
                <c:pt idx="4624">
                  <c:v>7686.049</c:v>
                </c:pt>
                <c:pt idx="4625">
                  <c:v>7689.2849999999999</c:v>
                </c:pt>
                <c:pt idx="4626">
                  <c:v>7694.7870000000003</c:v>
                </c:pt>
                <c:pt idx="4627">
                  <c:v>7705.1319999999996</c:v>
                </c:pt>
                <c:pt idx="4628">
                  <c:v>7712.9639999999999</c:v>
                </c:pt>
                <c:pt idx="4629">
                  <c:v>7694.1890000000003</c:v>
                </c:pt>
                <c:pt idx="4630">
                  <c:v>7651.6819999999998</c:v>
                </c:pt>
                <c:pt idx="4631">
                  <c:v>7668.3540000000003</c:v>
                </c:pt>
                <c:pt idx="4632">
                  <c:v>7674.8950000000004</c:v>
                </c:pt>
                <c:pt idx="4633">
                  <c:v>7683.6949999999997</c:v>
                </c:pt>
                <c:pt idx="4634">
                  <c:v>7686.4359999999997</c:v>
                </c:pt>
                <c:pt idx="4635">
                  <c:v>7694.2470000000003</c:v>
                </c:pt>
                <c:pt idx="4636">
                  <c:v>7703.2039999999997</c:v>
                </c:pt>
                <c:pt idx="4637">
                  <c:v>7711.8860000000004</c:v>
                </c:pt>
                <c:pt idx="4638">
                  <c:v>7678.0569999999998</c:v>
                </c:pt>
                <c:pt idx="4639">
                  <c:v>7651.8779999999997</c:v>
                </c:pt>
                <c:pt idx="4640">
                  <c:v>7668.3620000000001</c:v>
                </c:pt>
                <c:pt idx="4641">
                  <c:v>7676.9110000000001</c:v>
                </c:pt>
                <c:pt idx="4642">
                  <c:v>7685.3010000000004</c:v>
                </c:pt>
                <c:pt idx="4643">
                  <c:v>7686.79</c:v>
                </c:pt>
                <c:pt idx="4644">
                  <c:v>7696.1509999999998</c:v>
                </c:pt>
                <c:pt idx="4645">
                  <c:v>7705.8069999999998</c:v>
                </c:pt>
                <c:pt idx="4646">
                  <c:v>7711.5020000000004</c:v>
                </c:pt>
                <c:pt idx="4647">
                  <c:v>7666.1750000000002</c:v>
                </c:pt>
                <c:pt idx="4648">
                  <c:v>7654.6589999999997</c:v>
                </c:pt>
                <c:pt idx="4649">
                  <c:v>7670.4639999999999</c:v>
                </c:pt>
                <c:pt idx="4650">
                  <c:v>7677.3850000000002</c:v>
                </c:pt>
                <c:pt idx="4651">
                  <c:v>7684.6679999999997</c:v>
                </c:pt>
                <c:pt idx="4652">
                  <c:v>7686.6390000000001</c:v>
                </c:pt>
                <c:pt idx="4653">
                  <c:v>7696.1880000000001</c:v>
                </c:pt>
                <c:pt idx="4654">
                  <c:v>7704.2439999999997</c:v>
                </c:pt>
                <c:pt idx="4655">
                  <c:v>7710.5780000000004</c:v>
                </c:pt>
                <c:pt idx="4656">
                  <c:v>7660.7</c:v>
                </c:pt>
                <c:pt idx="4657">
                  <c:v>7654.9449999999997</c:v>
                </c:pt>
                <c:pt idx="4658">
                  <c:v>7668.29</c:v>
                </c:pt>
                <c:pt idx="4659">
                  <c:v>7676.9920000000002</c:v>
                </c:pt>
                <c:pt idx="4660">
                  <c:v>7682.9229999999998</c:v>
                </c:pt>
                <c:pt idx="4661">
                  <c:v>7686.7359999999999</c:v>
                </c:pt>
                <c:pt idx="4662">
                  <c:v>7697.1189999999997</c:v>
                </c:pt>
                <c:pt idx="4663">
                  <c:v>7706.8829999999998</c:v>
                </c:pt>
                <c:pt idx="4664">
                  <c:v>7710.3280000000004</c:v>
                </c:pt>
                <c:pt idx="4665">
                  <c:v>7653.0870000000004</c:v>
                </c:pt>
                <c:pt idx="4666">
                  <c:v>7653.9930000000004</c:v>
                </c:pt>
                <c:pt idx="4667">
                  <c:v>7666.79</c:v>
                </c:pt>
                <c:pt idx="4668">
                  <c:v>7674.2349999999997</c:v>
                </c:pt>
                <c:pt idx="4669">
                  <c:v>7679.4139999999998</c:v>
                </c:pt>
                <c:pt idx="4670">
                  <c:v>7684.6329999999998</c:v>
                </c:pt>
                <c:pt idx="4671">
                  <c:v>7694.9070000000002</c:v>
                </c:pt>
                <c:pt idx="4672">
                  <c:v>7702.8540000000003</c:v>
                </c:pt>
                <c:pt idx="4673">
                  <c:v>7703.1350000000002</c:v>
                </c:pt>
                <c:pt idx="4674">
                  <c:v>7647.0240000000003</c:v>
                </c:pt>
                <c:pt idx="4675">
                  <c:v>7654.7759999999998</c:v>
                </c:pt>
                <c:pt idx="4676">
                  <c:v>7664.4049999999997</c:v>
                </c:pt>
                <c:pt idx="4677">
                  <c:v>7673.665</c:v>
                </c:pt>
                <c:pt idx="4678">
                  <c:v>7678.1760000000004</c:v>
                </c:pt>
                <c:pt idx="4679">
                  <c:v>7684.2960000000003</c:v>
                </c:pt>
                <c:pt idx="4680">
                  <c:v>7694.1850000000004</c:v>
                </c:pt>
                <c:pt idx="4681">
                  <c:v>7703.268</c:v>
                </c:pt>
                <c:pt idx="4682">
                  <c:v>7700.3720000000003</c:v>
                </c:pt>
                <c:pt idx="4683">
                  <c:v>7641.8469999999998</c:v>
                </c:pt>
                <c:pt idx="4684">
                  <c:v>7652.4309999999996</c:v>
                </c:pt>
                <c:pt idx="4685">
                  <c:v>7663.0770000000002</c:v>
                </c:pt>
                <c:pt idx="4686">
                  <c:v>7670.9409999999998</c:v>
                </c:pt>
                <c:pt idx="4687">
                  <c:v>7674.6549999999997</c:v>
                </c:pt>
                <c:pt idx="4688">
                  <c:v>7681.4189999999999</c:v>
                </c:pt>
                <c:pt idx="4689">
                  <c:v>7691.308</c:v>
                </c:pt>
                <c:pt idx="4690">
                  <c:v>7699.1880000000001</c:v>
                </c:pt>
                <c:pt idx="4691">
                  <c:v>7696.9390000000003</c:v>
                </c:pt>
                <c:pt idx="4692">
                  <c:v>7641.1080000000002</c:v>
                </c:pt>
                <c:pt idx="4693">
                  <c:v>7651.3190000000004</c:v>
                </c:pt>
                <c:pt idx="4694">
                  <c:v>7660.6279999999997</c:v>
                </c:pt>
                <c:pt idx="4695">
                  <c:v>7669.5910000000003</c:v>
                </c:pt>
                <c:pt idx="4696">
                  <c:v>7673.2709999999997</c:v>
                </c:pt>
                <c:pt idx="4697">
                  <c:v>7680.2839999999997</c:v>
                </c:pt>
                <c:pt idx="4698">
                  <c:v>7689.518</c:v>
                </c:pt>
                <c:pt idx="4699">
                  <c:v>7699.5219999999999</c:v>
                </c:pt>
                <c:pt idx="4700">
                  <c:v>7674.18</c:v>
                </c:pt>
                <c:pt idx="4701">
                  <c:v>7636.92</c:v>
                </c:pt>
                <c:pt idx="4702">
                  <c:v>7654.9279999999999</c:v>
                </c:pt>
                <c:pt idx="4703">
                  <c:v>7662.5569999999998</c:v>
                </c:pt>
                <c:pt idx="4704">
                  <c:v>7670.3850000000002</c:v>
                </c:pt>
                <c:pt idx="4705">
                  <c:v>7672.1509999999998</c:v>
                </c:pt>
                <c:pt idx="4706">
                  <c:v>7681.8860000000004</c:v>
                </c:pt>
                <c:pt idx="4707">
                  <c:v>7691.7889999999998</c:v>
                </c:pt>
                <c:pt idx="4708">
                  <c:v>7698.7190000000001</c:v>
                </c:pt>
                <c:pt idx="4709">
                  <c:v>7661.7790000000005</c:v>
                </c:pt>
                <c:pt idx="4710">
                  <c:v>7638.5150000000003</c:v>
                </c:pt>
                <c:pt idx="4711">
                  <c:v>7655.2110000000002</c:v>
                </c:pt>
                <c:pt idx="4712">
                  <c:v>7661.7070000000003</c:v>
                </c:pt>
                <c:pt idx="4713">
                  <c:v>7669.0839999999998</c:v>
                </c:pt>
                <c:pt idx="4714">
                  <c:v>7670.7820000000002</c:v>
                </c:pt>
                <c:pt idx="4715">
                  <c:v>7680.1419999999998</c:v>
                </c:pt>
                <c:pt idx="4716">
                  <c:v>7689.14</c:v>
                </c:pt>
                <c:pt idx="4717">
                  <c:v>7696.241</c:v>
                </c:pt>
                <c:pt idx="4718">
                  <c:v>7647.94</c:v>
                </c:pt>
                <c:pt idx="4719">
                  <c:v>7637.3639999999996</c:v>
                </c:pt>
                <c:pt idx="4720">
                  <c:v>7652.058</c:v>
                </c:pt>
                <c:pt idx="4721">
                  <c:v>7660.9059999999999</c:v>
                </c:pt>
                <c:pt idx="4722">
                  <c:v>7666.6239999999998</c:v>
                </c:pt>
                <c:pt idx="4723">
                  <c:v>7667.7169999999996</c:v>
                </c:pt>
                <c:pt idx="4724">
                  <c:v>7677.7479999999996</c:v>
                </c:pt>
                <c:pt idx="4725">
                  <c:v>7687.1409999999996</c:v>
                </c:pt>
                <c:pt idx="4726">
                  <c:v>7690.7380000000003</c:v>
                </c:pt>
                <c:pt idx="4727">
                  <c:v>7636.5820000000003</c:v>
                </c:pt>
                <c:pt idx="4728">
                  <c:v>7638.8450000000003</c:v>
                </c:pt>
                <c:pt idx="4729">
                  <c:v>7651.6779999999999</c:v>
                </c:pt>
                <c:pt idx="4730">
                  <c:v>7658.732</c:v>
                </c:pt>
                <c:pt idx="4731">
                  <c:v>7663.0690000000004</c:v>
                </c:pt>
                <c:pt idx="4732">
                  <c:v>7668.79</c:v>
                </c:pt>
                <c:pt idx="4733">
                  <c:v>7678.6989999999996</c:v>
                </c:pt>
                <c:pt idx="4734">
                  <c:v>7686.6660000000002</c:v>
                </c:pt>
                <c:pt idx="4735">
                  <c:v>7690.6379999999999</c:v>
                </c:pt>
                <c:pt idx="4736">
                  <c:v>7631.6040000000003</c:v>
                </c:pt>
                <c:pt idx="4737">
                  <c:v>7631.1289999999999</c:v>
                </c:pt>
                <c:pt idx="4738">
                  <c:v>7643.3760000000002</c:v>
                </c:pt>
                <c:pt idx="4739">
                  <c:v>7651.3190000000004</c:v>
                </c:pt>
                <c:pt idx="4740">
                  <c:v>7656.6019999999999</c:v>
                </c:pt>
                <c:pt idx="4741">
                  <c:v>7661.2569999999996</c:v>
                </c:pt>
                <c:pt idx="4742">
                  <c:v>7670.7650000000003</c:v>
                </c:pt>
                <c:pt idx="4743">
                  <c:v>7681.268</c:v>
                </c:pt>
                <c:pt idx="4744">
                  <c:v>7679.9790000000003</c:v>
                </c:pt>
                <c:pt idx="4745">
                  <c:v>7621.9009999999998</c:v>
                </c:pt>
                <c:pt idx="4746">
                  <c:v>7631.9949999999999</c:v>
                </c:pt>
                <c:pt idx="4747">
                  <c:v>7642.4350000000004</c:v>
                </c:pt>
                <c:pt idx="4748">
                  <c:v>7650.4409999999998</c:v>
                </c:pt>
                <c:pt idx="4749">
                  <c:v>7653.8410000000003</c:v>
                </c:pt>
                <c:pt idx="4750">
                  <c:v>7660.0320000000002</c:v>
                </c:pt>
                <c:pt idx="4751">
                  <c:v>7670.9570000000003</c:v>
                </c:pt>
                <c:pt idx="4752">
                  <c:v>7679.0450000000001</c:v>
                </c:pt>
                <c:pt idx="4753">
                  <c:v>7677.4080000000004</c:v>
                </c:pt>
                <c:pt idx="4754">
                  <c:v>7617.8</c:v>
                </c:pt>
                <c:pt idx="4755">
                  <c:v>7626.2979999999998</c:v>
                </c:pt>
                <c:pt idx="4756">
                  <c:v>7635.7110000000002</c:v>
                </c:pt>
                <c:pt idx="4757">
                  <c:v>7644.6679999999997</c:v>
                </c:pt>
                <c:pt idx="4758">
                  <c:v>7648.6440000000002</c:v>
                </c:pt>
                <c:pt idx="4759">
                  <c:v>7654.1229999999996</c:v>
                </c:pt>
                <c:pt idx="4760">
                  <c:v>7663.924</c:v>
                </c:pt>
                <c:pt idx="4761">
                  <c:v>7673.2839999999997</c:v>
                </c:pt>
                <c:pt idx="4762">
                  <c:v>7660.4849999999997</c:v>
                </c:pt>
                <c:pt idx="4763">
                  <c:v>7610.36</c:v>
                </c:pt>
                <c:pt idx="4764">
                  <c:v>7626.3890000000001</c:v>
                </c:pt>
                <c:pt idx="4765">
                  <c:v>7636.2719999999999</c:v>
                </c:pt>
                <c:pt idx="4766">
                  <c:v>7644.1610000000001</c:v>
                </c:pt>
                <c:pt idx="4767">
                  <c:v>7646.6670000000004</c:v>
                </c:pt>
                <c:pt idx="4768">
                  <c:v>7652.768</c:v>
                </c:pt>
                <c:pt idx="4769">
                  <c:v>7663.0919999999996</c:v>
                </c:pt>
                <c:pt idx="4770">
                  <c:v>7671.1660000000002</c:v>
                </c:pt>
                <c:pt idx="4771">
                  <c:v>7668.7950000000001</c:v>
                </c:pt>
                <c:pt idx="4772">
                  <c:v>7609.1030000000001</c:v>
                </c:pt>
                <c:pt idx="4773">
                  <c:v>7617.1419999999998</c:v>
                </c:pt>
                <c:pt idx="4774">
                  <c:v>7626.741</c:v>
                </c:pt>
                <c:pt idx="4775">
                  <c:v>7635.4489999999996</c:v>
                </c:pt>
                <c:pt idx="4776">
                  <c:v>7639.02</c:v>
                </c:pt>
                <c:pt idx="4777">
                  <c:v>7643.616</c:v>
                </c:pt>
                <c:pt idx="4778">
                  <c:v>7652.2910000000002</c:v>
                </c:pt>
                <c:pt idx="4779">
                  <c:v>7661.991</c:v>
                </c:pt>
                <c:pt idx="4780">
                  <c:v>7654.7389999999996</c:v>
                </c:pt>
                <c:pt idx="4781">
                  <c:v>7600.12</c:v>
                </c:pt>
                <c:pt idx="4782">
                  <c:v>7614.2259999999997</c:v>
                </c:pt>
                <c:pt idx="4783">
                  <c:v>7623.415</c:v>
                </c:pt>
                <c:pt idx="4784">
                  <c:v>7630.7439999999997</c:v>
                </c:pt>
                <c:pt idx="4785">
                  <c:v>7630.5709999999999</c:v>
                </c:pt>
                <c:pt idx="4786">
                  <c:v>7639.7650000000003</c:v>
                </c:pt>
                <c:pt idx="4787">
                  <c:v>7650.3389999999999</c:v>
                </c:pt>
                <c:pt idx="4788">
                  <c:v>7658.085</c:v>
                </c:pt>
                <c:pt idx="4789">
                  <c:v>7625.7209999999995</c:v>
                </c:pt>
                <c:pt idx="4790">
                  <c:v>7590.9520000000002</c:v>
                </c:pt>
                <c:pt idx="4791">
                  <c:v>7608.8819999999996</c:v>
                </c:pt>
                <c:pt idx="4792">
                  <c:v>7615.18</c:v>
                </c:pt>
                <c:pt idx="4793">
                  <c:v>7622.4880000000003</c:v>
                </c:pt>
                <c:pt idx="4794">
                  <c:v>7623.5879999999997</c:v>
                </c:pt>
                <c:pt idx="4795">
                  <c:v>7631.9549999999999</c:v>
                </c:pt>
                <c:pt idx="4796">
                  <c:v>7640.049</c:v>
                </c:pt>
                <c:pt idx="4797">
                  <c:v>7648.1210000000001</c:v>
                </c:pt>
                <c:pt idx="4798">
                  <c:v>7603.34</c:v>
                </c:pt>
                <c:pt idx="4799">
                  <c:v>7588.23</c:v>
                </c:pt>
                <c:pt idx="4800">
                  <c:v>7602.9589999999998</c:v>
                </c:pt>
                <c:pt idx="4801">
                  <c:v>7611.5770000000002</c:v>
                </c:pt>
                <c:pt idx="4802">
                  <c:v>7617.8770000000004</c:v>
                </c:pt>
                <c:pt idx="4803">
                  <c:v>7621.5280000000002</c:v>
                </c:pt>
                <c:pt idx="4804">
                  <c:v>7631.7759999999998</c:v>
                </c:pt>
                <c:pt idx="4805">
                  <c:v>7640.924</c:v>
                </c:pt>
                <c:pt idx="4806">
                  <c:v>7646.732</c:v>
                </c:pt>
                <c:pt idx="4807">
                  <c:v>7589.7719999999999</c:v>
                </c:pt>
                <c:pt idx="4808">
                  <c:v>7582.442</c:v>
                </c:pt>
                <c:pt idx="4809">
                  <c:v>7598.4350000000004</c:v>
                </c:pt>
                <c:pt idx="4810">
                  <c:v>7605.3720000000003</c:v>
                </c:pt>
                <c:pt idx="4811">
                  <c:v>7611.29</c:v>
                </c:pt>
                <c:pt idx="4812">
                  <c:v>7613.0720000000001</c:v>
                </c:pt>
                <c:pt idx="4813">
                  <c:v>7622.4269999999997</c:v>
                </c:pt>
                <c:pt idx="4814">
                  <c:v>7630.6329999999998</c:v>
                </c:pt>
                <c:pt idx="4815">
                  <c:v>7632.1679999999997</c:v>
                </c:pt>
                <c:pt idx="4816">
                  <c:v>7578.415</c:v>
                </c:pt>
                <c:pt idx="4817">
                  <c:v>7583.7560000000003</c:v>
                </c:pt>
                <c:pt idx="4818">
                  <c:v>7594.41</c:v>
                </c:pt>
                <c:pt idx="4819">
                  <c:v>7603.5569999999998</c:v>
                </c:pt>
                <c:pt idx="4820">
                  <c:v>7608.83</c:v>
                </c:pt>
                <c:pt idx="4821">
                  <c:v>7609.7849999999999</c:v>
                </c:pt>
                <c:pt idx="4822">
                  <c:v>7618.598</c:v>
                </c:pt>
                <c:pt idx="4823">
                  <c:v>7628.665</c:v>
                </c:pt>
                <c:pt idx="4824">
                  <c:v>7618.9129999999996</c:v>
                </c:pt>
                <c:pt idx="4825">
                  <c:v>7568.384</c:v>
                </c:pt>
                <c:pt idx="4826">
                  <c:v>7584.1629999999996</c:v>
                </c:pt>
                <c:pt idx="4827">
                  <c:v>7592.9080000000004</c:v>
                </c:pt>
                <c:pt idx="4828">
                  <c:v>7601.125</c:v>
                </c:pt>
                <c:pt idx="4829">
                  <c:v>7603.8459999999995</c:v>
                </c:pt>
                <c:pt idx="4830">
                  <c:v>7609.3130000000001</c:v>
                </c:pt>
                <c:pt idx="4831">
                  <c:v>7620.143</c:v>
                </c:pt>
                <c:pt idx="4832">
                  <c:v>7627.7960000000003</c:v>
                </c:pt>
                <c:pt idx="4833">
                  <c:v>7609.5339999999997</c:v>
                </c:pt>
                <c:pt idx="4834">
                  <c:v>7561.241</c:v>
                </c:pt>
                <c:pt idx="4835">
                  <c:v>7578.2420000000002</c:v>
                </c:pt>
                <c:pt idx="4836">
                  <c:v>7584.98</c:v>
                </c:pt>
                <c:pt idx="4837">
                  <c:v>7592.8119999999999</c:v>
                </c:pt>
                <c:pt idx="4838">
                  <c:v>7596.7920000000004</c:v>
                </c:pt>
                <c:pt idx="4839">
                  <c:v>7605.7560000000003</c:v>
                </c:pt>
                <c:pt idx="4840">
                  <c:v>7614.2569999999996</c:v>
                </c:pt>
                <c:pt idx="4841">
                  <c:v>7616.13</c:v>
                </c:pt>
                <c:pt idx="4842">
                  <c:v>7558.143</c:v>
                </c:pt>
                <c:pt idx="4843">
                  <c:v>7562.5540000000001</c:v>
                </c:pt>
                <c:pt idx="4844">
                  <c:v>7573.31</c:v>
                </c:pt>
                <c:pt idx="4845">
                  <c:v>7582.3059999999996</c:v>
                </c:pt>
                <c:pt idx="4846">
                  <c:v>7586.4459999999999</c:v>
                </c:pt>
                <c:pt idx="4847">
                  <c:v>7594.12</c:v>
                </c:pt>
                <c:pt idx="4848">
                  <c:v>7602.7169999999996</c:v>
                </c:pt>
                <c:pt idx="4849">
                  <c:v>7611.16</c:v>
                </c:pt>
                <c:pt idx="4850">
                  <c:v>7570.9859999999999</c:v>
                </c:pt>
                <c:pt idx="4851">
                  <c:v>7545.73</c:v>
                </c:pt>
                <c:pt idx="4852">
                  <c:v>7563.44</c:v>
                </c:pt>
                <c:pt idx="4853">
                  <c:v>7571.4189999999999</c:v>
                </c:pt>
                <c:pt idx="4854">
                  <c:v>7577.6880000000001</c:v>
                </c:pt>
                <c:pt idx="4855">
                  <c:v>7581.4070000000002</c:v>
                </c:pt>
                <c:pt idx="4856">
                  <c:v>7591.3180000000002</c:v>
                </c:pt>
                <c:pt idx="4857">
                  <c:v>7600.1009999999997</c:v>
                </c:pt>
                <c:pt idx="4858">
                  <c:v>7596.0749999999998</c:v>
                </c:pt>
                <c:pt idx="4859">
                  <c:v>7537.1530000000002</c:v>
                </c:pt>
                <c:pt idx="4860">
                  <c:v>7549.3739999999998</c:v>
                </c:pt>
                <c:pt idx="4861">
                  <c:v>7559.0559999999996</c:v>
                </c:pt>
                <c:pt idx="4862">
                  <c:v>7566.6850000000004</c:v>
                </c:pt>
                <c:pt idx="4863">
                  <c:v>7570.0280000000002</c:v>
                </c:pt>
                <c:pt idx="4864">
                  <c:v>7577.4669999999996</c:v>
                </c:pt>
                <c:pt idx="4865">
                  <c:v>7586.4390000000003</c:v>
                </c:pt>
                <c:pt idx="4866">
                  <c:v>7594.4979999999996</c:v>
                </c:pt>
                <c:pt idx="4867">
                  <c:v>7562.5839999999998</c:v>
                </c:pt>
                <c:pt idx="4868">
                  <c:v>7527.1260000000002</c:v>
                </c:pt>
                <c:pt idx="4869">
                  <c:v>7544.3159999999998</c:v>
                </c:pt>
                <c:pt idx="4870">
                  <c:v>7551.5959999999995</c:v>
                </c:pt>
                <c:pt idx="4871">
                  <c:v>7558.7269999999999</c:v>
                </c:pt>
                <c:pt idx="4872">
                  <c:v>7563.4520000000002</c:v>
                </c:pt>
                <c:pt idx="4873">
                  <c:v>7572.0630000000001</c:v>
                </c:pt>
                <c:pt idx="4874">
                  <c:v>7577.8580000000002</c:v>
                </c:pt>
                <c:pt idx="4875">
                  <c:v>7525.1009999999997</c:v>
                </c:pt>
                <c:pt idx="4876">
                  <c:v>7515.0280000000002</c:v>
                </c:pt>
                <c:pt idx="4877">
                  <c:v>7528.0290000000005</c:v>
                </c:pt>
                <c:pt idx="4878">
                  <c:v>7532.9</c:v>
                </c:pt>
                <c:pt idx="4879">
                  <c:v>7521.2669999999998</c:v>
                </c:pt>
                <c:pt idx="4880">
                  <c:v>7501.1130000000003</c:v>
                </c:pt>
                <c:pt idx="4881">
                  <c:v>7510.8109999999997</c:v>
                </c:pt>
                <c:pt idx="4882">
                  <c:v>7521.2510000000002</c:v>
                </c:pt>
                <c:pt idx="4883">
                  <c:v>7526.8410000000003</c:v>
                </c:pt>
                <c:pt idx="4884">
                  <c:v>7530.4390000000003</c:v>
                </c:pt>
                <c:pt idx="4885">
                  <c:v>7540.1660000000002</c:v>
                </c:pt>
                <c:pt idx="4886">
                  <c:v>7548.9170000000004</c:v>
                </c:pt>
                <c:pt idx="4887">
                  <c:v>7542.9009999999998</c:v>
                </c:pt>
                <c:pt idx="4888">
                  <c:v>7489.2160000000003</c:v>
                </c:pt>
                <c:pt idx="4889">
                  <c:v>7500.8980000000001</c:v>
                </c:pt>
                <c:pt idx="4890">
                  <c:v>7510.7049999999999</c:v>
                </c:pt>
                <c:pt idx="4891">
                  <c:v>7517.8450000000003</c:v>
                </c:pt>
                <c:pt idx="4892">
                  <c:v>7521.9070000000002</c:v>
                </c:pt>
                <c:pt idx="4893">
                  <c:v>7531.3710000000001</c:v>
                </c:pt>
                <c:pt idx="4894">
                  <c:v>7539.9859999999999</c:v>
                </c:pt>
                <c:pt idx="4895">
                  <c:v>7540.4939999999997</c:v>
                </c:pt>
                <c:pt idx="4896">
                  <c:v>7480.9989999999998</c:v>
                </c:pt>
                <c:pt idx="4897">
                  <c:v>7484.0810000000001</c:v>
                </c:pt>
                <c:pt idx="4898">
                  <c:v>7495.3729999999996</c:v>
                </c:pt>
                <c:pt idx="4899">
                  <c:v>7502.6210000000001</c:v>
                </c:pt>
                <c:pt idx="4900">
                  <c:v>7507.5940000000001</c:v>
                </c:pt>
                <c:pt idx="4901">
                  <c:v>7515.585</c:v>
                </c:pt>
                <c:pt idx="4902">
                  <c:v>7524.3429999999998</c:v>
                </c:pt>
                <c:pt idx="4903">
                  <c:v>7532.491</c:v>
                </c:pt>
                <c:pt idx="4904">
                  <c:v>7487.9830000000002</c:v>
                </c:pt>
                <c:pt idx="4905">
                  <c:v>7465.5209999999997</c:v>
                </c:pt>
                <c:pt idx="4906">
                  <c:v>7481.61</c:v>
                </c:pt>
                <c:pt idx="4907">
                  <c:v>7489.34</c:v>
                </c:pt>
                <c:pt idx="4908">
                  <c:v>7496.2939999999999</c:v>
                </c:pt>
                <c:pt idx="4909">
                  <c:v>7499.8789999999999</c:v>
                </c:pt>
                <c:pt idx="4910">
                  <c:v>7509.2280000000001</c:v>
                </c:pt>
                <c:pt idx="4911">
                  <c:v>7519.2730000000001</c:v>
                </c:pt>
                <c:pt idx="4912">
                  <c:v>7505.7380000000003</c:v>
                </c:pt>
                <c:pt idx="4913">
                  <c:v>7451.4340000000002</c:v>
                </c:pt>
                <c:pt idx="4914">
                  <c:v>7467.3770000000004</c:v>
                </c:pt>
                <c:pt idx="4915">
                  <c:v>7475.4189999999999</c:v>
                </c:pt>
                <c:pt idx="4916">
                  <c:v>7483.6970000000001</c:v>
                </c:pt>
                <c:pt idx="4917">
                  <c:v>7487.0339999999997</c:v>
                </c:pt>
                <c:pt idx="4918">
                  <c:v>7494.8580000000002</c:v>
                </c:pt>
                <c:pt idx="4919">
                  <c:v>7504.37</c:v>
                </c:pt>
                <c:pt idx="4920">
                  <c:v>7512.2640000000001</c:v>
                </c:pt>
                <c:pt idx="4921">
                  <c:v>7488.9719999999998</c:v>
                </c:pt>
                <c:pt idx="4922">
                  <c:v>7441.1270000000004</c:v>
                </c:pt>
                <c:pt idx="4923">
                  <c:v>7458.9210000000003</c:v>
                </c:pt>
                <c:pt idx="4924">
                  <c:v>7464.9290000000001</c:v>
                </c:pt>
                <c:pt idx="4925">
                  <c:v>7473.8879999999999</c:v>
                </c:pt>
                <c:pt idx="4926">
                  <c:v>7477.2280000000001</c:v>
                </c:pt>
                <c:pt idx="4927">
                  <c:v>7485.1620000000003</c:v>
                </c:pt>
                <c:pt idx="4928">
                  <c:v>7493.6360000000004</c:v>
                </c:pt>
                <c:pt idx="4929">
                  <c:v>7502.3609999999999</c:v>
                </c:pt>
                <c:pt idx="4930">
                  <c:v>7465.1930000000002</c:v>
                </c:pt>
                <c:pt idx="4931">
                  <c:v>7433.0230000000001</c:v>
                </c:pt>
                <c:pt idx="4932">
                  <c:v>7450.6090000000004</c:v>
                </c:pt>
                <c:pt idx="4933">
                  <c:v>7458.5460000000003</c:v>
                </c:pt>
                <c:pt idx="4934">
                  <c:v>7466.5590000000002</c:v>
                </c:pt>
                <c:pt idx="4935">
                  <c:v>7473.3</c:v>
                </c:pt>
                <c:pt idx="4936">
                  <c:v>7482.1149999999998</c:v>
                </c:pt>
                <c:pt idx="4937">
                  <c:v>7483.7759999999998</c:v>
                </c:pt>
                <c:pt idx="4938">
                  <c:v>7428.7790000000005</c:v>
                </c:pt>
                <c:pt idx="4939">
                  <c:v>7432.9009999999998</c:v>
                </c:pt>
                <c:pt idx="4940">
                  <c:v>7445.4970000000003</c:v>
                </c:pt>
                <c:pt idx="4941">
                  <c:v>7453.7330000000002</c:v>
                </c:pt>
                <c:pt idx="4942">
                  <c:v>7456.7219999999998</c:v>
                </c:pt>
                <c:pt idx="4943">
                  <c:v>7463.28</c:v>
                </c:pt>
                <c:pt idx="4944">
                  <c:v>7473.5129999999999</c:v>
                </c:pt>
                <c:pt idx="4945">
                  <c:v>7481.9549999999999</c:v>
                </c:pt>
                <c:pt idx="4946">
                  <c:v>7472.3770000000004</c:v>
                </c:pt>
                <c:pt idx="4947">
                  <c:v>7414.759</c:v>
                </c:pt>
                <c:pt idx="4948">
                  <c:v>7429.6319999999996</c:v>
                </c:pt>
                <c:pt idx="4949">
                  <c:v>7436.567</c:v>
                </c:pt>
                <c:pt idx="4950">
                  <c:v>7443.933</c:v>
                </c:pt>
                <c:pt idx="4951">
                  <c:v>7453.2430000000004</c:v>
                </c:pt>
                <c:pt idx="4952">
                  <c:v>7460.674</c:v>
                </c:pt>
                <c:pt idx="4953">
                  <c:v>7424.0039999999999</c:v>
                </c:pt>
                <c:pt idx="4954">
                  <c:v>7405.9750000000004</c:v>
                </c:pt>
                <c:pt idx="4955">
                  <c:v>7422.91</c:v>
                </c:pt>
                <c:pt idx="4956">
                  <c:v>7429.5770000000002</c:v>
                </c:pt>
                <c:pt idx="4957">
                  <c:v>7435.3819999999996</c:v>
                </c:pt>
                <c:pt idx="4958">
                  <c:v>7439.5219999999999</c:v>
                </c:pt>
                <c:pt idx="4959">
                  <c:v>7449.22</c:v>
                </c:pt>
                <c:pt idx="4960">
                  <c:v>7456.9880000000003</c:v>
                </c:pt>
                <c:pt idx="4961">
                  <c:v>7464.4660000000003</c:v>
                </c:pt>
                <c:pt idx="4962">
                  <c:v>7414.2020000000002</c:v>
                </c:pt>
                <c:pt idx="4963">
                  <c:v>7393.6980000000003</c:v>
                </c:pt>
                <c:pt idx="4964">
                  <c:v>7409.6549999999997</c:v>
                </c:pt>
                <c:pt idx="4965">
                  <c:v>7416.8280000000004</c:v>
                </c:pt>
                <c:pt idx="4966">
                  <c:v>7424.4740000000002</c:v>
                </c:pt>
                <c:pt idx="4967">
                  <c:v>7427.2420000000002</c:v>
                </c:pt>
                <c:pt idx="4968">
                  <c:v>7435.8149999999996</c:v>
                </c:pt>
                <c:pt idx="4969">
                  <c:v>7445.915</c:v>
                </c:pt>
                <c:pt idx="4970">
                  <c:v>7450.3890000000001</c:v>
                </c:pt>
                <c:pt idx="4971">
                  <c:v>7391.2</c:v>
                </c:pt>
                <c:pt idx="4972">
                  <c:v>7390.0039999999999</c:v>
                </c:pt>
                <c:pt idx="4973">
                  <c:v>7403.165</c:v>
                </c:pt>
                <c:pt idx="4974">
                  <c:v>7410.4979999999996</c:v>
                </c:pt>
                <c:pt idx="4975">
                  <c:v>7416.3220000000001</c:v>
                </c:pt>
                <c:pt idx="4976">
                  <c:v>7419.9920000000002</c:v>
                </c:pt>
                <c:pt idx="4977">
                  <c:v>7430.29</c:v>
                </c:pt>
                <c:pt idx="4978">
                  <c:v>7438.2030000000004</c:v>
                </c:pt>
                <c:pt idx="4979">
                  <c:v>7445.2179999999998</c:v>
                </c:pt>
                <c:pt idx="4980">
                  <c:v>7394.8019999999997</c:v>
                </c:pt>
                <c:pt idx="4981">
                  <c:v>7377.3040000000001</c:v>
                </c:pt>
                <c:pt idx="4982">
                  <c:v>7392.0820000000003</c:v>
                </c:pt>
                <c:pt idx="4983">
                  <c:v>7398.4930000000004</c:v>
                </c:pt>
                <c:pt idx="4984">
                  <c:v>7407.893</c:v>
                </c:pt>
                <c:pt idx="4985">
                  <c:v>7410.3590000000004</c:v>
                </c:pt>
                <c:pt idx="4986">
                  <c:v>7417.72</c:v>
                </c:pt>
                <c:pt idx="4987">
                  <c:v>7426.7089999999998</c:v>
                </c:pt>
                <c:pt idx="4988">
                  <c:v>7430.567</c:v>
                </c:pt>
                <c:pt idx="4989">
                  <c:v>7374.2629999999999</c:v>
                </c:pt>
                <c:pt idx="4990">
                  <c:v>7374.009</c:v>
                </c:pt>
                <c:pt idx="4991">
                  <c:v>7387.2950000000001</c:v>
                </c:pt>
                <c:pt idx="4992">
                  <c:v>7395.1080000000002</c:v>
                </c:pt>
                <c:pt idx="4993">
                  <c:v>7402.0789999999997</c:v>
                </c:pt>
                <c:pt idx="4994">
                  <c:v>7407.7629999999999</c:v>
                </c:pt>
                <c:pt idx="4995">
                  <c:v>7385.1310000000003</c:v>
                </c:pt>
                <c:pt idx="4996">
                  <c:v>7366.02</c:v>
                </c:pt>
                <c:pt idx="4997">
                  <c:v>7379.3850000000002</c:v>
                </c:pt>
                <c:pt idx="4998">
                  <c:v>7387.8</c:v>
                </c:pt>
                <c:pt idx="4999">
                  <c:v>7397.6189999999997</c:v>
                </c:pt>
                <c:pt idx="5000">
                  <c:v>7402.2870000000003</c:v>
                </c:pt>
                <c:pt idx="5001">
                  <c:v>7407.2139999999999</c:v>
                </c:pt>
                <c:pt idx="5002">
                  <c:v>7415.973</c:v>
                </c:pt>
                <c:pt idx="5003">
                  <c:v>7404.5020000000004</c:v>
                </c:pt>
                <c:pt idx="5004">
                  <c:v>7358.7370000000001</c:v>
                </c:pt>
                <c:pt idx="5005">
                  <c:v>7372.5519999999997</c:v>
                </c:pt>
                <c:pt idx="5006">
                  <c:v>7382.442</c:v>
                </c:pt>
                <c:pt idx="5007">
                  <c:v>7390.9489999999996</c:v>
                </c:pt>
                <c:pt idx="5008">
                  <c:v>7397.7120000000004</c:v>
                </c:pt>
                <c:pt idx="5009">
                  <c:v>7401.8050000000003</c:v>
                </c:pt>
                <c:pt idx="5010">
                  <c:v>7374.8609999999999</c:v>
                </c:pt>
                <c:pt idx="5011">
                  <c:v>7364.02</c:v>
                </c:pt>
                <c:pt idx="5012">
                  <c:v>7377.1859999999997</c:v>
                </c:pt>
                <c:pt idx="5013">
                  <c:v>7386.0230000000001</c:v>
                </c:pt>
                <c:pt idx="5014">
                  <c:v>7394.3419999999996</c:v>
                </c:pt>
                <c:pt idx="5015">
                  <c:v>7401.32</c:v>
                </c:pt>
                <c:pt idx="5016">
                  <c:v>7408.9830000000002</c:v>
                </c:pt>
                <c:pt idx="5017">
                  <c:v>7384.2039999999997</c:v>
                </c:pt>
                <c:pt idx="5018">
                  <c:v>7356.3270000000002</c:v>
                </c:pt>
                <c:pt idx="5019">
                  <c:v>7371.085</c:v>
                </c:pt>
                <c:pt idx="5020">
                  <c:v>7379.5129999999999</c:v>
                </c:pt>
                <c:pt idx="5021">
                  <c:v>7388.4960000000001</c:v>
                </c:pt>
                <c:pt idx="5022">
                  <c:v>7395.1540000000005</c:v>
                </c:pt>
                <c:pt idx="5023">
                  <c:v>7402.2430000000004</c:v>
                </c:pt>
                <c:pt idx="5024">
                  <c:v>7376.2690000000002</c:v>
                </c:pt>
                <c:pt idx="5025">
                  <c:v>7357.0720000000001</c:v>
                </c:pt>
                <c:pt idx="5026">
                  <c:v>7370.7860000000001</c:v>
                </c:pt>
                <c:pt idx="5027">
                  <c:v>7378.7380000000003</c:v>
                </c:pt>
                <c:pt idx="5028">
                  <c:v>7388</c:v>
                </c:pt>
                <c:pt idx="5029">
                  <c:v>7394.598</c:v>
                </c:pt>
                <c:pt idx="5030">
                  <c:v>7402.652</c:v>
                </c:pt>
                <c:pt idx="5031">
                  <c:v>7397.2619999999997</c:v>
                </c:pt>
                <c:pt idx="5032">
                  <c:v>7349.1480000000001</c:v>
                </c:pt>
                <c:pt idx="5033">
                  <c:v>7358.5619999999999</c:v>
                </c:pt>
                <c:pt idx="5034">
                  <c:v>7367.6850000000004</c:v>
                </c:pt>
                <c:pt idx="5035">
                  <c:v>7377.4059999999999</c:v>
                </c:pt>
                <c:pt idx="5036">
                  <c:v>7384.8090000000002</c:v>
                </c:pt>
                <c:pt idx="5037">
                  <c:v>7392.232</c:v>
                </c:pt>
                <c:pt idx="5038">
                  <c:v>7396.57</c:v>
                </c:pt>
                <c:pt idx="5039">
                  <c:v>7353.2790000000005</c:v>
                </c:pt>
                <c:pt idx="5040">
                  <c:v>7351.2650000000003</c:v>
                </c:pt>
                <c:pt idx="5041">
                  <c:v>7362.8370000000004</c:v>
                </c:pt>
                <c:pt idx="5042">
                  <c:v>7371.415</c:v>
                </c:pt>
                <c:pt idx="5043">
                  <c:v>7378.9780000000001</c:v>
                </c:pt>
                <c:pt idx="5044">
                  <c:v>7382.51</c:v>
                </c:pt>
                <c:pt idx="5045">
                  <c:v>7392.21</c:v>
                </c:pt>
                <c:pt idx="5046">
                  <c:v>7401.24</c:v>
                </c:pt>
                <c:pt idx="5047">
                  <c:v>7405.9870000000001</c:v>
                </c:pt>
                <c:pt idx="5048">
                  <c:v>7348.2439999999997</c:v>
                </c:pt>
                <c:pt idx="5049">
                  <c:v>7341.9750000000004</c:v>
                </c:pt>
                <c:pt idx="5050">
                  <c:v>7356.5659999999998</c:v>
                </c:pt>
                <c:pt idx="5051">
                  <c:v>7363.317</c:v>
                </c:pt>
                <c:pt idx="5052">
                  <c:v>7369.8029999999999</c:v>
                </c:pt>
                <c:pt idx="5053">
                  <c:v>7374.1890000000003</c:v>
                </c:pt>
                <c:pt idx="5054">
                  <c:v>7384.107</c:v>
                </c:pt>
                <c:pt idx="5055">
                  <c:v>7391.6729999999998</c:v>
                </c:pt>
                <c:pt idx="5056">
                  <c:v>7393.116</c:v>
                </c:pt>
                <c:pt idx="5057">
                  <c:v>7334.5879999999997</c:v>
                </c:pt>
                <c:pt idx="5058">
                  <c:v>7337.4949999999999</c:v>
                </c:pt>
                <c:pt idx="5059">
                  <c:v>7347.7079999999996</c:v>
                </c:pt>
                <c:pt idx="5060">
                  <c:v>7356.2150000000001</c:v>
                </c:pt>
                <c:pt idx="5061">
                  <c:v>7364.2370000000001</c:v>
                </c:pt>
                <c:pt idx="5062">
                  <c:v>7367.6750000000002</c:v>
                </c:pt>
                <c:pt idx="5063">
                  <c:v>7375.1949999999997</c:v>
                </c:pt>
                <c:pt idx="5064">
                  <c:v>7385.2240000000002</c:v>
                </c:pt>
                <c:pt idx="5065">
                  <c:v>7389.4530000000004</c:v>
                </c:pt>
                <c:pt idx="5066">
                  <c:v>7329.8310000000001</c:v>
                </c:pt>
                <c:pt idx="5067">
                  <c:v>7330.1319999999996</c:v>
                </c:pt>
                <c:pt idx="5068">
                  <c:v>7342.9179999999997</c:v>
                </c:pt>
                <c:pt idx="5069">
                  <c:v>7350.3459999999995</c:v>
                </c:pt>
                <c:pt idx="5070">
                  <c:v>7356.7809999999999</c:v>
                </c:pt>
                <c:pt idx="5071">
                  <c:v>7360.8360000000002</c:v>
                </c:pt>
                <c:pt idx="5072">
                  <c:v>7370.7950000000001</c:v>
                </c:pt>
                <c:pt idx="5073">
                  <c:v>7379.1639999999998</c:v>
                </c:pt>
                <c:pt idx="5074">
                  <c:v>7383.8559999999998</c:v>
                </c:pt>
                <c:pt idx="5075">
                  <c:v>7326.759</c:v>
                </c:pt>
                <c:pt idx="5076">
                  <c:v>7321.4489999999996</c:v>
                </c:pt>
                <c:pt idx="5077">
                  <c:v>7334.1090000000004</c:v>
                </c:pt>
                <c:pt idx="5078">
                  <c:v>7341.2520000000004</c:v>
                </c:pt>
                <c:pt idx="5079">
                  <c:v>7349.2280000000001</c:v>
                </c:pt>
                <c:pt idx="5080">
                  <c:v>7352.4059999999999</c:v>
                </c:pt>
                <c:pt idx="5081">
                  <c:v>7360.5370000000003</c:v>
                </c:pt>
                <c:pt idx="5082">
                  <c:v>7369.326</c:v>
                </c:pt>
                <c:pt idx="5083">
                  <c:v>7369.3590000000004</c:v>
                </c:pt>
                <c:pt idx="5084">
                  <c:v>7311.0749999999998</c:v>
                </c:pt>
                <c:pt idx="5085">
                  <c:v>7318.0929999999998</c:v>
                </c:pt>
                <c:pt idx="5086">
                  <c:v>7329.3140000000003</c:v>
                </c:pt>
                <c:pt idx="5087">
                  <c:v>7338.3220000000001</c:v>
                </c:pt>
                <c:pt idx="5088">
                  <c:v>7344.4449999999997</c:v>
                </c:pt>
                <c:pt idx="5089">
                  <c:v>7346.902</c:v>
                </c:pt>
                <c:pt idx="5090">
                  <c:v>7356.308</c:v>
                </c:pt>
                <c:pt idx="5091">
                  <c:v>7365.0959999999995</c:v>
                </c:pt>
                <c:pt idx="5092">
                  <c:v>7370.8130000000001</c:v>
                </c:pt>
                <c:pt idx="5093">
                  <c:v>7316.4780000000001</c:v>
                </c:pt>
                <c:pt idx="5094">
                  <c:v>7307.8130000000001</c:v>
                </c:pt>
                <c:pt idx="5095">
                  <c:v>7321.5630000000001</c:v>
                </c:pt>
                <c:pt idx="5096">
                  <c:v>7328.4780000000001</c:v>
                </c:pt>
                <c:pt idx="5097">
                  <c:v>7335.6850000000004</c:v>
                </c:pt>
                <c:pt idx="5098">
                  <c:v>7339.7550000000001</c:v>
                </c:pt>
                <c:pt idx="5099">
                  <c:v>7348.9059999999999</c:v>
                </c:pt>
                <c:pt idx="5100">
                  <c:v>7357.4080000000004</c:v>
                </c:pt>
                <c:pt idx="5101">
                  <c:v>7358.0029999999997</c:v>
                </c:pt>
                <c:pt idx="5102">
                  <c:v>7296.3580000000002</c:v>
                </c:pt>
                <c:pt idx="5103">
                  <c:v>7303.9359999999997</c:v>
                </c:pt>
                <c:pt idx="5104">
                  <c:v>7314.866</c:v>
                </c:pt>
                <c:pt idx="5105">
                  <c:v>7323.7640000000001</c:v>
                </c:pt>
                <c:pt idx="5106">
                  <c:v>7329.5889999999999</c:v>
                </c:pt>
                <c:pt idx="5107">
                  <c:v>7335.4340000000002</c:v>
                </c:pt>
                <c:pt idx="5108">
                  <c:v>7346.2129999999997</c:v>
                </c:pt>
                <c:pt idx="5109">
                  <c:v>7354.7060000000001</c:v>
                </c:pt>
                <c:pt idx="5110">
                  <c:v>7348.1890000000003</c:v>
                </c:pt>
                <c:pt idx="5111">
                  <c:v>7287.259</c:v>
                </c:pt>
                <c:pt idx="5112">
                  <c:v>7300.4589999999998</c:v>
                </c:pt>
                <c:pt idx="5113">
                  <c:v>7308.7790000000005</c:v>
                </c:pt>
                <c:pt idx="5114">
                  <c:v>7317.2349999999997</c:v>
                </c:pt>
                <c:pt idx="5115">
                  <c:v>7321.4480000000003</c:v>
                </c:pt>
                <c:pt idx="5116">
                  <c:v>7327.3149999999996</c:v>
                </c:pt>
                <c:pt idx="5117">
                  <c:v>7336.4620000000004</c:v>
                </c:pt>
                <c:pt idx="5118">
                  <c:v>7344.8720000000003</c:v>
                </c:pt>
                <c:pt idx="5119">
                  <c:v>7340.5910000000003</c:v>
                </c:pt>
                <c:pt idx="5120">
                  <c:v>7281.4719999999998</c:v>
                </c:pt>
                <c:pt idx="5121">
                  <c:v>7292.4970000000003</c:v>
                </c:pt>
                <c:pt idx="5122">
                  <c:v>7302.259</c:v>
                </c:pt>
                <c:pt idx="5123">
                  <c:v>7311.5050000000001</c:v>
                </c:pt>
                <c:pt idx="5124">
                  <c:v>7318.1019999999999</c:v>
                </c:pt>
                <c:pt idx="5125">
                  <c:v>7325.8490000000002</c:v>
                </c:pt>
                <c:pt idx="5126">
                  <c:v>7334.777</c:v>
                </c:pt>
                <c:pt idx="5127">
                  <c:v>7336.0959999999995</c:v>
                </c:pt>
                <c:pt idx="5128">
                  <c:v>7279.2860000000001</c:v>
                </c:pt>
                <c:pt idx="5129">
                  <c:v>7284.8469999999998</c:v>
                </c:pt>
                <c:pt idx="5130">
                  <c:v>7297.1239999999998</c:v>
                </c:pt>
                <c:pt idx="5131">
                  <c:v>7305.0129999999999</c:v>
                </c:pt>
                <c:pt idx="5132">
                  <c:v>7311.0069999999996</c:v>
                </c:pt>
                <c:pt idx="5133">
                  <c:v>7312.5709999999999</c:v>
                </c:pt>
                <c:pt idx="5134">
                  <c:v>7322.2449999999999</c:v>
                </c:pt>
                <c:pt idx="5135">
                  <c:v>7330.43</c:v>
                </c:pt>
                <c:pt idx="5136">
                  <c:v>7337.9539999999997</c:v>
                </c:pt>
                <c:pt idx="5137">
                  <c:v>7300.8819999999996</c:v>
                </c:pt>
                <c:pt idx="5138">
                  <c:v>7267.3919999999998</c:v>
                </c:pt>
                <c:pt idx="5139">
                  <c:v>7284.7860000000001</c:v>
                </c:pt>
                <c:pt idx="5140">
                  <c:v>7291.442</c:v>
                </c:pt>
                <c:pt idx="5141">
                  <c:v>7300.482</c:v>
                </c:pt>
                <c:pt idx="5142">
                  <c:v>7304.3549999999996</c:v>
                </c:pt>
                <c:pt idx="5143">
                  <c:v>7311.5940000000001</c:v>
                </c:pt>
                <c:pt idx="5144">
                  <c:v>7321.61</c:v>
                </c:pt>
                <c:pt idx="5145">
                  <c:v>7324.9009999999998</c:v>
                </c:pt>
                <c:pt idx="5146">
                  <c:v>7267.1369999999997</c:v>
                </c:pt>
                <c:pt idx="5147">
                  <c:v>7270.3339999999998</c:v>
                </c:pt>
                <c:pt idx="5148">
                  <c:v>7282.0169999999998</c:v>
                </c:pt>
                <c:pt idx="5149">
                  <c:v>7290.0119999999997</c:v>
                </c:pt>
                <c:pt idx="5150">
                  <c:v>7296.759</c:v>
                </c:pt>
                <c:pt idx="5151">
                  <c:v>7301.1030000000001</c:v>
                </c:pt>
                <c:pt idx="5152">
                  <c:v>7306.9179999999997</c:v>
                </c:pt>
                <c:pt idx="5153">
                  <c:v>7308.1629999999996</c:v>
                </c:pt>
                <c:pt idx="5154">
                  <c:v>7264.1469999999999</c:v>
                </c:pt>
                <c:pt idx="5155">
                  <c:v>7269.4219999999996</c:v>
                </c:pt>
                <c:pt idx="5156">
                  <c:v>7280.4650000000001</c:v>
                </c:pt>
                <c:pt idx="5157">
                  <c:v>7288.1030000000001</c:v>
                </c:pt>
                <c:pt idx="5158">
                  <c:v>7295.2870000000003</c:v>
                </c:pt>
                <c:pt idx="5159">
                  <c:v>7297.3329999999996</c:v>
                </c:pt>
                <c:pt idx="5160">
                  <c:v>7306.3760000000002</c:v>
                </c:pt>
                <c:pt idx="5161">
                  <c:v>7314.42</c:v>
                </c:pt>
                <c:pt idx="5162">
                  <c:v>7322.8630000000003</c:v>
                </c:pt>
                <c:pt idx="5163">
                  <c:v>7290.3760000000002</c:v>
                </c:pt>
                <c:pt idx="5164">
                  <c:v>7251.6040000000003</c:v>
                </c:pt>
                <c:pt idx="5165">
                  <c:v>7268.5940000000001</c:v>
                </c:pt>
                <c:pt idx="5166">
                  <c:v>7276.1450000000004</c:v>
                </c:pt>
                <c:pt idx="5167">
                  <c:v>7285.951</c:v>
                </c:pt>
                <c:pt idx="5168">
                  <c:v>7291.7759999999998</c:v>
                </c:pt>
                <c:pt idx="5169">
                  <c:v>7300.2579999999998</c:v>
                </c:pt>
                <c:pt idx="5170">
                  <c:v>7308.8559999999998</c:v>
                </c:pt>
                <c:pt idx="5171">
                  <c:v>7292.6329999999998</c:v>
                </c:pt>
                <c:pt idx="5172">
                  <c:v>7244.3509999999997</c:v>
                </c:pt>
                <c:pt idx="5173">
                  <c:v>7260.5290000000005</c:v>
                </c:pt>
                <c:pt idx="5174">
                  <c:v>7269.41</c:v>
                </c:pt>
                <c:pt idx="5175">
                  <c:v>7277.7839999999997</c:v>
                </c:pt>
                <c:pt idx="5176">
                  <c:v>7283.15</c:v>
                </c:pt>
                <c:pt idx="5177">
                  <c:v>7285.058</c:v>
                </c:pt>
                <c:pt idx="5178">
                  <c:v>7292.38</c:v>
                </c:pt>
                <c:pt idx="5179">
                  <c:v>7299.8720000000003</c:v>
                </c:pt>
                <c:pt idx="5180">
                  <c:v>7307.4549999999999</c:v>
                </c:pt>
                <c:pt idx="5181">
                  <c:v>7279.4440000000004</c:v>
                </c:pt>
                <c:pt idx="5182">
                  <c:v>7238.0910000000003</c:v>
                </c:pt>
                <c:pt idx="5183">
                  <c:v>7255.7020000000002</c:v>
                </c:pt>
                <c:pt idx="5184">
                  <c:v>7262.9430000000002</c:v>
                </c:pt>
                <c:pt idx="5185">
                  <c:v>7272.3119999999999</c:v>
                </c:pt>
                <c:pt idx="5186">
                  <c:v>7276.5829999999996</c:v>
                </c:pt>
                <c:pt idx="5187">
                  <c:v>7281.3519999999999</c:v>
                </c:pt>
                <c:pt idx="5188">
                  <c:v>7291.6930000000002</c:v>
                </c:pt>
                <c:pt idx="5189">
                  <c:v>7300.8440000000001</c:v>
                </c:pt>
                <c:pt idx="5190">
                  <c:v>7290.9390000000003</c:v>
                </c:pt>
                <c:pt idx="5191">
                  <c:v>7231.2449999999999</c:v>
                </c:pt>
                <c:pt idx="5192">
                  <c:v>7245.9849999999997</c:v>
                </c:pt>
                <c:pt idx="5193">
                  <c:v>7254.15</c:v>
                </c:pt>
                <c:pt idx="5194">
                  <c:v>7262.5529999999999</c:v>
                </c:pt>
                <c:pt idx="5195">
                  <c:v>7268.92</c:v>
                </c:pt>
                <c:pt idx="5196">
                  <c:v>7271.1710000000003</c:v>
                </c:pt>
                <c:pt idx="5197">
                  <c:v>7279.2579999999998</c:v>
                </c:pt>
                <c:pt idx="5198">
                  <c:v>7288.3980000000001</c:v>
                </c:pt>
                <c:pt idx="5199">
                  <c:v>7283.2969999999996</c:v>
                </c:pt>
                <c:pt idx="5200">
                  <c:v>7223.7349999999997</c:v>
                </c:pt>
                <c:pt idx="5201">
                  <c:v>7235.1080000000002</c:v>
                </c:pt>
                <c:pt idx="5202">
                  <c:v>7244.1109999999999</c:v>
                </c:pt>
                <c:pt idx="5203">
                  <c:v>7254.2690000000002</c:v>
                </c:pt>
                <c:pt idx="5204">
                  <c:v>7261.16</c:v>
                </c:pt>
                <c:pt idx="5205">
                  <c:v>7266.8019999999997</c:v>
                </c:pt>
                <c:pt idx="5206">
                  <c:v>7261.5730000000003</c:v>
                </c:pt>
                <c:pt idx="5207">
                  <c:v>7221.5950000000003</c:v>
                </c:pt>
                <c:pt idx="5208">
                  <c:v>7231.2079999999996</c:v>
                </c:pt>
                <c:pt idx="5209">
                  <c:v>7240.384</c:v>
                </c:pt>
                <c:pt idx="5210">
                  <c:v>7250.2759999999998</c:v>
                </c:pt>
                <c:pt idx="5211">
                  <c:v>7258.1319999999996</c:v>
                </c:pt>
                <c:pt idx="5212">
                  <c:v>7262.5690000000004</c:v>
                </c:pt>
                <c:pt idx="5213">
                  <c:v>7267.1120000000001</c:v>
                </c:pt>
                <c:pt idx="5214">
                  <c:v>7274.5529999999999</c:v>
                </c:pt>
                <c:pt idx="5215">
                  <c:v>7282.2250000000004</c:v>
                </c:pt>
                <c:pt idx="5216">
                  <c:v>7289.6469999999999</c:v>
                </c:pt>
                <c:pt idx="5217">
                  <c:v>7240.5950000000003</c:v>
                </c:pt>
                <c:pt idx="5218">
                  <c:v>7210.6469999999999</c:v>
                </c:pt>
                <c:pt idx="5219">
                  <c:v>7228.1130000000003</c:v>
                </c:pt>
                <c:pt idx="5220">
                  <c:v>7234.76</c:v>
                </c:pt>
                <c:pt idx="5221">
                  <c:v>7244.357</c:v>
                </c:pt>
                <c:pt idx="5222">
                  <c:v>7248.1819999999998</c:v>
                </c:pt>
                <c:pt idx="5223">
                  <c:v>7251.5659999999998</c:v>
                </c:pt>
                <c:pt idx="5224">
                  <c:v>7260.5860000000002</c:v>
                </c:pt>
                <c:pt idx="5225">
                  <c:v>7261.5240000000003</c:v>
                </c:pt>
                <c:pt idx="5226">
                  <c:v>7203.5240000000003</c:v>
                </c:pt>
                <c:pt idx="5227">
                  <c:v>7210.125</c:v>
                </c:pt>
                <c:pt idx="5228">
                  <c:v>7221.2240000000002</c:v>
                </c:pt>
                <c:pt idx="5229">
                  <c:v>7229.0119999999997</c:v>
                </c:pt>
                <c:pt idx="5230">
                  <c:v>7236.5020000000004</c:v>
                </c:pt>
                <c:pt idx="5231">
                  <c:v>7238.4480000000003</c:v>
                </c:pt>
                <c:pt idx="5232">
                  <c:v>7247.2060000000001</c:v>
                </c:pt>
                <c:pt idx="5233">
                  <c:v>7256.473</c:v>
                </c:pt>
                <c:pt idx="5234">
                  <c:v>7253.5540000000001</c:v>
                </c:pt>
                <c:pt idx="5235">
                  <c:v>7191.567</c:v>
                </c:pt>
                <c:pt idx="5236">
                  <c:v>7200.3959999999997</c:v>
                </c:pt>
                <c:pt idx="5237">
                  <c:v>7210.3459999999995</c:v>
                </c:pt>
                <c:pt idx="5238">
                  <c:v>7217.8530000000001</c:v>
                </c:pt>
                <c:pt idx="5239">
                  <c:v>7226.1189999999997</c:v>
                </c:pt>
                <c:pt idx="5240">
                  <c:v>7228.3450000000003</c:v>
                </c:pt>
                <c:pt idx="5241">
                  <c:v>7235.1390000000001</c:v>
                </c:pt>
                <c:pt idx="5242">
                  <c:v>7244.62</c:v>
                </c:pt>
                <c:pt idx="5243">
                  <c:v>7248.491</c:v>
                </c:pt>
                <c:pt idx="5244">
                  <c:v>7187.4970000000003</c:v>
                </c:pt>
                <c:pt idx="5245">
                  <c:v>7187.3029999999999</c:v>
                </c:pt>
                <c:pt idx="5246">
                  <c:v>7200.0780000000004</c:v>
                </c:pt>
                <c:pt idx="5247">
                  <c:v>7208.6959999999999</c:v>
                </c:pt>
                <c:pt idx="5248">
                  <c:v>7216.5690000000004</c:v>
                </c:pt>
                <c:pt idx="5249">
                  <c:v>7221.0219999999999</c:v>
                </c:pt>
                <c:pt idx="5250">
                  <c:v>7211.0249999999996</c:v>
                </c:pt>
                <c:pt idx="5251">
                  <c:v>7176.1790000000001</c:v>
                </c:pt>
                <c:pt idx="5252">
                  <c:v>7187.585</c:v>
                </c:pt>
                <c:pt idx="5253">
                  <c:v>7196.3280000000004</c:v>
                </c:pt>
                <c:pt idx="5254">
                  <c:v>7206.4179999999997</c:v>
                </c:pt>
                <c:pt idx="5255">
                  <c:v>7214.3729999999996</c:v>
                </c:pt>
                <c:pt idx="5256">
                  <c:v>7220.5309999999999</c:v>
                </c:pt>
                <c:pt idx="5257">
                  <c:v>7221.6549999999997</c:v>
                </c:pt>
                <c:pt idx="5258">
                  <c:v>7183.0739999999996</c:v>
                </c:pt>
                <c:pt idx="5259">
                  <c:v>7170.866</c:v>
                </c:pt>
                <c:pt idx="5260">
                  <c:v>7184.4340000000002</c:v>
                </c:pt>
                <c:pt idx="5261">
                  <c:v>7192.9639999999999</c:v>
                </c:pt>
                <c:pt idx="5262">
                  <c:v>7202.2529999999997</c:v>
                </c:pt>
                <c:pt idx="5263">
                  <c:v>7209.3890000000001</c:v>
                </c:pt>
                <c:pt idx="5264">
                  <c:v>7210.1769999999997</c:v>
                </c:pt>
                <c:pt idx="5265">
                  <c:v>7173.8109999999997</c:v>
                </c:pt>
                <c:pt idx="5266">
                  <c:v>7168.0540000000001</c:v>
                </c:pt>
                <c:pt idx="5267">
                  <c:v>7180.4840000000004</c:v>
                </c:pt>
                <c:pt idx="5268">
                  <c:v>7189.1109999999999</c:v>
                </c:pt>
                <c:pt idx="5269">
                  <c:v>7198.0929999999998</c:v>
                </c:pt>
                <c:pt idx="5270">
                  <c:v>7204.3490000000002</c:v>
                </c:pt>
                <c:pt idx="5271">
                  <c:v>7206.5720000000001</c:v>
                </c:pt>
                <c:pt idx="5272">
                  <c:v>7209.8530000000001</c:v>
                </c:pt>
                <c:pt idx="5273">
                  <c:v>7169.018</c:v>
                </c:pt>
                <c:pt idx="5274">
                  <c:v>7154.84</c:v>
                </c:pt>
                <c:pt idx="5275">
                  <c:v>7169.9160000000002</c:v>
                </c:pt>
                <c:pt idx="5276">
                  <c:v>7178.1120000000001</c:v>
                </c:pt>
                <c:pt idx="5277">
                  <c:v>7186.0370000000003</c:v>
                </c:pt>
                <c:pt idx="5278">
                  <c:v>7191.6549999999997</c:v>
                </c:pt>
                <c:pt idx="5279">
                  <c:v>7195.25</c:v>
                </c:pt>
                <c:pt idx="5280">
                  <c:v>7203.5039999999999</c:v>
                </c:pt>
                <c:pt idx="5281">
                  <c:v>7211.9089999999997</c:v>
                </c:pt>
                <c:pt idx="5282">
                  <c:v>7215.1450000000004</c:v>
                </c:pt>
                <c:pt idx="5283">
                  <c:v>7148.625</c:v>
                </c:pt>
                <c:pt idx="5284">
                  <c:v>7145.6880000000001</c:v>
                </c:pt>
                <c:pt idx="5285">
                  <c:v>7157.7839999999997</c:v>
                </c:pt>
                <c:pt idx="5286">
                  <c:v>7165.8019999999997</c:v>
                </c:pt>
                <c:pt idx="5287">
                  <c:v>7174.9719999999998</c:v>
                </c:pt>
                <c:pt idx="5288">
                  <c:v>7181.585</c:v>
                </c:pt>
                <c:pt idx="5289">
                  <c:v>7179.9430000000002</c:v>
                </c:pt>
                <c:pt idx="5290">
                  <c:v>7138.02</c:v>
                </c:pt>
                <c:pt idx="5291">
                  <c:v>7137.875</c:v>
                </c:pt>
                <c:pt idx="5292">
                  <c:v>7149.1239999999998</c:v>
                </c:pt>
                <c:pt idx="5293">
                  <c:v>7155.68</c:v>
                </c:pt>
                <c:pt idx="5294">
                  <c:v>7164.63</c:v>
                </c:pt>
                <c:pt idx="5295">
                  <c:v>7171.6989999999996</c:v>
                </c:pt>
                <c:pt idx="5296">
                  <c:v>7144.0619999999999</c:v>
                </c:pt>
                <c:pt idx="5297">
                  <c:v>7117.9139999999998</c:v>
                </c:pt>
                <c:pt idx="5298">
                  <c:v>7134.48</c:v>
                </c:pt>
                <c:pt idx="5299">
                  <c:v>7141.2079999999996</c:v>
                </c:pt>
                <c:pt idx="5300">
                  <c:v>7149.7520000000004</c:v>
                </c:pt>
                <c:pt idx="5301">
                  <c:v>7156.47</c:v>
                </c:pt>
                <c:pt idx="5302">
                  <c:v>7157.7870000000003</c:v>
                </c:pt>
                <c:pt idx="5303">
                  <c:v>7154.9470000000001</c:v>
                </c:pt>
                <c:pt idx="5304">
                  <c:v>7114.7179999999998</c:v>
                </c:pt>
                <c:pt idx="5305">
                  <c:v>7123.4849999999997</c:v>
                </c:pt>
                <c:pt idx="5306">
                  <c:v>7133.598</c:v>
                </c:pt>
                <c:pt idx="5307">
                  <c:v>7141.3909999999996</c:v>
                </c:pt>
                <c:pt idx="5308">
                  <c:v>7149.65</c:v>
                </c:pt>
                <c:pt idx="5309">
                  <c:v>7152.7960000000003</c:v>
                </c:pt>
                <c:pt idx="5310">
                  <c:v>7153.1220000000003</c:v>
                </c:pt>
                <c:pt idx="5311">
                  <c:v>7119.4369999999999</c:v>
                </c:pt>
                <c:pt idx="5312">
                  <c:v>7110.2089999999998</c:v>
                </c:pt>
                <c:pt idx="5313">
                  <c:v>7124.36</c:v>
                </c:pt>
                <c:pt idx="5314">
                  <c:v>7130.9290000000001</c:v>
                </c:pt>
                <c:pt idx="5315">
                  <c:v>7139.5839999999998</c:v>
                </c:pt>
                <c:pt idx="5316">
                  <c:v>7145.8909999999996</c:v>
                </c:pt>
                <c:pt idx="5317">
                  <c:v>7145.0010000000002</c:v>
                </c:pt>
                <c:pt idx="5318">
                  <c:v>7111.8649999999998</c:v>
                </c:pt>
                <c:pt idx="5319">
                  <c:v>7106.8230000000003</c:v>
                </c:pt>
                <c:pt idx="5320">
                  <c:v>7120.7389999999996</c:v>
                </c:pt>
                <c:pt idx="5321">
                  <c:v>7127.5780000000004</c:v>
                </c:pt>
                <c:pt idx="5322">
                  <c:v>7135.5169999999998</c:v>
                </c:pt>
                <c:pt idx="5323">
                  <c:v>7142.4309999999996</c:v>
                </c:pt>
                <c:pt idx="5324">
                  <c:v>7140.6009999999997</c:v>
                </c:pt>
                <c:pt idx="5325">
                  <c:v>7096.1220000000003</c:v>
                </c:pt>
                <c:pt idx="5326">
                  <c:v>7094.9679999999998</c:v>
                </c:pt>
                <c:pt idx="5327">
                  <c:v>7108.6509999999998</c:v>
                </c:pt>
                <c:pt idx="5328">
                  <c:v>7116.5029999999997</c:v>
                </c:pt>
                <c:pt idx="5329">
                  <c:v>7124.4189999999999</c:v>
                </c:pt>
                <c:pt idx="5330">
                  <c:v>7130.1980000000003</c:v>
                </c:pt>
                <c:pt idx="5331">
                  <c:v>7118.643</c:v>
                </c:pt>
                <c:pt idx="5332">
                  <c:v>7084.0940000000001</c:v>
                </c:pt>
                <c:pt idx="5333">
                  <c:v>7095.5190000000002</c:v>
                </c:pt>
                <c:pt idx="5334">
                  <c:v>7105.4309999999996</c:v>
                </c:pt>
                <c:pt idx="5335">
                  <c:v>7114.4570000000003</c:v>
                </c:pt>
                <c:pt idx="5336">
                  <c:v>7121.7969999999996</c:v>
                </c:pt>
                <c:pt idx="5337">
                  <c:v>7121.4279999999999</c:v>
                </c:pt>
                <c:pt idx="5338">
                  <c:v>7084.9279999999999</c:v>
                </c:pt>
                <c:pt idx="5339">
                  <c:v>7080.152</c:v>
                </c:pt>
                <c:pt idx="5340">
                  <c:v>7092.0079999999998</c:v>
                </c:pt>
                <c:pt idx="5341">
                  <c:v>7100.1149999999998</c:v>
                </c:pt>
                <c:pt idx="5342">
                  <c:v>7109.45</c:v>
                </c:pt>
                <c:pt idx="5343">
                  <c:v>7114.8490000000002</c:v>
                </c:pt>
                <c:pt idx="5344">
                  <c:v>7112.6679999999997</c:v>
                </c:pt>
                <c:pt idx="5345">
                  <c:v>7070.54</c:v>
                </c:pt>
                <c:pt idx="5346">
                  <c:v>7074.0129999999999</c:v>
                </c:pt>
                <c:pt idx="5347">
                  <c:v>7084.09</c:v>
                </c:pt>
                <c:pt idx="5348">
                  <c:v>7091.8459999999995</c:v>
                </c:pt>
                <c:pt idx="5349">
                  <c:v>7098.1980000000003</c:v>
                </c:pt>
                <c:pt idx="5350">
                  <c:v>7083.0680000000002</c:v>
                </c:pt>
                <c:pt idx="5351">
                  <c:v>7053.674</c:v>
                </c:pt>
                <c:pt idx="5352">
                  <c:v>7065.9380000000001</c:v>
                </c:pt>
                <c:pt idx="5353">
                  <c:v>7074.7489999999998</c:v>
                </c:pt>
                <c:pt idx="5354">
                  <c:v>7082.8329999999996</c:v>
                </c:pt>
                <c:pt idx="5355">
                  <c:v>7089.7780000000002</c:v>
                </c:pt>
                <c:pt idx="5356">
                  <c:v>7084.7640000000001</c:v>
                </c:pt>
                <c:pt idx="5357">
                  <c:v>7044.8109999999997</c:v>
                </c:pt>
                <c:pt idx="5358">
                  <c:v>7053.07</c:v>
                </c:pt>
                <c:pt idx="5359">
                  <c:v>7062.8360000000002</c:v>
                </c:pt>
                <c:pt idx="5360">
                  <c:v>7071.5150000000003</c:v>
                </c:pt>
                <c:pt idx="5361">
                  <c:v>7079.1369999999997</c:v>
                </c:pt>
                <c:pt idx="5362">
                  <c:v>7078.1270000000004</c:v>
                </c:pt>
                <c:pt idx="5363">
                  <c:v>7042.6130000000003</c:v>
                </c:pt>
                <c:pt idx="5364">
                  <c:v>7033.3739999999998</c:v>
                </c:pt>
                <c:pt idx="5365">
                  <c:v>7038.902</c:v>
                </c:pt>
                <c:pt idx="5366">
                  <c:v>7041.1940000000004</c:v>
                </c:pt>
                <c:pt idx="5367">
                  <c:v>7051.7749999999996</c:v>
                </c:pt>
                <c:pt idx="5368">
                  <c:v>7057.1379999999999</c:v>
                </c:pt>
                <c:pt idx="5369">
                  <c:v>7001.5320000000002</c:v>
                </c:pt>
                <c:pt idx="5370">
                  <c:v>6980.7389999999996</c:v>
                </c:pt>
                <c:pt idx="5371">
                  <c:v>6997.7839999999997</c:v>
                </c:pt>
                <c:pt idx="5372">
                  <c:v>7003.6530000000002</c:v>
                </c:pt>
                <c:pt idx="5373">
                  <c:v>7011.3419999999996</c:v>
                </c:pt>
                <c:pt idx="5374">
                  <c:v>6990.3959999999997</c:v>
                </c:pt>
                <c:pt idx="5375">
                  <c:v>6950.835</c:v>
                </c:pt>
                <c:pt idx="5376">
                  <c:v>6964.5550000000003</c:v>
                </c:pt>
                <c:pt idx="5377">
                  <c:v>6972.3220000000001</c:v>
                </c:pt>
                <c:pt idx="5378">
                  <c:v>6982.14</c:v>
                </c:pt>
                <c:pt idx="5379">
                  <c:v>6986.2809999999999</c:v>
                </c:pt>
                <c:pt idx="5380">
                  <c:v>6955.5510000000004</c:v>
                </c:pt>
                <c:pt idx="5381">
                  <c:v>6933.067</c:v>
                </c:pt>
                <c:pt idx="5382">
                  <c:v>6948.732</c:v>
                </c:pt>
                <c:pt idx="5383">
                  <c:v>6955.433</c:v>
                </c:pt>
                <c:pt idx="5384">
                  <c:v>6963.5429999999997</c:v>
                </c:pt>
                <c:pt idx="5385">
                  <c:v>6970.7809999999999</c:v>
                </c:pt>
                <c:pt idx="5386">
                  <c:v>6937.2039999999997</c:v>
                </c:pt>
                <c:pt idx="5387">
                  <c:v>6913.7389999999996</c:v>
                </c:pt>
                <c:pt idx="5388">
                  <c:v>6929.634</c:v>
                </c:pt>
                <c:pt idx="5389">
                  <c:v>6937.3860000000004</c:v>
                </c:pt>
                <c:pt idx="5390">
                  <c:v>6945.8810000000003</c:v>
                </c:pt>
                <c:pt idx="5391">
                  <c:v>6953.1989999999996</c:v>
                </c:pt>
                <c:pt idx="5392">
                  <c:v>6938.4629999999997</c:v>
                </c:pt>
                <c:pt idx="5393">
                  <c:v>6898.8310000000001</c:v>
                </c:pt>
                <c:pt idx="5394">
                  <c:v>6912.7439999999997</c:v>
                </c:pt>
                <c:pt idx="5395">
                  <c:v>6921.1109999999999</c:v>
                </c:pt>
                <c:pt idx="5396">
                  <c:v>6930.2160000000003</c:v>
                </c:pt>
                <c:pt idx="5397">
                  <c:v>6938.2870000000003</c:v>
                </c:pt>
                <c:pt idx="5398">
                  <c:v>6938.5110000000004</c:v>
                </c:pt>
                <c:pt idx="5399">
                  <c:v>6891.2439999999997</c:v>
                </c:pt>
                <c:pt idx="5400">
                  <c:v>6891.2430000000004</c:v>
                </c:pt>
                <c:pt idx="5401">
                  <c:v>6903.1570000000002</c:v>
                </c:pt>
                <c:pt idx="5402">
                  <c:v>6910.7749999999996</c:v>
                </c:pt>
                <c:pt idx="5403">
                  <c:v>6920.1580000000004</c:v>
                </c:pt>
                <c:pt idx="5404">
                  <c:v>6927.2950000000001</c:v>
                </c:pt>
                <c:pt idx="5405">
                  <c:v>6897.192</c:v>
                </c:pt>
                <c:pt idx="5406">
                  <c:v>6871.4139999999998</c:v>
                </c:pt>
                <c:pt idx="5407">
                  <c:v>6888.8220000000001</c:v>
                </c:pt>
                <c:pt idx="5408">
                  <c:v>6896.18</c:v>
                </c:pt>
                <c:pt idx="5409">
                  <c:v>6904.5609999999997</c:v>
                </c:pt>
                <c:pt idx="5410">
                  <c:v>6913.0680000000002</c:v>
                </c:pt>
                <c:pt idx="5411">
                  <c:v>6901.9849999999997</c:v>
                </c:pt>
                <c:pt idx="5412">
                  <c:v>6857.2169999999996</c:v>
                </c:pt>
                <c:pt idx="5413">
                  <c:v>6869.3040000000001</c:v>
                </c:pt>
                <c:pt idx="5414">
                  <c:v>6878.99</c:v>
                </c:pt>
                <c:pt idx="5415">
                  <c:v>6888.2070000000003</c:v>
                </c:pt>
                <c:pt idx="5416">
                  <c:v>6895.9579999999996</c:v>
                </c:pt>
                <c:pt idx="5417">
                  <c:v>6904.085</c:v>
                </c:pt>
                <c:pt idx="5418">
                  <c:v>6871.5870000000004</c:v>
                </c:pt>
                <c:pt idx="5419">
                  <c:v>6845.3289999999997</c:v>
                </c:pt>
                <c:pt idx="5420">
                  <c:v>6860.8339999999998</c:v>
                </c:pt>
                <c:pt idx="5421">
                  <c:v>6868.1080000000002</c:v>
                </c:pt>
                <c:pt idx="5422">
                  <c:v>6878.4070000000002</c:v>
                </c:pt>
                <c:pt idx="5423">
                  <c:v>6885.7169999999996</c:v>
                </c:pt>
                <c:pt idx="5424">
                  <c:v>6893.7929999999997</c:v>
                </c:pt>
                <c:pt idx="5425">
                  <c:v>6874.9920000000002</c:v>
                </c:pt>
                <c:pt idx="5426">
                  <c:v>6826.2560000000003</c:v>
                </c:pt>
                <c:pt idx="5427">
                  <c:v>6840.7579999999998</c:v>
                </c:pt>
                <c:pt idx="5428">
                  <c:v>6847.9189999999999</c:v>
                </c:pt>
                <c:pt idx="5429">
                  <c:v>6858.0789999999997</c:v>
                </c:pt>
                <c:pt idx="5430">
                  <c:v>6856.665</c:v>
                </c:pt>
                <c:pt idx="5431">
                  <c:v>6819.7169999999996</c:v>
                </c:pt>
                <c:pt idx="5432">
                  <c:v>6822.5789999999997</c:v>
                </c:pt>
                <c:pt idx="5433">
                  <c:v>6834.0479999999998</c:v>
                </c:pt>
                <c:pt idx="5434">
                  <c:v>6841.7910000000002</c:v>
                </c:pt>
                <c:pt idx="5435">
                  <c:v>6849.94</c:v>
                </c:pt>
                <c:pt idx="5436">
                  <c:v>6858.933</c:v>
                </c:pt>
                <c:pt idx="5437">
                  <c:v>6850.5029999999997</c:v>
                </c:pt>
                <c:pt idx="5438">
                  <c:v>6799.3879999999999</c:v>
                </c:pt>
                <c:pt idx="5439">
                  <c:v>6811.5079999999998</c:v>
                </c:pt>
                <c:pt idx="5440">
                  <c:v>6821.16</c:v>
                </c:pt>
                <c:pt idx="5441">
                  <c:v>6829.6189999999997</c:v>
                </c:pt>
                <c:pt idx="5442">
                  <c:v>6837.268</c:v>
                </c:pt>
                <c:pt idx="5443">
                  <c:v>6845.576</c:v>
                </c:pt>
                <c:pt idx="5444">
                  <c:v>6836.2380000000003</c:v>
                </c:pt>
                <c:pt idx="5445">
                  <c:v>6787.4179999999997</c:v>
                </c:pt>
                <c:pt idx="5446">
                  <c:v>6800.8869999999997</c:v>
                </c:pt>
                <c:pt idx="5447">
                  <c:v>6809.99</c:v>
                </c:pt>
                <c:pt idx="5448">
                  <c:v>6818.3680000000004</c:v>
                </c:pt>
                <c:pt idx="5449">
                  <c:v>6826.1450000000004</c:v>
                </c:pt>
                <c:pt idx="5450">
                  <c:v>6834.6379999999999</c:v>
                </c:pt>
                <c:pt idx="5451">
                  <c:v>6832.2740000000003</c:v>
                </c:pt>
                <c:pt idx="5452">
                  <c:v>6776.7839999999997</c:v>
                </c:pt>
                <c:pt idx="5453">
                  <c:v>6785.6260000000002</c:v>
                </c:pt>
                <c:pt idx="5454">
                  <c:v>6796.0839999999998</c:v>
                </c:pt>
                <c:pt idx="5455">
                  <c:v>6804.81</c:v>
                </c:pt>
                <c:pt idx="5456">
                  <c:v>6812.8779999999997</c:v>
                </c:pt>
                <c:pt idx="5457">
                  <c:v>6821.0690000000004</c:v>
                </c:pt>
                <c:pt idx="5458">
                  <c:v>6827.4359999999997</c:v>
                </c:pt>
              </c:numCache>
            </c:numRef>
          </c:yVal>
          <c:smooth val="0"/>
          <c:extLst xmlns:c16r2="http://schemas.microsoft.com/office/drawing/2015/06/chart">
            <c:ext xmlns:c16="http://schemas.microsoft.com/office/drawing/2014/chart" uri="{C3380CC4-5D6E-409C-BE32-E72D297353CC}">
              <c16:uniqueId val="{00000001-7B6B-42D8-BC49-B405792E1D49}"/>
            </c:ext>
          </c:extLst>
        </c:ser>
        <c:ser>
          <c:idx val="2"/>
          <c:order val="2"/>
          <c:tx>
            <c:v>plain</c:v>
          </c:tx>
          <c:spPr>
            <a:ln w="19050" cap="rnd">
              <a:solidFill>
                <a:schemeClr val="tx1"/>
              </a:solidFill>
              <a:round/>
            </a:ln>
            <a:effectLst/>
          </c:spPr>
          <c:marker>
            <c:symbol val="none"/>
          </c:marker>
          <c:xVal>
            <c:numRef>
              <c:f>'FB08.003'!$AW$11:$AW$543</c:f>
              <c:numCache>
                <c:formatCode>General</c:formatCode>
                <c:ptCount val="533"/>
                <c:pt idx="0">
                  <c:v>0</c:v>
                </c:pt>
                <c:pt idx="1">
                  <c:v>8.7699999999983902E-3</c:v>
                </c:pt>
                <c:pt idx="2">
                  <c:v>6.5199999999947522E-3</c:v>
                </c:pt>
                <c:pt idx="3">
                  <c:v>5.9399999999811826E-3</c:v>
                </c:pt>
                <c:pt idx="4">
                  <c:v>1.0810000000020636E-2</c:v>
                </c:pt>
                <c:pt idx="5">
                  <c:v>2.3699999999848842E-3</c:v>
                </c:pt>
                <c:pt idx="6">
                  <c:v>5.1999999999452484E-4</c:v>
                </c:pt>
                <c:pt idx="7">
                  <c:v>2.020000000015898E-3</c:v>
                </c:pt>
                <c:pt idx="8">
                  <c:v>3.6000000000058208E-4</c:v>
                </c:pt>
                <c:pt idx="9">
                  <c:v>5.3399999999896863E-3</c:v>
                </c:pt>
                <c:pt idx="10">
                  <c:v>5.8799999999905594E-3</c:v>
                </c:pt>
                <c:pt idx="11">
                  <c:v>4.7699999999792908E-3</c:v>
                </c:pt>
                <c:pt idx="12">
                  <c:v>4.6500000000264663E-3</c:v>
                </c:pt>
                <c:pt idx="13">
                  <c:v>2.7399999999886404E-3</c:v>
                </c:pt>
                <c:pt idx="14">
                  <c:v>7.3199999999928878E-3</c:v>
                </c:pt>
                <c:pt idx="15">
                  <c:v>3.1799999999861939E-3</c:v>
                </c:pt>
                <c:pt idx="16">
                  <c:v>4.9899999999922784E-3</c:v>
                </c:pt>
                <c:pt idx="17">
                  <c:v>6.8799999999953343E-3</c:v>
                </c:pt>
                <c:pt idx="18">
                  <c:v>9.4099999999741613E-3</c:v>
                </c:pt>
                <c:pt idx="19">
                  <c:v>4.5999999997548002E-4</c:v>
                </c:pt>
                <c:pt idx="20">
                  <c:v>9.4699999999932061E-3</c:v>
                </c:pt>
                <c:pt idx="21">
                  <c:v>7.3499999999739885E-3</c:v>
                </c:pt>
                <c:pt idx="22">
                  <c:v>4.0400000000033742E-3</c:v>
                </c:pt>
                <c:pt idx="23">
                  <c:v>5.8599999999842112E-3</c:v>
                </c:pt>
                <c:pt idx="24">
                  <c:v>7.5000000001068656E-4</c:v>
                </c:pt>
                <c:pt idx="25">
                  <c:v>3.369999999989659E-3</c:v>
                </c:pt>
                <c:pt idx="26">
                  <c:v>1.3169999999973925E-2</c:v>
                </c:pt>
                <c:pt idx="27">
                  <c:v>3.7999999999840384E-3</c:v>
                </c:pt>
                <c:pt idx="28">
                  <c:v>4.8599999999794363E-3</c:v>
                </c:pt>
                <c:pt idx="29">
                  <c:v>5.5499999999994998E-3</c:v>
                </c:pt>
                <c:pt idx="30">
                  <c:v>1.5500000000088221E-3</c:v>
                </c:pt>
                <c:pt idx="31">
                  <c:v>9.4899999999995543E-3</c:v>
                </c:pt>
                <c:pt idx="32">
                  <c:v>6.4199999999914326E-3</c:v>
                </c:pt>
                <c:pt idx="33">
                  <c:v>5.3299999999865122E-3</c:v>
                </c:pt>
                <c:pt idx="34">
                  <c:v>9.1999999997938176E-4</c:v>
                </c:pt>
                <c:pt idx="35">
                  <c:v>4.2300000000068394E-3</c:v>
                </c:pt>
                <c:pt idx="36">
                  <c:v>3.0599999999765259E-3</c:v>
                </c:pt>
                <c:pt idx="37">
                  <c:v>2.1099999999876218E-3</c:v>
                </c:pt>
                <c:pt idx="38">
                  <c:v>9.6999999999525244E-4</c:v>
                </c:pt>
                <c:pt idx="39">
                  <c:v>5.2400000000147884E-3</c:v>
                </c:pt>
                <c:pt idx="40">
                  <c:v>8.5199999999758802E-3</c:v>
                </c:pt>
                <c:pt idx="41">
                  <c:v>4.8900000000173804E-3</c:v>
                </c:pt>
                <c:pt idx="42">
                  <c:v>4.7699999999792908E-3</c:v>
                </c:pt>
                <c:pt idx="43">
                  <c:v>4.3000000002280103E-4</c:v>
                </c:pt>
                <c:pt idx="44">
                  <c:v>1.6199999999741976E-3</c:v>
                </c:pt>
                <c:pt idx="45">
                  <c:v>2.3000000001616172E-4</c:v>
                </c:pt>
                <c:pt idx="46">
                  <c:v>5.7600000000093132E-3</c:v>
                </c:pt>
                <c:pt idx="47">
                  <c:v>3.2999999999958618E-3</c:v>
                </c:pt>
                <c:pt idx="48">
                  <c:v>4.609999999985348E-3</c:v>
                </c:pt>
                <c:pt idx="49">
                  <c:v>6.5999999999917236E-3</c:v>
                </c:pt>
                <c:pt idx="50">
                  <c:v>6.6599999999823467E-3</c:v>
                </c:pt>
                <c:pt idx="51">
                  <c:v>1.5500000000088221E-3</c:v>
                </c:pt>
                <c:pt idx="52">
                  <c:v>4.7000000000707587E-4</c:v>
                </c:pt>
                <c:pt idx="53">
                  <c:v>1.3500000000021828E-3</c:v>
                </c:pt>
                <c:pt idx="54">
                  <c:v>5.0199999999733791E-3</c:v>
                </c:pt>
                <c:pt idx="55">
                  <c:v>8.7499999999920419E-3</c:v>
                </c:pt>
                <c:pt idx="56">
                  <c:v>4.6199999999885222E-3</c:v>
                </c:pt>
                <c:pt idx="57">
                  <c:v>7.1200000000146701E-3</c:v>
                </c:pt>
                <c:pt idx="58">
                  <c:v>1.0800000000017462E-2</c:v>
                </c:pt>
                <c:pt idx="59">
                  <c:v>4.1899999999941429E-3</c:v>
                </c:pt>
                <c:pt idx="60">
                  <c:v>5.5199999999899774E-3</c:v>
                </c:pt>
                <c:pt idx="61">
                  <c:v>4.4599999999945794E-3</c:v>
                </c:pt>
                <c:pt idx="62">
                  <c:v>3.6599999999964439E-3</c:v>
                </c:pt>
                <c:pt idx="63">
                  <c:v>4.8799999999857846E-3</c:v>
                </c:pt>
                <c:pt idx="64">
                  <c:v>9.770000000003165E-3</c:v>
                </c:pt>
                <c:pt idx="65">
                  <c:v>5.1199999999766987E-3</c:v>
                </c:pt>
                <c:pt idx="66">
                  <c:v>4.7199999999918418E-3</c:v>
                </c:pt>
                <c:pt idx="67">
                  <c:v>7.6300000000060209E-3</c:v>
                </c:pt>
                <c:pt idx="68">
                  <c:v>1.9399999999905049E-3</c:v>
                </c:pt>
                <c:pt idx="69">
                  <c:v>4.0699999999844749E-3</c:v>
                </c:pt>
                <c:pt idx="70">
                  <c:v>6.3600000000008095E-3</c:v>
                </c:pt>
                <c:pt idx="71">
                  <c:v>5.2799999999990632E-3</c:v>
                </c:pt>
                <c:pt idx="72">
                  <c:v>9.9000000000160071E-4</c:v>
                </c:pt>
                <c:pt idx="73">
                  <c:v>5.8400000000062846E-3</c:v>
                </c:pt>
                <c:pt idx="74">
                  <c:v>5.8400000000062846E-3</c:v>
                </c:pt>
                <c:pt idx="75">
                  <c:v>3.8199999999903866E-3</c:v>
                </c:pt>
                <c:pt idx="76">
                  <c:v>4.8500000000046839E-3</c:v>
                </c:pt>
                <c:pt idx="77">
                  <c:v>3.669999999999618E-3</c:v>
                </c:pt>
                <c:pt idx="78">
                  <c:v>1.8000000000029104E-4</c:v>
                </c:pt>
                <c:pt idx="79">
                  <c:v>7.8299999999842385E-3</c:v>
                </c:pt>
                <c:pt idx="80">
                  <c:v>5.3699999999992087E-3</c:v>
                </c:pt>
                <c:pt idx="81">
                  <c:v>1.1800000000050659E-3</c:v>
                </c:pt>
                <c:pt idx="82">
                  <c:v>7.0000000002323759E-4</c:v>
                </c:pt>
                <c:pt idx="83">
                  <c:v>1.6999999999995907E-3</c:v>
                </c:pt>
                <c:pt idx="84">
                  <c:v>2.4999999999408828E-4</c:v>
                </c:pt>
                <c:pt idx="85">
                  <c:v>8.7399999999888678E-3</c:v>
                </c:pt>
                <c:pt idx="86">
                  <c:v>6.6600000000107684E-3</c:v>
                </c:pt>
                <c:pt idx="87">
                  <c:v>9.8700000000064847E-3</c:v>
                </c:pt>
                <c:pt idx="88">
                  <c:v>2.9000000000678483E-4</c:v>
                </c:pt>
                <c:pt idx="89">
                  <c:v>7.5199999999995271E-3</c:v>
                </c:pt>
                <c:pt idx="90">
                  <c:v>6.3200000000165346E-3</c:v>
                </c:pt>
                <c:pt idx="91">
                  <c:v>1.8700000000251293E-3</c:v>
                </c:pt>
                <c:pt idx="92">
                  <c:v>2.2400000000004638E-3</c:v>
                </c:pt>
                <c:pt idx="93">
                  <c:v>8.9800000000082036E-3</c:v>
                </c:pt>
                <c:pt idx="94">
                  <c:v>1.5900000000215186E-3</c:v>
                </c:pt>
                <c:pt idx="95">
                  <c:v>2.6099999999757983E-3</c:v>
                </c:pt>
                <c:pt idx="96">
                  <c:v>8.8900000000080581E-3</c:v>
                </c:pt>
                <c:pt idx="97">
                  <c:v>3.2199999999988904E-3</c:v>
                </c:pt>
                <c:pt idx="98">
                  <c:v>7.5700000000153977E-3</c:v>
                </c:pt>
                <c:pt idx="99">
                  <c:v>9.6100000000092223E-3</c:v>
                </c:pt>
                <c:pt idx="100">
                  <c:v>2.0600000000001728E-3</c:v>
                </c:pt>
                <c:pt idx="101">
                  <c:v>6.4100000000166801E-3</c:v>
                </c:pt>
                <c:pt idx="102">
                  <c:v>5.6100000000185446E-3</c:v>
                </c:pt>
                <c:pt idx="103">
                  <c:v>3.1800000000146156E-3</c:v>
                </c:pt>
                <c:pt idx="104">
                  <c:v>8.4000000001083208E-4</c:v>
                </c:pt>
                <c:pt idx="105">
                  <c:v>1.2550000000004502E-2</c:v>
                </c:pt>
                <c:pt idx="106">
                  <c:v>4.2600000000163618E-3</c:v>
                </c:pt>
                <c:pt idx="107">
                  <c:v>8.1400000000257933E-3</c:v>
                </c:pt>
                <c:pt idx="108">
                  <c:v>3.3600000000149066E-3</c:v>
                </c:pt>
                <c:pt idx="109">
                  <c:v>7.6999999999998181E-3</c:v>
                </c:pt>
                <c:pt idx="110">
                  <c:v>8.8599999999985357E-3</c:v>
                </c:pt>
                <c:pt idx="111">
                  <c:v>4.4900000000041018E-3</c:v>
                </c:pt>
                <c:pt idx="112">
                  <c:v>6.0000000001991793E-4</c:v>
                </c:pt>
                <c:pt idx="113">
                  <c:v>5.0500000000113232E-3</c:v>
                </c:pt>
                <c:pt idx="114">
                  <c:v>8.8599999999985357E-3</c:v>
                </c:pt>
                <c:pt idx="115">
                  <c:v>1.6649999999998499E-2</c:v>
                </c:pt>
                <c:pt idx="116">
                  <c:v>3.5900000000026466E-3</c:v>
                </c:pt>
                <c:pt idx="117">
                  <c:v>9.3999999999994088E-3</c:v>
                </c:pt>
                <c:pt idx="118">
                  <c:v>3.2000000000209639E-3</c:v>
                </c:pt>
                <c:pt idx="119">
                  <c:v>2.9400000000237014E-3</c:v>
                </c:pt>
                <c:pt idx="120">
                  <c:v>5.2400000000147884E-3</c:v>
                </c:pt>
                <c:pt idx="121">
                  <c:v>2.9000000000110049E-3</c:v>
                </c:pt>
                <c:pt idx="122">
                  <c:v>5.5600000000026739E-3</c:v>
                </c:pt>
                <c:pt idx="123">
                  <c:v>7.6300000000060209E-3</c:v>
                </c:pt>
                <c:pt idx="124">
                  <c:v>9.4899999999995543E-3</c:v>
                </c:pt>
                <c:pt idx="125">
                  <c:v>1.5570000000025175E-2</c:v>
                </c:pt>
                <c:pt idx="126">
                  <c:v>1.5560000000022001E-2</c:v>
                </c:pt>
                <c:pt idx="127">
                  <c:v>1.0590000000007649E-2</c:v>
                </c:pt>
                <c:pt idx="128">
                  <c:v>2.4370000000004666E-2</c:v>
                </c:pt>
                <c:pt idx="129">
                  <c:v>1.5250000000008868E-2</c:v>
                </c:pt>
                <c:pt idx="130">
                  <c:v>6.2740000000019336E-2</c:v>
                </c:pt>
                <c:pt idx="131">
                  <c:v>2.4000000000000909E-2</c:v>
                </c:pt>
                <c:pt idx="132">
                  <c:v>1.8750000000011369E-2</c:v>
                </c:pt>
                <c:pt idx="133">
                  <c:v>1.8670000000014397E-2</c:v>
                </c:pt>
                <c:pt idx="134">
                  <c:v>1.7530000000022028E-2</c:v>
                </c:pt>
                <c:pt idx="135">
                  <c:v>2.0620000000008076E-2</c:v>
                </c:pt>
                <c:pt idx="136">
                  <c:v>2.11100000000215E-2</c:v>
                </c:pt>
                <c:pt idx="137">
                  <c:v>2.0470000000017308E-2</c:v>
                </c:pt>
                <c:pt idx="138">
                  <c:v>2.273000000002412E-2</c:v>
                </c:pt>
                <c:pt idx="139">
                  <c:v>1.8750000000011369E-2</c:v>
                </c:pt>
                <c:pt idx="140">
                  <c:v>2.2590000000008104E-2</c:v>
                </c:pt>
                <c:pt idx="141">
                  <c:v>3.7100000000009459E-2</c:v>
                </c:pt>
                <c:pt idx="142">
                  <c:v>1.7500000000012506E-2</c:v>
                </c:pt>
                <c:pt idx="143">
                  <c:v>2.1980000000013433E-2</c:v>
                </c:pt>
                <c:pt idx="144">
                  <c:v>1.467000000002372E-2</c:v>
                </c:pt>
                <c:pt idx="145">
                  <c:v>2.1020000000021355E-2</c:v>
                </c:pt>
                <c:pt idx="146">
                  <c:v>2.4130000000013752E-2</c:v>
                </c:pt>
                <c:pt idx="147">
                  <c:v>3.1270000000006348E-2</c:v>
                </c:pt>
                <c:pt idx="148">
                  <c:v>2.1270000000015443E-2</c:v>
                </c:pt>
                <c:pt idx="149">
                  <c:v>4.2790000000024975E-2</c:v>
                </c:pt>
                <c:pt idx="150">
                  <c:v>3.2229999999998427E-2</c:v>
                </c:pt>
                <c:pt idx="151">
                  <c:v>3.1490000000019336E-2</c:v>
                </c:pt>
                <c:pt idx="152">
                  <c:v>3.7750000000016826E-2</c:v>
                </c:pt>
                <c:pt idx="153">
                  <c:v>3.837000000001467E-2</c:v>
                </c:pt>
                <c:pt idx="154">
                  <c:v>3.4620000000018081E-2</c:v>
                </c:pt>
                <c:pt idx="155">
                  <c:v>3.0560000000008358E-2</c:v>
                </c:pt>
                <c:pt idx="156">
                  <c:v>4.2320000000017899E-2</c:v>
                </c:pt>
                <c:pt idx="157">
                  <c:v>4.4570000000021537E-2</c:v>
                </c:pt>
                <c:pt idx="158">
                  <c:v>4.0070000000014261E-2</c:v>
                </c:pt>
                <c:pt idx="159">
                  <c:v>4.4070000000004939E-2</c:v>
                </c:pt>
                <c:pt idx="160">
                  <c:v>4.5060000000006539E-2</c:v>
                </c:pt>
                <c:pt idx="161">
                  <c:v>4.3470000000013442E-2</c:v>
                </c:pt>
                <c:pt idx="162">
                  <c:v>4.1050000000012687E-2</c:v>
                </c:pt>
                <c:pt idx="163">
                  <c:v>5.0270000000011805E-2</c:v>
                </c:pt>
                <c:pt idx="164">
                  <c:v>4.9020000000012942E-2</c:v>
                </c:pt>
                <c:pt idx="165">
                  <c:v>4.5320000000003802E-2</c:v>
                </c:pt>
                <c:pt idx="166">
                  <c:v>5.1460000000020045E-2</c:v>
                </c:pt>
                <c:pt idx="167">
                  <c:v>5.0240000000002283E-2</c:v>
                </c:pt>
                <c:pt idx="168">
                  <c:v>4.6880000000015798E-2</c:v>
                </c:pt>
                <c:pt idx="169">
                  <c:v>5.0720000000012533E-2</c:v>
                </c:pt>
                <c:pt idx="170">
                  <c:v>4.8670000000015534E-2</c:v>
                </c:pt>
                <c:pt idx="171">
                  <c:v>5.8690000000012787E-2</c:v>
                </c:pt>
                <c:pt idx="172">
                  <c:v>5.8300000000002683E-2</c:v>
                </c:pt>
                <c:pt idx="173">
                  <c:v>5.4200000000008686E-2</c:v>
                </c:pt>
                <c:pt idx="174">
                  <c:v>5.8109999999999218E-2</c:v>
                </c:pt>
                <c:pt idx="175">
                  <c:v>5.5590000000023565E-2</c:v>
                </c:pt>
                <c:pt idx="176">
                  <c:v>5.4830000000009704E-2</c:v>
                </c:pt>
                <c:pt idx="177">
                  <c:v>5.3420000000016898E-2</c:v>
                </c:pt>
                <c:pt idx="178">
                  <c:v>5.6990000000013197E-2</c:v>
                </c:pt>
                <c:pt idx="179">
                  <c:v>6.1240000000026384E-2</c:v>
                </c:pt>
                <c:pt idx="180">
                  <c:v>5.6550000000015643E-2</c:v>
                </c:pt>
                <c:pt idx="181">
                  <c:v>6.6570000000012897E-2</c:v>
                </c:pt>
                <c:pt idx="182">
                  <c:v>6.5980000000024575E-2</c:v>
                </c:pt>
                <c:pt idx="183">
                  <c:v>6.4810000000022683E-2</c:v>
                </c:pt>
                <c:pt idx="184">
                  <c:v>6.7480000000017526E-2</c:v>
                </c:pt>
                <c:pt idx="185">
                  <c:v>6.6840000000013333E-2</c:v>
                </c:pt>
                <c:pt idx="186">
                  <c:v>6.7160000000001219E-2</c:v>
                </c:pt>
                <c:pt idx="187">
                  <c:v>6.1820000000011532E-2</c:v>
                </c:pt>
                <c:pt idx="188">
                  <c:v>7.7899999999999636E-2</c:v>
                </c:pt>
                <c:pt idx="189">
                  <c:v>7.175000000000864E-2</c:v>
                </c:pt>
                <c:pt idx="190">
                  <c:v>8.0049999999999955E-2</c:v>
                </c:pt>
                <c:pt idx="191">
                  <c:v>6.7220000000020264E-2</c:v>
                </c:pt>
                <c:pt idx="192">
                  <c:v>8.7830000000025166E-2</c:v>
                </c:pt>
                <c:pt idx="193">
                  <c:v>8.4260000000000446E-2</c:v>
                </c:pt>
                <c:pt idx="194">
                  <c:v>8.3220000000011396E-2</c:v>
                </c:pt>
                <c:pt idx="195">
                  <c:v>9.4260000000019772E-2</c:v>
                </c:pt>
                <c:pt idx="196">
                  <c:v>9.5860000000016043E-2</c:v>
                </c:pt>
                <c:pt idx="197">
                  <c:v>8.4280000000006794E-2</c:v>
                </c:pt>
                <c:pt idx="198">
                  <c:v>8.9340000000021291E-2</c:v>
                </c:pt>
                <c:pt idx="199">
                  <c:v>8.5419999999999163E-2</c:v>
                </c:pt>
                <c:pt idx="200">
                  <c:v>0.10119000000000256</c:v>
                </c:pt>
                <c:pt idx="201">
                  <c:v>0.10246000000000777</c:v>
                </c:pt>
                <c:pt idx="202">
                  <c:v>0.1053500000000156</c:v>
                </c:pt>
                <c:pt idx="203">
                  <c:v>0.1038300000000163</c:v>
                </c:pt>
                <c:pt idx="204">
                  <c:v>0.11056000000002086</c:v>
                </c:pt>
                <c:pt idx="205">
                  <c:v>0.10420000000002005</c:v>
                </c:pt>
                <c:pt idx="206">
                  <c:v>0.10416000000000736</c:v>
                </c:pt>
                <c:pt idx="207">
                  <c:v>0.1142900000000111</c:v>
                </c:pt>
                <c:pt idx="208">
                  <c:v>0.11215000000001396</c:v>
                </c:pt>
                <c:pt idx="209">
                  <c:v>9.8579999999998336E-2</c:v>
                </c:pt>
                <c:pt idx="210">
                  <c:v>0.10802000000001044</c:v>
                </c:pt>
                <c:pt idx="211">
                  <c:v>0.11184000000000083</c:v>
                </c:pt>
                <c:pt idx="212">
                  <c:v>0.11258000000000834</c:v>
                </c:pt>
                <c:pt idx="213">
                  <c:v>9.0090000000003556E-2</c:v>
                </c:pt>
                <c:pt idx="214">
                  <c:v>5.3440000000023247E-2</c:v>
                </c:pt>
                <c:pt idx="215">
                  <c:v>5.3630000000026712E-2</c:v>
                </c:pt>
                <c:pt idx="216">
                  <c:v>5.786000000000513E-2</c:v>
                </c:pt>
                <c:pt idx="217">
                  <c:v>4.9710000000004584E-2</c:v>
                </c:pt>
                <c:pt idx="218">
                  <c:v>5.9400000000010778E-2</c:v>
                </c:pt>
                <c:pt idx="219">
                  <c:v>6.9070000000010623E-2</c:v>
                </c:pt>
                <c:pt idx="220">
                  <c:v>5.5390000000016926E-2</c:v>
                </c:pt>
                <c:pt idx="221">
                  <c:v>6.6370000000006257E-2</c:v>
                </c:pt>
                <c:pt idx="222">
                  <c:v>6.8830000000019709E-2</c:v>
                </c:pt>
                <c:pt idx="223">
                  <c:v>6.2740000000019336E-2</c:v>
                </c:pt>
                <c:pt idx="224">
                  <c:v>6.0910000000006903E-2</c:v>
                </c:pt>
                <c:pt idx="225">
                  <c:v>6.8380000000018981E-2</c:v>
                </c:pt>
                <c:pt idx="226">
                  <c:v>5.2289999999999281E-2</c:v>
                </c:pt>
                <c:pt idx="227">
                  <c:v>5.5010000000009995E-2</c:v>
                </c:pt>
                <c:pt idx="228">
                  <c:v>5.9320000000013806E-2</c:v>
                </c:pt>
                <c:pt idx="229">
                  <c:v>6.2740000000019336E-2</c:v>
                </c:pt>
                <c:pt idx="230">
                  <c:v>6.2580000000025393E-2</c:v>
                </c:pt>
                <c:pt idx="231">
                  <c:v>4.9660000000017135E-2</c:v>
                </c:pt>
                <c:pt idx="232">
                  <c:v>5.6409999999999627E-2</c:v>
                </c:pt>
                <c:pt idx="233">
                  <c:v>5.3000000000025693E-2</c:v>
                </c:pt>
                <c:pt idx="234">
                  <c:v>6.5060000000016771E-2</c:v>
                </c:pt>
                <c:pt idx="235">
                  <c:v>5.6830000000019254E-2</c:v>
                </c:pt>
                <c:pt idx="236">
                  <c:v>5.4430000000024847E-2</c:v>
                </c:pt>
                <c:pt idx="237">
                  <c:v>6.3980000000015025E-2</c:v>
                </c:pt>
                <c:pt idx="238">
                  <c:v>5.6360000000012178E-2</c:v>
                </c:pt>
                <c:pt idx="239">
                  <c:v>5.1340000000010377E-2</c:v>
                </c:pt>
                <c:pt idx="240">
                  <c:v>6.3030000000026121E-2</c:v>
                </c:pt>
                <c:pt idx="241">
                  <c:v>5.1890000000014425E-2</c:v>
                </c:pt>
                <c:pt idx="242">
                  <c:v>4.6210000000002083E-2</c:v>
                </c:pt>
                <c:pt idx="243">
                  <c:v>5.2420000000012124E-2</c:v>
                </c:pt>
                <c:pt idx="244">
                  <c:v>5.9719999999998663E-2</c:v>
                </c:pt>
                <c:pt idx="245">
                  <c:v>4.7860000000014224E-2</c:v>
                </c:pt>
                <c:pt idx="246">
                  <c:v>5.9610000000020591E-2</c:v>
                </c:pt>
                <c:pt idx="247">
                  <c:v>6.3520000000011123E-2</c:v>
                </c:pt>
                <c:pt idx="248">
                  <c:v>6.3860000000005357E-2</c:v>
                </c:pt>
                <c:pt idx="249">
                  <c:v>6.2950000000000728E-2</c:v>
                </c:pt>
                <c:pt idx="250">
                  <c:v>0.10492000000002122</c:v>
                </c:pt>
                <c:pt idx="251">
                  <c:v>6.526000000002341E-2</c:v>
                </c:pt>
                <c:pt idx="252">
                  <c:v>7.0260000000018863E-2</c:v>
                </c:pt>
                <c:pt idx="253">
                  <c:v>7.6170000000018945E-2</c:v>
                </c:pt>
                <c:pt idx="254">
                  <c:v>6.5290000000004511E-2</c:v>
                </c:pt>
                <c:pt idx="255">
                  <c:v>7.2880000000026257E-2</c:v>
                </c:pt>
                <c:pt idx="256">
                  <c:v>7.9779999999999518E-2</c:v>
                </c:pt>
                <c:pt idx="257">
                  <c:v>7.6760000000007267E-2</c:v>
                </c:pt>
                <c:pt idx="258">
                  <c:v>8.6350000000010141E-2</c:v>
                </c:pt>
                <c:pt idx="259">
                  <c:v>7.3900000000008959E-2</c:v>
                </c:pt>
                <c:pt idx="260">
                  <c:v>9.2160000000006903E-2</c:v>
                </c:pt>
                <c:pt idx="261">
                  <c:v>8.7430000000011887E-2</c:v>
                </c:pt>
                <c:pt idx="262">
                  <c:v>9.243000000000734E-2</c:v>
                </c:pt>
                <c:pt idx="263">
                  <c:v>9.0920000000011214E-2</c:v>
                </c:pt>
                <c:pt idx="264">
                  <c:v>8.4760000000017044E-2</c:v>
                </c:pt>
                <c:pt idx="265">
                  <c:v>8.982000000000312E-2</c:v>
                </c:pt>
                <c:pt idx="266">
                  <c:v>8.8999999999998636E-2</c:v>
                </c:pt>
                <c:pt idx="267">
                  <c:v>9.8900000000014643E-2</c:v>
                </c:pt>
                <c:pt idx="268">
                  <c:v>9.7720000000009577E-2</c:v>
                </c:pt>
                <c:pt idx="269">
                  <c:v>9.9670000000003256E-2</c:v>
                </c:pt>
                <c:pt idx="270">
                  <c:v>0.10179000000002247</c:v>
                </c:pt>
                <c:pt idx="271">
                  <c:v>0.11057999999999879</c:v>
                </c:pt>
                <c:pt idx="272">
                  <c:v>0.11400000000000432</c:v>
                </c:pt>
                <c:pt idx="273">
                  <c:v>0.10595000000000709</c:v>
                </c:pt>
                <c:pt idx="274">
                  <c:v>0.10320000000001528</c:v>
                </c:pt>
                <c:pt idx="275">
                  <c:v>0.10990000000001032</c:v>
                </c:pt>
                <c:pt idx="276">
                  <c:v>0.12311000000002537</c:v>
                </c:pt>
                <c:pt idx="277">
                  <c:v>0.11160000000000991</c:v>
                </c:pt>
                <c:pt idx="278">
                  <c:v>0.12910000000002242</c:v>
                </c:pt>
                <c:pt idx="279">
                  <c:v>0.12458000000000879</c:v>
                </c:pt>
                <c:pt idx="280">
                  <c:v>0.13996000000000208</c:v>
                </c:pt>
                <c:pt idx="281">
                  <c:v>0.13487000000000648</c:v>
                </c:pt>
                <c:pt idx="282">
                  <c:v>0.13361000000000445</c:v>
                </c:pt>
                <c:pt idx="283">
                  <c:v>0.1440900000000056</c:v>
                </c:pt>
                <c:pt idx="284">
                  <c:v>0.16033000000001607</c:v>
                </c:pt>
                <c:pt idx="285">
                  <c:v>0.16647000000000389</c:v>
                </c:pt>
                <c:pt idx="286">
                  <c:v>0.17752000000001544</c:v>
                </c:pt>
                <c:pt idx="287">
                  <c:v>0.16492000000002349</c:v>
                </c:pt>
                <c:pt idx="288">
                  <c:v>0.1860200000000134</c:v>
                </c:pt>
                <c:pt idx="289">
                  <c:v>0.19419000000002029</c:v>
                </c:pt>
                <c:pt idx="290">
                  <c:v>0.19217000000000439</c:v>
                </c:pt>
                <c:pt idx="291">
                  <c:v>0.19676000000001181</c:v>
                </c:pt>
                <c:pt idx="292">
                  <c:v>0.20550000000000068</c:v>
                </c:pt>
                <c:pt idx="293">
                  <c:v>0.21953000000002021</c:v>
                </c:pt>
                <c:pt idx="294">
                  <c:v>0.20878000000001862</c:v>
                </c:pt>
                <c:pt idx="295">
                  <c:v>0.21824000000000865</c:v>
                </c:pt>
                <c:pt idx="296">
                  <c:v>0.23348000000001434</c:v>
                </c:pt>
                <c:pt idx="297">
                  <c:v>0.2414500000000146</c:v>
                </c:pt>
                <c:pt idx="298">
                  <c:v>0.24127000000001431</c:v>
                </c:pt>
                <c:pt idx="299">
                  <c:v>0.24911000000000172</c:v>
                </c:pt>
                <c:pt idx="300">
                  <c:v>0.25637000000000398</c:v>
                </c:pt>
                <c:pt idx="301">
                  <c:v>0.25792000000001281</c:v>
                </c:pt>
                <c:pt idx="302">
                  <c:v>0.26921000000001527</c:v>
                </c:pt>
                <c:pt idx="303">
                  <c:v>0.28344000000001301</c:v>
                </c:pt>
                <c:pt idx="304">
                  <c:v>0.28838000000001784</c:v>
                </c:pt>
                <c:pt idx="305">
                  <c:v>0.29525000000001</c:v>
                </c:pt>
                <c:pt idx="306">
                  <c:v>0.30402000000000839</c:v>
                </c:pt>
                <c:pt idx="307">
                  <c:v>0.31162000000000489</c:v>
                </c:pt>
                <c:pt idx="308">
                  <c:v>0.31991000000002145</c:v>
                </c:pt>
                <c:pt idx="309">
                  <c:v>0.32445000000001301</c:v>
                </c:pt>
                <c:pt idx="310">
                  <c:v>0.34669999999999845</c:v>
                </c:pt>
                <c:pt idx="311">
                  <c:v>0.3456600000000094</c:v>
                </c:pt>
                <c:pt idx="312">
                  <c:v>0.34691000000000827</c:v>
                </c:pt>
                <c:pt idx="313">
                  <c:v>0.36872999999999934</c:v>
                </c:pt>
                <c:pt idx="314">
                  <c:v>0.38242999999999938</c:v>
                </c:pt>
                <c:pt idx="315">
                  <c:v>0.37819000000001779</c:v>
                </c:pt>
                <c:pt idx="316">
                  <c:v>0.3925700000000063</c:v>
                </c:pt>
                <c:pt idx="317">
                  <c:v>0.39304000000001338</c:v>
                </c:pt>
                <c:pt idx="318">
                  <c:v>0.40309000000002015</c:v>
                </c:pt>
                <c:pt idx="319">
                  <c:v>0.40868000000000393</c:v>
                </c:pt>
                <c:pt idx="320">
                  <c:v>0.42243000000001985</c:v>
                </c:pt>
                <c:pt idx="321">
                  <c:v>0.44060000000001764</c:v>
                </c:pt>
                <c:pt idx="322">
                  <c:v>0.43778000000000361</c:v>
                </c:pt>
                <c:pt idx="323">
                  <c:v>0.44786000000001991</c:v>
                </c:pt>
                <c:pt idx="324">
                  <c:v>0.45840000000001169</c:v>
                </c:pt>
                <c:pt idx="325">
                  <c:v>0.46578999999999837</c:v>
                </c:pt>
                <c:pt idx="326">
                  <c:v>0.48826000000002523</c:v>
                </c:pt>
                <c:pt idx="327">
                  <c:v>0.504460000000023</c:v>
                </c:pt>
                <c:pt idx="328">
                  <c:v>0.49909000000002379</c:v>
                </c:pt>
                <c:pt idx="329">
                  <c:v>0.50482999999999834</c:v>
                </c:pt>
                <c:pt idx="330">
                  <c:v>0.51530000000002474</c:v>
                </c:pt>
                <c:pt idx="331">
                  <c:v>0.52840000000000487</c:v>
                </c:pt>
                <c:pt idx="332">
                  <c:v>0.54210000000000491</c:v>
                </c:pt>
                <c:pt idx="333">
                  <c:v>0.54926000000000386</c:v>
                </c:pt>
                <c:pt idx="334">
                  <c:v>0.56068000000001916</c:v>
                </c:pt>
                <c:pt idx="335">
                  <c:v>0.56500000000002615</c:v>
                </c:pt>
                <c:pt idx="336">
                  <c:v>0.5749800000000107</c:v>
                </c:pt>
                <c:pt idx="337">
                  <c:v>0.5911700000000053</c:v>
                </c:pt>
                <c:pt idx="338">
                  <c:v>0.59484000000000492</c:v>
                </c:pt>
                <c:pt idx="339">
                  <c:v>0.59902999999999906</c:v>
                </c:pt>
                <c:pt idx="340">
                  <c:v>0.61485000000001833</c:v>
                </c:pt>
                <c:pt idx="341">
                  <c:v>0.62865000000002169</c:v>
                </c:pt>
                <c:pt idx="342">
                  <c:v>0.63657000000000608</c:v>
                </c:pt>
                <c:pt idx="343">
                  <c:v>0.65235000000001264</c:v>
                </c:pt>
                <c:pt idx="344">
                  <c:v>0.66229000000001292</c:v>
                </c:pt>
                <c:pt idx="345">
                  <c:v>0.66098000000002344</c:v>
                </c:pt>
                <c:pt idx="346">
                  <c:v>0.66925000000000523</c:v>
                </c:pt>
                <c:pt idx="347">
                  <c:v>0.69706000000002177</c:v>
                </c:pt>
                <c:pt idx="348">
                  <c:v>0.70271000000002459</c:v>
                </c:pt>
                <c:pt idx="349">
                  <c:v>0.70452000000000226</c:v>
                </c:pt>
                <c:pt idx="350">
                  <c:v>0.72444000000001552</c:v>
                </c:pt>
                <c:pt idx="351">
                  <c:v>0.73241000000001577</c:v>
                </c:pt>
                <c:pt idx="352">
                  <c:v>0.73069000000000983</c:v>
                </c:pt>
                <c:pt idx="353">
                  <c:v>0.7505000000000166</c:v>
                </c:pt>
                <c:pt idx="354">
                  <c:v>0.75934000000000879</c:v>
                </c:pt>
                <c:pt idx="355">
                  <c:v>0.76608000000001653</c:v>
                </c:pt>
                <c:pt idx="356">
                  <c:v>0.77474000000000842</c:v>
                </c:pt>
                <c:pt idx="357">
                  <c:v>0.79068000000000893</c:v>
                </c:pt>
                <c:pt idx="358">
                  <c:v>0.8095000000000141</c:v>
                </c:pt>
                <c:pt idx="359">
                  <c:v>0.82759000000001492</c:v>
                </c:pt>
                <c:pt idx="360">
                  <c:v>0.82433000000000334</c:v>
                </c:pt>
                <c:pt idx="361">
                  <c:v>0.83362000000002467</c:v>
                </c:pt>
                <c:pt idx="362">
                  <c:v>0.83911000000000513</c:v>
                </c:pt>
                <c:pt idx="363">
                  <c:v>0.8659900000000107</c:v>
                </c:pt>
                <c:pt idx="364">
                  <c:v>0.86541000000002555</c:v>
                </c:pt>
                <c:pt idx="365">
                  <c:v>0.87316000000001281</c:v>
                </c:pt>
                <c:pt idx="366">
                  <c:v>0.87785000000002356</c:v>
                </c:pt>
                <c:pt idx="367">
                  <c:v>0.90094000000001984</c:v>
                </c:pt>
                <c:pt idx="368">
                  <c:v>0.89408000000000243</c:v>
                </c:pt>
                <c:pt idx="369">
                  <c:v>0.91277000000002317</c:v>
                </c:pt>
                <c:pt idx="370">
                  <c:v>0.92804000000000997</c:v>
                </c:pt>
                <c:pt idx="371">
                  <c:v>0.94533000000001266</c:v>
                </c:pt>
                <c:pt idx="372">
                  <c:v>0.9394500000000221</c:v>
                </c:pt>
                <c:pt idx="373">
                  <c:v>0.95042000000000826</c:v>
                </c:pt>
                <c:pt idx="374">
                  <c:v>0.96915000000001328</c:v>
                </c:pt>
                <c:pt idx="375">
                  <c:v>0.973700000000008</c:v>
                </c:pt>
                <c:pt idx="376">
                  <c:v>0.99736000000001468</c:v>
                </c:pt>
                <c:pt idx="377">
                  <c:v>1.0030399999999986</c:v>
                </c:pt>
                <c:pt idx="378">
                  <c:v>1.0200600000000009</c:v>
                </c:pt>
                <c:pt idx="379">
                  <c:v>1.0102700000000198</c:v>
                </c:pt>
                <c:pt idx="380">
                  <c:v>1.0435800000000199</c:v>
                </c:pt>
                <c:pt idx="381">
                  <c:v>1.0426800000000185</c:v>
                </c:pt>
                <c:pt idx="382">
                  <c:v>1.0599500000000148</c:v>
                </c:pt>
                <c:pt idx="383">
                  <c:v>1.0803700000000163</c:v>
                </c:pt>
                <c:pt idx="384">
                  <c:v>1.0791400000000237</c:v>
                </c:pt>
                <c:pt idx="385">
                  <c:v>1.0954300000000217</c:v>
                </c:pt>
                <c:pt idx="386">
                  <c:v>1.0960100000000068</c:v>
                </c:pt>
                <c:pt idx="387">
                  <c:v>1.109860000000026</c:v>
                </c:pt>
                <c:pt idx="388">
                  <c:v>1.1266999999999996</c:v>
                </c:pt>
                <c:pt idx="389">
                  <c:v>1.1238400000000013</c:v>
                </c:pt>
                <c:pt idx="390">
                  <c:v>1.1365300000000218</c:v>
                </c:pt>
                <c:pt idx="391">
                  <c:v>1.1497300000000052</c:v>
                </c:pt>
                <c:pt idx="392">
                  <c:v>1.1563200000000222</c:v>
                </c:pt>
                <c:pt idx="393">
                  <c:v>1.1873600000000124</c:v>
                </c:pt>
                <c:pt idx="394">
                  <c:v>1.1871200000000215</c:v>
                </c:pt>
                <c:pt idx="395">
                  <c:v>1.1933500000000095</c:v>
                </c:pt>
                <c:pt idx="396">
                  <c:v>1.2122700000000179</c:v>
                </c:pt>
                <c:pt idx="397">
                  <c:v>1.2312300000000107</c:v>
                </c:pt>
                <c:pt idx="398">
                  <c:v>1.2361199999999997</c:v>
                </c:pt>
                <c:pt idx="399">
                  <c:v>1.2474500000000148</c:v>
                </c:pt>
                <c:pt idx="400">
                  <c:v>1.2583700000000135</c:v>
                </c:pt>
                <c:pt idx="401">
                  <c:v>1.2682000000000073</c:v>
                </c:pt>
                <c:pt idx="402">
                  <c:v>1.2780900000000202</c:v>
                </c:pt>
                <c:pt idx="403">
                  <c:v>1.2907399999999996</c:v>
                </c:pt>
                <c:pt idx="404">
                  <c:v>1.300060000000002</c:v>
                </c:pt>
                <c:pt idx="405">
                  <c:v>1.309960000000018</c:v>
                </c:pt>
                <c:pt idx="406">
                  <c:v>1.3297100000000057</c:v>
                </c:pt>
                <c:pt idx="407">
                  <c:v>1.345310000000012</c:v>
                </c:pt>
                <c:pt idx="408">
                  <c:v>1.3434700000000248</c:v>
                </c:pt>
                <c:pt idx="409">
                  <c:v>1.3648500000000183</c:v>
                </c:pt>
                <c:pt idx="410">
                  <c:v>1.3646999999999991</c:v>
                </c:pt>
                <c:pt idx="411">
                  <c:v>1.3740099999999984</c:v>
                </c:pt>
                <c:pt idx="412">
                  <c:v>1.3943399999999997</c:v>
                </c:pt>
                <c:pt idx="413">
                  <c:v>1.3965100000000064</c:v>
                </c:pt>
                <c:pt idx="414">
                  <c:v>1.4251800000000117</c:v>
                </c:pt>
                <c:pt idx="415">
                  <c:v>1.4264900000000011</c:v>
                </c:pt>
                <c:pt idx="416">
                  <c:v>1.4317300000000159</c:v>
                </c:pt>
                <c:pt idx="417">
                  <c:v>1.4449200000000246</c:v>
                </c:pt>
                <c:pt idx="418">
                  <c:v>1.4608600000000251</c:v>
                </c:pt>
                <c:pt idx="419">
                  <c:v>1.4684100000000058</c:v>
                </c:pt>
                <c:pt idx="420">
                  <c:v>1.4803700000000219</c:v>
                </c:pt>
                <c:pt idx="421">
                  <c:v>1.4900200000000154</c:v>
                </c:pt>
                <c:pt idx="422">
                  <c:v>1.508260000000007</c:v>
                </c:pt>
                <c:pt idx="423">
                  <c:v>1.5233400000000188</c:v>
                </c:pt>
                <c:pt idx="424">
                  <c:v>1.5317100000000039</c:v>
                </c:pt>
                <c:pt idx="425">
                  <c:v>1.5350200000000029</c:v>
                </c:pt>
                <c:pt idx="426">
                  <c:v>1.5504700000000184</c:v>
                </c:pt>
                <c:pt idx="427">
                  <c:v>1.550990000000013</c:v>
                </c:pt>
                <c:pt idx="428">
                  <c:v>1.5700400000000059</c:v>
                </c:pt>
                <c:pt idx="429">
                  <c:v>1.5811199999999985</c:v>
                </c:pt>
                <c:pt idx="430">
                  <c:v>1.5961500000000228</c:v>
                </c:pt>
                <c:pt idx="431">
                  <c:v>1.5977200000000096</c:v>
                </c:pt>
                <c:pt idx="432">
                  <c:v>1.6145400000000052</c:v>
                </c:pt>
                <c:pt idx="433">
                  <c:v>1.6154400000000066</c:v>
                </c:pt>
                <c:pt idx="434">
                  <c:v>1.6373300000000199</c:v>
                </c:pt>
                <c:pt idx="435">
                  <c:v>1.6481100000000026</c:v>
                </c:pt>
                <c:pt idx="436">
                  <c:v>1.6636000000000024</c:v>
                </c:pt>
                <c:pt idx="437">
                  <c:v>1.6679500000000189</c:v>
                </c:pt>
                <c:pt idx="438">
                  <c:v>1.67646000000002</c:v>
                </c:pt>
                <c:pt idx="439">
                  <c:v>1.6932700000000125</c:v>
                </c:pt>
                <c:pt idx="440">
                  <c:v>1.6986800000000244</c:v>
                </c:pt>
                <c:pt idx="441">
                  <c:v>1.7193600000000231</c:v>
                </c:pt>
                <c:pt idx="442">
                  <c:v>1.7251900000000262</c:v>
                </c:pt>
                <c:pt idx="443">
                  <c:v>1.741010000000017</c:v>
                </c:pt>
                <c:pt idx="444">
                  <c:v>1.7503900000000101</c:v>
                </c:pt>
                <c:pt idx="445">
                  <c:v>1.7579400000000192</c:v>
                </c:pt>
                <c:pt idx="446">
                  <c:v>1.7782000000000266</c:v>
                </c:pt>
                <c:pt idx="447">
                  <c:v>1.7859900000000266</c:v>
                </c:pt>
                <c:pt idx="448">
                  <c:v>1.7973200000000134</c:v>
                </c:pt>
                <c:pt idx="449">
                  <c:v>1.8123700000000156</c:v>
                </c:pt>
                <c:pt idx="450">
                  <c:v>1.8208200000000261</c:v>
                </c:pt>
                <c:pt idx="451">
                  <c:v>1.8325800000000072</c:v>
                </c:pt>
                <c:pt idx="452">
                  <c:v>1.8452500000000214</c:v>
                </c:pt>
                <c:pt idx="453">
                  <c:v>1.8538000000000068</c:v>
                </c:pt>
                <c:pt idx="454">
                  <c:v>1.87727000000001</c:v>
                </c:pt>
                <c:pt idx="455">
                  <c:v>1.8741200000000049</c:v>
                </c:pt>
                <c:pt idx="456">
                  <c:v>1.8844200000000058</c:v>
                </c:pt>
                <c:pt idx="457">
                  <c:v>1.9033200000000079</c:v>
                </c:pt>
                <c:pt idx="458">
                  <c:v>1.9101400000000126</c:v>
                </c:pt>
                <c:pt idx="459">
                  <c:v>1.9362500000000011</c:v>
                </c:pt>
                <c:pt idx="460">
                  <c:v>1.9401600000000201</c:v>
                </c:pt>
                <c:pt idx="461">
                  <c:v>1.9472800000000063</c:v>
                </c:pt>
                <c:pt idx="462">
                  <c:v>1.9699800000000209</c:v>
                </c:pt>
                <c:pt idx="463">
                  <c:v>1.9791000000000167</c:v>
                </c:pt>
                <c:pt idx="464">
                  <c:v>1.974330000000009</c:v>
                </c:pt>
                <c:pt idx="465">
                  <c:v>1.9976900000000057</c:v>
                </c:pt>
                <c:pt idx="466">
                  <c:v>2.0058300000000031</c:v>
                </c:pt>
                <c:pt idx="467">
                  <c:v>2.0208900000000085</c:v>
                </c:pt>
                <c:pt idx="468">
                  <c:v>2.0430700000000002</c:v>
                </c:pt>
                <c:pt idx="469">
                  <c:v>2.0432400000000257</c:v>
                </c:pt>
                <c:pt idx="470">
                  <c:v>2.0589400000000069</c:v>
                </c:pt>
                <c:pt idx="471">
                  <c:v>2.0741399999999999</c:v>
                </c:pt>
                <c:pt idx="472">
                  <c:v>2.0799500000000251</c:v>
                </c:pt>
                <c:pt idx="473">
                  <c:v>2.0992500000000121</c:v>
                </c:pt>
                <c:pt idx="474">
                  <c:v>2.1114600000000223</c:v>
                </c:pt>
                <c:pt idx="475">
                  <c:v>2.1290400000000034</c:v>
                </c:pt>
                <c:pt idx="476">
                  <c:v>2.1370600000000195</c:v>
                </c:pt>
                <c:pt idx="477">
                  <c:v>2.1563400000000001</c:v>
                </c:pt>
                <c:pt idx="478">
                  <c:v>2.1776400000000251</c:v>
                </c:pt>
                <c:pt idx="479">
                  <c:v>2.1875400000000127</c:v>
                </c:pt>
                <c:pt idx="480">
                  <c:v>2.2023000000000081</c:v>
                </c:pt>
                <c:pt idx="481">
                  <c:v>2.213450000000023</c:v>
                </c:pt>
                <c:pt idx="482">
                  <c:v>2.2395500000000084</c:v>
                </c:pt>
                <c:pt idx="483">
                  <c:v>2.2500300000000095</c:v>
                </c:pt>
                <c:pt idx="484">
                  <c:v>2.267470000000003</c:v>
                </c:pt>
                <c:pt idx="485">
                  <c:v>2.2822400000000016</c:v>
                </c:pt>
                <c:pt idx="486">
                  <c:v>2.3148800000000165</c:v>
                </c:pt>
                <c:pt idx="487">
                  <c:v>2.3184900000000255</c:v>
                </c:pt>
                <c:pt idx="488">
                  <c:v>2.348070000000007</c:v>
                </c:pt>
                <c:pt idx="489">
                  <c:v>2.3540100000000166</c:v>
                </c:pt>
                <c:pt idx="490">
                  <c:v>2.373170000000016</c:v>
                </c:pt>
                <c:pt idx="491">
                  <c:v>2.382220000000018</c:v>
                </c:pt>
                <c:pt idx="492">
                  <c:v>2.4036600000000021</c:v>
                </c:pt>
                <c:pt idx="493">
                  <c:v>2.42055000000002</c:v>
                </c:pt>
                <c:pt idx="494">
                  <c:v>2.4448100000000181</c:v>
                </c:pt>
                <c:pt idx="495">
                  <c:v>2.4513000000000034</c:v>
                </c:pt>
                <c:pt idx="496">
                  <c:v>2.4683100000000024</c:v>
                </c:pt>
                <c:pt idx="497">
                  <c:v>2.4850000000000136</c:v>
                </c:pt>
                <c:pt idx="498">
                  <c:v>2.4995200000000182</c:v>
                </c:pt>
                <c:pt idx="499">
                  <c:v>2.5173400000000186</c:v>
                </c:pt>
                <c:pt idx="500">
                  <c:v>2.5388100000000122</c:v>
                </c:pt>
                <c:pt idx="501">
                  <c:v>2.5691300000000012</c:v>
                </c:pt>
                <c:pt idx="502">
                  <c:v>2.5620400000000245</c:v>
                </c:pt>
                <c:pt idx="503">
                  <c:v>2.6017900000000225</c:v>
                </c:pt>
                <c:pt idx="504">
                  <c:v>2.6149000000000058</c:v>
                </c:pt>
                <c:pt idx="505">
                  <c:v>2.6251600000000224</c:v>
                </c:pt>
                <c:pt idx="506">
                  <c:v>2.6574800000000209</c:v>
                </c:pt>
                <c:pt idx="507">
                  <c:v>2.677660000000003</c:v>
                </c:pt>
                <c:pt idx="508">
                  <c:v>2.6792000000000087</c:v>
                </c:pt>
                <c:pt idx="509">
                  <c:v>2.7065699999999993</c:v>
                </c:pt>
                <c:pt idx="510">
                  <c:v>2.7345600000000161</c:v>
                </c:pt>
                <c:pt idx="511">
                  <c:v>2.7561600000000226</c:v>
                </c:pt>
                <c:pt idx="512">
                  <c:v>2.7769499999999994</c:v>
                </c:pt>
                <c:pt idx="513">
                  <c:v>2.7836300000000165</c:v>
                </c:pt>
                <c:pt idx="514">
                  <c:v>2.8094200000000171</c:v>
                </c:pt>
                <c:pt idx="515">
                  <c:v>2.8260000000000218</c:v>
                </c:pt>
                <c:pt idx="516">
                  <c:v>2.8476200000000063</c:v>
                </c:pt>
                <c:pt idx="517">
                  <c:v>2.8671199999999999</c:v>
                </c:pt>
                <c:pt idx="518">
                  <c:v>2.8850400000000036</c:v>
                </c:pt>
                <c:pt idx="519">
                  <c:v>2.9019800000000089</c:v>
                </c:pt>
                <c:pt idx="520">
                  <c:v>2.91246000000001</c:v>
                </c:pt>
                <c:pt idx="521">
                  <c:v>2.9404900000000112</c:v>
                </c:pt>
                <c:pt idx="522">
                  <c:v>2.9585900000000152</c:v>
                </c:pt>
                <c:pt idx="523">
                  <c:v>2.9855799999999988</c:v>
                </c:pt>
                <c:pt idx="524">
                  <c:v>2.9999099999999999</c:v>
                </c:pt>
                <c:pt idx="525">
                  <c:v>3.0164100000000076</c:v>
                </c:pt>
                <c:pt idx="526">
                  <c:v>3.031690000000026</c:v>
                </c:pt>
                <c:pt idx="527">
                  <c:v>3.0624300000000062</c:v>
                </c:pt>
                <c:pt idx="528">
                  <c:v>3.0943900000000042</c:v>
                </c:pt>
                <c:pt idx="529">
                  <c:v>3.1363900000000058</c:v>
                </c:pt>
                <c:pt idx="530">
                  <c:v>3.183540000000022</c:v>
                </c:pt>
                <c:pt idx="531">
                  <c:v>3.6756700000000251</c:v>
                </c:pt>
                <c:pt idx="532">
                  <c:v>5.1327400000000125</c:v>
                </c:pt>
              </c:numCache>
            </c:numRef>
          </c:xVal>
          <c:yVal>
            <c:numRef>
              <c:f>'FB08.003'!$AQ$11:$AQ$543</c:f>
              <c:numCache>
                <c:formatCode>General</c:formatCode>
                <c:ptCount val="533"/>
                <c:pt idx="0">
                  <c:v>166.42</c:v>
                </c:pt>
                <c:pt idx="1">
                  <c:v>166.40899999999999</c:v>
                </c:pt>
                <c:pt idx="2">
                  <c:v>166.44399999999999</c:v>
                </c:pt>
                <c:pt idx="3">
                  <c:v>166.37299999999999</c:v>
                </c:pt>
                <c:pt idx="4">
                  <c:v>166.41200000000001</c:v>
                </c:pt>
                <c:pt idx="5">
                  <c:v>166.369</c:v>
                </c:pt>
                <c:pt idx="6">
                  <c:v>166.40799999999999</c:v>
                </c:pt>
                <c:pt idx="7">
                  <c:v>166.46199999999999</c:v>
                </c:pt>
                <c:pt idx="8">
                  <c:v>166.34700000000001</c:v>
                </c:pt>
                <c:pt idx="9">
                  <c:v>166.40199999999999</c:v>
                </c:pt>
                <c:pt idx="10">
                  <c:v>166.41200000000001</c:v>
                </c:pt>
                <c:pt idx="11">
                  <c:v>166.416</c:v>
                </c:pt>
                <c:pt idx="12">
                  <c:v>166.429</c:v>
                </c:pt>
                <c:pt idx="13">
                  <c:v>166.35300000000001</c:v>
                </c:pt>
                <c:pt idx="14">
                  <c:v>166.38</c:v>
                </c:pt>
                <c:pt idx="15">
                  <c:v>166.61799999999999</c:v>
                </c:pt>
                <c:pt idx="16">
                  <c:v>167.24199999999999</c:v>
                </c:pt>
                <c:pt idx="17">
                  <c:v>167.834</c:v>
                </c:pt>
                <c:pt idx="18">
                  <c:v>168.51499999999999</c:v>
                </c:pt>
                <c:pt idx="19">
                  <c:v>169.488</c:v>
                </c:pt>
                <c:pt idx="20">
                  <c:v>170.32900000000001</c:v>
                </c:pt>
                <c:pt idx="21">
                  <c:v>171.21299999999999</c:v>
                </c:pt>
                <c:pt idx="22">
                  <c:v>172.137</c:v>
                </c:pt>
                <c:pt idx="23">
                  <c:v>172.98500000000001</c:v>
                </c:pt>
                <c:pt idx="24">
                  <c:v>173.93799999999999</c:v>
                </c:pt>
                <c:pt idx="25">
                  <c:v>174.86699999999999</c:v>
                </c:pt>
                <c:pt idx="26">
                  <c:v>175.98099999999999</c:v>
                </c:pt>
                <c:pt idx="27">
                  <c:v>177.11</c:v>
                </c:pt>
                <c:pt idx="28">
                  <c:v>178.38399999999999</c:v>
                </c:pt>
                <c:pt idx="29">
                  <c:v>179.374</c:v>
                </c:pt>
                <c:pt idx="30">
                  <c:v>180.71100000000001</c:v>
                </c:pt>
                <c:pt idx="31">
                  <c:v>181.852</c:v>
                </c:pt>
                <c:pt idx="32">
                  <c:v>183.185</c:v>
                </c:pt>
                <c:pt idx="33">
                  <c:v>184.29</c:v>
                </c:pt>
                <c:pt idx="34">
                  <c:v>185.38</c:v>
                </c:pt>
                <c:pt idx="35">
                  <c:v>186.523</c:v>
                </c:pt>
                <c:pt idx="36">
                  <c:v>187.738</c:v>
                </c:pt>
                <c:pt idx="37">
                  <c:v>189.10499999999999</c:v>
                </c:pt>
                <c:pt idx="38">
                  <c:v>190.58600000000001</c:v>
                </c:pt>
                <c:pt idx="39">
                  <c:v>192.023</c:v>
                </c:pt>
                <c:pt idx="40">
                  <c:v>193.12799999999999</c:v>
                </c:pt>
                <c:pt idx="41">
                  <c:v>194.13300000000001</c:v>
                </c:pt>
                <c:pt idx="42">
                  <c:v>195.226</c:v>
                </c:pt>
                <c:pt idx="43">
                  <c:v>196.23</c:v>
                </c:pt>
                <c:pt idx="44">
                  <c:v>197.29499999999999</c:v>
                </c:pt>
                <c:pt idx="45">
                  <c:v>198.55699999999999</c:v>
                </c:pt>
                <c:pt idx="46">
                  <c:v>199.61199999999999</c:v>
                </c:pt>
                <c:pt idx="47">
                  <c:v>200.36799999999999</c:v>
                </c:pt>
                <c:pt idx="48">
                  <c:v>200.465</c:v>
                </c:pt>
                <c:pt idx="49">
                  <c:v>198.41800000000001</c:v>
                </c:pt>
                <c:pt idx="50">
                  <c:v>199.34399999999999</c:v>
                </c:pt>
                <c:pt idx="51">
                  <c:v>200.655</c:v>
                </c:pt>
                <c:pt idx="52">
                  <c:v>201.566</c:v>
                </c:pt>
                <c:pt idx="53">
                  <c:v>202.45400000000001</c:v>
                </c:pt>
                <c:pt idx="54">
                  <c:v>203.482</c:v>
                </c:pt>
                <c:pt idx="55">
                  <c:v>204.64500000000001</c:v>
                </c:pt>
                <c:pt idx="56">
                  <c:v>205.66200000000001</c:v>
                </c:pt>
                <c:pt idx="57">
                  <c:v>206.61500000000001</c:v>
                </c:pt>
                <c:pt idx="58">
                  <c:v>207.34399999999999</c:v>
                </c:pt>
                <c:pt idx="59">
                  <c:v>208.36099999999999</c:v>
                </c:pt>
                <c:pt idx="60">
                  <c:v>209.72200000000001</c:v>
                </c:pt>
                <c:pt idx="61">
                  <c:v>210.17699999999999</c:v>
                </c:pt>
                <c:pt idx="62">
                  <c:v>210.20099999999999</c:v>
                </c:pt>
                <c:pt idx="63">
                  <c:v>210.70099999999999</c:v>
                </c:pt>
                <c:pt idx="64">
                  <c:v>211.62799999999999</c:v>
                </c:pt>
                <c:pt idx="65">
                  <c:v>212.31399999999999</c:v>
                </c:pt>
                <c:pt idx="66">
                  <c:v>212.654</c:v>
                </c:pt>
                <c:pt idx="67">
                  <c:v>212.77</c:v>
                </c:pt>
                <c:pt idx="68">
                  <c:v>214.10599999999999</c:v>
                </c:pt>
                <c:pt idx="69">
                  <c:v>214.21100000000001</c:v>
                </c:pt>
                <c:pt idx="70">
                  <c:v>214.416</c:v>
                </c:pt>
                <c:pt idx="71">
                  <c:v>214.71700000000001</c:v>
                </c:pt>
                <c:pt idx="72">
                  <c:v>211.453</c:v>
                </c:pt>
                <c:pt idx="73">
                  <c:v>205.05</c:v>
                </c:pt>
                <c:pt idx="74">
                  <c:v>203.64699999999999</c:v>
                </c:pt>
                <c:pt idx="75">
                  <c:v>203.37799999999999</c:v>
                </c:pt>
                <c:pt idx="76">
                  <c:v>203.24199999999999</c:v>
                </c:pt>
                <c:pt idx="77">
                  <c:v>203.51599999999999</c:v>
                </c:pt>
                <c:pt idx="78">
                  <c:v>203.542</c:v>
                </c:pt>
                <c:pt idx="79">
                  <c:v>202.994</c:v>
                </c:pt>
                <c:pt idx="80">
                  <c:v>202.51900000000001</c:v>
                </c:pt>
                <c:pt idx="81">
                  <c:v>202.62799999999999</c:v>
                </c:pt>
                <c:pt idx="82">
                  <c:v>203.71100000000001</c:v>
                </c:pt>
                <c:pt idx="83">
                  <c:v>204.53899999999999</c:v>
                </c:pt>
                <c:pt idx="84">
                  <c:v>205.94</c:v>
                </c:pt>
                <c:pt idx="85">
                  <c:v>206.50399999999999</c:v>
                </c:pt>
                <c:pt idx="86">
                  <c:v>204.768</c:v>
                </c:pt>
                <c:pt idx="87">
                  <c:v>205.303</c:v>
                </c:pt>
                <c:pt idx="88">
                  <c:v>206.19200000000001</c:v>
                </c:pt>
                <c:pt idx="89">
                  <c:v>205.001</c:v>
                </c:pt>
                <c:pt idx="90">
                  <c:v>205.00399999999999</c:v>
                </c:pt>
                <c:pt idx="91">
                  <c:v>206.16900000000001</c:v>
                </c:pt>
                <c:pt idx="92">
                  <c:v>207.31</c:v>
                </c:pt>
                <c:pt idx="93">
                  <c:v>208.94</c:v>
                </c:pt>
                <c:pt idx="94">
                  <c:v>209.577</c:v>
                </c:pt>
                <c:pt idx="95">
                  <c:v>211.15600000000001</c:v>
                </c:pt>
                <c:pt idx="96">
                  <c:v>212.74299999999999</c:v>
                </c:pt>
                <c:pt idx="97">
                  <c:v>214.17699999999999</c:v>
                </c:pt>
                <c:pt idx="98">
                  <c:v>214.76599999999999</c:v>
                </c:pt>
                <c:pt idx="99">
                  <c:v>213.65</c:v>
                </c:pt>
                <c:pt idx="100">
                  <c:v>212.68700000000001</c:v>
                </c:pt>
                <c:pt idx="101">
                  <c:v>212.86699999999999</c:v>
                </c:pt>
                <c:pt idx="102">
                  <c:v>212.09299999999999</c:v>
                </c:pt>
                <c:pt idx="103">
                  <c:v>213.22499999999999</c:v>
                </c:pt>
                <c:pt idx="104">
                  <c:v>213.131</c:v>
                </c:pt>
                <c:pt idx="105">
                  <c:v>214.15799999999999</c:v>
                </c:pt>
                <c:pt idx="106">
                  <c:v>215.38499999999999</c:v>
                </c:pt>
                <c:pt idx="107">
                  <c:v>217.35</c:v>
                </c:pt>
                <c:pt idx="108">
                  <c:v>219.935</c:v>
                </c:pt>
                <c:pt idx="109">
                  <c:v>222.077</c:v>
                </c:pt>
                <c:pt idx="110">
                  <c:v>224.37</c:v>
                </c:pt>
                <c:pt idx="111">
                  <c:v>225.40100000000001</c:v>
                </c:pt>
                <c:pt idx="112">
                  <c:v>224.828</c:v>
                </c:pt>
                <c:pt idx="113">
                  <c:v>221.06200000000001</c:v>
                </c:pt>
                <c:pt idx="114">
                  <c:v>213.886</c:v>
                </c:pt>
                <c:pt idx="115">
                  <c:v>214.06</c:v>
                </c:pt>
                <c:pt idx="116">
                  <c:v>216.619</c:v>
                </c:pt>
                <c:pt idx="117">
                  <c:v>219.08099999999999</c:v>
                </c:pt>
                <c:pt idx="118">
                  <c:v>221.51300000000001</c:v>
                </c:pt>
                <c:pt idx="119">
                  <c:v>222.864</c:v>
                </c:pt>
                <c:pt idx="120">
                  <c:v>225.17099999999999</c:v>
                </c:pt>
                <c:pt idx="121">
                  <c:v>227.52</c:v>
                </c:pt>
                <c:pt idx="122">
                  <c:v>229.63300000000001</c:v>
                </c:pt>
                <c:pt idx="123">
                  <c:v>231.857</c:v>
                </c:pt>
                <c:pt idx="124">
                  <c:v>234.452</c:v>
                </c:pt>
                <c:pt idx="125">
                  <c:v>236.51499999999999</c:v>
                </c:pt>
                <c:pt idx="126">
                  <c:v>238.66800000000001</c:v>
                </c:pt>
                <c:pt idx="127">
                  <c:v>240.566</c:v>
                </c:pt>
                <c:pt idx="128">
                  <c:v>243.029</c:v>
                </c:pt>
                <c:pt idx="129">
                  <c:v>243.364</c:v>
                </c:pt>
                <c:pt idx="130">
                  <c:v>239.886</c:v>
                </c:pt>
                <c:pt idx="131">
                  <c:v>198.92400000000001</c:v>
                </c:pt>
                <c:pt idx="132">
                  <c:v>201.602</c:v>
                </c:pt>
                <c:pt idx="133">
                  <c:v>206.392</c:v>
                </c:pt>
                <c:pt idx="134">
                  <c:v>210.59399999999999</c:v>
                </c:pt>
                <c:pt idx="135">
                  <c:v>215.029</c:v>
                </c:pt>
                <c:pt idx="136">
                  <c:v>219.13800000000001</c:v>
                </c:pt>
                <c:pt idx="137">
                  <c:v>223.36500000000001</c:v>
                </c:pt>
                <c:pt idx="138">
                  <c:v>227.03399999999999</c:v>
                </c:pt>
                <c:pt idx="139">
                  <c:v>231.08500000000001</c:v>
                </c:pt>
                <c:pt idx="140">
                  <c:v>234.90799999999999</c:v>
                </c:pt>
                <c:pt idx="141">
                  <c:v>238.89599999999999</c:v>
                </c:pt>
                <c:pt idx="142">
                  <c:v>242.982</c:v>
                </c:pt>
                <c:pt idx="143">
                  <c:v>247.08699999999999</c:v>
                </c:pt>
                <c:pt idx="144">
                  <c:v>251.00200000000001</c:v>
                </c:pt>
                <c:pt idx="145">
                  <c:v>254.56</c:v>
                </c:pt>
                <c:pt idx="146">
                  <c:v>258.267</c:v>
                </c:pt>
                <c:pt idx="147">
                  <c:v>261.505</c:v>
                </c:pt>
                <c:pt idx="148">
                  <c:v>264.85000000000002</c:v>
                </c:pt>
                <c:pt idx="149">
                  <c:v>268.80599999999998</c:v>
                </c:pt>
                <c:pt idx="150">
                  <c:v>272.71899999999999</c:v>
                </c:pt>
                <c:pt idx="151">
                  <c:v>276.54199999999997</c:v>
                </c:pt>
                <c:pt idx="152">
                  <c:v>280.83199999999999</c:v>
                </c:pt>
                <c:pt idx="153">
                  <c:v>284.60000000000002</c:v>
                </c:pt>
                <c:pt idx="154">
                  <c:v>288.55099999999999</c:v>
                </c:pt>
                <c:pt idx="155">
                  <c:v>292.58100000000002</c:v>
                </c:pt>
                <c:pt idx="156">
                  <c:v>296.36500000000001</c:v>
                </c:pt>
                <c:pt idx="157">
                  <c:v>300.20400000000001</c:v>
                </c:pt>
                <c:pt idx="158">
                  <c:v>304.20299999999997</c:v>
                </c:pt>
                <c:pt idx="159">
                  <c:v>307.81599999999997</c:v>
                </c:pt>
                <c:pt idx="160">
                  <c:v>311.34100000000001</c:v>
                </c:pt>
                <c:pt idx="161">
                  <c:v>312.608</c:v>
                </c:pt>
                <c:pt idx="162">
                  <c:v>316.274</c:v>
                </c:pt>
                <c:pt idx="163">
                  <c:v>320.04399999999998</c:v>
                </c:pt>
                <c:pt idx="164">
                  <c:v>323.79500000000002</c:v>
                </c:pt>
                <c:pt idx="165">
                  <c:v>326.52499999999998</c:v>
                </c:pt>
                <c:pt idx="166">
                  <c:v>330.142</c:v>
                </c:pt>
                <c:pt idx="167">
                  <c:v>334.17500000000001</c:v>
                </c:pt>
                <c:pt idx="168">
                  <c:v>337.73</c:v>
                </c:pt>
                <c:pt idx="169">
                  <c:v>341.33600000000001</c:v>
                </c:pt>
                <c:pt idx="170">
                  <c:v>345.23599999999999</c:v>
                </c:pt>
                <c:pt idx="171">
                  <c:v>348.09100000000001</c:v>
                </c:pt>
                <c:pt idx="172">
                  <c:v>350.51400000000001</c:v>
                </c:pt>
                <c:pt idx="173">
                  <c:v>352.99200000000002</c:v>
                </c:pt>
                <c:pt idx="174">
                  <c:v>355.14499999999998</c:v>
                </c:pt>
                <c:pt idx="175">
                  <c:v>357.411</c:v>
                </c:pt>
                <c:pt idx="176">
                  <c:v>358.91899999999998</c:v>
                </c:pt>
                <c:pt idx="177">
                  <c:v>357.24099999999999</c:v>
                </c:pt>
                <c:pt idx="178">
                  <c:v>352.08</c:v>
                </c:pt>
                <c:pt idx="179">
                  <c:v>350.935</c:v>
                </c:pt>
                <c:pt idx="180">
                  <c:v>353.81299999999999</c:v>
                </c:pt>
                <c:pt idx="181">
                  <c:v>356.12599999999998</c:v>
                </c:pt>
                <c:pt idx="182">
                  <c:v>358.971</c:v>
                </c:pt>
                <c:pt idx="183">
                  <c:v>364.59300000000002</c:v>
                </c:pt>
                <c:pt idx="184">
                  <c:v>370.45299999999997</c:v>
                </c:pt>
                <c:pt idx="185">
                  <c:v>375.87700000000001</c:v>
                </c:pt>
                <c:pt idx="186">
                  <c:v>380.13400000000001</c:v>
                </c:pt>
                <c:pt idx="187">
                  <c:v>380.85700000000003</c:v>
                </c:pt>
                <c:pt idx="188">
                  <c:v>386.375</c:v>
                </c:pt>
                <c:pt idx="189">
                  <c:v>392.05200000000002</c:v>
                </c:pt>
                <c:pt idx="190">
                  <c:v>396.54500000000002</c:v>
                </c:pt>
                <c:pt idx="191">
                  <c:v>402.59199999999998</c:v>
                </c:pt>
                <c:pt idx="192">
                  <c:v>408.81700000000001</c:v>
                </c:pt>
                <c:pt idx="193">
                  <c:v>415.46499999999997</c:v>
                </c:pt>
                <c:pt idx="194">
                  <c:v>422.22800000000001</c:v>
                </c:pt>
                <c:pt idx="195">
                  <c:v>428.58100000000002</c:v>
                </c:pt>
                <c:pt idx="196">
                  <c:v>435.26299999999998</c:v>
                </c:pt>
                <c:pt idx="197">
                  <c:v>441.58800000000002</c:v>
                </c:pt>
                <c:pt idx="198">
                  <c:v>447.78100000000001</c:v>
                </c:pt>
                <c:pt idx="199">
                  <c:v>451.52300000000002</c:v>
                </c:pt>
                <c:pt idx="200">
                  <c:v>453.21600000000001</c:v>
                </c:pt>
                <c:pt idx="201">
                  <c:v>442.02699999999999</c:v>
                </c:pt>
                <c:pt idx="202">
                  <c:v>448.34699999999998</c:v>
                </c:pt>
                <c:pt idx="203">
                  <c:v>454.53800000000001</c:v>
                </c:pt>
                <c:pt idx="204">
                  <c:v>460.762</c:v>
                </c:pt>
                <c:pt idx="205">
                  <c:v>466.85300000000001</c:v>
                </c:pt>
                <c:pt idx="206">
                  <c:v>472.375</c:v>
                </c:pt>
                <c:pt idx="207">
                  <c:v>475.41800000000001</c:v>
                </c:pt>
                <c:pt idx="208">
                  <c:v>475.72</c:v>
                </c:pt>
                <c:pt idx="209">
                  <c:v>478.05700000000002</c:v>
                </c:pt>
                <c:pt idx="210">
                  <c:v>482.97399999999999</c:v>
                </c:pt>
                <c:pt idx="211">
                  <c:v>488.18200000000002</c:v>
                </c:pt>
                <c:pt idx="212">
                  <c:v>493.197</c:v>
                </c:pt>
                <c:pt idx="213">
                  <c:v>488.87599999999998</c:v>
                </c:pt>
                <c:pt idx="214">
                  <c:v>432.94299999999998</c:v>
                </c:pt>
                <c:pt idx="215">
                  <c:v>427.55</c:v>
                </c:pt>
                <c:pt idx="216">
                  <c:v>434.78399999999999</c:v>
                </c:pt>
                <c:pt idx="217">
                  <c:v>444.17700000000002</c:v>
                </c:pt>
                <c:pt idx="218">
                  <c:v>452.20800000000003</c:v>
                </c:pt>
                <c:pt idx="219">
                  <c:v>459.99799999999999</c:v>
                </c:pt>
                <c:pt idx="220">
                  <c:v>467.315</c:v>
                </c:pt>
                <c:pt idx="221">
                  <c:v>463.59199999999998</c:v>
                </c:pt>
                <c:pt idx="222">
                  <c:v>461.142</c:v>
                </c:pt>
                <c:pt idx="223">
                  <c:v>462.35700000000003</c:v>
                </c:pt>
                <c:pt idx="224">
                  <c:v>459.55599999999998</c:v>
                </c:pt>
                <c:pt idx="225">
                  <c:v>455.16500000000002</c:v>
                </c:pt>
                <c:pt idx="226">
                  <c:v>427.63799999999998</c:v>
                </c:pt>
                <c:pt idx="227">
                  <c:v>417.43799999999999</c:v>
                </c:pt>
                <c:pt idx="228">
                  <c:v>421.35599999999999</c:v>
                </c:pt>
                <c:pt idx="229">
                  <c:v>426.67700000000002</c:v>
                </c:pt>
                <c:pt idx="230">
                  <c:v>430.15499999999997</c:v>
                </c:pt>
                <c:pt idx="231">
                  <c:v>423.334</c:v>
                </c:pt>
                <c:pt idx="232">
                  <c:v>414.48599999999999</c:v>
                </c:pt>
                <c:pt idx="233">
                  <c:v>423.39299999999997</c:v>
                </c:pt>
                <c:pt idx="234">
                  <c:v>429.09500000000003</c:v>
                </c:pt>
                <c:pt idx="235">
                  <c:v>431.012</c:v>
                </c:pt>
                <c:pt idx="236">
                  <c:v>433.30399999999997</c:v>
                </c:pt>
                <c:pt idx="237">
                  <c:v>428.58600000000001</c:v>
                </c:pt>
                <c:pt idx="238">
                  <c:v>419.13799999999998</c:v>
                </c:pt>
                <c:pt idx="239">
                  <c:v>409.64499999999998</c:v>
                </c:pt>
                <c:pt idx="240">
                  <c:v>394.95</c:v>
                </c:pt>
                <c:pt idx="241">
                  <c:v>400.56599999999997</c:v>
                </c:pt>
                <c:pt idx="242">
                  <c:v>406.661</c:v>
                </c:pt>
                <c:pt idx="243">
                  <c:v>415.464</c:v>
                </c:pt>
                <c:pt idx="244">
                  <c:v>423.96800000000002</c:v>
                </c:pt>
                <c:pt idx="245">
                  <c:v>431.339</c:v>
                </c:pt>
                <c:pt idx="246">
                  <c:v>440.46199999999999</c:v>
                </c:pt>
                <c:pt idx="247">
                  <c:v>450.21199999999999</c:v>
                </c:pt>
                <c:pt idx="248">
                  <c:v>459.81900000000002</c:v>
                </c:pt>
                <c:pt idx="249">
                  <c:v>469.15</c:v>
                </c:pt>
                <c:pt idx="250">
                  <c:v>476.87599999999998</c:v>
                </c:pt>
                <c:pt idx="251">
                  <c:v>462.42</c:v>
                </c:pt>
                <c:pt idx="252">
                  <c:v>468.733</c:v>
                </c:pt>
                <c:pt idx="253">
                  <c:v>467.81900000000002</c:v>
                </c:pt>
                <c:pt idx="254">
                  <c:v>474.05399999999997</c:v>
                </c:pt>
                <c:pt idx="255">
                  <c:v>483.49299999999999</c:v>
                </c:pt>
                <c:pt idx="256">
                  <c:v>492.27100000000002</c:v>
                </c:pt>
                <c:pt idx="257">
                  <c:v>501.185</c:v>
                </c:pt>
                <c:pt idx="258">
                  <c:v>509.95600000000002</c:v>
                </c:pt>
                <c:pt idx="259">
                  <c:v>518.54100000000005</c:v>
                </c:pt>
                <c:pt idx="260">
                  <c:v>526.80700000000002</c:v>
                </c:pt>
                <c:pt idx="261">
                  <c:v>534.86300000000006</c:v>
                </c:pt>
                <c:pt idx="262">
                  <c:v>542.10799999999995</c:v>
                </c:pt>
                <c:pt idx="263">
                  <c:v>548.41300000000001</c:v>
                </c:pt>
                <c:pt idx="264">
                  <c:v>555.4</c:v>
                </c:pt>
                <c:pt idx="265">
                  <c:v>562.83000000000004</c:v>
                </c:pt>
                <c:pt idx="266">
                  <c:v>560.07399999999996</c:v>
                </c:pt>
                <c:pt idx="267">
                  <c:v>550.64599999999996</c:v>
                </c:pt>
                <c:pt idx="268">
                  <c:v>562.39499999999998</c:v>
                </c:pt>
                <c:pt idx="269">
                  <c:v>570.24900000000002</c:v>
                </c:pt>
                <c:pt idx="270">
                  <c:v>579.33399999999995</c:v>
                </c:pt>
                <c:pt idx="271">
                  <c:v>589.25800000000004</c:v>
                </c:pt>
                <c:pt idx="272">
                  <c:v>598.87300000000005</c:v>
                </c:pt>
                <c:pt idx="273">
                  <c:v>609.15200000000004</c:v>
                </c:pt>
                <c:pt idx="274">
                  <c:v>615.56700000000001</c:v>
                </c:pt>
                <c:pt idx="275">
                  <c:v>624.44799999999998</c:v>
                </c:pt>
                <c:pt idx="276">
                  <c:v>634.80100000000004</c:v>
                </c:pt>
                <c:pt idx="277">
                  <c:v>645.16999999999996</c:v>
                </c:pt>
                <c:pt idx="278">
                  <c:v>656.245</c:v>
                </c:pt>
                <c:pt idx="279">
                  <c:v>668.34</c:v>
                </c:pt>
                <c:pt idx="280">
                  <c:v>681.16800000000001</c:v>
                </c:pt>
                <c:pt idx="281">
                  <c:v>694.952</c:v>
                </c:pt>
                <c:pt idx="282">
                  <c:v>708.35900000000004</c:v>
                </c:pt>
                <c:pt idx="283">
                  <c:v>723.08799999999997</c:v>
                </c:pt>
                <c:pt idx="284">
                  <c:v>740.33699999999999</c:v>
                </c:pt>
                <c:pt idx="285">
                  <c:v>758.91</c:v>
                </c:pt>
                <c:pt idx="286">
                  <c:v>778.21199999999999</c:v>
                </c:pt>
                <c:pt idx="287">
                  <c:v>796.36</c:v>
                </c:pt>
                <c:pt idx="288">
                  <c:v>813.79499999999996</c:v>
                </c:pt>
                <c:pt idx="289">
                  <c:v>832.65</c:v>
                </c:pt>
                <c:pt idx="290">
                  <c:v>851.99199999999996</c:v>
                </c:pt>
                <c:pt idx="291">
                  <c:v>871.62599999999998</c:v>
                </c:pt>
                <c:pt idx="292">
                  <c:v>891.77200000000005</c:v>
                </c:pt>
                <c:pt idx="293">
                  <c:v>911.43600000000004</c:v>
                </c:pt>
                <c:pt idx="294">
                  <c:v>931.35599999999999</c:v>
                </c:pt>
                <c:pt idx="295">
                  <c:v>949.52499999999998</c:v>
                </c:pt>
                <c:pt idx="296">
                  <c:v>967.19</c:v>
                </c:pt>
                <c:pt idx="297">
                  <c:v>988.63</c:v>
                </c:pt>
                <c:pt idx="298">
                  <c:v>1010.497</c:v>
                </c:pt>
                <c:pt idx="299">
                  <c:v>1032.702</c:v>
                </c:pt>
                <c:pt idx="300">
                  <c:v>1056.3920000000001</c:v>
                </c:pt>
                <c:pt idx="301">
                  <c:v>1080.296</c:v>
                </c:pt>
                <c:pt idx="302">
                  <c:v>1104.327</c:v>
                </c:pt>
                <c:pt idx="303">
                  <c:v>1128.855</c:v>
                </c:pt>
                <c:pt idx="304">
                  <c:v>1153.0540000000001</c:v>
                </c:pt>
                <c:pt idx="305">
                  <c:v>1177.896</c:v>
                </c:pt>
                <c:pt idx="306">
                  <c:v>1203.575</c:v>
                </c:pt>
                <c:pt idx="307">
                  <c:v>1228.722</c:v>
                </c:pt>
                <c:pt idx="308">
                  <c:v>1253.866</c:v>
                </c:pt>
                <c:pt idx="309">
                  <c:v>1279.8</c:v>
                </c:pt>
                <c:pt idx="310">
                  <c:v>1306.2739999999999</c:v>
                </c:pt>
                <c:pt idx="311">
                  <c:v>1332.549</c:v>
                </c:pt>
                <c:pt idx="312">
                  <c:v>1359.163</c:v>
                </c:pt>
                <c:pt idx="313">
                  <c:v>1386.21</c:v>
                </c:pt>
                <c:pt idx="314">
                  <c:v>1413.0450000000001</c:v>
                </c:pt>
                <c:pt idx="315">
                  <c:v>1440.1369999999999</c:v>
                </c:pt>
                <c:pt idx="316">
                  <c:v>1468.2</c:v>
                </c:pt>
                <c:pt idx="317">
                  <c:v>1495.45</c:v>
                </c:pt>
                <c:pt idx="318">
                  <c:v>1522.81</c:v>
                </c:pt>
                <c:pt idx="319">
                  <c:v>1550.424</c:v>
                </c:pt>
                <c:pt idx="320">
                  <c:v>1578.82</c:v>
                </c:pt>
                <c:pt idx="321">
                  <c:v>1606.539</c:v>
                </c:pt>
                <c:pt idx="322">
                  <c:v>1634.8</c:v>
                </c:pt>
                <c:pt idx="323">
                  <c:v>1663.1289999999999</c:v>
                </c:pt>
                <c:pt idx="324">
                  <c:v>1691.9739999999999</c:v>
                </c:pt>
                <c:pt idx="325">
                  <c:v>1721.2639999999999</c:v>
                </c:pt>
                <c:pt idx="326">
                  <c:v>1749.7170000000001</c:v>
                </c:pt>
                <c:pt idx="327">
                  <c:v>1778.501</c:v>
                </c:pt>
                <c:pt idx="328">
                  <c:v>1807.5039999999999</c:v>
                </c:pt>
                <c:pt idx="329">
                  <c:v>1836.3130000000001</c:v>
                </c:pt>
                <c:pt idx="330">
                  <c:v>1865.2429999999999</c:v>
                </c:pt>
                <c:pt idx="331">
                  <c:v>1894.354</c:v>
                </c:pt>
                <c:pt idx="332">
                  <c:v>1923.126</c:v>
                </c:pt>
                <c:pt idx="333">
                  <c:v>1953.098</c:v>
                </c:pt>
                <c:pt idx="334">
                  <c:v>1982.9580000000001</c:v>
                </c:pt>
                <c:pt idx="335">
                  <c:v>2011.7539999999999</c:v>
                </c:pt>
                <c:pt idx="336">
                  <c:v>2041.058</c:v>
                </c:pt>
                <c:pt idx="337">
                  <c:v>2070.9769999999999</c:v>
                </c:pt>
                <c:pt idx="338">
                  <c:v>2100.6979999999999</c:v>
                </c:pt>
                <c:pt idx="339">
                  <c:v>2129.9</c:v>
                </c:pt>
                <c:pt idx="340">
                  <c:v>2159.2829999999999</c:v>
                </c:pt>
                <c:pt idx="341">
                  <c:v>2188.8240000000001</c:v>
                </c:pt>
                <c:pt idx="342">
                  <c:v>2219.1840000000002</c:v>
                </c:pt>
                <c:pt idx="343">
                  <c:v>2250.116</c:v>
                </c:pt>
                <c:pt idx="344">
                  <c:v>2279.79</c:v>
                </c:pt>
                <c:pt idx="345">
                  <c:v>2309.7559999999999</c:v>
                </c:pt>
                <c:pt idx="346">
                  <c:v>2340.174</c:v>
                </c:pt>
                <c:pt idx="347">
                  <c:v>2371.027</c:v>
                </c:pt>
                <c:pt idx="348">
                  <c:v>2401.701</c:v>
                </c:pt>
                <c:pt idx="349">
                  <c:v>2431.4870000000001</c:v>
                </c:pt>
                <c:pt idx="350">
                  <c:v>2461.6570000000002</c:v>
                </c:pt>
                <c:pt idx="351">
                  <c:v>2491.998</c:v>
                </c:pt>
                <c:pt idx="352">
                  <c:v>2523.1570000000002</c:v>
                </c:pt>
                <c:pt idx="353">
                  <c:v>2553.4070000000002</c:v>
                </c:pt>
                <c:pt idx="354">
                  <c:v>2584.0810000000001</c:v>
                </c:pt>
                <c:pt idx="355">
                  <c:v>2614.6080000000002</c:v>
                </c:pt>
                <c:pt idx="356">
                  <c:v>2646.18</c:v>
                </c:pt>
                <c:pt idx="357">
                  <c:v>2677.11</c:v>
                </c:pt>
                <c:pt idx="358">
                  <c:v>2707.989</c:v>
                </c:pt>
                <c:pt idx="359">
                  <c:v>2738.663</c:v>
                </c:pt>
                <c:pt idx="360">
                  <c:v>2769.3649999999998</c:v>
                </c:pt>
                <c:pt idx="361">
                  <c:v>2800.32</c:v>
                </c:pt>
                <c:pt idx="362">
                  <c:v>2831.2179999999998</c:v>
                </c:pt>
                <c:pt idx="363">
                  <c:v>2862.549</c:v>
                </c:pt>
                <c:pt idx="364">
                  <c:v>2894.7060000000001</c:v>
                </c:pt>
                <c:pt idx="365">
                  <c:v>2925.6759999999999</c:v>
                </c:pt>
                <c:pt idx="366">
                  <c:v>2956.8330000000001</c:v>
                </c:pt>
                <c:pt idx="367">
                  <c:v>2989.3449999999998</c:v>
                </c:pt>
                <c:pt idx="368">
                  <c:v>3021.26</c:v>
                </c:pt>
                <c:pt idx="369">
                  <c:v>3052.1080000000002</c:v>
                </c:pt>
                <c:pt idx="370">
                  <c:v>3083.8989999999999</c:v>
                </c:pt>
                <c:pt idx="371">
                  <c:v>3115.085</c:v>
                </c:pt>
                <c:pt idx="372">
                  <c:v>3147.0729999999999</c:v>
                </c:pt>
                <c:pt idx="373">
                  <c:v>3179.2939999999999</c:v>
                </c:pt>
                <c:pt idx="374">
                  <c:v>3211.4070000000002</c:v>
                </c:pt>
                <c:pt idx="375">
                  <c:v>3243.5569999999998</c:v>
                </c:pt>
                <c:pt idx="376">
                  <c:v>3276.7139999999999</c:v>
                </c:pt>
                <c:pt idx="377">
                  <c:v>3308.7510000000002</c:v>
                </c:pt>
                <c:pt idx="378">
                  <c:v>3340.61</c:v>
                </c:pt>
                <c:pt idx="379">
                  <c:v>3372.8159999999998</c:v>
                </c:pt>
                <c:pt idx="380">
                  <c:v>3404.91</c:v>
                </c:pt>
                <c:pt idx="381">
                  <c:v>3437.4180000000001</c:v>
                </c:pt>
                <c:pt idx="382">
                  <c:v>3469.848</c:v>
                </c:pt>
                <c:pt idx="383">
                  <c:v>3502.0479999999998</c:v>
                </c:pt>
                <c:pt idx="384">
                  <c:v>3534.8130000000001</c:v>
                </c:pt>
                <c:pt idx="385">
                  <c:v>3567.5859999999998</c:v>
                </c:pt>
                <c:pt idx="386">
                  <c:v>3600.1480000000001</c:v>
                </c:pt>
                <c:pt idx="387">
                  <c:v>3632.9940000000001</c:v>
                </c:pt>
                <c:pt idx="388">
                  <c:v>3665.7629999999999</c:v>
                </c:pt>
                <c:pt idx="389">
                  <c:v>3697.9140000000002</c:v>
                </c:pt>
                <c:pt idx="390">
                  <c:v>3730.605</c:v>
                </c:pt>
                <c:pt idx="391">
                  <c:v>3763.5450000000001</c:v>
                </c:pt>
                <c:pt idx="392">
                  <c:v>3795.8760000000002</c:v>
                </c:pt>
                <c:pt idx="393">
                  <c:v>3829.0880000000002</c:v>
                </c:pt>
                <c:pt idx="394">
                  <c:v>3862.2979999999998</c:v>
                </c:pt>
                <c:pt idx="395">
                  <c:v>3895.6170000000002</c:v>
                </c:pt>
                <c:pt idx="396">
                  <c:v>3928.701</c:v>
                </c:pt>
                <c:pt idx="397">
                  <c:v>3962.14</c:v>
                </c:pt>
                <c:pt idx="398">
                  <c:v>3995.241</c:v>
                </c:pt>
                <c:pt idx="399">
                  <c:v>4028.18</c:v>
                </c:pt>
                <c:pt idx="400">
                  <c:v>4060.8679999999999</c:v>
                </c:pt>
                <c:pt idx="401">
                  <c:v>4093.4169999999999</c:v>
                </c:pt>
                <c:pt idx="402">
                  <c:v>4126.1279999999997</c:v>
                </c:pt>
                <c:pt idx="403">
                  <c:v>4159.482</c:v>
                </c:pt>
                <c:pt idx="404">
                  <c:v>4193.2610000000004</c:v>
                </c:pt>
                <c:pt idx="405">
                  <c:v>4226.8490000000002</c:v>
                </c:pt>
                <c:pt idx="406">
                  <c:v>4259.6459999999997</c:v>
                </c:pt>
                <c:pt idx="407">
                  <c:v>4292.826</c:v>
                </c:pt>
                <c:pt idx="408">
                  <c:v>4326.9350000000004</c:v>
                </c:pt>
                <c:pt idx="409">
                  <c:v>4359.63</c:v>
                </c:pt>
                <c:pt idx="410">
                  <c:v>4392.1639999999998</c:v>
                </c:pt>
                <c:pt idx="411">
                  <c:v>4425.5050000000001</c:v>
                </c:pt>
                <c:pt idx="412">
                  <c:v>4458.8490000000002</c:v>
                </c:pt>
                <c:pt idx="413">
                  <c:v>4492.143</c:v>
                </c:pt>
                <c:pt idx="414">
                  <c:v>4525.3810000000003</c:v>
                </c:pt>
                <c:pt idx="415">
                  <c:v>4558.5990000000002</c:v>
                </c:pt>
                <c:pt idx="416">
                  <c:v>4592.4340000000002</c:v>
                </c:pt>
                <c:pt idx="417">
                  <c:v>4626.0820000000003</c:v>
                </c:pt>
                <c:pt idx="418">
                  <c:v>4659.0709999999999</c:v>
                </c:pt>
                <c:pt idx="419">
                  <c:v>4691.9769999999999</c:v>
                </c:pt>
                <c:pt idx="420">
                  <c:v>4724.7809999999999</c:v>
                </c:pt>
                <c:pt idx="421">
                  <c:v>4757.8850000000002</c:v>
                </c:pt>
                <c:pt idx="422">
                  <c:v>4791.4780000000001</c:v>
                </c:pt>
                <c:pt idx="423">
                  <c:v>4824.3130000000001</c:v>
                </c:pt>
                <c:pt idx="424">
                  <c:v>4857.366</c:v>
                </c:pt>
                <c:pt idx="425">
                  <c:v>4891.2079999999996</c:v>
                </c:pt>
                <c:pt idx="426">
                  <c:v>4924.8440000000001</c:v>
                </c:pt>
                <c:pt idx="427">
                  <c:v>4958.402</c:v>
                </c:pt>
                <c:pt idx="428">
                  <c:v>4991.951</c:v>
                </c:pt>
                <c:pt idx="429">
                  <c:v>5025.3500000000004</c:v>
                </c:pt>
                <c:pt idx="430">
                  <c:v>5058.5249999999996</c:v>
                </c:pt>
                <c:pt idx="431">
                  <c:v>5091.7370000000001</c:v>
                </c:pt>
                <c:pt idx="432">
                  <c:v>5125.0140000000001</c:v>
                </c:pt>
                <c:pt idx="433">
                  <c:v>5157.8850000000002</c:v>
                </c:pt>
                <c:pt idx="434">
                  <c:v>5191.2030000000004</c:v>
                </c:pt>
                <c:pt idx="435">
                  <c:v>5224.4229999999998</c:v>
                </c:pt>
                <c:pt idx="436">
                  <c:v>5258.2659999999996</c:v>
                </c:pt>
                <c:pt idx="437">
                  <c:v>5291.9769999999999</c:v>
                </c:pt>
                <c:pt idx="438">
                  <c:v>5325.0630000000001</c:v>
                </c:pt>
                <c:pt idx="439">
                  <c:v>5358.7849999999999</c:v>
                </c:pt>
                <c:pt idx="440">
                  <c:v>5392.1369999999997</c:v>
                </c:pt>
                <c:pt idx="441">
                  <c:v>5425.0680000000002</c:v>
                </c:pt>
                <c:pt idx="442">
                  <c:v>5458.4719999999998</c:v>
                </c:pt>
                <c:pt idx="443">
                  <c:v>5490.8509999999997</c:v>
                </c:pt>
                <c:pt idx="444">
                  <c:v>5524.4080000000004</c:v>
                </c:pt>
                <c:pt idx="445">
                  <c:v>5557.6270000000004</c:v>
                </c:pt>
                <c:pt idx="446">
                  <c:v>5591.1819999999998</c:v>
                </c:pt>
                <c:pt idx="447">
                  <c:v>5625.1779999999999</c:v>
                </c:pt>
                <c:pt idx="448">
                  <c:v>5657.973</c:v>
                </c:pt>
                <c:pt idx="449">
                  <c:v>5691.7470000000003</c:v>
                </c:pt>
                <c:pt idx="450">
                  <c:v>5725.4639999999999</c:v>
                </c:pt>
                <c:pt idx="451">
                  <c:v>5758.7979999999998</c:v>
                </c:pt>
                <c:pt idx="452">
                  <c:v>5792.4340000000002</c:v>
                </c:pt>
                <c:pt idx="453">
                  <c:v>5825.0609999999997</c:v>
                </c:pt>
                <c:pt idx="454">
                  <c:v>5858.4459999999999</c:v>
                </c:pt>
                <c:pt idx="455">
                  <c:v>5891.7619999999997</c:v>
                </c:pt>
                <c:pt idx="456">
                  <c:v>5925.1379999999999</c:v>
                </c:pt>
                <c:pt idx="457">
                  <c:v>5958.83</c:v>
                </c:pt>
                <c:pt idx="458">
                  <c:v>5992.2979999999998</c:v>
                </c:pt>
                <c:pt idx="459">
                  <c:v>6025.1130000000003</c:v>
                </c:pt>
                <c:pt idx="460">
                  <c:v>6059.25</c:v>
                </c:pt>
                <c:pt idx="461">
                  <c:v>6093.0469999999996</c:v>
                </c:pt>
                <c:pt idx="462">
                  <c:v>6126.4440000000004</c:v>
                </c:pt>
                <c:pt idx="463">
                  <c:v>6159.2349999999997</c:v>
                </c:pt>
                <c:pt idx="464">
                  <c:v>6191.8149999999996</c:v>
                </c:pt>
                <c:pt idx="465">
                  <c:v>6224.7659999999996</c:v>
                </c:pt>
                <c:pt idx="466">
                  <c:v>6258.0410000000002</c:v>
                </c:pt>
                <c:pt idx="467">
                  <c:v>6291.3689999999997</c:v>
                </c:pt>
                <c:pt idx="468">
                  <c:v>6324.9110000000001</c:v>
                </c:pt>
                <c:pt idx="469">
                  <c:v>6357.7780000000002</c:v>
                </c:pt>
                <c:pt idx="470">
                  <c:v>6391.268</c:v>
                </c:pt>
                <c:pt idx="471">
                  <c:v>6424.2280000000001</c:v>
                </c:pt>
                <c:pt idx="472">
                  <c:v>6456.9650000000001</c:v>
                </c:pt>
                <c:pt idx="473">
                  <c:v>6490.335</c:v>
                </c:pt>
                <c:pt idx="474">
                  <c:v>6522.6880000000001</c:v>
                </c:pt>
                <c:pt idx="475">
                  <c:v>6555.17</c:v>
                </c:pt>
                <c:pt idx="476">
                  <c:v>6587.52</c:v>
                </c:pt>
                <c:pt idx="477">
                  <c:v>6619.2659999999996</c:v>
                </c:pt>
                <c:pt idx="478">
                  <c:v>6651.0469999999996</c:v>
                </c:pt>
                <c:pt idx="479">
                  <c:v>6683.384</c:v>
                </c:pt>
                <c:pt idx="480">
                  <c:v>6715.8289999999997</c:v>
                </c:pt>
                <c:pt idx="481">
                  <c:v>6748.4089999999997</c:v>
                </c:pt>
                <c:pt idx="482">
                  <c:v>6780.3739999999998</c:v>
                </c:pt>
                <c:pt idx="483">
                  <c:v>6812.4269999999997</c:v>
                </c:pt>
                <c:pt idx="484">
                  <c:v>6844.4350000000004</c:v>
                </c:pt>
                <c:pt idx="485">
                  <c:v>6876.4160000000002</c:v>
                </c:pt>
                <c:pt idx="486">
                  <c:v>6907.7139999999999</c:v>
                </c:pt>
                <c:pt idx="487">
                  <c:v>6938.0190000000002</c:v>
                </c:pt>
                <c:pt idx="488">
                  <c:v>6968.29</c:v>
                </c:pt>
                <c:pt idx="489">
                  <c:v>6999.0379999999996</c:v>
                </c:pt>
                <c:pt idx="490">
                  <c:v>7029.8649999999998</c:v>
                </c:pt>
                <c:pt idx="491">
                  <c:v>7060.7849999999999</c:v>
                </c:pt>
                <c:pt idx="492">
                  <c:v>7092.607</c:v>
                </c:pt>
                <c:pt idx="493">
                  <c:v>7122.9260000000004</c:v>
                </c:pt>
                <c:pt idx="494">
                  <c:v>7154.3329999999996</c:v>
                </c:pt>
                <c:pt idx="495">
                  <c:v>7185.0940000000001</c:v>
                </c:pt>
                <c:pt idx="496">
                  <c:v>7215.9449999999997</c:v>
                </c:pt>
                <c:pt idx="497">
                  <c:v>7246.4530000000004</c:v>
                </c:pt>
                <c:pt idx="498">
                  <c:v>7275.93</c:v>
                </c:pt>
                <c:pt idx="499">
                  <c:v>7305.8630000000003</c:v>
                </c:pt>
                <c:pt idx="500">
                  <c:v>7335.5969999999998</c:v>
                </c:pt>
                <c:pt idx="501">
                  <c:v>7365.5010000000002</c:v>
                </c:pt>
                <c:pt idx="502">
                  <c:v>7394.6130000000003</c:v>
                </c:pt>
                <c:pt idx="503">
                  <c:v>7425.3919999999998</c:v>
                </c:pt>
                <c:pt idx="504">
                  <c:v>7454.1589999999997</c:v>
                </c:pt>
                <c:pt idx="505">
                  <c:v>7484.2960000000003</c:v>
                </c:pt>
                <c:pt idx="506">
                  <c:v>7512.7969999999996</c:v>
                </c:pt>
                <c:pt idx="507">
                  <c:v>7541.9009999999998</c:v>
                </c:pt>
                <c:pt idx="508">
                  <c:v>7570.0069999999996</c:v>
                </c:pt>
                <c:pt idx="509">
                  <c:v>7598.8140000000003</c:v>
                </c:pt>
                <c:pt idx="510">
                  <c:v>7626.7479999999996</c:v>
                </c:pt>
                <c:pt idx="511">
                  <c:v>7654.59</c:v>
                </c:pt>
                <c:pt idx="512">
                  <c:v>7681.9390000000003</c:v>
                </c:pt>
                <c:pt idx="513">
                  <c:v>7709.7960000000003</c:v>
                </c:pt>
                <c:pt idx="514">
                  <c:v>7737.0349999999999</c:v>
                </c:pt>
                <c:pt idx="515">
                  <c:v>7765.366</c:v>
                </c:pt>
                <c:pt idx="516">
                  <c:v>7791.7790000000005</c:v>
                </c:pt>
                <c:pt idx="517">
                  <c:v>7819.3950000000004</c:v>
                </c:pt>
                <c:pt idx="518">
                  <c:v>7846.4970000000003</c:v>
                </c:pt>
                <c:pt idx="519">
                  <c:v>7873.3810000000003</c:v>
                </c:pt>
                <c:pt idx="520">
                  <c:v>7900.5649999999996</c:v>
                </c:pt>
                <c:pt idx="521">
                  <c:v>7927.2349999999997</c:v>
                </c:pt>
                <c:pt idx="522">
                  <c:v>7954.3670000000002</c:v>
                </c:pt>
                <c:pt idx="523">
                  <c:v>7980.6760000000004</c:v>
                </c:pt>
                <c:pt idx="524">
                  <c:v>8005.3549999999996</c:v>
                </c:pt>
                <c:pt idx="525">
                  <c:v>8031.2309999999998</c:v>
                </c:pt>
                <c:pt idx="526">
                  <c:v>8055.1419999999998</c:v>
                </c:pt>
                <c:pt idx="527">
                  <c:v>8078.9160000000002</c:v>
                </c:pt>
                <c:pt idx="528">
                  <c:v>8102.009</c:v>
                </c:pt>
                <c:pt idx="529">
                  <c:v>8124.7860000000001</c:v>
                </c:pt>
                <c:pt idx="530">
                  <c:v>8145.2389999999996</c:v>
                </c:pt>
                <c:pt idx="531">
                  <c:v>8158.6719999999996</c:v>
                </c:pt>
                <c:pt idx="532">
                  <c:v>0</c:v>
                </c:pt>
              </c:numCache>
            </c:numRef>
          </c:yVal>
          <c:smooth val="0"/>
          <c:extLst xmlns:c16r2="http://schemas.microsoft.com/office/drawing/2015/06/chart">
            <c:ext xmlns:c16="http://schemas.microsoft.com/office/drawing/2014/chart" uri="{C3380CC4-5D6E-409C-BE32-E72D297353CC}">
              <c16:uniqueId val="{00000002-7B6B-42D8-BC49-B405792E1D49}"/>
            </c:ext>
          </c:extLst>
        </c:ser>
        <c:dLbls>
          <c:showLegendKey val="0"/>
          <c:showVal val="0"/>
          <c:showCatName val="0"/>
          <c:showSerName val="0"/>
          <c:showPercent val="0"/>
          <c:showBubbleSize val="0"/>
        </c:dLbls>
        <c:axId val="191809792"/>
        <c:axId val="192442752"/>
      </c:scatterChart>
      <c:valAx>
        <c:axId val="191809792"/>
        <c:scaling>
          <c:orientation val="minMax"/>
          <c:max val="120"/>
        </c:scaling>
        <c:delete val="0"/>
        <c:axPos val="b"/>
        <c:title>
          <c:tx>
            <c:rich>
              <a:bodyPr rot="0" vert="horz"/>
              <a:lstStyle/>
              <a:p>
                <a:pPr>
                  <a:defRPr/>
                </a:pPr>
                <a:r>
                  <a:rPr lang="en-US"/>
                  <a:t>Displacment (mil)</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en-US"/>
          </a:p>
        </c:txPr>
        <c:crossAx val="192442752"/>
        <c:crosses val="autoZero"/>
        <c:crossBetween val="midCat"/>
      </c:valAx>
      <c:valAx>
        <c:axId val="192442752"/>
        <c:scaling>
          <c:orientation val="minMax"/>
        </c:scaling>
        <c:delete val="0"/>
        <c:axPos val="l"/>
        <c:title>
          <c:tx>
            <c:rich>
              <a:bodyPr rot="-5400000" vert="horz"/>
              <a:lstStyle/>
              <a:p>
                <a:pPr>
                  <a:defRPr/>
                </a:pPr>
                <a:r>
                  <a:rPr lang="en-US"/>
                  <a:t>Load (lbf)</a:t>
                </a:r>
              </a:p>
            </c:rich>
          </c:tx>
          <c:layout>
            <c:manualLayout>
              <c:xMode val="edge"/>
              <c:yMode val="edge"/>
              <c:x val="7.9636152669859128E-3"/>
              <c:y val="0.31778896478923352"/>
            </c:manualLayout>
          </c:layout>
          <c:overlay val="0"/>
          <c:spPr>
            <a:noFill/>
            <a:ln>
              <a:noFill/>
            </a:ln>
            <a:effectLst/>
          </c:spPr>
        </c:title>
        <c:numFmt formatCode="#,##0" sourceLinked="0"/>
        <c:majorTickMark val="none"/>
        <c:minorTickMark val="none"/>
        <c:tickLblPos val="nextTo"/>
        <c:spPr>
          <a:noFill/>
          <a:ln w="9525" cap="flat" cmpd="sng" algn="ctr">
            <a:solidFill>
              <a:schemeClr val="tx1"/>
            </a:solidFill>
            <a:round/>
          </a:ln>
          <a:effectLst/>
        </c:spPr>
        <c:txPr>
          <a:bodyPr rot="-60000000" vert="horz"/>
          <a:lstStyle/>
          <a:p>
            <a:pPr>
              <a:defRPr/>
            </a:pPr>
            <a:endParaRPr lang="en-US"/>
          </a:p>
        </c:txPr>
        <c:crossAx val="191809792"/>
        <c:crosses val="autoZero"/>
        <c:crossBetween val="midCat"/>
        <c:majorUnit val="2000"/>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200"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326002028094357E-2"/>
          <c:y val="3.7800687285223365E-2"/>
          <c:w val="0.9064361695680806"/>
          <c:h val="0.66627167505701135"/>
        </c:manualLayout>
      </c:layout>
      <c:barChart>
        <c:barDir val="col"/>
        <c:grouping val="clustered"/>
        <c:varyColors val="0"/>
        <c:ser>
          <c:idx val="0"/>
          <c:order val="0"/>
          <c:tx>
            <c:v>S.S.1</c:v>
          </c:tx>
          <c:spPr>
            <a:solidFill>
              <a:schemeClr val="accent1"/>
            </a:solidFill>
            <a:ln w="25400">
              <a:noFill/>
            </a:ln>
            <a:effectLst/>
          </c:spPr>
          <c:invertIfNegative val="0"/>
          <c:errBars>
            <c:errBarType val="both"/>
            <c:errValType val="cust"/>
            <c:noEndCap val="0"/>
            <c:plus>
              <c:numRef>
                <c:f>('Stage 1 Average Testing Results'!$P$42,'Stage 1 Average Testing Results'!$P$43,'Stage 1 Average Testing Results'!$P$44)</c:f>
                <c:numCache>
                  <c:formatCode>General</c:formatCode>
                  <c:ptCount val="3"/>
                  <c:pt idx="0">
                    <c:v>1.9608756547352268</c:v>
                  </c:pt>
                  <c:pt idx="1">
                    <c:v>2.630722334264878</c:v>
                  </c:pt>
                  <c:pt idx="2">
                    <c:v>1.9733811931133147</c:v>
                  </c:pt>
                </c:numCache>
              </c:numRef>
            </c:plus>
            <c:minus>
              <c:numRef>
                <c:f>('Stage 1 Average Testing Results'!$P$42,'Stage 1 Average Testing Results'!$P$43,'Stage 1 Average Testing Results'!$P$44)</c:f>
                <c:numCache>
                  <c:formatCode>General</c:formatCode>
                  <c:ptCount val="3"/>
                  <c:pt idx="0">
                    <c:v>1.9608756547352268</c:v>
                  </c:pt>
                  <c:pt idx="1">
                    <c:v>2.630722334264878</c:v>
                  </c:pt>
                  <c:pt idx="2">
                    <c:v>1.9733811931133147</c:v>
                  </c:pt>
                </c:numCache>
              </c:numRef>
            </c:minus>
            <c:spPr>
              <a:noFill/>
              <a:ln w="9525" cap="flat" cmpd="sng" algn="ctr">
                <a:solidFill>
                  <a:schemeClr val="tx1">
                    <a:lumMod val="65000"/>
                    <a:lumOff val="35000"/>
                  </a:schemeClr>
                </a:solidFill>
                <a:round/>
              </a:ln>
              <a:effectLst/>
            </c:spPr>
          </c:errBars>
          <c:cat>
            <c:numRef>
              <c:f>'Stage 1 Average Testing Results'!$G$42:$G$44</c:f>
              <c:numCache>
                <c:formatCode>General</c:formatCode>
                <c:ptCount val="3"/>
                <c:pt idx="0">
                  <c:v>0.25</c:v>
                </c:pt>
                <c:pt idx="1">
                  <c:v>0.5</c:v>
                </c:pt>
                <c:pt idx="2">
                  <c:v>0.75</c:v>
                </c:pt>
              </c:numCache>
            </c:numRef>
          </c:cat>
          <c:val>
            <c:numRef>
              <c:f>'Stage 1 Average Testing Results'!$O$42:$O$44</c:f>
              <c:numCache>
                <c:formatCode>General</c:formatCode>
                <c:ptCount val="3"/>
                <c:pt idx="0" formatCode="0.00">
                  <c:v>10.393333333333333</c:v>
                </c:pt>
                <c:pt idx="1">
                  <c:v>20.574999999999999</c:v>
                </c:pt>
                <c:pt idx="2" formatCode="0.00">
                  <c:v>35.613333333333337</c:v>
                </c:pt>
              </c:numCache>
            </c:numRef>
          </c:val>
          <c:extLst xmlns:c16r2="http://schemas.microsoft.com/office/drawing/2015/06/chart">
            <c:ext xmlns:c16="http://schemas.microsoft.com/office/drawing/2014/chart" uri="{C3380CC4-5D6E-409C-BE32-E72D297353CC}">
              <c16:uniqueId val="{00000000-2471-4567-BAE8-7D1B6EB7B74F}"/>
            </c:ext>
          </c:extLst>
        </c:ser>
        <c:ser>
          <c:idx val="1"/>
          <c:order val="1"/>
          <c:tx>
            <c:v>S.S.2</c:v>
          </c:tx>
          <c:spPr>
            <a:solidFill>
              <a:schemeClr val="accent2"/>
            </a:solidFill>
            <a:ln w="25400">
              <a:noFill/>
            </a:ln>
            <a:effectLst/>
          </c:spPr>
          <c:invertIfNegative val="0"/>
          <c:errBars>
            <c:errBarType val="both"/>
            <c:errValType val="cust"/>
            <c:noEndCap val="0"/>
            <c:plus>
              <c:numRef>
                <c:f>('Stage 1 Average Testing Results'!$P$32,'Stage 1 Average Testing Results'!$P$33,'Stage 1 Average Testing Results'!$P$34)</c:f>
                <c:numCache>
                  <c:formatCode>General</c:formatCode>
                  <c:ptCount val="3"/>
                  <c:pt idx="0">
                    <c:v>6.6277673465504074</c:v>
                  </c:pt>
                  <c:pt idx="1">
                    <c:v>3.3827996294982285</c:v>
                  </c:pt>
                  <c:pt idx="2">
                    <c:v>0.42217689815210535</c:v>
                  </c:pt>
                </c:numCache>
              </c:numRef>
            </c:plus>
            <c:minus>
              <c:numRef>
                <c:f>('Stage 1 Average Testing Results'!$P$32,'Stage 1 Average Testing Results'!$P$33,'Stage 1 Average Testing Results'!$P$34)</c:f>
                <c:numCache>
                  <c:formatCode>General</c:formatCode>
                  <c:ptCount val="3"/>
                  <c:pt idx="0">
                    <c:v>6.6277673465504074</c:v>
                  </c:pt>
                  <c:pt idx="1">
                    <c:v>3.3827996294982285</c:v>
                  </c:pt>
                  <c:pt idx="2">
                    <c:v>0.42217689815210535</c:v>
                  </c:pt>
                </c:numCache>
              </c:numRef>
            </c:minus>
            <c:spPr>
              <a:noFill/>
              <a:ln w="9525" cap="flat" cmpd="sng" algn="ctr">
                <a:solidFill>
                  <a:schemeClr val="tx1">
                    <a:lumMod val="65000"/>
                    <a:lumOff val="35000"/>
                  </a:schemeClr>
                </a:solidFill>
                <a:round/>
              </a:ln>
              <a:effectLst/>
            </c:spPr>
          </c:errBars>
          <c:cat>
            <c:numRef>
              <c:f>'Stage 1 Average Testing Results'!$G$32:$G$34</c:f>
              <c:numCache>
                <c:formatCode>General</c:formatCode>
                <c:ptCount val="3"/>
                <c:pt idx="0">
                  <c:v>0.5</c:v>
                </c:pt>
                <c:pt idx="1">
                  <c:v>0.75</c:v>
                </c:pt>
                <c:pt idx="2">
                  <c:v>0.25</c:v>
                </c:pt>
              </c:numCache>
            </c:numRef>
          </c:cat>
          <c:val>
            <c:numRef>
              <c:f>('Stage 1 Average Testing Results'!$O$34,'Stage 1 Average Testing Results'!$O$32,'Stage 1 Average Testing Results'!$O$33)</c:f>
              <c:numCache>
                <c:formatCode>General</c:formatCode>
                <c:ptCount val="3"/>
                <c:pt idx="0" formatCode="0.00">
                  <c:v>6.7766666666666664</c:v>
                </c:pt>
                <c:pt idx="1">
                  <c:v>24.164999999999999</c:v>
                </c:pt>
                <c:pt idx="2" formatCode="0.0">
                  <c:v>45.866666666666667</c:v>
                </c:pt>
              </c:numCache>
            </c:numRef>
          </c:val>
          <c:extLst xmlns:c16r2="http://schemas.microsoft.com/office/drawing/2015/06/chart">
            <c:ext xmlns:c16="http://schemas.microsoft.com/office/drawing/2014/chart" uri="{C3380CC4-5D6E-409C-BE32-E72D297353CC}">
              <c16:uniqueId val="{00000001-2471-4567-BAE8-7D1B6EB7B74F}"/>
            </c:ext>
          </c:extLst>
        </c:ser>
        <c:ser>
          <c:idx val="2"/>
          <c:order val="2"/>
          <c:tx>
            <c:v>S.S.3</c:v>
          </c:tx>
          <c:spPr>
            <a:solidFill>
              <a:srgbClr val="C00000"/>
            </a:solidFill>
            <a:ln w="25400">
              <a:noFill/>
            </a:ln>
            <a:effectLst/>
          </c:spPr>
          <c:invertIfNegative val="0"/>
          <c:errBars>
            <c:errBarType val="both"/>
            <c:errValType val="cust"/>
            <c:noEndCap val="0"/>
            <c:plus>
              <c:numRef>
                <c:f>('Stage 1 Average Testing Results'!$P$12,'Stage 1 Average Testing Results'!$P$13,'Stage 1 Average Testing Results'!$P$14)</c:f>
                <c:numCache>
                  <c:formatCode>General</c:formatCode>
                  <c:ptCount val="3"/>
                  <c:pt idx="0">
                    <c:v>1.0306753449397472</c:v>
                  </c:pt>
                  <c:pt idx="1">
                    <c:v>1.2797004857908489</c:v>
                  </c:pt>
                  <c:pt idx="2">
                    <c:v>0.88081401744825305</c:v>
                  </c:pt>
                </c:numCache>
              </c:numRef>
            </c:plus>
            <c:minus>
              <c:numRef>
                <c:f>('Stage 1 Average Testing Results'!$P$12,'Stage 1 Average Testing Results'!$P$13,'Stage 1 Average Testing Results'!$P$14)</c:f>
                <c:numCache>
                  <c:formatCode>General</c:formatCode>
                  <c:ptCount val="3"/>
                  <c:pt idx="0">
                    <c:v>1.0306753449397472</c:v>
                  </c:pt>
                  <c:pt idx="1">
                    <c:v>1.2797004857908489</c:v>
                  </c:pt>
                  <c:pt idx="2">
                    <c:v>0.88081401744825305</c:v>
                  </c:pt>
                </c:numCache>
              </c:numRef>
            </c:minus>
            <c:spPr>
              <a:noFill/>
              <a:ln w="9525" cap="flat" cmpd="sng" algn="ctr">
                <a:solidFill>
                  <a:schemeClr val="tx1">
                    <a:lumMod val="65000"/>
                    <a:lumOff val="35000"/>
                  </a:schemeClr>
                </a:solidFill>
                <a:round/>
              </a:ln>
              <a:effectLst/>
            </c:spPr>
          </c:errBars>
          <c:cat>
            <c:numRef>
              <c:f>'Stage 1 Average Testing Results'!$G$12:$G$14</c:f>
              <c:numCache>
                <c:formatCode>General</c:formatCode>
                <c:ptCount val="3"/>
                <c:pt idx="0">
                  <c:v>0.25</c:v>
                </c:pt>
                <c:pt idx="1">
                  <c:v>0.5</c:v>
                </c:pt>
                <c:pt idx="2">
                  <c:v>0.75</c:v>
                </c:pt>
              </c:numCache>
            </c:numRef>
          </c:cat>
          <c:val>
            <c:numRef>
              <c:f>'Stage 1 Average Testing Results'!$O$12:$O$14</c:f>
              <c:numCache>
                <c:formatCode>0.0</c:formatCode>
                <c:ptCount val="3"/>
                <c:pt idx="0">
                  <c:v>2.9375</c:v>
                </c:pt>
                <c:pt idx="1">
                  <c:v>21.423333333333332</c:v>
                </c:pt>
                <c:pt idx="2">
                  <c:v>41.325000000000003</c:v>
                </c:pt>
              </c:numCache>
            </c:numRef>
          </c:val>
          <c:extLst xmlns:c16r2="http://schemas.microsoft.com/office/drawing/2015/06/chart">
            <c:ext xmlns:c16="http://schemas.microsoft.com/office/drawing/2014/chart" uri="{C3380CC4-5D6E-409C-BE32-E72D297353CC}">
              <c16:uniqueId val="{00000002-2471-4567-BAE8-7D1B6EB7B74F}"/>
            </c:ext>
          </c:extLst>
        </c:ser>
        <c:ser>
          <c:idx val="3"/>
          <c:order val="3"/>
          <c:tx>
            <c:v>S.S.4</c:v>
          </c:tx>
          <c:spPr>
            <a:solidFill>
              <a:schemeClr val="accent4"/>
            </a:solidFill>
            <a:ln w="25400">
              <a:noFill/>
            </a:ln>
            <a:effectLst/>
          </c:spPr>
          <c:invertIfNegative val="0"/>
          <c:errBars>
            <c:errBarType val="both"/>
            <c:errValType val="cust"/>
            <c:noEndCap val="0"/>
            <c:plus>
              <c:numRef>
                <c:f>('Stage 1 Average Testing Results'!$P$28,'Stage 1 Average Testing Results'!$P$29,'Stage 1 Average Testing Results'!$P$30)</c:f>
                <c:numCache>
                  <c:formatCode>General</c:formatCode>
                  <c:ptCount val="3"/>
                  <c:pt idx="0">
                    <c:v>2.4452061944411336</c:v>
                  </c:pt>
                  <c:pt idx="1">
                    <c:v>2.6537709019431186</c:v>
                  </c:pt>
                  <c:pt idx="2">
                    <c:v>4.8839874419712963</c:v>
                  </c:pt>
                </c:numCache>
              </c:numRef>
            </c:plus>
            <c:minus>
              <c:numRef>
                <c:f>('Stage 1 Average Testing Results'!$P$28,'Stage 1 Average Testing Results'!$P$29,'Stage 1 Average Testing Results'!$P$30)</c:f>
                <c:numCache>
                  <c:formatCode>General</c:formatCode>
                  <c:ptCount val="3"/>
                  <c:pt idx="0">
                    <c:v>2.4452061944411336</c:v>
                  </c:pt>
                  <c:pt idx="1">
                    <c:v>2.6537709019431186</c:v>
                  </c:pt>
                  <c:pt idx="2">
                    <c:v>4.8839874419712963</c:v>
                  </c:pt>
                </c:numCache>
              </c:numRef>
            </c:minus>
            <c:spPr>
              <a:noFill/>
              <a:ln w="9525" cap="flat" cmpd="sng" algn="ctr">
                <a:solidFill>
                  <a:schemeClr val="tx1">
                    <a:lumMod val="65000"/>
                    <a:lumOff val="35000"/>
                  </a:schemeClr>
                </a:solidFill>
                <a:round/>
              </a:ln>
              <a:effectLst/>
            </c:spPr>
          </c:errBars>
          <c:cat>
            <c:numRef>
              <c:f>'Stage 1 Average Testing Results'!$G$28:$G$30</c:f>
              <c:numCache>
                <c:formatCode>General</c:formatCode>
                <c:ptCount val="3"/>
                <c:pt idx="0">
                  <c:v>0.25</c:v>
                </c:pt>
                <c:pt idx="1">
                  <c:v>0.5</c:v>
                </c:pt>
                <c:pt idx="2">
                  <c:v>0.75</c:v>
                </c:pt>
              </c:numCache>
            </c:numRef>
          </c:cat>
          <c:val>
            <c:numRef>
              <c:f>'Stage 1 Average Testing Results'!$O$28:$O$30</c:f>
              <c:numCache>
                <c:formatCode>0.0</c:formatCode>
                <c:ptCount val="3"/>
                <c:pt idx="0">
                  <c:v>12.436666666666667</c:v>
                </c:pt>
                <c:pt idx="1">
                  <c:v>29.274999999999999</c:v>
                </c:pt>
                <c:pt idx="2">
                  <c:v>46.133333333333333</c:v>
                </c:pt>
              </c:numCache>
            </c:numRef>
          </c:val>
          <c:extLst xmlns:c16r2="http://schemas.microsoft.com/office/drawing/2015/06/chart">
            <c:ext xmlns:c16="http://schemas.microsoft.com/office/drawing/2014/chart" uri="{C3380CC4-5D6E-409C-BE32-E72D297353CC}">
              <c16:uniqueId val="{00000003-2471-4567-BAE8-7D1B6EB7B74F}"/>
            </c:ext>
          </c:extLst>
        </c:ser>
        <c:ser>
          <c:idx val="4"/>
          <c:order val="4"/>
          <c:tx>
            <c:v>S.T.5</c:v>
          </c:tx>
          <c:spPr>
            <a:solidFill>
              <a:schemeClr val="accent5"/>
            </a:solidFill>
            <a:ln w="25400">
              <a:noFill/>
            </a:ln>
            <a:effectLst/>
          </c:spPr>
          <c:invertIfNegative val="0"/>
          <c:errBars>
            <c:errBarType val="both"/>
            <c:errValType val="cust"/>
            <c:noEndCap val="0"/>
            <c:plus>
              <c:numRef>
                <c:f>('Stage 1 Average Testing Results'!$P$38,'Stage 1 Average Testing Results'!$P$39,'Stage 1 Average Testing Results'!$P$40)</c:f>
                <c:numCache>
                  <c:formatCode>General</c:formatCode>
                  <c:ptCount val="3"/>
                  <c:pt idx="0">
                    <c:v>1.032291141103129</c:v>
                  </c:pt>
                  <c:pt idx="1">
                    <c:v>3.1523694791907437</c:v>
                  </c:pt>
                  <c:pt idx="2">
                    <c:v>1.9489826405931208</c:v>
                  </c:pt>
                </c:numCache>
              </c:numRef>
            </c:plus>
            <c:minus>
              <c:numRef>
                <c:f>('Stage 1 Average Testing Results'!$P$38,'Stage 1 Average Testing Results'!$P$39,'Stage 1 Average Testing Results'!$P$40)</c:f>
                <c:numCache>
                  <c:formatCode>General</c:formatCode>
                  <c:ptCount val="3"/>
                  <c:pt idx="0">
                    <c:v>1.032291141103129</c:v>
                  </c:pt>
                  <c:pt idx="1">
                    <c:v>3.1523694791907437</c:v>
                  </c:pt>
                  <c:pt idx="2">
                    <c:v>1.9489826405931208</c:v>
                  </c:pt>
                </c:numCache>
              </c:numRef>
            </c:minus>
            <c:spPr>
              <a:noFill/>
              <a:ln w="9525" cap="flat" cmpd="sng" algn="ctr">
                <a:solidFill>
                  <a:schemeClr val="tx1">
                    <a:lumMod val="65000"/>
                    <a:lumOff val="35000"/>
                  </a:schemeClr>
                </a:solidFill>
                <a:round/>
              </a:ln>
              <a:effectLst/>
            </c:spPr>
          </c:errBars>
          <c:cat>
            <c:numRef>
              <c:f>'Stage 1 Average Testing Results'!$G$38:$G$40</c:f>
              <c:numCache>
                <c:formatCode>General</c:formatCode>
                <c:ptCount val="3"/>
                <c:pt idx="0">
                  <c:v>0.25</c:v>
                </c:pt>
                <c:pt idx="1">
                  <c:v>0.5</c:v>
                </c:pt>
                <c:pt idx="2">
                  <c:v>0.75</c:v>
                </c:pt>
              </c:numCache>
            </c:numRef>
          </c:cat>
          <c:val>
            <c:numRef>
              <c:f>'Stage 1 Average Testing Results'!$O$38:$O$40</c:f>
              <c:numCache>
                <c:formatCode>0.0</c:formatCode>
                <c:ptCount val="3"/>
                <c:pt idx="0">
                  <c:v>14.862499999999999</c:v>
                </c:pt>
                <c:pt idx="1">
                  <c:v>29.426666666666666</c:v>
                </c:pt>
                <c:pt idx="2">
                  <c:v>47.386666666666663</c:v>
                </c:pt>
              </c:numCache>
            </c:numRef>
          </c:val>
          <c:extLst xmlns:c16r2="http://schemas.microsoft.com/office/drawing/2015/06/chart">
            <c:ext xmlns:c16="http://schemas.microsoft.com/office/drawing/2014/chart" uri="{C3380CC4-5D6E-409C-BE32-E72D297353CC}">
              <c16:uniqueId val="{00000004-2471-4567-BAE8-7D1B6EB7B74F}"/>
            </c:ext>
          </c:extLst>
        </c:ser>
        <c:ser>
          <c:idx val="5"/>
          <c:order val="5"/>
          <c:tx>
            <c:v>S.C.6</c:v>
          </c:tx>
          <c:spPr>
            <a:solidFill>
              <a:schemeClr val="accent6"/>
            </a:solidFill>
            <a:ln w="25400">
              <a:noFill/>
            </a:ln>
            <a:effectLst/>
          </c:spPr>
          <c:invertIfNegative val="0"/>
          <c:errBars>
            <c:errBarType val="both"/>
            <c:errValType val="cust"/>
            <c:noEndCap val="0"/>
            <c:plus>
              <c:numRef>
                <c:f>('Stage 1 Average Testing Results'!$P$24,'Stage 1 Average Testing Results'!$P$25,'Stage 1 Average Testing Results'!$P$26)</c:f>
                <c:numCache>
                  <c:formatCode>General</c:formatCode>
                  <c:ptCount val="3"/>
                  <c:pt idx="0">
                    <c:v>4.6900000000000004</c:v>
                  </c:pt>
                  <c:pt idx="1">
                    <c:v>4.6399533043627219</c:v>
                  </c:pt>
                  <c:pt idx="2">
                    <c:v>4.8790367901871772</c:v>
                  </c:pt>
                </c:numCache>
              </c:numRef>
            </c:plus>
            <c:minus>
              <c:numRef>
                <c:f>('Stage 1 Average Testing Results'!$P$24,'Stage 1 Average Testing Results'!$P$25,'Stage 1 Average Testing Results'!$P$26)</c:f>
                <c:numCache>
                  <c:formatCode>General</c:formatCode>
                  <c:ptCount val="3"/>
                  <c:pt idx="0">
                    <c:v>4.6900000000000004</c:v>
                  </c:pt>
                  <c:pt idx="1">
                    <c:v>4.6399533043627219</c:v>
                  </c:pt>
                  <c:pt idx="2">
                    <c:v>4.8790367901871772</c:v>
                  </c:pt>
                </c:numCache>
              </c:numRef>
            </c:minus>
            <c:spPr>
              <a:noFill/>
              <a:ln w="9525" cap="flat" cmpd="sng" algn="ctr">
                <a:solidFill>
                  <a:schemeClr val="tx1">
                    <a:lumMod val="65000"/>
                    <a:lumOff val="35000"/>
                  </a:schemeClr>
                </a:solidFill>
                <a:round/>
              </a:ln>
              <a:effectLst/>
            </c:spPr>
          </c:errBars>
          <c:cat>
            <c:numRef>
              <c:f>'Stage 1 Average Testing Results'!$G$24:$G$26</c:f>
              <c:numCache>
                <c:formatCode>General</c:formatCode>
                <c:ptCount val="3"/>
                <c:pt idx="0">
                  <c:v>0.25</c:v>
                </c:pt>
                <c:pt idx="1">
                  <c:v>0.5</c:v>
                </c:pt>
                <c:pt idx="2">
                  <c:v>0.75</c:v>
                </c:pt>
              </c:numCache>
            </c:numRef>
          </c:cat>
          <c:val>
            <c:numRef>
              <c:f>'Stage 1 Average Testing Results'!$O$24:$O$26</c:f>
              <c:numCache>
                <c:formatCode>0.0</c:formatCode>
                <c:ptCount val="3"/>
                <c:pt idx="0">
                  <c:v>16.806666666666668</c:v>
                </c:pt>
                <c:pt idx="1">
                  <c:v>31.675000000000001</c:v>
                </c:pt>
                <c:pt idx="2">
                  <c:v>41.133333333333333</c:v>
                </c:pt>
              </c:numCache>
            </c:numRef>
          </c:val>
          <c:extLst xmlns:c16r2="http://schemas.microsoft.com/office/drawing/2015/06/chart">
            <c:ext xmlns:c16="http://schemas.microsoft.com/office/drawing/2014/chart" uri="{C3380CC4-5D6E-409C-BE32-E72D297353CC}">
              <c16:uniqueId val="{00000005-2471-4567-BAE8-7D1B6EB7B74F}"/>
            </c:ext>
          </c:extLst>
        </c:ser>
        <c:ser>
          <c:idx val="6"/>
          <c:order val="6"/>
          <c:tx>
            <c:v>S.E.7</c:v>
          </c:tx>
          <c:spPr>
            <a:solidFill>
              <a:schemeClr val="accent1">
                <a:lumMod val="60000"/>
              </a:schemeClr>
            </a:solidFill>
            <a:ln w="25400">
              <a:noFill/>
            </a:ln>
            <a:effectLst/>
          </c:spPr>
          <c:invertIfNegative val="0"/>
          <c:errBars>
            <c:errBarType val="both"/>
            <c:errValType val="cust"/>
            <c:noEndCap val="0"/>
            <c:plus>
              <c:numRef>
                <c:f>('Stage 1 Average Testing Results'!$P$4,'Stage 1 Average Testing Results'!$P$5,'Stage 1 Average Testing Results'!$P$6)</c:f>
                <c:numCache>
                  <c:formatCode>General</c:formatCode>
                  <c:ptCount val="3"/>
                  <c:pt idx="0">
                    <c:v>4.6006231461980596</c:v>
                  </c:pt>
                  <c:pt idx="1">
                    <c:v>0.6454972243679028</c:v>
                  </c:pt>
                  <c:pt idx="2">
                    <c:v>2.350177298276293</c:v>
                  </c:pt>
                </c:numCache>
              </c:numRef>
            </c:plus>
            <c:minus>
              <c:numRef>
                <c:f>('Stage 1 Average Testing Results'!$P$4,'Stage 1 Average Testing Results'!$P$5,'Stage 1 Average Testing Results'!$P$6)</c:f>
                <c:numCache>
                  <c:formatCode>General</c:formatCode>
                  <c:ptCount val="3"/>
                  <c:pt idx="0">
                    <c:v>4.6006231461980596</c:v>
                  </c:pt>
                  <c:pt idx="1">
                    <c:v>0.6454972243679028</c:v>
                  </c:pt>
                  <c:pt idx="2">
                    <c:v>2.350177298276293</c:v>
                  </c:pt>
                </c:numCache>
              </c:numRef>
            </c:minus>
            <c:spPr>
              <a:noFill/>
              <a:ln w="9525" cap="flat" cmpd="sng" algn="ctr">
                <a:solidFill>
                  <a:schemeClr val="tx1">
                    <a:lumMod val="65000"/>
                    <a:lumOff val="35000"/>
                  </a:schemeClr>
                </a:solidFill>
                <a:round/>
              </a:ln>
              <a:effectLst/>
            </c:spPr>
          </c:errBars>
          <c:cat>
            <c:numRef>
              <c:f>'Stage 1 Average Testing Results'!$G$4:$G$6</c:f>
              <c:numCache>
                <c:formatCode>General</c:formatCode>
                <c:ptCount val="3"/>
                <c:pt idx="0">
                  <c:v>0.75</c:v>
                </c:pt>
                <c:pt idx="1">
                  <c:v>0.5</c:v>
                </c:pt>
                <c:pt idx="2">
                  <c:v>0.25</c:v>
                </c:pt>
              </c:numCache>
            </c:numRef>
          </c:cat>
          <c:val>
            <c:numRef>
              <c:f>('Stage 1 Average Testing Results'!$O$6,'Stage 1 Average Testing Results'!$O$5,'Stage 1 Average Testing Results'!$O$4)</c:f>
              <c:numCache>
                <c:formatCode>0.0</c:formatCode>
                <c:ptCount val="3"/>
                <c:pt idx="0">
                  <c:v>15.833333333333334</c:v>
                </c:pt>
                <c:pt idx="1">
                  <c:v>33.950000000000003</c:v>
                </c:pt>
                <c:pt idx="2">
                  <c:v>43.306666666666672</c:v>
                </c:pt>
              </c:numCache>
            </c:numRef>
          </c:val>
          <c:extLst xmlns:c16r2="http://schemas.microsoft.com/office/drawing/2015/06/chart">
            <c:ext xmlns:c16="http://schemas.microsoft.com/office/drawing/2014/chart" uri="{C3380CC4-5D6E-409C-BE32-E72D297353CC}">
              <c16:uniqueId val="{00000006-2471-4567-BAE8-7D1B6EB7B74F}"/>
            </c:ext>
          </c:extLst>
        </c:ser>
        <c:ser>
          <c:idx val="7"/>
          <c:order val="7"/>
          <c:tx>
            <c:v>S.E.8</c:v>
          </c:tx>
          <c:spPr>
            <a:solidFill>
              <a:schemeClr val="accent2">
                <a:lumMod val="60000"/>
              </a:schemeClr>
            </a:solidFill>
            <a:ln w="25400">
              <a:noFill/>
            </a:ln>
            <a:effectLst/>
          </c:spPr>
          <c:invertIfNegative val="0"/>
          <c:errBars>
            <c:errBarType val="both"/>
            <c:errValType val="cust"/>
            <c:noEndCap val="0"/>
            <c:plus>
              <c:numRef>
                <c:f>('Stage 1 Average Testing Results'!$P$16,'Stage 1 Average Testing Results'!$P$17,'Stage 1 Average Testing Results'!$P$18)</c:f>
                <c:numCache>
                  <c:formatCode>General</c:formatCode>
                  <c:ptCount val="3"/>
                  <c:pt idx="0">
                    <c:v>1.5355020894374147</c:v>
                  </c:pt>
                  <c:pt idx="1">
                    <c:v>1.7151190434874586</c:v>
                  </c:pt>
                  <c:pt idx="2">
                    <c:v>1.9519221295943128</c:v>
                  </c:pt>
                </c:numCache>
              </c:numRef>
            </c:plus>
            <c:minus>
              <c:numRef>
                <c:f>('Stage 1 Average Testing Results'!$P$16,'Stage 1 Average Testing Results'!$P$17,'Stage 1 Average Testing Results'!$P$18)</c:f>
                <c:numCache>
                  <c:formatCode>General</c:formatCode>
                  <c:ptCount val="3"/>
                  <c:pt idx="0">
                    <c:v>1.5355020894374147</c:v>
                  </c:pt>
                  <c:pt idx="1">
                    <c:v>1.7151190434874586</c:v>
                  </c:pt>
                  <c:pt idx="2">
                    <c:v>1.9519221295943128</c:v>
                  </c:pt>
                </c:numCache>
              </c:numRef>
            </c:minus>
            <c:spPr>
              <a:noFill/>
              <a:ln w="9525" cap="flat" cmpd="sng" algn="ctr">
                <a:solidFill>
                  <a:schemeClr val="tx1">
                    <a:lumMod val="65000"/>
                    <a:lumOff val="35000"/>
                  </a:schemeClr>
                </a:solidFill>
                <a:round/>
              </a:ln>
              <a:effectLst/>
            </c:spPr>
          </c:errBars>
          <c:cat>
            <c:numRef>
              <c:f>'Stage 1 Average Testing Results'!$G$16:$G$18</c:f>
              <c:numCache>
                <c:formatCode>General</c:formatCode>
                <c:ptCount val="3"/>
                <c:pt idx="0">
                  <c:v>0.25</c:v>
                </c:pt>
                <c:pt idx="1">
                  <c:v>0.5</c:v>
                </c:pt>
                <c:pt idx="2">
                  <c:v>0.75</c:v>
                </c:pt>
              </c:numCache>
            </c:numRef>
          </c:cat>
          <c:val>
            <c:numRef>
              <c:f>'Stage 1 Average Testing Results'!$O$16:$O$18</c:f>
              <c:numCache>
                <c:formatCode>0.0</c:formatCode>
                <c:ptCount val="3"/>
                <c:pt idx="0">
                  <c:v>14.175000000000001</c:v>
                </c:pt>
                <c:pt idx="1">
                  <c:v>20.643333333333334</c:v>
                </c:pt>
                <c:pt idx="2">
                  <c:v>36.4</c:v>
                </c:pt>
              </c:numCache>
            </c:numRef>
          </c:val>
          <c:extLst xmlns:c16r2="http://schemas.microsoft.com/office/drawing/2015/06/chart">
            <c:ext xmlns:c16="http://schemas.microsoft.com/office/drawing/2014/chart" uri="{C3380CC4-5D6E-409C-BE32-E72D297353CC}">
              <c16:uniqueId val="{00000007-2471-4567-BAE8-7D1B6EB7B74F}"/>
            </c:ext>
          </c:extLst>
        </c:ser>
        <c:ser>
          <c:idx val="8"/>
          <c:order val="8"/>
          <c:tx>
            <c:v>S.E.9</c:v>
          </c:tx>
          <c:spPr>
            <a:solidFill>
              <a:schemeClr val="accent3">
                <a:lumMod val="60000"/>
              </a:schemeClr>
            </a:solidFill>
            <a:ln w="25400">
              <a:noFill/>
            </a:ln>
            <a:effectLst/>
          </c:spPr>
          <c:invertIfNegative val="0"/>
          <c:errBars>
            <c:errBarType val="both"/>
            <c:errValType val="cust"/>
            <c:noEndCap val="0"/>
            <c:plus>
              <c:numRef>
                <c:f>('Stage 1 Average Testing Results'!$P$8,'Stage 1 Average Testing Results'!$P$9,'Stage 1 Average Testing Results'!$P$10)</c:f>
                <c:numCache>
                  <c:formatCode>General</c:formatCode>
                  <c:ptCount val="3"/>
                  <c:pt idx="0">
                    <c:v>1.0144128022325705</c:v>
                  </c:pt>
                  <c:pt idx="1">
                    <c:v>0.51588112325741597</c:v>
                  </c:pt>
                  <c:pt idx="2">
                    <c:v>3.4059996085339357</c:v>
                  </c:pt>
                </c:numCache>
              </c:numRef>
            </c:plus>
            <c:minus>
              <c:numRef>
                <c:f>('Stage 1 Average Testing Results'!$P$8,'Stage 1 Average Testing Results'!$P$9,'Stage 1 Average Testing Results'!$P$10)</c:f>
                <c:numCache>
                  <c:formatCode>General</c:formatCode>
                  <c:ptCount val="3"/>
                  <c:pt idx="0">
                    <c:v>1.0144128022325705</c:v>
                  </c:pt>
                  <c:pt idx="1">
                    <c:v>0.51588112325741597</c:v>
                  </c:pt>
                  <c:pt idx="2">
                    <c:v>3.4059996085339357</c:v>
                  </c:pt>
                </c:numCache>
              </c:numRef>
            </c:minus>
            <c:spPr>
              <a:noFill/>
              <a:ln w="9525" cap="flat" cmpd="sng" algn="ctr">
                <a:solidFill>
                  <a:schemeClr val="tx1">
                    <a:lumMod val="65000"/>
                    <a:lumOff val="35000"/>
                  </a:schemeClr>
                </a:solidFill>
                <a:round/>
              </a:ln>
              <a:effectLst/>
            </c:spPr>
          </c:errBars>
          <c:cat>
            <c:numRef>
              <c:f>'Stage 1 Average Testing Results'!$G$8:$G$10</c:f>
              <c:numCache>
                <c:formatCode>General</c:formatCode>
                <c:ptCount val="3"/>
                <c:pt idx="0">
                  <c:v>0.25</c:v>
                </c:pt>
                <c:pt idx="1">
                  <c:v>0.5</c:v>
                </c:pt>
                <c:pt idx="2">
                  <c:v>0.75</c:v>
                </c:pt>
              </c:numCache>
            </c:numRef>
          </c:cat>
          <c:val>
            <c:numRef>
              <c:f>'Stage 1 Average Testing Results'!$O$8:$O$10</c:f>
              <c:numCache>
                <c:formatCode>0.0</c:formatCode>
                <c:ptCount val="3"/>
                <c:pt idx="0">
                  <c:v>17.376666666666665</c:v>
                </c:pt>
                <c:pt idx="1">
                  <c:v>41.356666666666662</c:v>
                </c:pt>
                <c:pt idx="2">
                  <c:v>50.616666666666667</c:v>
                </c:pt>
              </c:numCache>
            </c:numRef>
          </c:val>
          <c:extLst xmlns:c16r2="http://schemas.microsoft.com/office/drawing/2015/06/chart">
            <c:ext xmlns:c16="http://schemas.microsoft.com/office/drawing/2014/chart" uri="{C3380CC4-5D6E-409C-BE32-E72D297353CC}">
              <c16:uniqueId val="{00000008-2471-4567-BAE8-7D1B6EB7B74F}"/>
            </c:ext>
          </c:extLst>
        </c:ser>
        <c:ser>
          <c:idx val="10"/>
          <c:order val="9"/>
          <c:tx>
            <c:v>S.T.11</c:v>
          </c:tx>
          <c:spPr>
            <a:solidFill>
              <a:schemeClr val="accent5">
                <a:lumMod val="60000"/>
              </a:schemeClr>
            </a:solidFill>
            <a:ln w="25400">
              <a:noFill/>
            </a:ln>
            <a:effectLst/>
          </c:spPr>
          <c:invertIfNegative val="0"/>
          <c:cat>
            <c:numRef>
              <c:f>'Stage 1 Average Testing Results'!$G$46:$G$48</c:f>
              <c:numCache>
                <c:formatCode>0.0</c:formatCode>
                <c:ptCount val="3"/>
                <c:pt idx="0">
                  <c:v>0.25</c:v>
                </c:pt>
                <c:pt idx="1">
                  <c:v>0.5</c:v>
                </c:pt>
                <c:pt idx="2">
                  <c:v>0.75</c:v>
                </c:pt>
              </c:numCache>
            </c:numRef>
          </c:cat>
          <c:val>
            <c:numRef>
              <c:f>'Stage 1 Average Testing Results'!$O$46:$O$48</c:f>
              <c:numCache>
                <c:formatCode>0.0</c:formatCode>
                <c:ptCount val="3"/>
                <c:pt idx="0">
                  <c:v>12.8</c:v>
                </c:pt>
                <c:pt idx="1">
                  <c:v>20.100000000000001</c:v>
                </c:pt>
                <c:pt idx="2">
                  <c:v>34.299999999999997</c:v>
                </c:pt>
              </c:numCache>
            </c:numRef>
          </c:val>
          <c:extLst xmlns:c16r2="http://schemas.microsoft.com/office/drawing/2015/06/chart">
            <c:ext xmlns:c16="http://schemas.microsoft.com/office/drawing/2014/chart" uri="{C3380CC4-5D6E-409C-BE32-E72D297353CC}">
              <c16:uniqueId val="{0000000A-2471-4567-BAE8-7D1B6EB7B74F}"/>
            </c:ext>
          </c:extLst>
        </c:ser>
        <c:dLbls>
          <c:showLegendKey val="0"/>
          <c:showVal val="0"/>
          <c:showCatName val="0"/>
          <c:showSerName val="0"/>
          <c:showPercent val="0"/>
          <c:showBubbleSize val="0"/>
        </c:dLbls>
        <c:gapWidth val="150"/>
        <c:axId val="193105280"/>
        <c:axId val="193119744"/>
      </c:barChart>
      <c:catAx>
        <c:axId val="193105280"/>
        <c:scaling>
          <c:orientation val="minMax"/>
        </c:scaling>
        <c:delete val="0"/>
        <c:axPos val="b"/>
        <c:title>
          <c:tx>
            <c:rich>
              <a:bodyPr rot="0" vert="horz"/>
              <a:lstStyle/>
              <a:p>
                <a:pPr>
                  <a:defRPr/>
                </a:pPr>
                <a:r>
                  <a:rPr lang="en-US"/>
                  <a:t>Volume Fraction (%)</a:t>
                </a:r>
              </a:p>
            </c:rich>
          </c:tx>
          <c:layout>
            <c:manualLayout>
              <c:xMode val="edge"/>
              <c:yMode val="edge"/>
              <c:x val="0.44270420962573054"/>
              <c:y val="0.80656426143453375"/>
            </c:manualLayout>
          </c:layout>
          <c:overlay val="0"/>
          <c:spPr>
            <a:noFill/>
            <a:ln>
              <a:noFill/>
            </a:ln>
            <a:effectLst/>
          </c:spPr>
        </c:title>
        <c:numFmt formatCode="General" sourceLinked="1"/>
        <c:majorTickMark val="in"/>
        <c:minorTickMark val="none"/>
        <c:tickLblPos val="nextTo"/>
        <c:spPr>
          <a:noFill/>
          <a:ln w="9525" cap="flat" cmpd="sng" algn="ctr">
            <a:solidFill>
              <a:schemeClr val="tx1"/>
            </a:solidFill>
            <a:round/>
          </a:ln>
          <a:effectLst/>
        </c:spPr>
        <c:txPr>
          <a:bodyPr rot="-60000000" vert="horz"/>
          <a:lstStyle/>
          <a:p>
            <a:pPr>
              <a:defRPr/>
            </a:pPr>
            <a:endParaRPr lang="en-US"/>
          </a:p>
        </c:txPr>
        <c:crossAx val="193119744"/>
        <c:crosses val="autoZero"/>
        <c:auto val="1"/>
        <c:lblAlgn val="ctr"/>
        <c:lblOffset val="100"/>
        <c:noMultiLvlLbl val="1"/>
      </c:catAx>
      <c:valAx>
        <c:axId val="193119744"/>
        <c:scaling>
          <c:orientation val="minMax"/>
          <c:max val="60"/>
          <c:min val="0"/>
        </c:scaling>
        <c:delete val="0"/>
        <c:axPos val="l"/>
        <c:title>
          <c:tx>
            <c:rich>
              <a:bodyPr rot="-5400000" vert="horz"/>
              <a:lstStyle/>
              <a:p>
                <a:pPr>
                  <a:defRPr/>
                </a:pPr>
                <a:r>
                  <a:rPr lang="en-US"/>
                  <a:t>Residual Strength Ratio (%)</a:t>
                </a:r>
              </a:p>
            </c:rich>
          </c:tx>
          <c:layout>
            <c:manualLayout>
              <c:xMode val="edge"/>
              <c:yMode val="edge"/>
              <c:x val="4.2584257751134844E-3"/>
              <c:y val="3.7509894596508761E-2"/>
            </c:manualLayout>
          </c:layout>
          <c:overlay val="0"/>
          <c:spPr>
            <a:noFill/>
            <a:ln>
              <a:noFill/>
            </a:ln>
            <a:effectLst/>
          </c:spPr>
        </c:title>
        <c:numFmt formatCode="0" sourceLinked="0"/>
        <c:majorTickMark val="in"/>
        <c:minorTickMark val="none"/>
        <c:tickLblPos val="nextTo"/>
        <c:spPr>
          <a:noFill/>
          <a:ln w="9525" cap="flat" cmpd="sng" algn="ctr">
            <a:solidFill>
              <a:schemeClr val="tx1"/>
            </a:solidFill>
            <a:round/>
          </a:ln>
          <a:effectLst/>
        </c:spPr>
        <c:txPr>
          <a:bodyPr rot="-60000000" vert="horz"/>
          <a:lstStyle/>
          <a:p>
            <a:pPr>
              <a:defRPr/>
            </a:pPr>
            <a:endParaRPr lang="en-US"/>
          </a:p>
        </c:txPr>
        <c:crossAx val="193105280"/>
        <c:crosses val="autoZero"/>
        <c:crossBetween val="between"/>
        <c:majorUnit val="20"/>
      </c:valAx>
      <c:spPr>
        <a:noFill/>
        <a:ln>
          <a:solidFill>
            <a:schemeClr val="tx1"/>
          </a:solidFill>
        </a:ln>
        <a:effectLst/>
      </c:spPr>
    </c:plotArea>
    <c:legend>
      <c:legendPos val="b"/>
      <c:layout>
        <c:manualLayout>
          <c:xMode val="edge"/>
          <c:yMode val="edge"/>
          <c:x val="5.000000000000001E-2"/>
          <c:y val="0.92513748281464814"/>
          <c:w val="0.9"/>
          <c:h val="6.295775528058993E-2"/>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92203065694852E-2"/>
          <c:y val="3.4212391593382081E-2"/>
          <c:w val="0.88855974787538183"/>
          <c:h val="0.72588103256953906"/>
        </c:manualLayout>
      </c:layout>
      <c:scatterChart>
        <c:scatterStyle val="lineMarker"/>
        <c:varyColors val="0"/>
        <c:ser>
          <c:idx val="1"/>
          <c:order val="0"/>
          <c:tx>
            <c:v>Synthetic</c:v>
          </c:tx>
          <c:spPr>
            <a:ln w="25400" cap="rnd">
              <a:noFill/>
              <a:round/>
            </a:ln>
            <a:effectLst/>
          </c:spPr>
          <c:marker>
            <c:symbol val="circle"/>
            <c:size val="5"/>
            <c:spPr>
              <a:noFill/>
              <a:ln w="9525">
                <a:solidFill>
                  <a:schemeClr val="tx1"/>
                </a:solidFill>
              </a:ln>
              <a:effectLst/>
            </c:spPr>
          </c:marker>
          <c:trendline>
            <c:spPr>
              <a:ln w="19050" cap="rnd">
                <a:solidFill>
                  <a:schemeClr val="tx1"/>
                </a:solidFill>
                <a:prstDash val="lgDashDot"/>
              </a:ln>
              <a:effectLst/>
            </c:spPr>
            <c:trendlineType val="linear"/>
            <c:dispRSqr val="1"/>
            <c:dispEq val="1"/>
            <c:trendlineLbl>
              <c:layout>
                <c:manualLayout>
                  <c:x val="-0.42483766550556645"/>
                  <c:y val="-7.6359039678863677E-2"/>
                </c:manualLayout>
              </c:layout>
              <c:tx>
                <c:rich>
                  <a:bodyPr rot="0" vert="horz"/>
                  <a:lstStyle/>
                  <a:p>
                    <a:pPr>
                      <a:defRPr/>
                    </a:pPr>
                    <a:r>
                      <a:rPr lang="en-US"/>
                      <a:t>y = 60.372x - 2.2553
R² = 0.86</a:t>
                    </a:r>
                  </a:p>
                </c:rich>
              </c:tx>
              <c:numFmt formatCode="General" sourceLinked="0"/>
              <c:spPr>
                <a:noFill/>
                <a:ln>
                  <a:noFill/>
                </a:ln>
                <a:effectLst/>
              </c:spPr>
            </c:trendlineLbl>
          </c:trendline>
          <c:xVal>
            <c:numRef>
              <c:f>('Stage 1 Average Testing Results'!$G$4:$G$19,'Stage 1 Average Testing Results'!$G$23:$G$44)</c:f>
              <c:numCache>
                <c:formatCode>General</c:formatCode>
                <c:ptCount val="38"/>
                <c:pt idx="0">
                  <c:v>0.75</c:v>
                </c:pt>
                <c:pt idx="1">
                  <c:v>0.5</c:v>
                </c:pt>
                <c:pt idx="2">
                  <c:v>0.25</c:v>
                </c:pt>
                <c:pt idx="4">
                  <c:v>0.25</c:v>
                </c:pt>
                <c:pt idx="5">
                  <c:v>0.5</c:v>
                </c:pt>
                <c:pt idx="6">
                  <c:v>0.75</c:v>
                </c:pt>
                <c:pt idx="8">
                  <c:v>0.25</c:v>
                </c:pt>
                <c:pt idx="9">
                  <c:v>0.5</c:v>
                </c:pt>
                <c:pt idx="10">
                  <c:v>0.75</c:v>
                </c:pt>
                <c:pt idx="12">
                  <c:v>0.25</c:v>
                </c:pt>
                <c:pt idx="13">
                  <c:v>0.5</c:v>
                </c:pt>
                <c:pt idx="14">
                  <c:v>0.75</c:v>
                </c:pt>
                <c:pt idx="17">
                  <c:v>0.25</c:v>
                </c:pt>
                <c:pt idx="18">
                  <c:v>0.5</c:v>
                </c:pt>
                <c:pt idx="19">
                  <c:v>0.75</c:v>
                </c:pt>
                <c:pt idx="21">
                  <c:v>0.25</c:v>
                </c:pt>
                <c:pt idx="22">
                  <c:v>0.5</c:v>
                </c:pt>
                <c:pt idx="23">
                  <c:v>0.75</c:v>
                </c:pt>
                <c:pt idx="25">
                  <c:v>0.5</c:v>
                </c:pt>
                <c:pt idx="26">
                  <c:v>0.75</c:v>
                </c:pt>
                <c:pt idx="27">
                  <c:v>0.25</c:v>
                </c:pt>
                <c:pt idx="29">
                  <c:v>0</c:v>
                </c:pt>
                <c:pt idx="31">
                  <c:v>0.25</c:v>
                </c:pt>
                <c:pt idx="32">
                  <c:v>0.5</c:v>
                </c:pt>
                <c:pt idx="33">
                  <c:v>0.75</c:v>
                </c:pt>
                <c:pt idx="35">
                  <c:v>0.25</c:v>
                </c:pt>
                <c:pt idx="36">
                  <c:v>0.5</c:v>
                </c:pt>
                <c:pt idx="37">
                  <c:v>0.75</c:v>
                </c:pt>
              </c:numCache>
            </c:numRef>
          </c:xVal>
          <c:yVal>
            <c:numRef>
              <c:f>('Stage 1 Average Testing Results'!$O$4:$O$19,'Stage 1 Average Testing Results'!$O$23:$O$44)</c:f>
              <c:numCache>
                <c:formatCode>0.0</c:formatCode>
                <c:ptCount val="38"/>
                <c:pt idx="0">
                  <c:v>43.306666666666672</c:v>
                </c:pt>
                <c:pt idx="1">
                  <c:v>33.950000000000003</c:v>
                </c:pt>
                <c:pt idx="2">
                  <c:v>15.833333333333334</c:v>
                </c:pt>
                <c:pt idx="4">
                  <c:v>17.376666666666665</c:v>
                </c:pt>
                <c:pt idx="5">
                  <c:v>41.356666666666662</c:v>
                </c:pt>
                <c:pt idx="6">
                  <c:v>50.616666666666667</c:v>
                </c:pt>
                <c:pt idx="8">
                  <c:v>2.9375</c:v>
                </c:pt>
                <c:pt idx="9">
                  <c:v>21.423333333333332</c:v>
                </c:pt>
                <c:pt idx="10">
                  <c:v>41.325000000000003</c:v>
                </c:pt>
                <c:pt idx="12">
                  <c:v>14.175000000000001</c:v>
                </c:pt>
                <c:pt idx="13">
                  <c:v>20.643333333333334</c:v>
                </c:pt>
                <c:pt idx="14">
                  <c:v>36.4</c:v>
                </c:pt>
                <c:pt idx="17">
                  <c:v>16.806666666666668</c:v>
                </c:pt>
                <c:pt idx="18">
                  <c:v>31.675000000000001</c:v>
                </c:pt>
                <c:pt idx="19">
                  <c:v>41.133333333333333</c:v>
                </c:pt>
                <c:pt idx="21">
                  <c:v>12.436666666666667</c:v>
                </c:pt>
                <c:pt idx="22">
                  <c:v>29.274999999999999</c:v>
                </c:pt>
                <c:pt idx="23">
                  <c:v>46.133333333333333</c:v>
                </c:pt>
                <c:pt idx="25" formatCode="General">
                  <c:v>24.164999999999999</c:v>
                </c:pt>
                <c:pt idx="26">
                  <c:v>45.866666666666667</c:v>
                </c:pt>
                <c:pt idx="27" formatCode="0.00">
                  <c:v>6.7766666666666664</c:v>
                </c:pt>
                <c:pt idx="29" formatCode="General">
                  <c:v>0</c:v>
                </c:pt>
                <c:pt idx="31">
                  <c:v>14.862499999999999</c:v>
                </c:pt>
                <c:pt idx="32">
                  <c:v>29.426666666666666</c:v>
                </c:pt>
                <c:pt idx="33">
                  <c:v>47.386666666666663</c:v>
                </c:pt>
                <c:pt idx="35" formatCode="0.00">
                  <c:v>10.393333333333333</c:v>
                </c:pt>
                <c:pt idx="36" formatCode="General">
                  <c:v>20.574999999999999</c:v>
                </c:pt>
                <c:pt idx="37" formatCode="0.00">
                  <c:v>35.613333333333337</c:v>
                </c:pt>
              </c:numCache>
            </c:numRef>
          </c:yVal>
          <c:smooth val="0"/>
          <c:extLst xmlns:c16r2="http://schemas.microsoft.com/office/drawing/2015/06/chart">
            <c:ext xmlns:c16="http://schemas.microsoft.com/office/drawing/2014/chart" uri="{C3380CC4-5D6E-409C-BE32-E72D297353CC}">
              <c16:uniqueId val="{00000001-A308-4257-94B4-86B8094892F0}"/>
            </c:ext>
          </c:extLst>
        </c:ser>
        <c:dLbls>
          <c:showLegendKey val="0"/>
          <c:showVal val="0"/>
          <c:showCatName val="0"/>
          <c:showSerName val="0"/>
          <c:showPercent val="0"/>
          <c:showBubbleSize val="0"/>
        </c:dLbls>
        <c:axId val="192227968"/>
        <c:axId val="192230144"/>
      </c:scatterChart>
      <c:valAx>
        <c:axId val="192227968"/>
        <c:scaling>
          <c:orientation val="minMax"/>
          <c:max val="0.8"/>
          <c:min val="0"/>
        </c:scaling>
        <c:delete val="0"/>
        <c:axPos val="b"/>
        <c:title>
          <c:tx>
            <c:rich>
              <a:bodyPr rot="0" vert="horz"/>
              <a:lstStyle/>
              <a:p>
                <a:pPr>
                  <a:defRPr/>
                </a:pPr>
                <a:r>
                  <a:rPr lang="en-US"/>
                  <a:t>Volume Fraction (%)</a:t>
                </a:r>
              </a:p>
            </c:rich>
          </c:tx>
          <c:layout>
            <c:manualLayout>
              <c:xMode val="edge"/>
              <c:yMode val="edge"/>
              <c:x val="0.43922463335447998"/>
              <c:y val="0.90707049118860139"/>
            </c:manualLayout>
          </c:layout>
          <c:overlay val="0"/>
          <c:spPr>
            <a:noFill/>
            <a:ln>
              <a:noFill/>
            </a:ln>
            <a:effectLst/>
          </c:spPr>
        </c:title>
        <c:numFmt formatCode="General" sourceLinked="1"/>
        <c:majorTickMark val="in"/>
        <c:minorTickMark val="none"/>
        <c:tickLblPos val="nextTo"/>
        <c:spPr>
          <a:noFill/>
          <a:ln w="9525" cap="flat" cmpd="sng" algn="ctr">
            <a:solidFill>
              <a:schemeClr val="tx1"/>
            </a:solidFill>
            <a:round/>
          </a:ln>
          <a:effectLst/>
        </c:spPr>
        <c:txPr>
          <a:bodyPr rot="-60000000" vert="horz"/>
          <a:lstStyle/>
          <a:p>
            <a:pPr>
              <a:defRPr/>
            </a:pPr>
            <a:endParaRPr lang="en-US"/>
          </a:p>
        </c:txPr>
        <c:crossAx val="192230144"/>
        <c:crosses val="autoZero"/>
        <c:crossBetween val="midCat"/>
        <c:majorUnit val="0.25"/>
      </c:valAx>
      <c:valAx>
        <c:axId val="192230144"/>
        <c:scaling>
          <c:orientation val="minMax"/>
          <c:max val="60"/>
          <c:min val="0"/>
        </c:scaling>
        <c:delete val="0"/>
        <c:axPos val="l"/>
        <c:title>
          <c:tx>
            <c:rich>
              <a:bodyPr rot="-5400000" vert="horz"/>
              <a:lstStyle/>
              <a:p>
                <a:pPr>
                  <a:defRPr/>
                </a:pPr>
                <a:r>
                  <a:rPr lang="en-US"/>
                  <a:t>Residual Strength Ratio (%)</a:t>
                </a:r>
              </a:p>
            </c:rich>
          </c:tx>
          <c:layout>
            <c:manualLayout>
              <c:xMode val="edge"/>
              <c:yMode val="edge"/>
              <c:x val="4.921259842519685E-4"/>
              <c:y val="1.3558771601994925E-2"/>
            </c:manualLayout>
          </c:layout>
          <c:overlay val="0"/>
          <c:spPr>
            <a:noFill/>
            <a:ln>
              <a:noFill/>
            </a:ln>
            <a:effectLst/>
          </c:spPr>
        </c:title>
        <c:numFmt formatCode="0" sourceLinked="0"/>
        <c:majorTickMark val="in"/>
        <c:minorTickMark val="none"/>
        <c:tickLblPos val="nextTo"/>
        <c:spPr>
          <a:noFill/>
          <a:ln w="9525" cap="flat" cmpd="sng" algn="ctr">
            <a:solidFill>
              <a:schemeClr val="tx1"/>
            </a:solidFill>
            <a:round/>
          </a:ln>
          <a:effectLst/>
        </c:spPr>
        <c:txPr>
          <a:bodyPr rot="-60000000" vert="horz"/>
          <a:lstStyle/>
          <a:p>
            <a:pPr>
              <a:defRPr/>
            </a:pPr>
            <a:endParaRPr lang="en-US"/>
          </a:p>
        </c:txPr>
        <c:crossAx val="192227968"/>
        <c:crosses val="autoZero"/>
        <c:crossBetween val="midCat"/>
        <c:majorUnit val="20"/>
      </c:valAx>
      <c:spPr>
        <a:noFill/>
        <a:ln w="25400">
          <a:noFill/>
        </a:ln>
        <a:effectLst/>
      </c:spPr>
    </c:plotArea>
    <c:plotVisOnly val="1"/>
    <c:dispBlanksAs val="gap"/>
    <c:showDLblsOverMax val="0"/>
  </c:chart>
  <c:spPr>
    <a:solidFill>
      <a:schemeClr val="bg1"/>
    </a:solidFill>
    <a:ln w="9525" cap="flat" cmpd="sng" algn="ctr">
      <a:noFill/>
      <a:round/>
    </a:ln>
    <a:effectLst/>
  </c:spPr>
  <c:txPr>
    <a:bodyPr/>
    <a:lstStyle/>
    <a:p>
      <a:pPr>
        <a:defRPr sz="1400"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22151285143411"/>
          <c:y val="3.7800687285223365E-2"/>
          <c:w val="0.83833085053557499"/>
          <c:h val="0.63694301267902176"/>
        </c:manualLayout>
      </c:layout>
      <c:scatterChart>
        <c:scatterStyle val="lineMarker"/>
        <c:varyColors val="0"/>
        <c:ser>
          <c:idx val="0"/>
          <c:order val="0"/>
          <c:tx>
            <c:v>Straight</c:v>
          </c:tx>
          <c:spPr>
            <a:ln w="25400" cap="rnd">
              <a:noFill/>
              <a:round/>
            </a:ln>
            <a:effectLst/>
          </c:spPr>
          <c:marker>
            <c:symbol val="none"/>
          </c:marker>
          <c:trendline>
            <c:name>Straight</c:name>
            <c:spPr>
              <a:ln w="19050" cap="rnd">
                <a:solidFill>
                  <a:schemeClr val="tx1"/>
                </a:solidFill>
                <a:prstDash val="sysDot"/>
              </a:ln>
              <a:effectLst/>
            </c:spPr>
            <c:trendlineType val="poly"/>
            <c:order val="2"/>
            <c:dispRSqr val="0"/>
            <c:dispEq val="0"/>
          </c:trendline>
          <c:xVal>
            <c:numRef>
              <c:f>('Stage 1 Average Testing Results'!$G$12:$G$14,'Stage 1 Average Testing Results'!$G$28:$G$30,'Stage 1 Average Testing Results'!$G$32:$G$34,'Stage 1 Average Testing Results'!$G$42:$G$44)</c:f>
              <c:numCache>
                <c:formatCode>General</c:formatCode>
                <c:ptCount val="12"/>
                <c:pt idx="0">
                  <c:v>0.25</c:v>
                </c:pt>
                <c:pt idx="1">
                  <c:v>0.5</c:v>
                </c:pt>
                <c:pt idx="2">
                  <c:v>0.75</c:v>
                </c:pt>
                <c:pt idx="3">
                  <c:v>0.25</c:v>
                </c:pt>
                <c:pt idx="4">
                  <c:v>0.5</c:v>
                </c:pt>
                <c:pt idx="5">
                  <c:v>0.75</c:v>
                </c:pt>
                <c:pt idx="6">
                  <c:v>0.5</c:v>
                </c:pt>
                <c:pt idx="7">
                  <c:v>0.75</c:v>
                </c:pt>
                <c:pt idx="8">
                  <c:v>0.25</c:v>
                </c:pt>
                <c:pt idx="9">
                  <c:v>0.25</c:v>
                </c:pt>
                <c:pt idx="10">
                  <c:v>0.5</c:v>
                </c:pt>
                <c:pt idx="11">
                  <c:v>0.75</c:v>
                </c:pt>
              </c:numCache>
            </c:numRef>
          </c:xVal>
          <c:yVal>
            <c:numRef>
              <c:f>('Stage 1 Average Testing Results'!$O$12:$O$14,'Stage 1 Average Testing Results'!$O$28:$O$30,'Stage 1 Average Testing Results'!$O$32:$O$34,'Stage 1 Average Testing Results'!$O$42:$O$44)</c:f>
              <c:numCache>
                <c:formatCode>0.0</c:formatCode>
                <c:ptCount val="12"/>
                <c:pt idx="0">
                  <c:v>2.9375</c:v>
                </c:pt>
                <c:pt idx="1">
                  <c:v>21.423333333333332</c:v>
                </c:pt>
                <c:pt idx="2">
                  <c:v>41.325000000000003</c:v>
                </c:pt>
                <c:pt idx="3">
                  <c:v>12.436666666666667</c:v>
                </c:pt>
                <c:pt idx="4">
                  <c:v>29.274999999999999</c:v>
                </c:pt>
                <c:pt idx="5">
                  <c:v>46.133333333333333</c:v>
                </c:pt>
                <c:pt idx="6" formatCode="General">
                  <c:v>24.164999999999999</c:v>
                </c:pt>
                <c:pt idx="7">
                  <c:v>45.866666666666667</c:v>
                </c:pt>
                <c:pt idx="8" formatCode="0.00">
                  <c:v>6.7766666666666664</c:v>
                </c:pt>
                <c:pt idx="9" formatCode="0.00">
                  <c:v>10.393333333333333</c:v>
                </c:pt>
                <c:pt idx="10" formatCode="General">
                  <c:v>20.574999999999999</c:v>
                </c:pt>
                <c:pt idx="11" formatCode="0.00">
                  <c:v>35.613333333333337</c:v>
                </c:pt>
              </c:numCache>
            </c:numRef>
          </c:yVal>
          <c:smooth val="0"/>
          <c:extLst xmlns:c16r2="http://schemas.microsoft.com/office/drawing/2015/06/chart">
            <c:ext xmlns:c16="http://schemas.microsoft.com/office/drawing/2014/chart" uri="{C3380CC4-5D6E-409C-BE32-E72D297353CC}">
              <c16:uniqueId val="{00000001-7D3E-44CD-B449-80D56907ABCE}"/>
            </c:ext>
          </c:extLst>
        </c:ser>
        <c:ser>
          <c:idx val="1"/>
          <c:order val="1"/>
          <c:tx>
            <c:v>End Crimped (steel)</c:v>
          </c:tx>
          <c:spPr>
            <a:ln w="25400" cap="rnd">
              <a:noFill/>
              <a:round/>
            </a:ln>
            <a:effectLst/>
          </c:spPr>
          <c:marker>
            <c:symbol val="none"/>
          </c:marker>
          <c:xVal>
            <c:numRef>
              <c:f>'Stage 1 Average Testing Results'!$G$20:$G$22</c:f>
              <c:numCache>
                <c:formatCode>General</c:formatCode>
                <c:ptCount val="3"/>
                <c:pt idx="0">
                  <c:v>0.25</c:v>
                </c:pt>
                <c:pt idx="1">
                  <c:v>0.5</c:v>
                </c:pt>
                <c:pt idx="2">
                  <c:v>0.75</c:v>
                </c:pt>
              </c:numCache>
            </c:numRef>
          </c:xVal>
          <c:yVal>
            <c:numRef>
              <c:f>'Stage 1 Average Testing Results'!$O$20:$O$22</c:f>
              <c:numCache>
                <c:formatCode>0.0</c:formatCode>
                <c:ptCount val="3"/>
                <c:pt idx="0">
                  <c:v>29.266666666666666</c:v>
                </c:pt>
                <c:pt idx="1">
                  <c:v>67.02</c:v>
                </c:pt>
                <c:pt idx="2">
                  <c:v>54.6</c:v>
                </c:pt>
              </c:numCache>
            </c:numRef>
          </c:yVal>
          <c:smooth val="0"/>
          <c:extLst xmlns:c16r2="http://schemas.microsoft.com/office/drawing/2015/06/chart">
            <c:ext xmlns:c16="http://schemas.microsoft.com/office/drawing/2014/chart" uri="{C3380CC4-5D6E-409C-BE32-E72D297353CC}">
              <c16:uniqueId val="{00000003-7D3E-44CD-B449-80D56907ABCE}"/>
            </c:ext>
          </c:extLst>
        </c:ser>
        <c:ser>
          <c:idx val="2"/>
          <c:order val="2"/>
          <c:tx>
            <c:v>Embossed</c:v>
          </c:tx>
          <c:spPr>
            <a:ln w="25400" cap="rnd">
              <a:noFill/>
              <a:round/>
            </a:ln>
            <a:effectLst/>
          </c:spPr>
          <c:marker>
            <c:symbol val="none"/>
          </c:marker>
          <c:trendline>
            <c:name>Embossed</c:name>
            <c:spPr>
              <a:ln w="19050" cap="rnd">
                <a:solidFill>
                  <a:srgbClr val="FF0000"/>
                </a:solidFill>
                <a:prstDash val="solid"/>
              </a:ln>
              <a:effectLst/>
            </c:spPr>
            <c:trendlineType val="poly"/>
            <c:order val="2"/>
            <c:dispRSqr val="0"/>
            <c:dispEq val="0"/>
          </c:trendline>
          <c:xVal>
            <c:numRef>
              <c:f>('Stage 1 Average Testing Results'!$G$4:$G$6,'Stage 1 Average Testing Results'!$G$8:$G$10,'Stage 1 Average Testing Results'!$G$16:$G$18)</c:f>
              <c:numCache>
                <c:formatCode>General</c:formatCode>
                <c:ptCount val="9"/>
                <c:pt idx="0">
                  <c:v>0.75</c:v>
                </c:pt>
                <c:pt idx="1">
                  <c:v>0.5</c:v>
                </c:pt>
                <c:pt idx="2">
                  <c:v>0.25</c:v>
                </c:pt>
                <c:pt idx="3">
                  <c:v>0.25</c:v>
                </c:pt>
                <c:pt idx="4">
                  <c:v>0.5</c:v>
                </c:pt>
                <c:pt idx="5">
                  <c:v>0.75</c:v>
                </c:pt>
                <c:pt idx="6">
                  <c:v>0.25</c:v>
                </c:pt>
                <c:pt idx="7">
                  <c:v>0.5</c:v>
                </c:pt>
                <c:pt idx="8">
                  <c:v>0.75</c:v>
                </c:pt>
              </c:numCache>
            </c:numRef>
          </c:xVal>
          <c:yVal>
            <c:numRef>
              <c:f>('Stage 1 Average Testing Results'!$O$4:$O$6,'Stage 1 Average Testing Results'!$O$8:$O$10,'Stage 1 Average Testing Results'!$O$16:$O$18)</c:f>
              <c:numCache>
                <c:formatCode>0.0</c:formatCode>
                <c:ptCount val="9"/>
                <c:pt idx="0">
                  <c:v>43.306666666666672</c:v>
                </c:pt>
                <c:pt idx="1">
                  <c:v>33.950000000000003</c:v>
                </c:pt>
                <c:pt idx="2">
                  <c:v>15.833333333333334</c:v>
                </c:pt>
                <c:pt idx="3">
                  <c:v>17.376666666666665</c:v>
                </c:pt>
                <c:pt idx="4">
                  <c:v>41.356666666666662</c:v>
                </c:pt>
                <c:pt idx="5">
                  <c:v>50.616666666666667</c:v>
                </c:pt>
                <c:pt idx="6">
                  <c:v>14.175000000000001</c:v>
                </c:pt>
                <c:pt idx="7">
                  <c:v>20.643333333333334</c:v>
                </c:pt>
                <c:pt idx="8">
                  <c:v>36.4</c:v>
                </c:pt>
              </c:numCache>
            </c:numRef>
          </c:yVal>
          <c:smooth val="0"/>
          <c:extLst xmlns:c16r2="http://schemas.microsoft.com/office/drawing/2015/06/chart">
            <c:ext xmlns:c16="http://schemas.microsoft.com/office/drawing/2014/chart" uri="{C3380CC4-5D6E-409C-BE32-E72D297353CC}">
              <c16:uniqueId val="{00000005-7D3E-44CD-B449-80D56907ABCE}"/>
            </c:ext>
          </c:extLst>
        </c:ser>
        <c:ser>
          <c:idx val="3"/>
          <c:order val="3"/>
          <c:tx>
            <c:v>Twisted</c:v>
          </c:tx>
          <c:spPr>
            <a:ln w="25400" cap="rnd">
              <a:noFill/>
              <a:round/>
            </a:ln>
            <a:effectLst/>
          </c:spPr>
          <c:marker>
            <c:symbol val="none"/>
          </c:marker>
          <c:trendline>
            <c:name>Twisted</c:name>
            <c:spPr>
              <a:ln w="19050" cap="rnd">
                <a:solidFill>
                  <a:srgbClr val="0070C0"/>
                </a:solidFill>
                <a:prstDash val="lgDashDotDot"/>
              </a:ln>
              <a:effectLst/>
            </c:spPr>
            <c:trendlineType val="poly"/>
            <c:order val="2"/>
            <c:dispRSqr val="0"/>
            <c:dispEq val="0"/>
          </c:trendline>
          <c:xVal>
            <c:numRef>
              <c:f>'Stage 1 Average Testing Results'!$G$38:$G$40</c:f>
              <c:numCache>
                <c:formatCode>General</c:formatCode>
                <c:ptCount val="3"/>
                <c:pt idx="0">
                  <c:v>0.25</c:v>
                </c:pt>
                <c:pt idx="1">
                  <c:v>0.5</c:v>
                </c:pt>
                <c:pt idx="2">
                  <c:v>0.75</c:v>
                </c:pt>
              </c:numCache>
            </c:numRef>
          </c:xVal>
          <c:yVal>
            <c:numRef>
              <c:f>'Stage 1 Average Testing Results'!$O$38:$O$40</c:f>
              <c:numCache>
                <c:formatCode>0.0</c:formatCode>
                <c:ptCount val="3"/>
                <c:pt idx="0">
                  <c:v>14.862499999999999</c:v>
                </c:pt>
                <c:pt idx="1">
                  <c:v>29.426666666666666</c:v>
                </c:pt>
                <c:pt idx="2">
                  <c:v>47.386666666666663</c:v>
                </c:pt>
              </c:numCache>
            </c:numRef>
          </c:yVal>
          <c:smooth val="0"/>
          <c:extLst xmlns:c16r2="http://schemas.microsoft.com/office/drawing/2015/06/chart">
            <c:ext xmlns:c16="http://schemas.microsoft.com/office/drawing/2014/chart" uri="{C3380CC4-5D6E-409C-BE32-E72D297353CC}">
              <c16:uniqueId val="{00000007-7D3E-44CD-B449-80D56907ABCE}"/>
            </c:ext>
          </c:extLst>
        </c:ser>
        <c:ser>
          <c:idx val="4"/>
          <c:order val="4"/>
          <c:tx>
            <c:v>Continously crimped</c:v>
          </c:tx>
          <c:spPr>
            <a:ln w="25400" cap="rnd">
              <a:noFill/>
              <a:round/>
            </a:ln>
            <a:effectLst/>
          </c:spPr>
          <c:marker>
            <c:symbol val="none"/>
          </c:marker>
          <c:trendline>
            <c:name>Continously Crimped</c:name>
            <c:spPr>
              <a:ln w="19050" cap="rnd">
                <a:solidFill>
                  <a:srgbClr val="00B050"/>
                </a:solidFill>
                <a:prstDash val="dashDot"/>
              </a:ln>
              <a:effectLst/>
            </c:spPr>
            <c:trendlineType val="poly"/>
            <c:order val="2"/>
            <c:dispRSqr val="0"/>
            <c:dispEq val="0"/>
          </c:trendline>
          <c:xVal>
            <c:numRef>
              <c:f>'Stage 1 Average Testing Results'!$G$24:$G$26</c:f>
              <c:numCache>
                <c:formatCode>General</c:formatCode>
                <c:ptCount val="3"/>
                <c:pt idx="0">
                  <c:v>0.25</c:v>
                </c:pt>
                <c:pt idx="1">
                  <c:v>0.5</c:v>
                </c:pt>
                <c:pt idx="2">
                  <c:v>0.75</c:v>
                </c:pt>
              </c:numCache>
            </c:numRef>
          </c:xVal>
          <c:yVal>
            <c:numRef>
              <c:f>'Stage 1 Average Testing Results'!$O$24:$O$26</c:f>
              <c:numCache>
                <c:formatCode>0.0</c:formatCode>
                <c:ptCount val="3"/>
                <c:pt idx="0">
                  <c:v>16.806666666666668</c:v>
                </c:pt>
                <c:pt idx="1">
                  <c:v>31.675000000000001</c:v>
                </c:pt>
                <c:pt idx="2">
                  <c:v>41.133333333333333</c:v>
                </c:pt>
              </c:numCache>
            </c:numRef>
          </c:yVal>
          <c:smooth val="0"/>
          <c:extLst xmlns:c16r2="http://schemas.microsoft.com/office/drawing/2015/06/chart">
            <c:ext xmlns:c16="http://schemas.microsoft.com/office/drawing/2014/chart" uri="{C3380CC4-5D6E-409C-BE32-E72D297353CC}">
              <c16:uniqueId val="{00000009-7D3E-44CD-B449-80D56907ABCE}"/>
            </c:ext>
          </c:extLst>
        </c:ser>
        <c:dLbls>
          <c:showLegendKey val="0"/>
          <c:showVal val="0"/>
          <c:showCatName val="0"/>
          <c:showSerName val="0"/>
          <c:showPercent val="0"/>
          <c:showBubbleSize val="0"/>
        </c:dLbls>
        <c:axId val="192181760"/>
        <c:axId val="192183680"/>
      </c:scatterChart>
      <c:valAx>
        <c:axId val="192181760"/>
        <c:scaling>
          <c:orientation val="minMax"/>
        </c:scaling>
        <c:delete val="0"/>
        <c:axPos val="b"/>
        <c:title>
          <c:tx>
            <c:rich>
              <a:bodyPr rot="0" vert="horz"/>
              <a:lstStyle/>
              <a:p>
                <a:pPr>
                  <a:defRPr/>
                </a:pPr>
                <a:r>
                  <a:rPr lang="en-US"/>
                  <a:t>Volume Fraction (%)</a:t>
                </a:r>
              </a:p>
            </c:rich>
          </c:tx>
          <c:layout>
            <c:manualLayout>
              <c:xMode val="edge"/>
              <c:yMode val="edge"/>
              <c:x val="0.43870587083997364"/>
              <c:y val="0.81294500581132145"/>
            </c:manualLayout>
          </c:layout>
          <c:overlay val="0"/>
          <c:spPr>
            <a:noFill/>
            <a:ln>
              <a:noFill/>
            </a:ln>
            <a:effectLst/>
          </c:spPr>
        </c:title>
        <c:numFmt formatCode="General" sourceLinked="1"/>
        <c:majorTickMark val="in"/>
        <c:minorTickMark val="none"/>
        <c:tickLblPos val="nextTo"/>
        <c:spPr>
          <a:noFill/>
          <a:ln w="9525" cap="flat" cmpd="sng" algn="ctr">
            <a:solidFill>
              <a:schemeClr val="tx1"/>
            </a:solidFill>
            <a:round/>
          </a:ln>
          <a:effectLst/>
        </c:spPr>
        <c:txPr>
          <a:bodyPr rot="-60000000" vert="horz"/>
          <a:lstStyle/>
          <a:p>
            <a:pPr>
              <a:defRPr/>
            </a:pPr>
            <a:endParaRPr lang="en-US"/>
          </a:p>
        </c:txPr>
        <c:crossAx val="192183680"/>
        <c:crosses val="autoZero"/>
        <c:crossBetween val="midCat"/>
      </c:valAx>
      <c:valAx>
        <c:axId val="192183680"/>
        <c:scaling>
          <c:orientation val="minMax"/>
          <c:max val="50"/>
          <c:min val="0"/>
        </c:scaling>
        <c:delete val="0"/>
        <c:axPos val="l"/>
        <c:title>
          <c:tx>
            <c:rich>
              <a:bodyPr rot="-5400000" vert="horz"/>
              <a:lstStyle/>
              <a:p>
                <a:pPr>
                  <a:defRPr/>
                </a:pPr>
                <a:r>
                  <a:rPr lang="en-US"/>
                  <a:t>Residual Strength Ratio (%)</a:t>
                </a:r>
              </a:p>
            </c:rich>
          </c:tx>
          <c:layout>
            <c:manualLayout>
              <c:xMode val="edge"/>
              <c:yMode val="edge"/>
              <c:x val="7.4046487432314215E-3"/>
              <c:y val="0.14303665449179689"/>
            </c:manualLayout>
          </c:layout>
          <c:overlay val="0"/>
          <c:spPr>
            <a:noFill/>
            <a:ln>
              <a:noFill/>
            </a:ln>
            <a:effectLst/>
          </c:spPr>
        </c:title>
        <c:numFmt formatCode="0" sourceLinked="0"/>
        <c:majorTickMark val="in"/>
        <c:minorTickMark val="none"/>
        <c:tickLblPos val="nextTo"/>
        <c:spPr>
          <a:noFill/>
          <a:ln w="9525" cap="flat" cmpd="sng" algn="ctr">
            <a:solidFill>
              <a:schemeClr val="tx1"/>
            </a:solidFill>
            <a:round/>
          </a:ln>
          <a:effectLst/>
        </c:spPr>
        <c:txPr>
          <a:bodyPr rot="-60000000" vert="horz"/>
          <a:lstStyle/>
          <a:p>
            <a:pPr>
              <a:defRPr/>
            </a:pPr>
            <a:endParaRPr lang="en-US"/>
          </a:p>
        </c:txPr>
        <c:crossAx val="192181760"/>
        <c:crosses val="autoZero"/>
        <c:crossBetween val="midCat"/>
        <c:majorUnit val="10"/>
      </c:valAx>
      <c:spPr>
        <a:noFill/>
        <a:ln>
          <a:solidFill>
            <a:schemeClr val="tx1"/>
          </a:solid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ayout>
        <c:manualLayout>
          <c:xMode val="edge"/>
          <c:yMode val="edge"/>
          <c:x val="3.9857298243125019E-2"/>
          <c:y val="0.88737606266083624"/>
          <c:w val="0.91509765671183008"/>
          <c:h val="0.11235861374350287"/>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b="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0.3905</cdr:x>
      <cdr:y>0.20949</cdr:y>
    </cdr:from>
    <cdr:to>
      <cdr:x>0.82671</cdr:x>
      <cdr:y>0.36574</cdr:y>
    </cdr:to>
    <cdr:sp macro="" textlink="">
      <cdr:nvSpPr>
        <cdr:cNvPr id="2" name="Text Box 1"/>
        <cdr:cNvSpPr txBox="1"/>
      </cdr:nvSpPr>
      <cdr:spPr>
        <a:xfrm xmlns:a="http://schemas.openxmlformats.org/drawingml/2006/main">
          <a:off x="2089133" y="574675"/>
          <a:ext cx="2333669" cy="4286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0" dirty="0">
              <a:latin typeface="Times New Roman" panose="02020603050405020304" pitchFamily="18" charset="0"/>
              <a:cs typeface="Times New Roman" panose="02020603050405020304" pitchFamily="18" charset="0"/>
            </a:rPr>
            <a:t>(b) 0.5% </a:t>
          </a:r>
          <a:r>
            <a:rPr lang="en-US" sz="1100" b="0" dirty="0" err="1">
              <a:latin typeface="Times New Roman" panose="02020603050405020304" pitchFamily="18" charset="0"/>
              <a:cs typeface="Times New Roman" panose="02020603050405020304" pitchFamily="18" charset="0"/>
            </a:rPr>
            <a:t>V</a:t>
          </a:r>
          <a:r>
            <a:rPr lang="en-US" sz="1100" b="0" baseline="-25000" dirty="0" err="1">
              <a:latin typeface="Times New Roman" panose="02020603050405020304" pitchFamily="18" charset="0"/>
              <a:cs typeface="Times New Roman" panose="02020603050405020304" pitchFamily="18" charset="0"/>
            </a:rPr>
            <a:t>f</a:t>
          </a:r>
          <a:r>
            <a:rPr lang="en-US" sz="1100" b="0" dirty="0">
              <a:latin typeface="Times New Roman" panose="02020603050405020304" pitchFamily="18" charset="0"/>
              <a:cs typeface="Times New Roman" panose="02020603050405020304" pitchFamily="18" charset="0"/>
            </a:rPr>
            <a:t> Steel</a:t>
          </a:r>
        </a:p>
      </cdr:txBody>
    </cdr:sp>
  </cdr:relSizeAnchor>
  <cdr:relSizeAnchor xmlns:cdr="http://schemas.openxmlformats.org/drawingml/2006/chartDrawing">
    <cdr:from>
      <cdr:x>0.39466</cdr:x>
      <cdr:y>0.53356</cdr:y>
    </cdr:from>
    <cdr:to>
      <cdr:x>0.83087</cdr:x>
      <cdr:y>0.68981</cdr:y>
    </cdr:to>
    <cdr:sp macro="" textlink="">
      <cdr:nvSpPr>
        <cdr:cNvPr id="4" name="Text Box 1"/>
        <cdr:cNvSpPr txBox="1"/>
      </cdr:nvSpPr>
      <cdr:spPr>
        <a:xfrm xmlns:a="http://schemas.openxmlformats.org/drawingml/2006/main">
          <a:off x="2111358" y="1463675"/>
          <a:ext cx="2333669" cy="4286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0" dirty="0">
              <a:latin typeface="Times New Roman" panose="02020603050405020304" pitchFamily="18" charset="0"/>
              <a:cs typeface="Times New Roman" panose="02020603050405020304" pitchFamily="18" charset="0"/>
            </a:rPr>
            <a:t>(a) 0.5% </a:t>
          </a:r>
          <a:r>
            <a:rPr lang="en-US" sz="1100" b="0" dirty="0" err="1">
              <a:latin typeface="Times New Roman" panose="02020603050405020304" pitchFamily="18" charset="0"/>
              <a:cs typeface="Times New Roman" panose="02020603050405020304" pitchFamily="18" charset="0"/>
            </a:rPr>
            <a:t>V</a:t>
          </a:r>
          <a:r>
            <a:rPr lang="en-US" sz="1100" b="0" baseline="-25000" dirty="0" err="1">
              <a:latin typeface="Times New Roman" panose="02020603050405020304" pitchFamily="18" charset="0"/>
              <a:cs typeface="Times New Roman" panose="02020603050405020304" pitchFamily="18" charset="0"/>
            </a:rPr>
            <a:t>f</a:t>
          </a:r>
          <a:r>
            <a:rPr lang="en-US" sz="1100" b="0" dirty="0">
              <a:latin typeface="Times New Roman" panose="02020603050405020304" pitchFamily="18" charset="0"/>
              <a:cs typeface="Times New Roman" panose="02020603050405020304" pitchFamily="18" charset="0"/>
            </a:rPr>
            <a:t> Synthetic</a:t>
          </a:r>
        </a:p>
      </cdr:txBody>
    </cdr:sp>
  </cdr:relSizeAnchor>
  <cdr:relSizeAnchor xmlns:cdr="http://schemas.openxmlformats.org/drawingml/2006/chartDrawing">
    <cdr:from>
      <cdr:x>0.1638</cdr:x>
      <cdr:y>0.61806</cdr:y>
    </cdr:from>
    <cdr:to>
      <cdr:x>0.60001</cdr:x>
      <cdr:y>0.77431</cdr:y>
    </cdr:to>
    <cdr:sp macro="" textlink="">
      <cdr:nvSpPr>
        <cdr:cNvPr id="5" name="Text Box 1"/>
        <cdr:cNvSpPr txBox="1"/>
      </cdr:nvSpPr>
      <cdr:spPr>
        <a:xfrm xmlns:a="http://schemas.openxmlformats.org/drawingml/2006/main">
          <a:off x="876283" y="1695450"/>
          <a:ext cx="2333669" cy="4286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0" dirty="0">
              <a:latin typeface="Times New Roman" panose="02020603050405020304" pitchFamily="18" charset="0"/>
              <a:cs typeface="Times New Roman" panose="02020603050405020304" pitchFamily="18" charset="0"/>
            </a:rPr>
            <a:t>(c) No</a:t>
          </a:r>
          <a:r>
            <a:rPr lang="en-US" sz="1100" b="0" baseline="0" dirty="0">
              <a:latin typeface="Times New Roman" panose="02020603050405020304" pitchFamily="18" charset="0"/>
              <a:cs typeface="Times New Roman" panose="02020603050405020304" pitchFamily="18" charset="0"/>
            </a:rPr>
            <a:t> Fibers</a:t>
          </a:r>
          <a:endParaRPr lang="en-US" sz="1100" b="0"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0.10721</cdr:x>
      <cdr:y>0.42114</cdr:y>
    </cdr:from>
    <cdr:to>
      <cdr:x>0.56757</cdr:x>
      <cdr:y>0.42114</cdr:y>
    </cdr:to>
    <cdr:cxnSp macro="">
      <cdr:nvCxnSpPr>
        <cdr:cNvPr id="3" name="Straight Connector 2">
          <a:extLst xmlns:a="http://schemas.openxmlformats.org/drawingml/2006/main">
            <a:ext uri="{FF2B5EF4-FFF2-40B4-BE49-F238E27FC236}">
              <a16:creationId xmlns="" xmlns:a16="http://schemas.microsoft.com/office/drawing/2014/main" id="{86BE78AE-A74C-4297-AA4A-B7CEB48CA850}"/>
            </a:ext>
          </a:extLst>
        </cdr:cNvPr>
        <cdr:cNvCxnSpPr/>
      </cdr:nvCxnSpPr>
      <cdr:spPr>
        <a:xfrm xmlns:a="http://schemas.openxmlformats.org/drawingml/2006/main">
          <a:off x="906780" y="2272983"/>
          <a:ext cx="3893820" cy="0"/>
        </a:xfrm>
        <a:prstGeom xmlns:a="http://schemas.openxmlformats.org/drawingml/2006/main" prst="line">
          <a:avLst/>
        </a:prstGeom>
        <a:ln xmlns:a="http://schemas.openxmlformats.org/drawingml/2006/main" w="3175">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0.56757</cdr:x>
      <cdr:y>0.42114</cdr:y>
    </cdr:from>
    <cdr:to>
      <cdr:x>0.56757</cdr:x>
      <cdr:y>0.67528</cdr:y>
    </cdr:to>
    <cdr:cxnSp macro="">
      <cdr:nvCxnSpPr>
        <cdr:cNvPr id="5" name="Straight Arrow Connector 4">
          <a:extLst xmlns:a="http://schemas.openxmlformats.org/drawingml/2006/main">
            <a:ext uri="{FF2B5EF4-FFF2-40B4-BE49-F238E27FC236}">
              <a16:creationId xmlns="" xmlns:a16="http://schemas.microsoft.com/office/drawing/2014/main" id="{23018E8B-1D05-4491-AE7D-5E1C58092C7A}"/>
            </a:ext>
          </a:extLst>
        </cdr:cNvPr>
        <cdr:cNvCxnSpPr/>
      </cdr:nvCxnSpPr>
      <cdr:spPr>
        <a:xfrm xmlns:a="http://schemas.openxmlformats.org/drawingml/2006/main">
          <a:off x="4800600" y="2272983"/>
          <a:ext cx="0" cy="1371600"/>
        </a:xfrm>
        <a:prstGeom xmlns:a="http://schemas.openxmlformats.org/drawingml/2006/main" prst="straightConnector1">
          <a:avLst/>
        </a:prstGeom>
        <a:ln xmlns:a="http://schemas.openxmlformats.org/drawingml/2006/main" w="3175">
          <a:prstDash val="lgDash"/>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0.42342</cdr:x>
      <cdr:y>0.42114</cdr:y>
    </cdr:from>
    <cdr:to>
      <cdr:x>0.42342</cdr:x>
      <cdr:y>0.67528</cdr:y>
    </cdr:to>
    <cdr:cxnSp macro="">
      <cdr:nvCxnSpPr>
        <cdr:cNvPr id="6" name="Straight Arrow Connector 5">
          <a:extLst xmlns:a="http://schemas.openxmlformats.org/drawingml/2006/main">
            <a:ext uri="{FF2B5EF4-FFF2-40B4-BE49-F238E27FC236}">
              <a16:creationId xmlns="" xmlns:a16="http://schemas.microsoft.com/office/drawing/2014/main" id="{B75E042D-0A0A-4B56-8354-7555C461BFF8}"/>
            </a:ext>
          </a:extLst>
        </cdr:cNvPr>
        <cdr:cNvCxnSpPr/>
      </cdr:nvCxnSpPr>
      <cdr:spPr>
        <a:xfrm xmlns:a="http://schemas.openxmlformats.org/drawingml/2006/main">
          <a:off x="3581400" y="2272983"/>
          <a:ext cx="0" cy="1371600"/>
        </a:xfrm>
        <a:prstGeom xmlns:a="http://schemas.openxmlformats.org/drawingml/2006/main" prst="straightConnector1">
          <a:avLst/>
        </a:prstGeom>
        <a:ln xmlns:a="http://schemas.openxmlformats.org/drawingml/2006/main" w="3175">
          <a:prstDash val="lgDash"/>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0.28604</cdr:x>
      <cdr:y>0.19165</cdr:y>
    </cdr:from>
    <cdr:to>
      <cdr:x>0.34636</cdr:x>
      <cdr:y>0.43407</cdr:y>
    </cdr:to>
    <cdr:cxnSp macro="">
      <cdr:nvCxnSpPr>
        <cdr:cNvPr id="3" name="Straight Arrow Connector 2"/>
        <cdr:cNvCxnSpPr/>
      </cdr:nvCxnSpPr>
      <cdr:spPr bwMode="auto">
        <a:xfrm xmlns:a="http://schemas.openxmlformats.org/drawingml/2006/main" flipH="1" flipV="1">
          <a:off x="784669" y="481912"/>
          <a:ext cx="165462" cy="609600"/>
        </a:xfrm>
        <a:prstGeom xmlns:a="http://schemas.openxmlformats.org/drawingml/2006/main" prst="straightConnector1">
          <a:avLst/>
        </a:prstGeom>
        <a:solidFill xmlns:a="http://schemas.openxmlformats.org/drawingml/2006/main">
          <a:schemeClr val="accent1"/>
        </a:solidFill>
        <a:ln xmlns:a="http://schemas.openxmlformats.org/drawingml/2006/main" w="9525" cap="flat" cmpd="sng" algn="ctr">
          <a:solidFill>
            <a:schemeClr val="tx1"/>
          </a:solidFill>
          <a:prstDash val="solid"/>
          <a:round/>
          <a:headEnd type="none" w="med" len="med"/>
          <a:tailEnd type="arrow"/>
        </a:ln>
        <a:effectLst xmlns:a="http://schemas.openxmlformats.org/drawingml/2006/main"/>
      </cdr:spPr>
    </cdr:cxnSp>
  </cdr:relSizeAnchor>
</c:userShapes>
</file>

<file path=ppt/drawings/drawing4.xml><?xml version="1.0" encoding="utf-8"?>
<c:userShapes xmlns:c="http://schemas.openxmlformats.org/drawingml/2006/chart">
  <cdr:relSizeAnchor xmlns:cdr="http://schemas.openxmlformats.org/drawingml/2006/chartDrawing">
    <cdr:from>
      <cdr:x>0.89963</cdr:x>
      <cdr:y>0.08333</cdr:y>
    </cdr:from>
    <cdr:to>
      <cdr:x>0.93053</cdr:x>
      <cdr:y>0.18966</cdr:y>
    </cdr:to>
    <cdr:sp macro="" textlink="">
      <cdr:nvSpPr>
        <cdr:cNvPr id="2" name="Down Arrow 1"/>
        <cdr:cNvSpPr/>
      </cdr:nvSpPr>
      <cdr:spPr>
        <a:xfrm xmlns:a="http://schemas.openxmlformats.org/drawingml/2006/main" flipV="1">
          <a:off x="9243060" y="368300"/>
          <a:ext cx="317500" cy="469900"/>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0.86701</cdr:x>
      <cdr:y>0.20115</cdr:y>
    </cdr:from>
    <cdr:to>
      <cdr:x>0.96845</cdr:x>
      <cdr:y>0.29168</cdr:y>
    </cdr:to>
    <cdr:sp macro="" textlink="">
      <cdr:nvSpPr>
        <cdr:cNvPr id="3" name="TextBox 2"/>
        <cdr:cNvSpPr txBox="1"/>
      </cdr:nvSpPr>
      <cdr:spPr>
        <a:xfrm xmlns:a="http://schemas.openxmlformats.org/drawingml/2006/main">
          <a:off x="8907897" y="889000"/>
          <a:ext cx="1042272" cy="400110"/>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ctr"/>
          <a:r>
            <a:rPr lang="en-US" sz="2000" dirty="0" smtClean="0">
              <a:solidFill>
                <a:srgbClr val="00B050"/>
              </a:solidFill>
              <a:latin typeface="+mj-lt"/>
            </a:rPr>
            <a:t>10% LTE</a:t>
          </a:r>
        </a:p>
      </cdr:txBody>
    </cdr:sp>
  </cdr:relSizeAnchor>
  <cdr:relSizeAnchor xmlns:cdr="http://schemas.openxmlformats.org/drawingml/2006/chartDrawing">
    <cdr:from>
      <cdr:x>0.15775</cdr:x>
      <cdr:y>0.35345</cdr:y>
    </cdr:from>
    <cdr:to>
      <cdr:x>0.19101</cdr:x>
      <cdr:y>0.41612</cdr:y>
    </cdr:to>
    <cdr:sp macro="" textlink="">
      <cdr:nvSpPr>
        <cdr:cNvPr id="4" name="TextBox 3"/>
        <cdr:cNvSpPr txBox="1"/>
      </cdr:nvSpPr>
      <cdr:spPr>
        <a:xfrm xmlns:a="http://schemas.openxmlformats.org/drawingml/2006/main">
          <a:off x="1620746" y="1562100"/>
          <a:ext cx="341760" cy="276999"/>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ctr"/>
          <a:r>
            <a:rPr lang="en-US" sz="1200" dirty="0" smtClean="0">
              <a:solidFill>
                <a:schemeClr val="bg1"/>
              </a:solidFill>
              <a:latin typeface="+mj-lt"/>
            </a:rPr>
            <a:t>76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64752-79B7-43E1-A6F5-C16CE297D716}" type="datetimeFigureOut">
              <a:rPr lang="en-US" smtClean="0"/>
              <a:t>5/24/2018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0D3C2B-0D2C-4E61-A32F-D82A7A7A65AE}" type="slidenum">
              <a:rPr lang="en-US" smtClean="0"/>
              <a:t>‹#›</a:t>
            </a:fld>
            <a:endParaRPr lang="en-US"/>
          </a:p>
        </p:txBody>
      </p:sp>
    </p:spTree>
    <p:extLst>
      <p:ext uri="{BB962C8B-B14F-4D97-AF65-F5344CB8AC3E}">
        <p14:creationId xmlns:p14="http://schemas.microsoft.com/office/powerpoint/2010/main" val="3376717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930547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896203" fontAlgn="base">
              <a:spcBef>
                <a:spcPct val="30000"/>
              </a:spcBef>
              <a:spcAft>
                <a:spcPct val="0"/>
              </a:spcAft>
              <a:defRPr/>
            </a:pPr>
            <a:r>
              <a:rPr lang="en-US" i="1" dirty="0">
                <a:latin typeface="Arial" charset="0"/>
              </a:rPr>
              <a:t>Fiber dosages: standard -  corresponding to 20% residual strength ratio (ASTM C1609); enhanced - corresponding to 30% residual strength ratio (ASTM C1609); high – corresponding to 0.75 fibers volume fraction.</a:t>
            </a:r>
            <a:endParaRPr lang="en-US" dirty="0">
              <a:latin typeface="Arial" charset="0"/>
            </a:endParaRP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896203" fontAlgn="base">
              <a:spcBef>
                <a:spcPct val="30000"/>
              </a:spcBef>
              <a:spcAft>
                <a:spcPct val="0"/>
              </a:spcAft>
              <a:defRPr/>
            </a:pPr>
            <a:r>
              <a:rPr lang="en-US" i="1" dirty="0">
                <a:latin typeface="Arial" charset="0"/>
              </a:rPr>
              <a:t>Fiber dosages: standard -  corresponding to 20% residual strength ratio (ASTM C1609); enhanced - corresponding to 30% residual strength ratio (ASTM C1609); high – corresponding to 0.75 fibers volume fraction.</a:t>
            </a:r>
            <a:endParaRPr lang="en-US" dirty="0">
              <a:latin typeface="Arial" charset="0"/>
            </a:endParaRP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pPr defTabSz="896203" fontAlgn="base">
              <a:spcBef>
                <a:spcPct val="30000"/>
              </a:spcBef>
              <a:spcAft>
                <a:spcPct val="0"/>
              </a:spcAft>
              <a:defRPr/>
            </a:pPr>
            <a:r>
              <a:rPr lang="en-US" i="1" dirty="0">
                <a:latin typeface="Arial" charset="0"/>
              </a:rPr>
              <a:t>Fiber dosages: standard -  corresponding to 20% residual strength ratio (ASTM C1609); enhanced - corresponding to 30% residual strength ratio (ASTM C1609); high – corresponding to 0.75 fibers volume fraction.</a:t>
            </a:r>
            <a:endParaRPr lang="en-US" dirty="0">
              <a:latin typeface="Arial" charset="0"/>
            </a:endParaRP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896203" fontAlgn="base">
              <a:spcBef>
                <a:spcPct val="30000"/>
              </a:spcBef>
              <a:spcAft>
                <a:spcPct val="0"/>
              </a:spcAft>
              <a:defRPr/>
            </a:pPr>
            <a:r>
              <a:rPr lang="en-US" i="1" dirty="0">
                <a:latin typeface="Arial" charset="0"/>
              </a:rPr>
              <a:t>Fiber dosages: standard -  corresponding to 20% residual strength ratio (ASTM C1609); enhanced - corresponding to 30% residual strength ratio (ASTM C1609); high – corresponding to 0.75 fibers volume fraction.</a:t>
            </a:r>
            <a:endParaRPr lang="en-US" dirty="0">
              <a:latin typeface="Arial" charset="0"/>
            </a:endParaRPr>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896203" fontAlgn="base">
              <a:spcBef>
                <a:spcPct val="30000"/>
              </a:spcBef>
              <a:spcAft>
                <a:spcPct val="0"/>
              </a:spcAft>
              <a:defRPr/>
            </a:pPr>
            <a:r>
              <a:rPr lang="en-US" i="1" dirty="0">
                <a:latin typeface="Arial" charset="0"/>
              </a:rPr>
              <a:t>Fiber dosages: standard -  corresponding to 20% residual strength ratio (ASTM C1609); enhanced - corresponding to 30% residual strength ratio (ASTM C1609); high – corresponding to 0.75 fibers volume fraction.</a:t>
            </a:r>
            <a:endParaRPr lang="en-US" dirty="0">
              <a:latin typeface="Arial" charset="0"/>
            </a:endParaRPr>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896203" fontAlgn="base">
              <a:spcBef>
                <a:spcPct val="30000"/>
              </a:spcBef>
              <a:spcAft>
                <a:spcPct val="0"/>
              </a:spcAft>
              <a:defRPr/>
            </a:pPr>
            <a:r>
              <a:rPr lang="en-US" i="1" dirty="0">
                <a:latin typeface="Arial" charset="0"/>
              </a:rPr>
              <a:t>Fiber dosages: standard -  corresponding to 20% residual strength ratio (ASTM C1609); enhanced - corresponding to 30% residual strength ratio (ASTM C1609); high – corresponding to 0.75 fibers volume fraction.</a:t>
            </a:r>
            <a:endParaRPr lang="en-US" dirty="0">
              <a:latin typeface="Arial" charset="0"/>
            </a:endParaRP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C9D88-D561-4A4C-B826-761CB7D1D67F}" type="slidenum">
              <a:rPr lang="en-US" smtClean="0"/>
              <a:t>41</a:t>
            </a:fld>
            <a:endParaRPr lang="en-US"/>
          </a:p>
        </p:txBody>
      </p:sp>
    </p:spTree>
    <p:extLst>
      <p:ext uri="{BB962C8B-B14F-4D97-AF65-F5344CB8AC3E}">
        <p14:creationId xmlns:p14="http://schemas.microsoft.com/office/powerpoint/2010/main" val="70536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Introduction of thin</a:t>
            </a:r>
            <a:r>
              <a:rPr lang="en-US" baseline="0" dirty="0"/>
              <a:t> concrete overlays. Importance of bonding and load transfer.</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Introduction of thin</a:t>
            </a:r>
            <a:r>
              <a:rPr lang="en-US" baseline="0" dirty="0"/>
              <a:t> concrete overlays. Importance of bonding and load transfer.</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Generally, LTE will be low at low temperature because of a wider</a:t>
            </a:r>
            <a:r>
              <a:rPr lang="en-US" baseline="0" dirty="0"/>
              <a:t> crack width. We can observe this kind of trend in Cells 94 and 95. We do not see this trend in Cell 95, which had structural fiber. It appeared that structural fiber helped in transferring load in low temperature. So, we can say structural fiber contributed in Cell 95. It may be noted that as much as 25 </a:t>
            </a:r>
            <a:r>
              <a:rPr lang="en-US" baseline="0" dirty="0" err="1"/>
              <a:t>lb</a:t>
            </a:r>
            <a:r>
              <a:rPr lang="en-US" baseline="0" dirty="0"/>
              <a:t>/cy fiber was added in the concrete.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CB1D97-6C5F-4F61-A044-A8401EA77418}"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1727200" y="2057400"/>
            <a:ext cx="8839200" cy="160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Picture Placeholder 9"/>
          <p:cNvSpPr>
            <a:spLocks noGrp="1"/>
          </p:cNvSpPr>
          <p:nvPr>
            <p:ph type="pic" sz="quarter" idx="14"/>
          </p:nvPr>
        </p:nvSpPr>
        <p:spPr>
          <a:xfrm>
            <a:off x="203200" y="152400"/>
            <a:ext cx="4368800" cy="1524000"/>
          </a:xfrm>
        </p:spPr>
        <p:txBody>
          <a:bodyPr/>
          <a:lstStyle/>
          <a:p>
            <a:endParaRPr lang="en-US" dirty="0"/>
          </a:p>
        </p:txBody>
      </p:sp>
      <p:sp>
        <p:nvSpPr>
          <p:cNvPr id="13" name="Picture Placeholder 12"/>
          <p:cNvSpPr>
            <a:spLocks noGrp="1"/>
          </p:cNvSpPr>
          <p:nvPr>
            <p:ph type="pic" sz="quarter" idx="15"/>
          </p:nvPr>
        </p:nvSpPr>
        <p:spPr>
          <a:xfrm>
            <a:off x="4165600" y="6096000"/>
            <a:ext cx="7721600" cy="609600"/>
          </a:xfrm>
        </p:spPr>
        <p:txBody>
          <a:bodyPr/>
          <a:lstStyle/>
          <a:p>
            <a:endParaRPr lang="en-US"/>
          </a:p>
        </p:txBody>
      </p:sp>
    </p:spTree>
    <p:extLst>
      <p:ext uri="{BB962C8B-B14F-4D97-AF65-F5344CB8AC3E}">
        <p14:creationId xmlns:p14="http://schemas.microsoft.com/office/powerpoint/2010/main" val="1099071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CB1D97-6C5F-4F61-A044-A8401EA77418}"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4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CB1D97-6C5F-4F61-A044-A8401EA77418}"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908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81EBA4-04E4-4910-AB82-DC9710F83B9D}" type="datetimeFigureOut">
              <a:rPr lang="en-US" smtClean="0"/>
              <a:t>5/24/2018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D09A0-7E40-4B97-A1E6-224F519BD5A8}" type="slidenum">
              <a:rPr lang="en-US" smtClean="0"/>
              <a:t>‹#›</a:t>
            </a:fld>
            <a:endParaRPr lang="en-US"/>
          </a:p>
        </p:txBody>
      </p:sp>
    </p:spTree>
    <p:extLst>
      <p:ext uri="{BB962C8B-B14F-4D97-AF65-F5344CB8AC3E}">
        <p14:creationId xmlns:p14="http://schemas.microsoft.com/office/powerpoint/2010/main" val="371258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hasCustomPrompt="1"/>
          </p:nvPr>
        </p:nvSpPr>
        <p:spPr/>
        <p:txBody>
          <a:bodyPr/>
          <a:lstStyle>
            <a:lvl1pPr>
              <a:defRPr/>
            </a:lvl1pPr>
          </a:lstStyle>
          <a:p>
            <a:pPr lvl="0"/>
            <a:r>
              <a:rPr lang="en-US" dirty="0" err="1" smtClean="0"/>
              <a:t>hjgjghjj</a:t>
            </a:r>
            <a:endParaRPr lang="en-US" dirty="0"/>
          </a:p>
        </p:txBody>
      </p:sp>
      <p:sp>
        <p:nvSpPr>
          <p:cNvPr id="4" name="Date Placeholder 3"/>
          <p:cNvSpPr>
            <a:spLocks noGrp="1"/>
          </p:cNvSpPr>
          <p:nvPr>
            <p:ph type="dt" sz="half" idx="10"/>
          </p:nvPr>
        </p:nvSpPr>
        <p:spPr/>
        <p:txBody>
          <a:bodyPr/>
          <a:lstStyle/>
          <a:p>
            <a:fld id="{5DCB1D97-6C5F-4F61-A044-A8401EA77418}"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37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CB1D97-6C5F-4F61-A044-A8401EA77418}"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88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CB1D97-6C5F-4F61-A044-A8401EA77418}" type="datetimeFigureOut">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121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CB1D97-6C5F-4F61-A044-A8401EA77418}" type="datetimeFigureOut">
              <a:rPr lang="en-US" smtClean="0">
                <a:solidFill>
                  <a:prstClr val="black">
                    <a:tint val="75000"/>
                  </a:prstClr>
                </a:solidFill>
              </a:rPr>
              <a:pPr/>
              <a:t>5/24/2018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365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CB1D97-6C5F-4F61-A044-A8401EA77418}" type="datetimeFigureOut">
              <a:rPr lang="en-US" smtClean="0">
                <a:solidFill>
                  <a:prstClr val="black">
                    <a:tint val="75000"/>
                  </a:prstClr>
                </a:solidFill>
              </a:rPr>
              <a:pPr/>
              <a:t>5/24/2018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874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CB1D97-6C5F-4F61-A044-A8401EA77418}" type="datetimeFigureOut">
              <a:rPr lang="en-US" smtClean="0">
                <a:solidFill>
                  <a:prstClr val="black">
                    <a:tint val="75000"/>
                  </a:prstClr>
                </a:solidFill>
              </a:rPr>
              <a:pPr/>
              <a:t>5/24/2018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615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CB1D97-6C5F-4F61-A044-A8401EA77418}" type="datetimeFigureOut">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101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CB1D97-6C5F-4F61-A044-A8401EA77418}" type="datetimeFigureOut">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219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CB1D97-6C5F-4F61-A044-A8401EA77418}"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162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chart" Target="../charts/chart9.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tmp"/><Relationship Id="rId5" Type="http://schemas.openxmlformats.org/officeDocument/2006/relationships/image" Target="../media/image36.tmp"/><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hart" Target="../charts/chart1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chart" Target="../charts/chart1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chart" Target="../charts/chart14.xml"/><Relationship Id="rId5" Type="http://schemas.openxmlformats.org/officeDocument/2006/relationships/chart" Target="../charts/chart13.xml"/><Relationship Id="rId10" Type="http://schemas.openxmlformats.org/officeDocument/2006/relationships/image" Target="../media/image42.png"/><Relationship Id="rId4" Type="http://schemas.openxmlformats.org/officeDocument/2006/relationships/image" Target="../media/image5.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chart" Target="../charts/chart16.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0.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chart" Target="../charts/chart24.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chart" Target="../charts/chart29.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chart" Target="../charts/chart31.xml"/><Relationship Id="rId4" Type="http://schemas.openxmlformats.org/officeDocument/2006/relationships/chart" Target="../charts/chart30.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41.xml.rels><?xml version="1.0" encoding="UTF-8" standalone="yes"?>
<Relationships xmlns="http://schemas.openxmlformats.org/package/2006/relationships"><Relationship Id="rId13" Type="http://schemas.openxmlformats.org/officeDocument/2006/relationships/image" Target="../media/image70.jpeg"/><Relationship Id="rId18" Type="http://schemas.openxmlformats.org/officeDocument/2006/relationships/image" Target="../media/image75.png"/><Relationship Id="rId26" Type="http://schemas.openxmlformats.org/officeDocument/2006/relationships/image" Target="../media/image83.png"/><Relationship Id="rId39" Type="http://schemas.openxmlformats.org/officeDocument/2006/relationships/image" Target="../media/image96.jpeg"/><Relationship Id="rId3" Type="http://schemas.openxmlformats.org/officeDocument/2006/relationships/image" Target="../media/image60.jpeg"/><Relationship Id="rId21" Type="http://schemas.openxmlformats.org/officeDocument/2006/relationships/image" Target="../media/image78.png"/><Relationship Id="rId34" Type="http://schemas.openxmlformats.org/officeDocument/2006/relationships/image" Target="../media/image91.jpg"/><Relationship Id="rId42" Type="http://schemas.openxmlformats.org/officeDocument/2006/relationships/image" Target="../media/image99.jpeg"/><Relationship Id="rId47" Type="http://schemas.openxmlformats.org/officeDocument/2006/relationships/image" Target="../media/image104.jpeg"/><Relationship Id="rId50" Type="http://schemas.openxmlformats.org/officeDocument/2006/relationships/image" Target="../media/image107.png"/><Relationship Id="rId7" Type="http://schemas.openxmlformats.org/officeDocument/2006/relationships/image" Target="../media/image64.png"/><Relationship Id="rId12" Type="http://schemas.openxmlformats.org/officeDocument/2006/relationships/image" Target="../media/image69.jpeg"/><Relationship Id="rId17" Type="http://schemas.openxmlformats.org/officeDocument/2006/relationships/image" Target="../media/image74.png"/><Relationship Id="rId25" Type="http://schemas.openxmlformats.org/officeDocument/2006/relationships/image" Target="../media/image82.jpeg"/><Relationship Id="rId33" Type="http://schemas.openxmlformats.org/officeDocument/2006/relationships/image" Target="../media/image90.jpeg"/><Relationship Id="rId38" Type="http://schemas.openxmlformats.org/officeDocument/2006/relationships/image" Target="../media/image95.jpeg"/><Relationship Id="rId46" Type="http://schemas.openxmlformats.org/officeDocument/2006/relationships/image" Target="../media/image103.jpeg"/><Relationship Id="rId2" Type="http://schemas.openxmlformats.org/officeDocument/2006/relationships/notesSlide" Target="../notesSlides/notesSlide39.xml"/><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41" Type="http://schemas.openxmlformats.org/officeDocument/2006/relationships/image" Target="../media/image98.jpeg"/><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32" Type="http://schemas.openxmlformats.org/officeDocument/2006/relationships/image" Target="../media/image89.jpg"/><Relationship Id="rId37" Type="http://schemas.openxmlformats.org/officeDocument/2006/relationships/image" Target="../media/image94.png"/><Relationship Id="rId40" Type="http://schemas.openxmlformats.org/officeDocument/2006/relationships/image" Target="../media/image97.jpeg"/><Relationship Id="rId45" Type="http://schemas.openxmlformats.org/officeDocument/2006/relationships/image" Target="../media/image102.png"/><Relationship Id="rId5" Type="http://schemas.openxmlformats.org/officeDocument/2006/relationships/image" Target="../media/image62.jpeg"/><Relationship Id="rId15" Type="http://schemas.openxmlformats.org/officeDocument/2006/relationships/image" Target="../media/image72.png"/><Relationship Id="rId23" Type="http://schemas.openxmlformats.org/officeDocument/2006/relationships/image" Target="../media/image80.jpeg"/><Relationship Id="rId28" Type="http://schemas.openxmlformats.org/officeDocument/2006/relationships/image" Target="../media/image85.png"/><Relationship Id="rId36" Type="http://schemas.openxmlformats.org/officeDocument/2006/relationships/image" Target="../media/image93.jpg"/><Relationship Id="rId49" Type="http://schemas.openxmlformats.org/officeDocument/2006/relationships/image" Target="../media/image106.png"/><Relationship Id="rId10" Type="http://schemas.openxmlformats.org/officeDocument/2006/relationships/image" Target="../media/image67.png"/><Relationship Id="rId19" Type="http://schemas.openxmlformats.org/officeDocument/2006/relationships/image" Target="../media/image76.png"/><Relationship Id="rId31" Type="http://schemas.openxmlformats.org/officeDocument/2006/relationships/image" Target="../media/image88.png"/><Relationship Id="rId44" Type="http://schemas.openxmlformats.org/officeDocument/2006/relationships/image" Target="../media/image101.jpeg"/><Relationship Id="rId52" Type="http://schemas.openxmlformats.org/officeDocument/2006/relationships/image" Target="../media/image109.jpg"/><Relationship Id="rId4" Type="http://schemas.openxmlformats.org/officeDocument/2006/relationships/image" Target="../media/image61.jpeg"/><Relationship Id="rId9" Type="http://schemas.openxmlformats.org/officeDocument/2006/relationships/image" Target="../media/image66.png"/><Relationship Id="rId14" Type="http://schemas.openxmlformats.org/officeDocument/2006/relationships/image" Target="../media/image71.jpeg"/><Relationship Id="rId22" Type="http://schemas.openxmlformats.org/officeDocument/2006/relationships/image" Target="../media/image79.png"/><Relationship Id="rId27" Type="http://schemas.openxmlformats.org/officeDocument/2006/relationships/image" Target="../media/image84.jpg"/><Relationship Id="rId30" Type="http://schemas.openxmlformats.org/officeDocument/2006/relationships/image" Target="../media/image87.png"/><Relationship Id="rId35" Type="http://schemas.openxmlformats.org/officeDocument/2006/relationships/image" Target="../media/image92.jpeg"/><Relationship Id="rId43" Type="http://schemas.openxmlformats.org/officeDocument/2006/relationships/image" Target="../media/image100.jpeg"/><Relationship Id="rId48" Type="http://schemas.openxmlformats.org/officeDocument/2006/relationships/image" Target="../media/image105.jpeg"/><Relationship Id="rId8" Type="http://schemas.openxmlformats.org/officeDocument/2006/relationships/image" Target="../media/image65.png"/><Relationship Id="rId51" Type="http://schemas.openxmlformats.org/officeDocument/2006/relationships/image" Target="../media/image108.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85546"/>
            <a:ext cx="4715691" cy="1713568"/>
          </a:xfrm>
        </p:spPr>
        <p:txBody>
          <a:bodyPr>
            <a:noAutofit/>
          </a:bodyPr>
          <a:lstStyle/>
          <a:p>
            <a:r>
              <a:rPr lang="en-US" sz="3200" b="1" dirty="0" smtClean="0">
                <a:solidFill>
                  <a:schemeClr val="bg1"/>
                </a:solidFill>
              </a:rPr>
              <a:t>2018 Pavement Workshop</a:t>
            </a:r>
            <a:r>
              <a:rPr lang="en-US" sz="3600" b="1" dirty="0" smtClean="0">
                <a:solidFill>
                  <a:schemeClr val="bg1"/>
                </a:solidFill>
              </a:rPr>
              <a:t/>
            </a:r>
            <a:br>
              <a:rPr lang="en-US" sz="3600" b="1" dirty="0" smtClean="0">
                <a:solidFill>
                  <a:schemeClr val="bg1"/>
                </a:solidFill>
              </a:rPr>
            </a:br>
            <a:r>
              <a:rPr lang="en-US" sz="2800" b="1" dirty="0" smtClean="0">
                <a:solidFill>
                  <a:schemeClr val="bg1"/>
                </a:solidFill>
              </a:rPr>
              <a:t>May 23-24, 2018</a:t>
            </a:r>
            <a:endParaRPr lang="en-US" sz="2800" b="1" dirty="0">
              <a:solidFill>
                <a:schemeClr val="bg1"/>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1</a:t>
            </a:fld>
            <a:endParaRPr lang="en-US" dirty="0">
              <a:solidFill>
                <a:prstClr val="black">
                  <a:tint val="75000"/>
                </a:prstClr>
              </a:solidFill>
            </a:endParaRPr>
          </a:p>
        </p:txBody>
      </p:sp>
      <p:pic>
        <p:nvPicPr>
          <p:cNvPr id="9" name="Picture 8"/>
          <p:cNvPicPr>
            <a:picLocks noChangeAspect="1"/>
          </p:cNvPicPr>
          <p:nvPr/>
        </p:nvPicPr>
        <p:blipFill>
          <a:blip r:embed="rId2"/>
          <a:stretch>
            <a:fillRect/>
          </a:stretch>
        </p:blipFill>
        <p:spPr>
          <a:xfrm>
            <a:off x="1055817" y="490106"/>
            <a:ext cx="2667000" cy="1335088"/>
          </a:xfrm>
          <a:prstGeom prst="rect">
            <a:avLst/>
          </a:prstGeom>
          <a:ln>
            <a:noFill/>
          </a:ln>
          <a:effectLst>
            <a:outerShdw blurRad="50800" dist="38100" dir="2700000" algn="tl" rotWithShape="0">
              <a:prstClr val="black">
                <a:alpha val="40000"/>
              </a:prstClr>
            </a:outerShdw>
          </a:effectLst>
        </p:spPr>
      </p:pic>
      <p:pic>
        <p:nvPicPr>
          <p:cNvPr id="1026" name="Picture 2" descr="Current NRRA Agency Member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5435" y="3018868"/>
            <a:ext cx="3927764" cy="248342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876394" y="1585546"/>
            <a:ext cx="7119257" cy="21995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C000"/>
                </a:solidFill>
              </a:rPr>
              <a:t>Evaluation of the Benefits From Structural Fibers in Thin Concrete Pavements </a:t>
            </a:r>
            <a:endParaRPr lang="en-US" sz="4000" b="1" dirty="0" smtClean="0">
              <a:solidFill>
                <a:srgbClr val="FFC000"/>
              </a:solidFill>
            </a:endParaRPr>
          </a:p>
          <a:p>
            <a:endParaRPr lang="en-US" sz="4000" b="1" dirty="0">
              <a:solidFill>
                <a:srgbClr val="FFC000"/>
              </a:solidFill>
            </a:endParaRPr>
          </a:p>
          <a:p>
            <a:endParaRPr lang="en-US" sz="2800" b="1" dirty="0" smtClean="0">
              <a:solidFill>
                <a:srgbClr val="FFC000"/>
              </a:solidFill>
            </a:endParaRPr>
          </a:p>
          <a:p>
            <a:r>
              <a:rPr lang="en-US" sz="2800" b="1" dirty="0" smtClean="0">
                <a:solidFill>
                  <a:srgbClr val="FFC000"/>
                </a:solidFill>
              </a:rPr>
              <a:t>Manik Barman</a:t>
            </a:r>
          </a:p>
          <a:p>
            <a:r>
              <a:rPr lang="en-US" sz="2800" b="1" dirty="0" smtClean="0">
                <a:solidFill>
                  <a:srgbClr val="FFC000"/>
                </a:solidFill>
              </a:rPr>
              <a:t>Assistant Professor, </a:t>
            </a:r>
            <a:r>
              <a:rPr lang="en-US" sz="2800" b="1" dirty="0" err="1" smtClean="0">
                <a:solidFill>
                  <a:srgbClr val="FFC000"/>
                </a:solidFill>
              </a:rPr>
              <a:t>UMD</a:t>
            </a:r>
            <a:endParaRPr lang="en-US" sz="2800" b="1" dirty="0">
              <a:solidFill>
                <a:srgbClr val="FFC000"/>
              </a:solidFill>
            </a:endParaRPr>
          </a:p>
        </p:txBody>
      </p:sp>
      <p:sp>
        <p:nvSpPr>
          <p:cNvPr id="3" name="TextBox 2"/>
          <p:cNvSpPr txBox="1"/>
          <p:nvPr/>
        </p:nvSpPr>
        <p:spPr>
          <a:xfrm>
            <a:off x="651628" y="5435656"/>
            <a:ext cx="3234925" cy="461665"/>
          </a:xfrm>
          <a:prstGeom prst="rect">
            <a:avLst/>
          </a:prstGeom>
          <a:noFill/>
        </p:spPr>
        <p:txBody>
          <a:bodyPr wrap="none" rtlCol="0">
            <a:spAutoFit/>
          </a:bodyPr>
          <a:lstStyle/>
          <a:p>
            <a:pPr algn="ctr"/>
            <a:r>
              <a:rPr lang="en-US" sz="2400" dirty="0" smtClean="0">
                <a:solidFill>
                  <a:schemeClr val="bg1"/>
                </a:solidFill>
                <a:latin typeface="+mj-lt"/>
              </a:rPr>
              <a:t>+ 46 Associate Members</a:t>
            </a:r>
          </a:p>
        </p:txBody>
      </p:sp>
    </p:spTree>
    <p:extLst>
      <p:ext uri="{BB962C8B-B14F-4D97-AF65-F5344CB8AC3E}">
        <p14:creationId xmlns:p14="http://schemas.microsoft.com/office/powerpoint/2010/main" val="37917871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10</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514284" y="713364"/>
            <a:ext cx="2008755" cy="461665"/>
          </a:xfrm>
          <a:prstGeom prst="rect">
            <a:avLst/>
          </a:prstGeom>
          <a:noFill/>
        </p:spPr>
        <p:txBody>
          <a:bodyPr wrap="none" rtlCol="0">
            <a:spAutoFit/>
          </a:bodyPr>
          <a:lstStyle/>
          <a:p>
            <a:r>
              <a:rPr lang="en-US" sz="2400" dirty="0">
                <a:solidFill>
                  <a:srgbClr val="FFC000"/>
                </a:solidFill>
              </a:rPr>
              <a:t>South Carolina</a:t>
            </a:r>
          </a:p>
        </p:txBody>
      </p:sp>
      <p:pic>
        <p:nvPicPr>
          <p:cNvPr id="15" name="Picture 14" descr="C:\Users\UMD PAVE RESEARCH\AppData\Local\Microsoft\Windows\INetCacheContent.Word\DSC04311.jpg"/>
          <p:cNvPicPr/>
          <p:nvPr/>
        </p:nvPicPr>
        <p:blipFill rotWithShape="1">
          <a:blip r:embed="rId5" cstate="print">
            <a:extLst>
              <a:ext uri="{28A0092B-C50C-407E-A947-70E740481C1C}">
                <a14:useLocalDpi xmlns:a14="http://schemas.microsoft.com/office/drawing/2010/main" val="0"/>
              </a:ext>
            </a:extLst>
          </a:blip>
          <a:srcRect l="6836" t="8093"/>
          <a:stretch/>
        </p:blipFill>
        <p:spPr bwMode="auto">
          <a:xfrm>
            <a:off x="853440" y="1524002"/>
            <a:ext cx="5039360" cy="2895599"/>
          </a:xfrm>
          <a:prstGeom prst="rect">
            <a:avLst/>
          </a:prstGeom>
          <a:noFill/>
          <a:ln>
            <a:noFill/>
          </a:ln>
          <a:extLst>
            <a:ext uri="{53640926-AAD7-44D8-BBD7-CCE9431645EC}">
              <a14:shadowObscured xmlns:a14="http://schemas.microsoft.com/office/drawing/2010/main"/>
            </a:ext>
          </a:extLst>
        </p:spPr>
      </p:pic>
      <p:pic>
        <p:nvPicPr>
          <p:cNvPr id="16" name="Picture 15"/>
          <p:cNvPicPr/>
          <p:nvPr/>
        </p:nvPicPr>
        <p:blipFill>
          <a:blip r:embed="rId6">
            <a:extLst>
              <a:ext uri="{28A0092B-C50C-407E-A947-70E740481C1C}">
                <a14:useLocalDpi xmlns:a14="http://schemas.microsoft.com/office/drawing/2010/main" val="0"/>
              </a:ext>
            </a:extLst>
          </a:blip>
          <a:stretch>
            <a:fillRect/>
          </a:stretch>
        </p:blipFill>
        <p:spPr>
          <a:xfrm>
            <a:off x="4673600" y="3200402"/>
            <a:ext cx="7156027" cy="2901315"/>
          </a:xfrm>
          <a:prstGeom prst="rect">
            <a:avLst/>
          </a:prstGeom>
        </p:spPr>
      </p:pic>
      <p:sp>
        <p:nvSpPr>
          <p:cNvPr id="9" name="TextBox 8"/>
          <p:cNvSpPr txBox="1"/>
          <p:nvPr/>
        </p:nvSpPr>
        <p:spPr>
          <a:xfrm>
            <a:off x="514285" y="4965702"/>
            <a:ext cx="2880469" cy="646331"/>
          </a:xfrm>
          <a:prstGeom prst="rect">
            <a:avLst/>
          </a:prstGeom>
          <a:noFill/>
        </p:spPr>
        <p:txBody>
          <a:bodyPr wrap="none" rtlCol="0">
            <a:spAutoFit/>
          </a:bodyPr>
          <a:lstStyle/>
          <a:p>
            <a:r>
              <a:rPr lang="en-US" dirty="0">
                <a:solidFill>
                  <a:srgbClr val="FFC000"/>
                </a:solidFill>
              </a:rPr>
              <a:t>Fibers holding shattered slab</a:t>
            </a:r>
          </a:p>
          <a:p>
            <a:r>
              <a:rPr lang="en-US" dirty="0">
                <a:solidFill>
                  <a:srgbClr val="FFC000"/>
                </a:solidFill>
              </a:rPr>
              <a:t>pieces</a:t>
            </a:r>
          </a:p>
        </p:txBody>
      </p:sp>
      <p:cxnSp>
        <p:nvCxnSpPr>
          <p:cNvPr id="11" name="Straight Arrow Connector 10"/>
          <p:cNvCxnSpPr>
            <a:stCxn id="9" idx="0"/>
          </p:cNvCxnSpPr>
          <p:nvPr/>
        </p:nvCxnSpPr>
        <p:spPr bwMode="auto">
          <a:xfrm flipV="1">
            <a:off x="1954520" y="3822702"/>
            <a:ext cx="1362674" cy="1143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sz="3600" b="1" dirty="0">
                <a:solidFill>
                  <a:srgbClr val="C00000"/>
                </a:solidFill>
              </a:rPr>
              <a:t>Examples of Performance Benefits</a:t>
            </a:r>
            <a:endParaRPr lang="en-US" sz="3600" b="1" kern="0" dirty="0">
              <a:solidFill>
                <a:srgbClr val="C00000"/>
              </a:solidFill>
            </a:endParaRPr>
          </a:p>
        </p:txBody>
      </p:sp>
    </p:spTree>
    <p:extLst>
      <p:ext uri="{BB962C8B-B14F-4D97-AF65-F5344CB8AC3E}">
        <p14:creationId xmlns:p14="http://schemas.microsoft.com/office/powerpoint/2010/main" val="306060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11</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514285" y="887372"/>
            <a:ext cx="1260281" cy="461665"/>
          </a:xfrm>
          <a:prstGeom prst="rect">
            <a:avLst/>
          </a:prstGeom>
          <a:noFill/>
        </p:spPr>
        <p:txBody>
          <a:bodyPr wrap="none" rtlCol="0">
            <a:spAutoFit/>
          </a:bodyPr>
          <a:lstStyle/>
          <a:p>
            <a:r>
              <a:rPr lang="en-US" sz="2400" dirty="0">
                <a:solidFill>
                  <a:srgbClr val="FFC000"/>
                </a:solidFill>
              </a:rPr>
              <a:t>Missouri</a:t>
            </a:r>
          </a:p>
        </p:txBody>
      </p:sp>
      <p:sp>
        <p:nvSpPr>
          <p:cNvPr id="10" name="Rectangle 9">
            <a:extLst>
              <a:ext uri="{FF2B5EF4-FFF2-40B4-BE49-F238E27FC236}">
                <a16:creationId xmlns="" xmlns:a16="http://schemas.microsoft.com/office/drawing/2014/main" id="{2D602931-2044-4FA4-AE18-EF71A9BFB88F}"/>
              </a:ext>
            </a:extLst>
          </p:cNvPr>
          <p:cNvSpPr/>
          <p:nvPr/>
        </p:nvSpPr>
        <p:spPr>
          <a:xfrm>
            <a:off x="323611" y="1398544"/>
            <a:ext cx="4756389" cy="3000821"/>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smtClean="0">
                <a:latin typeface="Arial" panose="020B0604020202020204" pitchFamily="34" charset="0"/>
                <a:cs typeface="Arial" panose="020B0604020202020204" pitchFamily="34" charset="0"/>
              </a:rPr>
              <a:t>Fibers </a:t>
            </a:r>
            <a:r>
              <a:rPr lang="en-US" dirty="0">
                <a:solidFill>
                  <a:schemeClr val="accent6">
                    <a:lumMod val="75000"/>
                  </a:schemeClr>
                </a:solidFill>
                <a:latin typeface="Arial" panose="020B0604020202020204" pitchFamily="34" charset="0"/>
                <a:cs typeface="Arial" panose="020B0604020202020204" pitchFamily="34" charset="0"/>
              </a:rPr>
              <a:t>did not reduce panel cracking but did reduce crack widths and joint degradation</a:t>
            </a:r>
            <a:r>
              <a:rPr lang="en-US" dirty="0">
                <a:latin typeface="Arial" panose="020B0604020202020204" pitchFamily="34" charset="0"/>
                <a:cs typeface="Arial" panose="020B0604020202020204" pitchFamily="34" charset="0"/>
              </a:rPr>
              <a:t>. </a:t>
            </a:r>
            <a:r>
              <a:rPr lang="en-US" dirty="0">
                <a:solidFill>
                  <a:schemeClr val="accent6">
                    <a:lumMod val="75000"/>
                  </a:schemeClr>
                </a:solidFill>
                <a:latin typeface="Arial" panose="020B0604020202020204" pitchFamily="34" charset="0"/>
                <a:cs typeface="Arial" panose="020B0604020202020204" pitchFamily="34" charset="0"/>
              </a:rPr>
              <a:t>No faulting </a:t>
            </a:r>
            <a:r>
              <a:rPr lang="en-US" dirty="0">
                <a:latin typeface="Arial" panose="020B0604020202020204" pitchFamily="34" charset="0"/>
                <a:cs typeface="Arial" panose="020B0604020202020204" pitchFamily="34" charset="0"/>
              </a:rPr>
              <a:t>was observed on this project and may be related to the use of fibers</a:t>
            </a:r>
            <a:r>
              <a:rPr lang="en-US" dirty="0" smtClean="0">
                <a:latin typeface="Arial" panose="020B0604020202020204" pitchFamily="34" charset="0"/>
                <a:cs typeface="Arial" panose="020B0604020202020204" pitchFamily="34" charset="0"/>
              </a:rPr>
              <a:t>.</a:t>
            </a:r>
          </a:p>
          <a:p>
            <a:pPr>
              <a:lnSpc>
                <a:spcPct val="150000"/>
              </a:lnSpc>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US" dirty="0" smtClean="0">
                <a:solidFill>
                  <a:srgbClr val="FF0000"/>
                </a:solidFill>
                <a:latin typeface="Arial" panose="020B0604020202020204" pitchFamily="34" charset="0"/>
                <a:cs typeface="Arial" panose="020B0604020202020204" pitchFamily="34" charset="0"/>
              </a:rPr>
              <a:t>-- John Donahue</a:t>
            </a:r>
            <a:endParaRPr lang="en-US" dirty="0">
              <a:solidFill>
                <a:srgbClr val="FF0000"/>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C7BDBE0A-138F-4F99-992E-0897F7523860}"/>
              </a:ext>
            </a:extLst>
          </p:cNvPr>
          <p:cNvPicPr>
            <a:picLocks noChangeAspect="1"/>
          </p:cNvPicPr>
          <p:nvPr/>
        </p:nvPicPr>
        <p:blipFill>
          <a:blip r:embed="rId5"/>
          <a:stretch>
            <a:fillRect/>
          </a:stretch>
        </p:blipFill>
        <p:spPr>
          <a:xfrm>
            <a:off x="5603397" y="1072038"/>
            <a:ext cx="6275917" cy="4667250"/>
          </a:xfrm>
          <a:prstGeom prst="rect">
            <a:avLst/>
          </a:prstGeom>
        </p:spPr>
      </p:pic>
      <p:sp>
        <p:nvSpPr>
          <p:cNvPr id="15" name="TextBox 14">
            <a:extLst>
              <a:ext uri="{FF2B5EF4-FFF2-40B4-BE49-F238E27FC236}">
                <a16:creationId xmlns="" xmlns:a16="http://schemas.microsoft.com/office/drawing/2014/main" id="{81B13D47-960B-46D0-B2C9-1F62BDDEA02C}"/>
              </a:ext>
            </a:extLst>
          </p:cNvPr>
          <p:cNvSpPr txBox="1"/>
          <p:nvPr/>
        </p:nvSpPr>
        <p:spPr>
          <a:xfrm>
            <a:off x="7958667" y="5201165"/>
            <a:ext cx="3471333" cy="369332"/>
          </a:xfrm>
          <a:prstGeom prst="rect">
            <a:avLst/>
          </a:prstGeom>
          <a:noFill/>
        </p:spPr>
        <p:txBody>
          <a:bodyPr wrap="square" rtlCol="0">
            <a:spAutoFit/>
          </a:bodyPr>
          <a:lstStyle/>
          <a:p>
            <a:r>
              <a:rPr lang="en-US" dirty="0">
                <a:highlight>
                  <a:srgbClr val="FFFF00"/>
                </a:highlight>
              </a:rPr>
              <a:t>September, 2015</a:t>
            </a:r>
          </a:p>
        </p:txBody>
      </p:sp>
      <p:sp>
        <p:nvSpPr>
          <p:cNvPr id="13"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sz="3600" b="1" dirty="0">
                <a:solidFill>
                  <a:srgbClr val="C00000"/>
                </a:solidFill>
              </a:rPr>
              <a:t>Examples of Performance Benefits</a:t>
            </a:r>
            <a:endParaRPr lang="en-US" sz="3600" b="1" kern="0" dirty="0">
              <a:solidFill>
                <a:srgbClr val="C00000"/>
              </a:solidFill>
            </a:endParaRPr>
          </a:p>
        </p:txBody>
      </p:sp>
    </p:spTree>
    <p:extLst>
      <p:ext uri="{BB962C8B-B14F-4D97-AF65-F5344CB8AC3E}">
        <p14:creationId xmlns:p14="http://schemas.microsoft.com/office/powerpoint/2010/main" val="499152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12</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400" b="1" dirty="0">
                <a:solidFill>
                  <a:srgbClr val="C00000"/>
                </a:solidFill>
              </a:rPr>
              <a:t>General Performance Summary</a:t>
            </a:r>
            <a:endParaRPr lang="en-US" sz="3400" b="1" kern="0" dirty="0">
              <a:solidFill>
                <a:srgbClr val="C0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857881708"/>
              </p:ext>
            </p:extLst>
          </p:nvPr>
        </p:nvGraphicFramePr>
        <p:xfrm>
          <a:off x="423332" y="892684"/>
          <a:ext cx="11245503" cy="5180570"/>
        </p:xfrm>
        <a:graphic>
          <a:graphicData uri="http://schemas.openxmlformats.org/drawingml/2006/table">
            <a:tbl>
              <a:tblPr firstRow="1" firstCol="1" bandRow="1">
                <a:tableStyleId>{5C22544A-7EE6-4342-B048-85BDC9FD1C3A}</a:tableStyleId>
              </a:tblPr>
              <a:tblGrid>
                <a:gridCol w="1653753">
                  <a:extLst>
                    <a:ext uri="{9D8B030D-6E8A-4147-A177-3AD203B41FA5}">
                      <a16:colId xmlns="" xmlns:a16="http://schemas.microsoft.com/office/drawing/2014/main" val="20000"/>
                    </a:ext>
                  </a:extLst>
                </a:gridCol>
                <a:gridCol w="9591750">
                  <a:extLst>
                    <a:ext uri="{9D8B030D-6E8A-4147-A177-3AD203B41FA5}">
                      <a16:colId xmlns="" xmlns:a16="http://schemas.microsoft.com/office/drawing/2014/main" val="20001"/>
                    </a:ext>
                  </a:extLst>
                </a:gridCol>
              </a:tblGrid>
              <a:tr h="983484">
                <a:tc>
                  <a:txBody>
                    <a:bodyPr/>
                    <a:lstStyle/>
                    <a:p>
                      <a:pPr marL="0" marR="0" algn="ctr">
                        <a:lnSpc>
                          <a:spcPct val="115000"/>
                        </a:lnSpc>
                        <a:spcBef>
                          <a:spcPts val="0"/>
                        </a:spcBef>
                        <a:spcAft>
                          <a:spcPts val="0"/>
                        </a:spcAft>
                      </a:pPr>
                      <a:r>
                        <a:rPr lang="en-US" sz="2000" dirty="0">
                          <a:effectLst/>
                        </a:rPr>
                        <a:t>State</a:t>
                      </a:r>
                    </a:p>
                    <a:p>
                      <a:pPr marL="0" marR="0" algn="ctr">
                        <a:lnSpc>
                          <a:spcPct val="115000"/>
                        </a:lnSpc>
                        <a:spcBef>
                          <a:spcPts val="0"/>
                        </a:spcBef>
                        <a:spcAft>
                          <a:spcPts val="0"/>
                        </a:spcAft>
                      </a:pPr>
                      <a:endParaRPr lang="en-US" sz="2000" dirty="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2000" dirty="0">
                          <a:effectLst/>
                        </a:rPr>
                        <a:t>Performance</a:t>
                      </a:r>
                      <a:r>
                        <a:rPr lang="en-US" sz="2000" baseline="0" dirty="0">
                          <a:effectLst/>
                        </a:rPr>
                        <a:t> summary</a:t>
                      </a:r>
                      <a:endParaRPr lang="en-US" sz="2000" dirty="0">
                        <a:effectLst/>
                        <a:latin typeface="Times New Roman"/>
                        <a:ea typeface="Calibri"/>
                        <a:cs typeface="Times New Roman"/>
                      </a:endParaRPr>
                    </a:p>
                  </a:txBody>
                  <a:tcPr marL="71561" marR="71561" marT="0" marB="0" anchor="ctr"/>
                </a:tc>
                <a:extLst>
                  <a:ext uri="{0D108BD9-81ED-4DB2-BD59-A6C34878D82A}">
                    <a16:rowId xmlns="" xmlns:a16="http://schemas.microsoft.com/office/drawing/2014/main" val="10000"/>
                  </a:ext>
                </a:extLst>
              </a:tr>
              <a:tr h="723845">
                <a:tc>
                  <a:txBody>
                    <a:bodyPr/>
                    <a:lstStyle/>
                    <a:p>
                      <a:pPr marL="0" marR="0" algn="ctr">
                        <a:lnSpc>
                          <a:spcPct val="115000"/>
                        </a:lnSpc>
                        <a:spcBef>
                          <a:spcPts val="0"/>
                        </a:spcBef>
                        <a:spcAft>
                          <a:spcPts val="0"/>
                        </a:spcAft>
                      </a:pPr>
                      <a:r>
                        <a:rPr lang="en-US" sz="2000" dirty="0">
                          <a:effectLst/>
                        </a:rPr>
                        <a:t>Illinois</a:t>
                      </a:r>
                      <a:endParaRPr lang="en-US" sz="2000" dirty="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2000" dirty="0">
                          <a:effectLst/>
                        </a:rPr>
                        <a:t>Reduced slab migration,</a:t>
                      </a:r>
                      <a:r>
                        <a:rPr lang="en-US" sz="2000" baseline="0" dirty="0">
                          <a:effectLst/>
                        </a:rPr>
                        <a:t> </a:t>
                      </a:r>
                      <a:r>
                        <a:rPr lang="en-US" sz="2000" dirty="0">
                          <a:effectLst/>
                        </a:rPr>
                        <a:t>joint separation, faulting and increased ride quality</a:t>
                      </a:r>
                      <a:endParaRPr lang="en-US" sz="2000" dirty="0">
                        <a:effectLst/>
                        <a:latin typeface="Times New Roman"/>
                        <a:ea typeface="Calibri"/>
                        <a:cs typeface="Times New Roman"/>
                      </a:endParaRPr>
                    </a:p>
                  </a:txBody>
                  <a:tcPr marL="71561" marR="71561" marT="0" marB="0" anchor="ctr"/>
                </a:tc>
                <a:extLst>
                  <a:ext uri="{0D108BD9-81ED-4DB2-BD59-A6C34878D82A}">
                    <a16:rowId xmlns="" xmlns:a16="http://schemas.microsoft.com/office/drawing/2014/main" val="10002"/>
                  </a:ext>
                </a:extLst>
              </a:tr>
              <a:tr h="738654">
                <a:tc>
                  <a:txBody>
                    <a:bodyPr/>
                    <a:lstStyle/>
                    <a:p>
                      <a:pPr marL="0" marR="0" algn="ctr">
                        <a:lnSpc>
                          <a:spcPct val="115000"/>
                        </a:lnSpc>
                        <a:spcBef>
                          <a:spcPts val="0"/>
                        </a:spcBef>
                        <a:spcAft>
                          <a:spcPts val="0"/>
                        </a:spcAft>
                      </a:pPr>
                      <a:r>
                        <a:rPr lang="en-US" sz="2000">
                          <a:effectLst/>
                        </a:rPr>
                        <a:t>Kansas</a:t>
                      </a:r>
                      <a:endParaRPr lang="en-US" sz="20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2000" dirty="0">
                          <a:effectLst/>
                        </a:rPr>
                        <a:t>Less faulting, spalling</a:t>
                      </a:r>
                      <a:r>
                        <a:rPr lang="en-US" sz="2000" baseline="0" dirty="0">
                          <a:effectLst/>
                        </a:rPr>
                        <a:t> and panel cracks</a:t>
                      </a:r>
                      <a:endParaRPr lang="en-US" sz="2000" dirty="0">
                        <a:effectLst/>
                        <a:latin typeface="Times New Roman"/>
                        <a:ea typeface="Calibri"/>
                        <a:cs typeface="Times New Roman"/>
                      </a:endParaRPr>
                    </a:p>
                  </a:txBody>
                  <a:tcPr marL="71561" marR="71561" marT="0" marB="0" anchor="ctr"/>
                </a:tc>
                <a:extLst>
                  <a:ext uri="{0D108BD9-81ED-4DB2-BD59-A6C34878D82A}">
                    <a16:rowId xmlns="" xmlns:a16="http://schemas.microsoft.com/office/drawing/2014/main" val="10003"/>
                  </a:ext>
                </a:extLst>
              </a:tr>
              <a:tr h="738654">
                <a:tc>
                  <a:txBody>
                    <a:bodyPr/>
                    <a:lstStyle/>
                    <a:p>
                      <a:pPr marL="0" marR="0" algn="ctr">
                        <a:lnSpc>
                          <a:spcPct val="115000"/>
                        </a:lnSpc>
                        <a:spcBef>
                          <a:spcPts val="0"/>
                        </a:spcBef>
                        <a:spcAft>
                          <a:spcPts val="0"/>
                        </a:spcAft>
                      </a:pPr>
                      <a:r>
                        <a:rPr lang="en-US" sz="2000">
                          <a:effectLst/>
                        </a:rPr>
                        <a:t>Minnesota</a:t>
                      </a:r>
                      <a:endParaRPr lang="en-US" sz="20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2000" dirty="0">
                          <a:effectLst/>
                        </a:rPr>
                        <a:t>Increased LTE</a:t>
                      </a:r>
                      <a:r>
                        <a:rPr lang="en-US" sz="2000" baseline="0" dirty="0">
                          <a:effectLst/>
                        </a:rPr>
                        <a:t> in old cells; no strong conclusions on </a:t>
                      </a:r>
                      <a:r>
                        <a:rPr lang="en-US" sz="2000" baseline="0" dirty="0" smtClean="0">
                          <a:effectLst/>
                        </a:rPr>
                        <a:t>2014 cells, </a:t>
                      </a:r>
                      <a:r>
                        <a:rPr lang="en-US" sz="2000" baseline="0" dirty="0" err="1" smtClean="0">
                          <a:effectLst/>
                        </a:rPr>
                        <a:t>NRRA</a:t>
                      </a:r>
                      <a:r>
                        <a:rPr lang="en-US" sz="2000" baseline="0" dirty="0" smtClean="0">
                          <a:effectLst/>
                        </a:rPr>
                        <a:t> sections?</a:t>
                      </a:r>
                      <a:endParaRPr lang="en-US" sz="2000" dirty="0">
                        <a:effectLst/>
                        <a:latin typeface="Times New Roman"/>
                        <a:ea typeface="Calibri"/>
                        <a:cs typeface="Times New Roman"/>
                      </a:endParaRPr>
                    </a:p>
                  </a:txBody>
                  <a:tcPr marL="71561" marR="71561" marT="0" marB="0" anchor="ctr"/>
                </a:tc>
                <a:extLst>
                  <a:ext uri="{0D108BD9-81ED-4DB2-BD59-A6C34878D82A}">
                    <a16:rowId xmlns="" xmlns:a16="http://schemas.microsoft.com/office/drawing/2014/main" val="10004"/>
                  </a:ext>
                </a:extLst>
              </a:tr>
              <a:tr h="738654">
                <a:tc>
                  <a:txBody>
                    <a:bodyPr/>
                    <a:lstStyle/>
                    <a:p>
                      <a:pPr marL="0" marR="0" algn="ctr">
                        <a:lnSpc>
                          <a:spcPct val="115000"/>
                        </a:lnSpc>
                        <a:spcBef>
                          <a:spcPts val="0"/>
                        </a:spcBef>
                        <a:spcAft>
                          <a:spcPts val="0"/>
                        </a:spcAft>
                      </a:pPr>
                      <a:r>
                        <a:rPr lang="en-US" sz="2000" dirty="0" smtClean="0">
                          <a:effectLst/>
                          <a:latin typeface="Times New Roman"/>
                          <a:ea typeface="Calibri"/>
                          <a:cs typeface="Times New Roman"/>
                        </a:rPr>
                        <a:t>Missouri</a:t>
                      </a:r>
                      <a:endParaRPr lang="en-US" sz="2000" dirty="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2000" dirty="0" smtClean="0">
                          <a:effectLst/>
                          <a:latin typeface="Times New Roman"/>
                          <a:ea typeface="Calibri"/>
                          <a:cs typeface="Times New Roman"/>
                        </a:rPr>
                        <a:t>Restricted faulting, reduced crack width</a:t>
                      </a:r>
                      <a:r>
                        <a:rPr lang="en-US" sz="2000" baseline="0" dirty="0" smtClean="0">
                          <a:effectLst/>
                          <a:latin typeface="Times New Roman"/>
                          <a:ea typeface="Calibri"/>
                          <a:cs typeface="Times New Roman"/>
                        </a:rPr>
                        <a:t> and joint degradation </a:t>
                      </a:r>
                      <a:endParaRPr lang="en-US" sz="2000" dirty="0">
                        <a:effectLst/>
                        <a:latin typeface="Times New Roman"/>
                        <a:ea typeface="Calibri"/>
                        <a:cs typeface="Times New Roman"/>
                      </a:endParaRPr>
                    </a:p>
                  </a:txBody>
                  <a:tcPr marL="71561" marR="71561" marT="0" marB="0" anchor="ctr"/>
                </a:tc>
              </a:tr>
              <a:tr h="764843">
                <a:tc>
                  <a:txBody>
                    <a:bodyPr/>
                    <a:lstStyle/>
                    <a:p>
                      <a:pPr marL="0" marR="0" algn="ctr">
                        <a:lnSpc>
                          <a:spcPct val="115000"/>
                        </a:lnSpc>
                        <a:spcBef>
                          <a:spcPts val="0"/>
                        </a:spcBef>
                        <a:spcAft>
                          <a:spcPts val="0"/>
                        </a:spcAft>
                      </a:pPr>
                      <a:r>
                        <a:rPr lang="en-US" sz="2000">
                          <a:effectLst/>
                        </a:rPr>
                        <a:t>South Carolina</a:t>
                      </a:r>
                      <a:endParaRPr lang="en-US" sz="20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2000" dirty="0">
                          <a:effectLst/>
                        </a:rPr>
                        <a:t>Increased service life</a:t>
                      </a:r>
                      <a:endParaRPr lang="en-US" sz="2000" dirty="0">
                        <a:effectLst/>
                        <a:latin typeface="Times New Roman"/>
                        <a:ea typeface="Calibri"/>
                        <a:cs typeface="Times New Roman"/>
                      </a:endParaRPr>
                    </a:p>
                  </a:txBody>
                  <a:tcPr marL="71561" marR="71561" marT="0" marB="0" anchor="ctr"/>
                </a:tc>
                <a:extLst>
                  <a:ext uri="{0D108BD9-81ED-4DB2-BD59-A6C34878D82A}">
                    <a16:rowId xmlns="" xmlns:a16="http://schemas.microsoft.com/office/drawing/2014/main" val="10005"/>
                  </a:ext>
                </a:extLst>
              </a:tr>
              <a:tr h="492436">
                <a:tc>
                  <a:txBody>
                    <a:bodyPr/>
                    <a:lstStyle/>
                    <a:p>
                      <a:pPr marL="0" marR="0" algn="ctr">
                        <a:lnSpc>
                          <a:spcPct val="115000"/>
                        </a:lnSpc>
                        <a:spcBef>
                          <a:spcPts val="0"/>
                        </a:spcBef>
                        <a:spcAft>
                          <a:spcPts val="0"/>
                        </a:spcAft>
                      </a:pPr>
                      <a:r>
                        <a:rPr lang="en-US" sz="2000">
                          <a:effectLst/>
                        </a:rPr>
                        <a:t>Virginia</a:t>
                      </a:r>
                      <a:endParaRPr lang="en-US" sz="20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2000" dirty="0">
                          <a:effectLst/>
                        </a:rPr>
                        <a:t>Fibers exhibited good resiliency in minimizing cracking and crack width</a:t>
                      </a:r>
                      <a:endParaRPr lang="en-US" sz="2000" dirty="0">
                        <a:effectLst/>
                        <a:latin typeface="Times New Roman"/>
                        <a:ea typeface="Calibri"/>
                        <a:cs typeface="Times New Roman"/>
                      </a:endParaRPr>
                    </a:p>
                  </a:txBody>
                  <a:tcPr marL="71561" marR="71561" marT="0" marB="0"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40202037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13</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400" b="1" dirty="0" smtClean="0">
                <a:solidFill>
                  <a:srgbClr val="C00000"/>
                </a:solidFill>
              </a:rPr>
              <a:t>Now The Big Question is:</a:t>
            </a:r>
            <a:endParaRPr lang="en-US" sz="3400" b="1" kern="0" dirty="0">
              <a:solidFill>
                <a:srgbClr val="C00000"/>
              </a:solidFill>
            </a:endParaRPr>
          </a:p>
        </p:txBody>
      </p:sp>
      <p:cxnSp>
        <p:nvCxnSpPr>
          <p:cNvPr id="13" name="Straight Connector 12"/>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Rectangle 8"/>
          <p:cNvSpPr/>
          <p:nvPr/>
        </p:nvSpPr>
        <p:spPr>
          <a:xfrm>
            <a:off x="584200" y="914400"/>
            <a:ext cx="11074400" cy="5262979"/>
          </a:xfrm>
          <a:prstGeom prst="rect">
            <a:avLst/>
          </a:prstGeom>
        </p:spPr>
        <p:txBody>
          <a:bodyPr wrap="square">
            <a:spAutoFit/>
          </a:bodyPr>
          <a:lstStyle/>
          <a:p>
            <a:pPr marL="60325" lvl="3"/>
            <a:endParaRPr lang="en-US" sz="2800" dirty="0" smtClean="0">
              <a:solidFill>
                <a:srgbClr val="FFC000"/>
              </a:solidFill>
            </a:endParaRPr>
          </a:p>
          <a:p>
            <a:pPr marL="574675" lvl="3" indent="-514350">
              <a:buFont typeface="+mj-lt"/>
              <a:buAutoNum type="arabicPeriod"/>
            </a:pPr>
            <a:r>
              <a:rPr lang="en-US" sz="2800" dirty="0" smtClean="0">
                <a:solidFill>
                  <a:srgbClr val="FFC000"/>
                </a:solidFill>
              </a:rPr>
              <a:t>How do we </a:t>
            </a:r>
            <a:r>
              <a:rPr lang="en-US" sz="2800" b="1" u="sng" dirty="0" smtClean="0">
                <a:solidFill>
                  <a:srgbClr val="FFC000"/>
                </a:solidFill>
              </a:rPr>
              <a:t>select</a:t>
            </a:r>
            <a:r>
              <a:rPr lang="en-US" sz="2800" dirty="0" smtClean="0">
                <a:solidFill>
                  <a:srgbClr val="FFC000"/>
                </a:solidFill>
              </a:rPr>
              <a:t> fibers and dosages?</a:t>
            </a:r>
          </a:p>
          <a:p>
            <a:pPr marL="574675" lvl="3" indent="-514350">
              <a:buFont typeface="+mj-lt"/>
              <a:buAutoNum type="arabicPeriod"/>
            </a:pPr>
            <a:endParaRPr lang="en-US" sz="2800" dirty="0">
              <a:solidFill>
                <a:srgbClr val="FFC000"/>
              </a:solidFill>
            </a:endParaRPr>
          </a:p>
          <a:p>
            <a:pPr marL="574675" lvl="3" indent="-514350">
              <a:buFont typeface="+mj-lt"/>
              <a:buAutoNum type="arabicPeriod"/>
            </a:pPr>
            <a:r>
              <a:rPr lang="en-US" sz="2800" dirty="0" smtClean="0">
                <a:solidFill>
                  <a:srgbClr val="FFC000"/>
                </a:solidFill>
              </a:rPr>
              <a:t>How </a:t>
            </a:r>
            <a:r>
              <a:rPr lang="en-US" sz="2800" dirty="0" smtClean="0">
                <a:solidFill>
                  <a:srgbClr val="FFC000"/>
                </a:solidFill>
              </a:rPr>
              <a:t>do we </a:t>
            </a:r>
            <a:r>
              <a:rPr lang="en-US" sz="2800" b="1" u="sng" dirty="0" smtClean="0">
                <a:solidFill>
                  <a:srgbClr val="FFC000"/>
                </a:solidFill>
              </a:rPr>
              <a:t>quantify</a:t>
            </a:r>
            <a:r>
              <a:rPr lang="en-US" sz="2800" dirty="0" smtClean="0">
                <a:solidFill>
                  <a:srgbClr val="FFC000"/>
                </a:solidFill>
              </a:rPr>
              <a:t> </a:t>
            </a:r>
            <a:r>
              <a:rPr lang="en-US" sz="2800" dirty="0" smtClean="0">
                <a:solidFill>
                  <a:srgbClr val="FFC000"/>
                </a:solidFill>
              </a:rPr>
              <a:t>fibers’ benefits </a:t>
            </a:r>
            <a:r>
              <a:rPr lang="en-US" sz="2800" dirty="0" smtClean="0">
                <a:solidFill>
                  <a:srgbClr val="FFC000"/>
                </a:solidFill>
              </a:rPr>
              <a:t>and </a:t>
            </a:r>
            <a:r>
              <a:rPr lang="en-US" sz="2800" dirty="0" smtClean="0">
                <a:solidFill>
                  <a:srgbClr val="FFC000"/>
                </a:solidFill>
              </a:rPr>
              <a:t>appropriately </a:t>
            </a:r>
            <a:r>
              <a:rPr lang="en-US" sz="2800" b="1" u="sng" dirty="0" smtClean="0">
                <a:solidFill>
                  <a:srgbClr val="FFC000"/>
                </a:solidFill>
              </a:rPr>
              <a:t>incorporate</a:t>
            </a:r>
            <a:r>
              <a:rPr lang="en-US" sz="2800" dirty="0" smtClean="0">
                <a:solidFill>
                  <a:srgbClr val="FFC000"/>
                </a:solidFill>
              </a:rPr>
              <a:t> </a:t>
            </a:r>
            <a:r>
              <a:rPr lang="en-US" sz="2800" dirty="0" smtClean="0">
                <a:solidFill>
                  <a:srgbClr val="FFC000"/>
                </a:solidFill>
              </a:rPr>
              <a:t>in the structural design? </a:t>
            </a:r>
          </a:p>
          <a:p>
            <a:pPr marL="60325" lvl="3"/>
            <a:endParaRPr lang="en-US" sz="2800" dirty="0" smtClean="0">
              <a:solidFill>
                <a:srgbClr val="FFC000"/>
              </a:solidFill>
            </a:endParaRPr>
          </a:p>
          <a:p>
            <a:pPr marL="60325" lvl="3"/>
            <a:r>
              <a:rPr lang="en-US" sz="2800" dirty="0" smtClean="0">
                <a:solidFill>
                  <a:srgbClr val="FFC000"/>
                </a:solidFill>
              </a:rPr>
              <a:t>Use -</a:t>
            </a:r>
            <a:endParaRPr lang="en-US" sz="2800" dirty="0" smtClean="0">
              <a:solidFill>
                <a:srgbClr val="FFC000"/>
              </a:solidFill>
            </a:endParaRPr>
          </a:p>
          <a:p>
            <a:pPr marL="517525" lvl="3" indent="-457200">
              <a:buFont typeface="Arial" panose="020B0604020202020204" pitchFamily="34" charset="0"/>
              <a:buChar char="•"/>
            </a:pPr>
            <a:r>
              <a:rPr lang="en-US" sz="2800" dirty="0" smtClean="0">
                <a:solidFill>
                  <a:srgbClr val="FFC000"/>
                </a:solidFill>
              </a:rPr>
              <a:t>Laboratory test </a:t>
            </a:r>
            <a:r>
              <a:rPr lang="en-US" sz="2800" dirty="0" smtClean="0">
                <a:solidFill>
                  <a:srgbClr val="FFC000"/>
                </a:solidFill>
              </a:rPr>
              <a:t>results </a:t>
            </a:r>
            <a:endParaRPr lang="en-US" sz="2800" dirty="0" smtClean="0">
              <a:solidFill>
                <a:srgbClr val="FFC000"/>
              </a:solidFill>
            </a:endParaRPr>
          </a:p>
          <a:p>
            <a:pPr marL="517525" lvl="3" indent="-457200">
              <a:buFont typeface="Arial" panose="020B0604020202020204" pitchFamily="34" charset="0"/>
              <a:buChar char="•"/>
            </a:pPr>
            <a:r>
              <a:rPr lang="en-US" sz="2800" dirty="0" smtClean="0">
                <a:solidFill>
                  <a:srgbClr val="FFC000"/>
                </a:solidFill>
              </a:rPr>
              <a:t>Use field performance and distress data</a:t>
            </a:r>
          </a:p>
          <a:p>
            <a:pPr marL="517525" lvl="3" indent="-457200">
              <a:buFont typeface="Arial" panose="020B0604020202020204" pitchFamily="34" charset="0"/>
              <a:buChar char="•"/>
            </a:pPr>
            <a:r>
              <a:rPr lang="en-US" sz="2800" dirty="0" smtClean="0">
                <a:solidFill>
                  <a:srgbClr val="FFC000"/>
                </a:solidFill>
              </a:rPr>
              <a:t>Use test results on instrumented test sections, e.g. MnROAD </a:t>
            </a:r>
          </a:p>
          <a:p>
            <a:pPr marL="517525" lvl="3" indent="-457200">
              <a:buFont typeface="Arial" panose="020B0604020202020204" pitchFamily="34" charset="0"/>
              <a:buChar char="•"/>
            </a:pPr>
            <a:r>
              <a:rPr lang="en-US" sz="2800" dirty="0" smtClean="0">
                <a:solidFill>
                  <a:srgbClr val="FFC000"/>
                </a:solidFill>
              </a:rPr>
              <a:t>Numerical Modeling</a:t>
            </a:r>
          </a:p>
          <a:p>
            <a:pPr marL="60325" lvl="3"/>
            <a:r>
              <a:rPr lang="en-US" sz="2800" dirty="0" smtClean="0">
                <a:solidFill>
                  <a:srgbClr val="FFC000"/>
                </a:solidFill>
              </a:rPr>
              <a:t> </a:t>
            </a:r>
            <a:endParaRPr lang="en-US" sz="2800" dirty="0">
              <a:solidFill>
                <a:srgbClr val="FFC000"/>
              </a:solidFill>
            </a:endParaRPr>
          </a:p>
        </p:txBody>
      </p:sp>
    </p:spTree>
    <p:extLst>
      <p:ext uri="{BB962C8B-B14F-4D97-AF65-F5344CB8AC3E}">
        <p14:creationId xmlns:p14="http://schemas.microsoft.com/office/powerpoint/2010/main" val="7360230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71120" y="6381760"/>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a:xfrm>
            <a:off x="2540000" y="6522720"/>
            <a:ext cx="3005667" cy="228600"/>
          </a:xfrm>
        </p:spPr>
        <p:txBody>
          <a:bodyPr/>
          <a:lstStyle/>
          <a:p>
            <a:fld id="{71E86A24-1CB1-458F-BB6C-B7DA429756CB}" type="datetime2">
              <a:rPr lang="en-US" smtClean="0"/>
              <a:t>Thursday, May 24, 2018</a:t>
            </a:fld>
            <a:endParaRPr lang="en-US" dirty="0"/>
          </a:p>
        </p:txBody>
      </p:sp>
      <p:sp>
        <p:nvSpPr>
          <p:cNvPr id="5" name="Slide Number Placeholder 4"/>
          <p:cNvSpPr>
            <a:spLocks noGrp="1"/>
          </p:cNvSpPr>
          <p:nvPr>
            <p:ph type="sldNum" sz="quarter" idx="12"/>
          </p:nvPr>
        </p:nvSpPr>
        <p:spPr/>
        <p:txBody>
          <a:bodyPr/>
          <a:lstStyle/>
          <a:p>
            <a:fld id="{4477A27E-6C6C-4A14-A467-FB36CD7D6938}" type="slidenum">
              <a:rPr lang="en-US" smtClean="0"/>
              <a:pPr/>
              <a:t>14</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400" b="1" dirty="0" smtClean="0">
                <a:solidFill>
                  <a:srgbClr val="C00000"/>
                </a:solidFill>
              </a:rPr>
              <a:t>Laboratory Study</a:t>
            </a:r>
            <a:endParaRPr lang="en-US" sz="3400" b="1" kern="0" dirty="0">
              <a:solidFill>
                <a:srgbClr val="C00000"/>
              </a:solidFill>
            </a:endParaRPr>
          </a:p>
        </p:txBody>
      </p:sp>
      <p:cxnSp>
        <p:nvCxnSpPr>
          <p:cNvPr id="13" name="Straight Connector 12"/>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67" y="997744"/>
            <a:ext cx="5313329" cy="29646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14" descr="C:\Users\UMD PAVE RESEARCH\AppData\Local\Microsoft\Windows\INetCacheContent.Word\Concrete Beam Pile.jpg">
            <a:extLst>
              <a:ext uri="{FF2B5EF4-FFF2-40B4-BE49-F238E27FC236}">
                <a16:creationId xmlns:a16="http://schemas.microsoft.com/office/drawing/2014/main" xmlns="" id="{D5851229-0DD8-4873-96C9-135855326EB2}"/>
              </a:ext>
            </a:extLst>
          </p:cNvPr>
          <p:cNvPicPr/>
          <p:nvPr/>
        </p:nvPicPr>
        <p:blipFill rotWithShape="1">
          <a:blip r:embed="rId6" cstate="print">
            <a:extLst>
              <a:ext uri="{28A0092B-C50C-407E-A947-70E740481C1C}">
                <a14:useLocalDpi xmlns:a14="http://schemas.microsoft.com/office/drawing/2010/main" val="0"/>
              </a:ext>
            </a:extLst>
          </a:blip>
          <a:srcRect/>
          <a:stretch/>
        </p:blipFill>
        <p:spPr bwMode="auto">
          <a:xfrm>
            <a:off x="6942667" y="1143001"/>
            <a:ext cx="4487333" cy="45608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7" name="Picture 16"/>
          <p:cNvPicPr/>
          <p:nvPr/>
        </p:nvPicPr>
        <p:blipFill rotWithShape="1">
          <a:blip r:embed="rId7" cstate="print">
            <a:extLst>
              <a:ext uri="{28A0092B-C50C-407E-A947-70E740481C1C}">
                <a14:useLocalDpi xmlns:a14="http://schemas.microsoft.com/office/drawing/2010/main" val="0"/>
              </a:ext>
            </a:extLst>
          </a:blip>
          <a:srcRect t="4593" b="10588"/>
          <a:stretch/>
        </p:blipFill>
        <p:spPr bwMode="auto">
          <a:xfrm>
            <a:off x="1270001" y="4216562"/>
            <a:ext cx="3721100" cy="18523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3623541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a:xfrm>
            <a:off x="2540000" y="6522720"/>
            <a:ext cx="3005667" cy="228600"/>
          </a:xfrm>
        </p:spPr>
        <p:txBody>
          <a:bodyPr/>
          <a:lstStyle/>
          <a:p>
            <a:fld id="{71E86A24-1CB1-458F-BB6C-B7DA429756CB}" type="datetime2">
              <a:rPr lang="en-US" smtClean="0"/>
              <a:t>Thursday, May 24, 2018</a:t>
            </a:fld>
            <a:endParaRPr lang="en-US" dirty="0"/>
          </a:p>
        </p:txBody>
      </p:sp>
      <p:sp>
        <p:nvSpPr>
          <p:cNvPr id="6" name="Footer Placeholder 5"/>
          <p:cNvSpPr>
            <a:spLocks noGrp="1"/>
          </p:cNvSpPr>
          <p:nvPr>
            <p:ph type="ftr" sz="quarter" idx="11"/>
          </p:nvPr>
        </p:nvSpPr>
        <p:spPr>
          <a:xfrm>
            <a:off x="7063447" y="6541770"/>
            <a:ext cx="1320800" cy="266700"/>
          </a:xfrm>
        </p:spPr>
        <p:txBody>
          <a:bodyPr/>
          <a:lstStyle/>
          <a:p>
            <a:r>
              <a:rPr lang="en-US" dirty="0"/>
              <a:t>Slide Number:    </a:t>
            </a:r>
          </a:p>
        </p:txBody>
      </p:sp>
      <p:sp>
        <p:nvSpPr>
          <p:cNvPr id="5" name="Slide Number Placeholder 4"/>
          <p:cNvSpPr>
            <a:spLocks noGrp="1"/>
          </p:cNvSpPr>
          <p:nvPr>
            <p:ph type="sldNum" sz="quarter" idx="12"/>
          </p:nvPr>
        </p:nvSpPr>
        <p:spPr/>
        <p:txBody>
          <a:bodyPr/>
          <a:lstStyle/>
          <a:p>
            <a:fld id="{4477A27E-6C6C-4A14-A467-FB36CD7D6938}" type="slidenum">
              <a:rPr lang="en-US" smtClean="0"/>
              <a:pPr/>
              <a:t>15</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400" b="1" dirty="0">
                <a:solidFill>
                  <a:srgbClr val="C00000"/>
                </a:solidFill>
              </a:rPr>
              <a:t>FRC: Fresh Conc. Properties</a:t>
            </a:r>
            <a:endParaRPr lang="en-US" sz="3400" b="1" kern="0" dirty="0">
              <a:solidFill>
                <a:srgbClr val="C00000"/>
              </a:solidFill>
            </a:endParaRPr>
          </a:p>
        </p:txBody>
      </p:sp>
      <p:sp>
        <p:nvSpPr>
          <p:cNvPr id="11" name="TextBox 10"/>
          <p:cNvSpPr txBox="1"/>
          <p:nvPr/>
        </p:nvSpPr>
        <p:spPr>
          <a:xfrm>
            <a:off x="365781" y="3886059"/>
            <a:ext cx="4391587" cy="2554545"/>
          </a:xfrm>
          <a:prstGeom prst="rect">
            <a:avLst/>
          </a:prstGeom>
          <a:noFill/>
        </p:spPr>
        <p:txBody>
          <a:bodyPr wrap="none" rtlCol="0">
            <a:spAutoFit/>
          </a:bodyPr>
          <a:lstStyle/>
          <a:p>
            <a:r>
              <a:rPr lang="en-US" sz="2000" b="1" dirty="0">
                <a:solidFill>
                  <a:srgbClr val="FFC000"/>
                </a:solidFill>
                <a:latin typeface="+mj-lt"/>
                <a:ea typeface="+mj-ea"/>
                <a:cs typeface="+mj-cs"/>
              </a:rPr>
              <a:t>Typical volume fraction: </a:t>
            </a:r>
            <a:r>
              <a:rPr lang="en-US" sz="2000" dirty="0">
                <a:solidFill>
                  <a:srgbClr val="FFC000"/>
                </a:solidFill>
              </a:rPr>
              <a:t>0.25% to 1.5%</a:t>
            </a:r>
          </a:p>
          <a:p>
            <a:endParaRPr lang="en-US" sz="2000" b="1" dirty="0">
              <a:solidFill>
                <a:srgbClr val="FFC000"/>
              </a:solidFill>
              <a:latin typeface="+mj-lt"/>
              <a:ea typeface="+mj-ea"/>
              <a:cs typeface="+mj-cs"/>
            </a:endParaRPr>
          </a:p>
          <a:p>
            <a:r>
              <a:rPr lang="en-US" sz="2000" b="1" dirty="0">
                <a:solidFill>
                  <a:srgbClr val="FFC000"/>
                </a:solidFill>
                <a:latin typeface="+mj-lt"/>
                <a:ea typeface="+mj-ea"/>
                <a:cs typeface="+mj-cs"/>
              </a:rPr>
              <a:t>Slump: </a:t>
            </a:r>
            <a:r>
              <a:rPr lang="en-US" sz="2000" dirty="0">
                <a:solidFill>
                  <a:srgbClr val="FFC000"/>
                </a:solidFill>
              </a:rPr>
              <a:t>1 to 4 in. lower compared to </a:t>
            </a:r>
            <a:r>
              <a:rPr lang="en-US" sz="2000" dirty="0" err="1">
                <a:solidFill>
                  <a:srgbClr val="FFC000"/>
                </a:solidFill>
              </a:rPr>
              <a:t>PCC</a:t>
            </a:r>
            <a:endParaRPr lang="en-US" sz="2000" dirty="0">
              <a:solidFill>
                <a:srgbClr val="FFC000"/>
              </a:solidFill>
            </a:endParaRPr>
          </a:p>
          <a:p>
            <a:endParaRPr lang="en-US" sz="2000" b="1" dirty="0">
              <a:solidFill>
                <a:srgbClr val="FFC000"/>
              </a:solidFill>
              <a:latin typeface="+mj-lt"/>
              <a:ea typeface="+mj-ea"/>
              <a:cs typeface="+mj-cs"/>
            </a:endParaRPr>
          </a:p>
          <a:p>
            <a:r>
              <a:rPr lang="en-US" sz="2000" b="1" dirty="0">
                <a:solidFill>
                  <a:srgbClr val="FFC000"/>
                </a:solidFill>
                <a:latin typeface="+mj-lt"/>
                <a:ea typeface="+mj-ea"/>
                <a:cs typeface="+mj-cs"/>
              </a:rPr>
              <a:t>Fiber balling: </a:t>
            </a:r>
            <a:r>
              <a:rPr lang="en-US" sz="2000" dirty="0">
                <a:solidFill>
                  <a:srgbClr val="FFC000"/>
                </a:solidFill>
              </a:rPr>
              <a:t>When aspect ratio &gt;</a:t>
            </a:r>
            <a:r>
              <a:rPr lang="en-US" sz="2000" dirty="0" smtClean="0">
                <a:solidFill>
                  <a:srgbClr val="FFC000"/>
                </a:solidFill>
              </a:rPr>
              <a:t>100</a:t>
            </a:r>
          </a:p>
          <a:p>
            <a:r>
              <a:rPr lang="en-US" sz="2000" dirty="0">
                <a:solidFill>
                  <a:srgbClr val="FFC000"/>
                </a:solidFill>
              </a:rPr>
              <a:t> </a:t>
            </a:r>
            <a:r>
              <a:rPr lang="en-US" sz="2000" dirty="0" smtClean="0">
                <a:solidFill>
                  <a:srgbClr val="FFC000"/>
                </a:solidFill>
              </a:rPr>
              <a:t>                        </a:t>
            </a:r>
            <a:r>
              <a:rPr lang="en-US" sz="2000" dirty="0" err="1" smtClean="0">
                <a:solidFill>
                  <a:srgbClr val="FFC000"/>
                </a:solidFill>
              </a:rPr>
              <a:t>V</a:t>
            </a:r>
            <a:r>
              <a:rPr lang="en-US" sz="2000" baseline="-25000" dirty="0" err="1" smtClean="0">
                <a:solidFill>
                  <a:srgbClr val="FFC000"/>
                </a:solidFill>
              </a:rPr>
              <a:t>f</a:t>
            </a:r>
            <a:r>
              <a:rPr lang="en-US" sz="2000" dirty="0" smtClean="0">
                <a:solidFill>
                  <a:srgbClr val="FFC000"/>
                </a:solidFill>
              </a:rPr>
              <a:t> </a:t>
            </a:r>
            <a:r>
              <a:rPr lang="en-US" sz="2000" dirty="0">
                <a:solidFill>
                  <a:srgbClr val="FFC000"/>
                </a:solidFill>
              </a:rPr>
              <a:t>&gt; 1%</a:t>
            </a:r>
          </a:p>
          <a:p>
            <a:endParaRPr lang="en-US" sz="2000" dirty="0">
              <a:solidFill>
                <a:srgbClr val="FFC000"/>
              </a:solidFill>
            </a:endParaRPr>
          </a:p>
          <a:p>
            <a:endParaRPr lang="en-US" sz="2000" dirty="0">
              <a:solidFill>
                <a:srgbClr val="FFC000"/>
              </a:solidFill>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16" y="1440935"/>
            <a:ext cx="4307824" cy="1831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2331685" y="831334"/>
            <a:ext cx="657937" cy="369332"/>
          </a:xfrm>
          <a:prstGeom prst="rect">
            <a:avLst/>
          </a:prstGeom>
        </p:spPr>
        <p:txBody>
          <a:bodyPr wrap="none">
            <a:spAutoFit/>
          </a:bodyPr>
          <a:lstStyle/>
          <a:p>
            <a:r>
              <a:rPr lang="en-US" b="1" dirty="0">
                <a:solidFill>
                  <a:srgbClr val="FFC000"/>
                </a:solidFill>
              </a:rPr>
              <a:t>Steel</a:t>
            </a:r>
            <a:endParaRPr lang="en-US" dirty="0">
              <a:solidFill>
                <a:srgbClr val="FFC000"/>
              </a:solidFill>
            </a:endParaRPr>
          </a:p>
        </p:txBody>
      </p:sp>
      <p:cxnSp>
        <p:nvCxnSpPr>
          <p:cNvPr id="28" name="Straight Connector 27"/>
          <p:cNvCxnSpPr>
            <a:stCxn id="14" idx="2"/>
          </p:cNvCxnSpPr>
          <p:nvPr/>
        </p:nvCxnSpPr>
        <p:spPr>
          <a:xfrm flipH="1">
            <a:off x="6096001" y="685800"/>
            <a:ext cx="1" cy="563880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773333" y="3886059"/>
            <a:ext cx="4265142" cy="1938992"/>
          </a:xfrm>
          <a:prstGeom prst="rect">
            <a:avLst/>
          </a:prstGeom>
          <a:noFill/>
        </p:spPr>
        <p:txBody>
          <a:bodyPr wrap="none" rtlCol="0">
            <a:spAutoFit/>
          </a:bodyPr>
          <a:lstStyle/>
          <a:p>
            <a:r>
              <a:rPr lang="en-US" sz="2000" b="1" dirty="0">
                <a:solidFill>
                  <a:srgbClr val="FFC000"/>
                </a:solidFill>
                <a:latin typeface="+mj-lt"/>
                <a:ea typeface="+mj-ea"/>
                <a:cs typeface="+mj-cs"/>
              </a:rPr>
              <a:t>Typical volume fraction: </a:t>
            </a:r>
            <a:r>
              <a:rPr lang="en-US" sz="2000" dirty="0">
                <a:solidFill>
                  <a:srgbClr val="FFC000"/>
                </a:solidFill>
              </a:rPr>
              <a:t>0.25% to 1.5%</a:t>
            </a:r>
          </a:p>
          <a:p>
            <a:endParaRPr lang="en-US" sz="2000" b="1" dirty="0">
              <a:solidFill>
                <a:srgbClr val="FFC000"/>
              </a:solidFill>
              <a:latin typeface="+mj-lt"/>
              <a:ea typeface="+mj-ea"/>
              <a:cs typeface="+mj-cs"/>
            </a:endParaRPr>
          </a:p>
          <a:p>
            <a:r>
              <a:rPr lang="en-US" sz="2000" b="1" dirty="0">
                <a:solidFill>
                  <a:srgbClr val="FFC000"/>
                </a:solidFill>
                <a:latin typeface="+mj-lt"/>
                <a:ea typeface="+mj-ea"/>
                <a:cs typeface="+mj-cs"/>
              </a:rPr>
              <a:t>Slump: </a:t>
            </a:r>
            <a:r>
              <a:rPr lang="en-US" sz="2000" dirty="0">
                <a:solidFill>
                  <a:srgbClr val="FFC000"/>
                </a:solidFill>
              </a:rPr>
              <a:t>Usually drops </a:t>
            </a:r>
          </a:p>
          <a:p>
            <a:endParaRPr lang="en-US" sz="2000" b="1" dirty="0">
              <a:solidFill>
                <a:srgbClr val="FFC000"/>
              </a:solidFill>
              <a:latin typeface="+mj-lt"/>
              <a:ea typeface="+mj-ea"/>
              <a:cs typeface="+mj-cs"/>
            </a:endParaRPr>
          </a:p>
          <a:p>
            <a:r>
              <a:rPr lang="en-US" sz="2000" b="1" dirty="0">
                <a:solidFill>
                  <a:srgbClr val="FFC000"/>
                </a:solidFill>
                <a:latin typeface="+mj-lt"/>
                <a:ea typeface="+mj-ea"/>
                <a:cs typeface="+mj-cs"/>
              </a:rPr>
              <a:t>Fiber balling: </a:t>
            </a:r>
            <a:r>
              <a:rPr lang="en-US" sz="2000" dirty="0">
                <a:solidFill>
                  <a:srgbClr val="FFC000"/>
                </a:solidFill>
              </a:rPr>
              <a:t>When aspect ratio &gt;100</a:t>
            </a:r>
          </a:p>
          <a:p>
            <a:r>
              <a:rPr lang="en-US" sz="2000" dirty="0">
                <a:solidFill>
                  <a:srgbClr val="FFC000"/>
                </a:solidFill>
              </a:rPr>
              <a:t>                          </a:t>
            </a:r>
            <a:r>
              <a:rPr lang="en-US" sz="2000" dirty="0" err="1" smtClean="0">
                <a:solidFill>
                  <a:srgbClr val="FFC000"/>
                </a:solidFill>
              </a:rPr>
              <a:t>V</a:t>
            </a:r>
            <a:r>
              <a:rPr lang="en-US" sz="2000" baseline="-25000" dirty="0" err="1" smtClean="0">
                <a:solidFill>
                  <a:srgbClr val="FFC000"/>
                </a:solidFill>
              </a:rPr>
              <a:t>f</a:t>
            </a:r>
            <a:r>
              <a:rPr lang="en-US" sz="2000" dirty="0" smtClean="0">
                <a:solidFill>
                  <a:srgbClr val="FFC000"/>
                </a:solidFill>
              </a:rPr>
              <a:t> </a:t>
            </a:r>
            <a:r>
              <a:rPr lang="en-US" sz="2000" dirty="0">
                <a:solidFill>
                  <a:srgbClr val="FFC000"/>
                </a:solidFill>
              </a:rPr>
              <a:t>&gt; 1%</a:t>
            </a:r>
          </a:p>
        </p:txBody>
      </p:sp>
      <p:sp>
        <p:nvSpPr>
          <p:cNvPr id="32" name="Rectangle 31"/>
          <p:cNvSpPr/>
          <p:nvPr/>
        </p:nvSpPr>
        <p:spPr>
          <a:xfrm>
            <a:off x="7112000" y="799068"/>
            <a:ext cx="1070549" cy="369332"/>
          </a:xfrm>
          <a:prstGeom prst="rect">
            <a:avLst/>
          </a:prstGeom>
        </p:spPr>
        <p:txBody>
          <a:bodyPr wrap="none">
            <a:spAutoFit/>
          </a:bodyPr>
          <a:lstStyle/>
          <a:p>
            <a:r>
              <a:rPr lang="en-US" b="1" dirty="0">
                <a:solidFill>
                  <a:srgbClr val="FFC000"/>
                </a:solidFill>
              </a:rPr>
              <a:t>Synthetic</a:t>
            </a:r>
            <a:endParaRPr lang="en-US" dirty="0">
              <a:solidFill>
                <a:srgbClr val="FFC000"/>
              </a:solidFill>
            </a:endParaRPr>
          </a:p>
        </p:txBody>
      </p:sp>
      <p:pic>
        <p:nvPicPr>
          <p:cNvPr id="3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23692"/>
          <a:stretch/>
        </p:blipFill>
        <p:spPr bwMode="auto">
          <a:xfrm>
            <a:off x="7098770" y="1323872"/>
            <a:ext cx="3512607" cy="2065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447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16</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400" b="1" dirty="0">
                <a:solidFill>
                  <a:srgbClr val="C00000"/>
                </a:solidFill>
              </a:rPr>
              <a:t>Steel </a:t>
            </a:r>
            <a:r>
              <a:rPr lang="en-US" sz="3400" b="1" dirty="0" err="1">
                <a:solidFill>
                  <a:srgbClr val="C00000"/>
                </a:solidFill>
              </a:rPr>
              <a:t>FRC</a:t>
            </a:r>
            <a:r>
              <a:rPr lang="en-US" sz="3400" b="1" dirty="0">
                <a:solidFill>
                  <a:srgbClr val="C00000"/>
                </a:solidFill>
              </a:rPr>
              <a:t>: Hardened Conc. Properties</a:t>
            </a:r>
            <a:endParaRPr lang="en-US" sz="3400" b="1" kern="0" dirty="0">
              <a:solidFill>
                <a:srgbClr val="C00000"/>
              </a:solidFill>
            </a:endParaRPr>
          </a:p>
        </p:txBody>
      </p:sp>
      <p:sp>
        <p:nvSpPr>
          <p:cNvPr id="11" name="TextBox 10"/>
          <p:cNvSpPr txBox="1"/>
          <p:nvPr/>
        </p:nvSpPr>
        <p:spPr>
          <a:xfrm>
            <a:off x="508001" y="1016000"/>
            <a:ext cx="5572936" cy="1938992"/>
          </a:xfrm>
          <a:prstGeom prst="rect">
            <a:avLst/>
          </a:prstGeom>
          <a:noFill/>
        </p:spPr>
        <p:txBody>
          <a:bodyPr wrap="none" rtlCol="0">
            <a:spAutoFit/>
          </a:bodyPr>
          <a:lstStyle/>
          <a:p>
            <a:r>
              <a:rPr lang="en-US" sz="2000" b="1" dirty="0">
                <a:solidFill>
                  <a:srgbClr val="FFC000"/>
                </a:solidFill>
                <a:latin typeface="+mj-lt"/>
                <a:ea typeface="+mj-ea"/>
                <a:cs typeface="+mj-cs"/>
              </a:rPr>
              <a:t>Comp. strength: </a:t>
            </a:r>
            <a:r>
              <a:rPr lang="en-US" sz="2000" dirty="0">
                <a:solidFill>
                  <a:srgbClr val="FFC000"/>
                </a:solidFill>
              </a:rPr>
              <a:t>0% to 25% increase</a:t>
            </a:r>
          </a:p>
          <a:p>
            <a:endParaRPr lang="en-US" sz="2000" b="1" dirty="0">
              <a:solidFill>
                <a:srgbClr val="FFC000"/>
              </a:solidFill>
              <a:latin typeface="+mj-lt"/>
              <a:ea typeface="+mj-ea"/>
              <a:cs typeface="+mj-cs"/>
            </a:endParaRPr>
          </a:p>
          <a:p>
            <a:r>
              <a:rPr lang="en-US" sz="2000" b="1" dirty="0">
                <a:solidFill>
                  <a:srgbClr val="FFC000"/>
                </a:solidFill>
                <a:latin typeface="+mj-lt"/>
                <a:ea typeface="+mj-ea"/>
                <a:cs typeface="+mj-cs"/>
              </a:rPr>
              <a:t>Flexural strength: </a:t>
            </a:r>
            <a:r>
              <a:rPr lang="en-US" sz="2000" dirty="0">
                <a:solidFill>
                  <a:srgbClr val="FFC000"/>
                </a:solidFill>
              </a:rPr>
              <a:t>0 to 50</a:t>
            </a:r>
            <a:r>
              <a:rPr lang="en-US" sz="2000" dirty="0" smtClean="0">
                <a:solidFill>
                  <a:srgbClr val="FFC000"/>
                </a:solidFill>
              </a:rPr>
              <a:t>%</a:t>
            </a:r>
          </a:p>
          <a:p>
            <a:endParaRPr lang="en-US" sz="2000" b="1" dirty="0">
              <a:solidFill>
                <a:srgbClr val="FFC000"/>
              </a:solidFill>
              <a:latin typeface="+mj-lt"/>
              <a:ea typeface="+mj-ea"/>
              <a:cs typeface="+mj-cs"/>
            </a:endParaRPr>
          </a:p>
          <a:p>
            <a:r>
              <a:rPr lang="en-US" sz="2000" b="1" dirty="0">
                <a:solidFill>
                  <a:srgbClr val="FFC000"/>
                </a:solidFill>
                <a:latin typeface="+mj-lt"/>
                <a:ea typeface="+mj-ea"/>
                <a:cs typeface="+mj-cs"/>
              </a:rPr>
              <a:t>Direct tensile strength: </a:t>
            </a:r>
            <a:r>
              <a:rPr lang="en-US" sz="2000" dirty="0">
                <a:solidFill>
                  <a:srgbClr val="FFC000"/>
                </a:solidFill>
              </a:rPr>
              <a:t>40% more compared to </a:t>
            </a:r>
            <a:r>
              <a:rPr lang="en-US" sz="2000" dirty="0" err="1">
                <a:solidFill>
                  <a:srgbClr val="FFC000"/>
                </a:solidFill>
              </a:rPr>
              <a:t>PCC</a:t>
            </a:r>
            <a:endParaRPr lang="en-US" sz="2000" dirty="0">
              <a:solidFill>
                <a:srgbClr val="FFC000"/>
              </a:solidFill>
            </a:endParaRPr>
          </a:p>
          <a:p>
            <a:endParaRPr lang="en-US" sz="2000" dirty="0">
              <a:solidFill>
                <a:srgbClr val="FFC000"/>
              </a:solidFill>
            </a:endParaRPr>
          </a:p>
        </p:txBody>
      </p:sp>
      <p:grpSp>
        <p:nvGrpSpPr>
          <p:cNvPr id="16" name="Group 15"/>
          <p:cNvGrpSpPr/>
          <p:nvPr/>
        </p:nvGrpSpPr>
        <p:grpSpPr>
          <a:xfrm>
            <a:off x="497842" y="2942292"/>
            <a:ext cx="6226972" cy="3299666"/>
            <a:chOff x="373380" y="2942292"/>
            <a:chExt cx="4670229" cy="3299666"/>
          </a:xfrm>
        </p:grpSpPr>
        <p:graphicFrame>
          <p:nvGraphicFramePr>
            <p:cNvPr id="28" name="Chart 27"/>
            <p:cNvGraphicFramePr/>
            <p:nvPr>
              <p:extLst>
                <p:ext uri="{D42A27DB-BD31-4B8C-83A1-F6EECF244321}">
                  <p14:modId xmlns:p14="http://schemas.microsoft.com/office/powerpoint/2010/main" val="966945840"/>
                </p:ext>
              </p:extLst>
            </p:nvPr>
          </p:nvGraphicFramePr>
          <p:xfrm>
            <a:off x="373380" y="2942292"/>
            <a:ext cx="3512820" cy="2872888"/>
          </p:xfrm>
          <a:graphic>
            <a:graphicData uri="http://schemas.openxmlformats.org/drawingml/2006/chart">
              <c:chart xmlns:c="http://schemas.openxmlformats.org/drawingml/2006/chart" xmlns:r="http://schemas.openxmlformats.org/officeDocument/2006/relationships" r:id="rId5"/>
            </a:graphicData>
          </a:graphic>
        </p:graphicFrame>
        <p:sp>
          <p:nvSpPr>
            <p:cNvPr id="13" name="Rectangle 12"/>
            <p:cNvSpPr/>
            <p:nvPr/>
          </p:nvSpPr>
          <p:spPr>
            <a:xfrm>
              <a:off x="3431918" y="5964959"/>
              <a:ext cx="1611691" cy="276999"/>
            </a:xfrm>
            <a:prstGeom prst="rect">
              <a:avLst/>
            </a:prstGeom>
          </p:spPr>
          <p:txBody>
            <a:bodyPr wrap="none">
              <a:spAutoFit/>
            </a:bodyPr>
            <a:lstStyle/>
            <a:p>
              <a:r>
                <a:rPr lang="en-US" sz="1200" dirty="0">
                  <a:solidFill>
                    <a:srgbClr val="FFC000"/>
                  </a:solidFill>
                </a:rPr>
                <a:t>After </a:t>
              </a:r>
              <a:r>
                <a:rPr lang="en-US" sz="1200" dirty="0" err="1">
                  <a:solidFill>
                    <a:srgbClr val="FFC000"/>
                  </a:solidFill>
                </a:rPr>
                <a:t>Mahadik</a:t>
              </a:r>
              <a:r>
                <a:rPr lang="en-US" sz="1200" dirty="0">
                  <a:solidFill>
                    <a:srgbClr val="FFC000"/>
                  </a:solidFill>
                </a:rPr>
                <a:t> &amp; </a:t>
              </a:r>
              <a:r>
                <a:rPr lang="en-US" sz="1200" dirty="0" err="1">
                  <a:solidFill>
                    <a:srgbClr val="FFC000"/>
                  </a:solidFill>
                </a:rPr>
                <a:t>Kamane</a:t>
              </a:r>
              <a:r>
                <a:rPr lang="en-US" sz="1200" dirty="0">
                  <a:solidFill>
                    <a:srgbClr val="FFC000"/>
                  </a:solidFill>
                </a:rPr>
                <a:t>, 2014</a:t>
              </a:r>
            </a:p>
          </p:txBody>
        </p:sp>
      </p:grpSp>
      <p:graphicFrame>
        <p:nvGraphicFramePr>
          <p:cNvPr id="29" name="Chart 28"/>
          <p:cNvGraphicFramePr/>
          <p:nvPr>
            <p:extLst>
              <p:ext uri="{D42A27DB-BD31-4B8C-83A1-F6EECF244321}">
                <p14:modId xmlns:p14="http://schemas.microsoft.com/office/powerpoint/2010/main" val="3874873091"/>
              </p:ext>
            </p:extLst>
          </p:nvPr>
        </p:nvGraphicFramePr>
        <p:xfrm>
          <a:off x="6705600" y="2819401"/>
          <a:ext cx="4978400" cy="3040895"/>
        </p:xfrm>
        <a:graphic>
          <a:graphicData uri="http://schemas.openxmlformats.org/drawingml/2006/chart">
            <c:chart xmlns:c="http://schemas.openxmlformats.org/drawingml/2006/chart" xmlns:r="http://schemas.openxmlformats.org/officeDocument/2006/relationships" r:id="rId6"/>
          </a:graphicData>
        </a:graphic>
      </p:graphicFrame>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12660" y="748269"/>
            <a:ext cx="2004251" cy="85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673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9"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17</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400" b="1" dirty="0">
                <a:solidFill>
                  <a:srgbClr val="C00000"/>
                </a:solidFill>
              </a:rPr>
              <a:t>Syn. </a:t>
            </a:r>
            <a:r>
              <a:rPr lang="en-US" sz="3400" b="1" dirty="0" err="1">
                <a:solidFill>
                  <a:srgbClr val="C00000"/>
                </a:solidFill>
              </a:rPr>
              <a:t>FRC</a:t>
            </a:r>
            <a:r>
              <a:rPr lang="en-US" sz="3400" b="1" dirty="0">
                <a:solidFill>
                  <a:srgbClr val="C00000"/>
                </a:solidFill>
              </a:rPr>
              <a:t>: Hardened Conc. Properties</a:t>
            </a:r>
            <a:endParaRPr lang="en-US" sz="3400" b="1" kern="0" dirty="0">
              <a:solidFill>
                <a:srgbClr val="C00000"/>
              </a:solidFill>
            </a:endParaRPr>
          </a:p>
        </p:txBody>
      </p:sp>
      <p:sp>
        <p:nvSpPr>
          <p:cNvPr id="11" name="TextBox 10"/>
          <p:cNvSpPr txBox="1"/>
          <p:nvPr/>
        </p:nvSpPr>
        <p:spPr>
          <a:xfrm>
            <a:off x="508000" y="1016002"/>
            <a:ext cx="6690742" cy="2554545"/>
          </a:xfrm>
          <a:prstGeom prst="rect">
            <a:avLst/>
          </a:prstGeom>
          <a:noFill/>
        </p:spPr>
        <p:txBody>
          <a:bodyPr wrap="none" rtlCol="0">
            <a:spAutoFit/>
          </a:bodyPr>
          <a:lstStyle/>
          <a:p>
            <a:r>
              <a:rPr lang="en-US" sz="2000" b="1" dirty="0">
                <a:solidFill>
                  <a:srgbClr val="FFC000"/>
                </a:solidFill>
                <a:latin typeface="+mj-lt"/>
                <a:ea typeface="+mj-ea"/>
                <a:cs typeface="+mj-cs"/>
              </a:rPr>
              <a:t>Comp strength: </a:t>
            </a:r>
            <a:r>
              <a:rPr lang="en-US" sz="2000" dirty="0">
                <a:solidFill>
                  <a:srgbClr val="FFC000"/>
                </a:solidFill>
              </a:rPr>
              <a:t>Little improvement; ductile failure of cylinders</a:t>
            </a:r>
          </a:p>
          <a:p>
            <a:endParaRPr lang="en-US" sz="2000" b="1" dirty="0">
              <a:solidFill>
                <a:srgbClr val="FFC000"/>
              </a:solidFill>
              <a:latin typeface="+mj-lt"/>
              <a:ea typeface="+mj-ea"/>
              <a:cs typeface="+mj-cs"/>
            </a:endParaRPr>
          </a:p>
          <a:p>
            <a:r>
              <a:rPr lang="en-US" sz="2000" b="1" dirty="0">
                <a:solidFill>
                  <a:srgbClr val="FFC000"/>
                </a:solidFill>
                <a:latin typeface="+mj-lt"/>
                <a:ea typeface="+mj-ea"/>
                <a:cs typeface="+mj-cs"/>
              </a:rPr>
              <a:t>Flexural strength: </a:t>
            </a:r>
            <a:r>
              <a:rPr lang="en-US" sz="2000" dirty="0">
                <a:solidFill>
                  <a:srgbClr val="FFC000"/>
                </a:solidFill>
              </a:rPr>
              <a:t>No improvement</a:t>
            </a:r>
          </a:p>
          <a:p>
            <a:endParaRPr lang="en-US" sz="2000" b="1" dirty="0">
              <a:solidFill>
                <a:srgbClr val="FFC000"/>
              </a:solidFill>
              <a:latin typeface="+mj-lt"/>
              <a:ea typeface="+mj-ea"/>
              <a:cs typeface="+mj-cs"/>
            </a:endParaRPr>
          </a:p>
          <a:p>
            <a:r>
              <a:rPr lang="en-US" sz="2000" b="1" dirty="0">
                <a:solidFill>
                  <a:srgbClr val="FFC000"/>
                </a:solidFill>
                <a:latin typeface="+mj-lt"/>
                <a:ea typeface="+mj-ea"/>
                <a:cs typeface="+mj-cs"/>
              </a:rPr>
              <a:t>Toughness/ Residual strength: </a:t>
            </a:r>
            <a:r>
              <a:rPr lang="en-US" sz="2000" dirty="0">
                <a:solidFill>
                  <a:srgbClr val="FFC000"/>
                </a:solidFill>
              </a:rPr>
              <a:t>Significant improvement</a:t>
            </a:r>
          </a:p>
          <a:p>
            <a:endParaRPr lang="en-US" sz="2000" dirty="0">
              <a:solidFill>
                <a:srgbClr val="FFC000"/>
              </a:solidFill>
            </a:endParaRPr>
          </a:p>
          <a:p>
            <a:r>
              <a:rPr lang="en-US" sz="2000" b="1" dirty="0">
                <a:solidFill>
                  <a:srgbClr val="FFC000"/>
                </a:solidFill>
              </a:rPr>
              <a:t>Load transfer efficiency (LTE): </a:t>
            </a:r>
            <a:r>
              <a:rPr lang="en-US" sz="2000" dirty="0">
                <a:solidFill>
                  <a:srgbClr val="FFC000"/>
                </a:solidFill>
              </a:rPr>
              <a:t>Significant improvement</a:t>
            </a:r>
          </a:p>
          <a:p>
            <a:endParaRPr lang="en-US" sz="2000" dirty="0">
              <a:solidFill>
                <a:srgbClr val="FFC000"/>
              </a:solidFill>
            </a:endParaRPr>
          </a:p>
        </p:txBody>
      </p:sp>
      <p:graphicFrame>
        <p:nvGraphicFramePr>
          <p:cNvPr id="12" name="Chart 11">
            <a:extLst>
              <a:ext uri="{FF2B5EF4-FFF2-40B4-BE49-F238E27FC236}">
                <a16:creationId xmlns=""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380592409"/>
              </p:ext>
            </p:extLst>
          </p:nvPr>
        </p:nvGraphicFramePr>
        <p:xfrm>
          <a:off x="819573" y="3570546"/>
          <a:ext cx="48768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 xmlns:a16="http://schemas.microsoft.com/office/drawing/2014/main" id="{5129CF3B-B5A5-4459-9ACE-DE2E6784EF3A}"/>
              </a:ext>
            </a:extLst>
          </p:cNvPr>
          <p:cNvGraphicFramePr/>
          <p:nvPr>
            <p:extLst>
              <p:ext uri="{D42A27DB-BD31-4B8C-83A1-F6EECF244321}">
                <p14:modId xmlns:p14="http://schemas.microsoft.com/office/powerpoint/2010/main" val="4003253768"/>
              </p:ext>
            </p:extLst>
          </p:nvPr>
        </p:nvGraphicFramePr>
        <p:xfrm>
          <a:off x="6773334" y="3570546"/>
          <a:ext cx="4874181" cy="2612403"/>
        </p:xfrm>
        <a:graphic>
          <a:graphicData uri="http://schemas.openxmlformats.org/drawingml/2006/chart">
            <c:chart xmlns:c="http://schemas.openxmlformats.org/drawingml/2006/chart" xmlns:r="http://schemas.openxmlformats.org/officeDocument/2006/relationships" r:id="rId6"/>
          </a:graphicData>
        </a:graphic>
      </p:graphicFrame>
      <p:pic>
        <p:nvPicPr>
          <p:cNvPr id="1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3692"/>
          <a:stretch/>
        </p:blipFill>
        <p:spPr bwMode="auto">
          <a:xfrm>
            <a:off x="10244668" y="838201"/>
            <a:ext cx="1524000" cy="896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075964" y="1826567"/>
            <a:ext cx="1861407" cy="461665"/>
          </a:xfrm>
          <a:prstGeom prst="rect">
            <a:avLst/>
          </a:prstGeom>
          <a:noFill/>
        </p:spPr>
        <p:txBody>
          <a:bodyPr wrap="none" rtlCol="0">
            <a:spAutoFit/>
          </a:bodyPr>
          <a:lstStyle/>
          <a:p>
            <a:pPr algn="ctr"/>
            <a:r>
              <a:rPr lang="en-US" sz="2400" dirty="0" smtClean="0">
                <a:solidFill>
                  <a:srgbClr val="00B050"/>
                </a:solidFill>
                <a:latin typeface="+mj-lt"/>
              </a:rPr>
              <a:t>Most Popular</a:t>
            </a:r>
          </a:p>
        </p:txBody>
      </p:sp>
    </p:spTree>
    <p:extLst>
      <p:ext uri="{BB962C8B-B14F-4D97-AF65-F5344CB8AC3E}">
        <p14:creationId xmlns:p14="http://schemas.microsoft.com/office/powerpoint/2010/main" val="351285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18</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400" b="1" dirty="0" smtClean="0">
                <a:solidFill>
                  <a:srgbClr val="C00000"/>
                </a:solidFill>
              </a:rPr>
              <a:t>Post Crack Performance</a:t>
            </a:r>
            <a:endParaRPr lang="en-US" sz="3400" b="1" kern="0" dirty="0">
              <a:solidFill>
                <a:srgbClr val="C00000"/>
              </a:solidFill>
            </a:endParaRPr>
          </a:p>
        </p:txBody>
      </p:sp>
      <p:graphicFrame>
        <p:nvGraphicFramePr>
          <p:cNvPr id="11" name="Chart 10">
            <a:extLst>
              <a:ext uri="{FF2B5EF4-FFF2-40B4-BE49-F238E27FC236}">
                <a16:creationId xmlns="" xmlns:a16="http://schemas.microsoft.com/office/drawing/2014/main" id="{00000000-0008-0000-0300-00000A000000}"/>
              </a:ext>
            </a:extLst>
          </p:cNvPr>
          <p:cNvGraphicFramePr/>
          <p:nvPr>
            <p:extLst>
              <p:ext uri="{D42A27DB-BD31-4B8C-83A1-F6EECF244321}">
                <p14:modId xmlns:p14="http://schemas.microsoft.com/office/powerpoint/2010/main" val="1721954206"/>
              </p:ext>
            </p:extLst>
          </p:nvPr>
        </p:nvGraphicFramePr>
        <p:xfrm>
          <a:off x="338667" y="3581400"/>
          <a:ext cx="11345333"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 xmlns:a16="http://schemas.microsoft.com/office/drawing/2014/main" id="{2DB557EC-49FC-4692-B6A7-F11B9C80A48D}"/>
              </a:ext>
            </a:extLst>
          </p:cNvPr>
          <p:cNvGraphicFramePr/>
          <p:nvPr>
            <p:extLst>
              <p:ext uri="{D42A27DB-BD31-4B8C-83A1-F6EECF244321}">
                <p14:modId xmlns:p14="http://schemas.microsoft.com/office/powerpoint/2010/main" val="1301862313"/>
              </p:ext>
            </p:extLst>
          </p:nvPr>
        </p:nvGraphicFramePr>
        <p:xfrm>
          <a:off x="338667" y="838200"/>
          <a:ext cx="8729424" cy="2824903"/>
        </p:xfrm>
        <a:graphic>
          <a:graphicData uri="http://schemas.openxmlformats.org/drawingml/2006/chart">
            <c:chart xmlns:c="http://schemas.openxmlformats.org/drawingml/2006/chart" xmlns:r="http://schemas.openxmlformats.org/officeDocument/2006/relationships" r:id="rId6"/>
          </a:graphicData>
        </a:graphic>
      </p:graphicFrame>
      <p:pic>
        <p:nvPicPr>
          <p:cNvPr id="15" name="Picture 14">
            <a:extLst>
              <a:ext uri="{FF2B5EF4-FFF2-40B4-BE49-F238E27FC236}">
                <a16:creationId xmlns:a16="http://schemas.microsoft.com/office/drawing/2014/main" xmlns="" id="{E1FE1C04-346F-4C6E-91E4-DB6AB1334A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291" r="20074"/>
          <a:stretch/>
        </p:blipFill>
        <p:spPr>
          <a:xfrm>
            <a:off x="9007523" y="1208965"/>
            <a:ext cx="3164157" cy="1773353"/>
          </a:xfrm>
          <a:prstGeom prst="rect">
            <a:avLst/>
          </a:prstGeom>
        </p:spPr>
      </p:pic>
      <p:sp>
        <p:nvSpPr>
          <p:cNvPr id="7" name="TextBox 6"/>
          <p:cNvSpPr txBox="1"/>
          <p:nvPr/>
        </p:nvSpPr>
        <p:spPr>
          <a:xfrm>
            <a:off x="1548564" y="762002"/>
            <a:ext cx="336190" cy="646331"/>
          </a:xfrm>
          <a:prstGeom prst="rect">
            <a:avLst/>
          </a:prstGeom>
          <a:noFill/>
        </p:spPr>
        <p:txBody>
          <a:bodyPr wrap="square" rtlCol="0">
            <a:spAutoFit/>
          </a:bodyPr>
          <a:lstStyle/>
          <a:p>
            <a:pPr algn="ctr"/>
            <a:r>
              <a:rPr lang="en-US" sz="3600" dirty="0" smtClean="0">
                <a:solidFill>
                  <a:srgbClr val="C00000"/>
                </a:solidFill>
                <a:latin typeface="+mj-lt"/>
              </a:rPr>
              <a:t>a</a:t>
            </a:r>
            <a:endParaRPr lang="en-US" sz="3600" dirty="0" smtClean="0">
              <a:solidFill>
                <a:srgbClr val="C00000"/>
              </a:solidFill>
              <a:latin typeface="+mj-lt"/>
            </a:endParaRPr>
          </a:p>
        </p:txBody>
      </p:sp>
      <p:sp>
        <p:nvSpPr>
          <p:cNvPr id="16" name="TextBox 15"/>
          <p:cNvSpPr txBox="1"/>
          <p:nvPr/>
        </p:nvSpPr>
        <p:spPr>
          <a:xfrm>
            <a:off x="8412706" y="1208965"/>
            <a:ext cx="336190" cy="584775"/>
          </a:xfrm>
          <a:prstGeom prst="rect">
            <a:avLst/>
          </a:prstGeom>
          <a:noFill/>
        </p:spPr>
        <p:txBody>
          <a:bodyPr wrap="square" rtlCol="0">
            <a:spAutoFit/>
          </a:bodyPr>
          <a:lstStyle/>
          <a:p>
            <a:pPr algn="ctr"/>
            <a:r>
              <a:rPr lang="en-US" sz="3200" dirty="0" smtClean="0">
                <a:solidFill>
                  <a:srgbClr val="C00000"/>
                </a:solidFill>
                <a:latin typeface="+mj-lt"/>
              </a:rPr>
              <a:t>b</a:t>
            </a:r>
            <a:endParaRPr lang="en-US" sz="3200" dirty="0" smtClean="0">
              <a:solidFill>
                <a:srgbClr val="C00000"/>
              </a:solidFill>
              <a:latin typeface="+mj-lt"/>
            </a:endParaRPr>
          </a:p>
        </p:txBody>
      </p:sp>
      <p:sp>
        <p:nvSpPr>
          <p:cNvPr id="17" name="TextBox 16"/>
          <p:cNvSpPr txBox="1"/>
          <p:nvPr/>
        </p:nvSpPr>
        <p:spPr>
          <a:xfrm>
            <a:off x="6121400" y="1788805"/>
            <a:ext cx="2652895" cy="461665"/>
          </a:xfrm>
          <a:prstGeom prst="rect">
            <a:avLst/>
          </a:prstGeom>
          <a:noFill/>
        </p:spPr>
        <p:txBody>
          <a:bodyPr wrap="square" rtlCol="0">
            <a:spAutoFit/>
          </a:bodyPr>
          <a:lstStyle/>
          <a:p>
            <a:pPr algn="ctr"/>
            <a:r>
              <a:rPr lang="en-US" sz="2400" dirty="0" err="1" smtClean="0">
                <a:solidFill>
                  <a:srgbClr val="C00000"/>
                </a:solidFill>
                <a:latin typeface="+mj-lt"/>
              </a:rPr>
              <a:t>RSR</a:t>
            </a:r>
            <a:r>
              <a:rPr lang="en-US" sz="2400" dirty="0" smtClean="0">
                <a:solidFill>
                  <a:srgbClr val="C00000"/>
                </a:solidFill>
                <a:latin typeface="+mj-lt"/>
              </a:rPr>
              <a:t>= b/a*100</a:t>
            </a:r>
            <a:endParaRPr lang="en-US" sz="2400" dirty="0" smtClean="0">
              <a:solidFill>
                <a:srgbClr val="C00000"/>
              </a:solidFill>
              <a:latin typeface="+mj-lt"/>
            </a:endParaRPr>
          </a:p>
        </p:txBody>
      </p:sp>
    </p:spTree>
    <p:extLst>
      <p:ext uri="{BB962C8B-B14F-4D97-AF65-F5344CB8AC3E}">
        <p14:creationId xmlns:p14="http://schemas.microsoft.com/office/powerpoint/2010/main" val="157376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7"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19</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sz="3400" b="1" dirty="0">
                <a:solidFill>
                  <a:srgbClr val="C00000"/>
                </a:solidFill>
              </a:rPr>
              <a:t>Post Crack Performance</a:t>
            </a:r>
            <a:endParaRPr lang="en-US" sz="3400" b="1" kern="0" dirty="0">
              <a:solidFill>
                <a:srgbClr val="C00000"/>
              </a:solidFill>
            </a:endParaRPr>
          </a:p>
        </p:txBody>
      </p:sp>
      <p:graphicFrame>
        <p:nvGraphicFramePr>
          <p:cNvPr id="13" name="Chart 12">
            <a:extLst>
              <a:ext uri="{FF2B5EF4-FFF2-40B4-BE49-F238E27FC236}">
                <a16:creationId xmlns="" xmlns:a16="http://schemas.microsoft.com/office/drawing/2014/main" id="{00000000-0008-0000-0300-000005000000}"/>
              </a:ext>
            </a:extLst>
          </p:cNvPr>
          <p:cNvGraphicFramePr/>
          <p:nvPr>
            <p:extLst>
              <p:ext uri="{D42A27DB-BD31-4B8C-83A1-F6EECF244321}">
                <p14:modId xmlns:p14="http://schemas.microsoft.com/office/powerpoint/2010/main" val="1944172768"/>
              </p:ext>
            </p:extLst>
          </p:nvPr>
        </p:nvGraphicFramePr>
        <p:xfrm>
          <a:off x="682978" y="723900"/>
          <a:ext cx="11001022" cy="25527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 xmlns:a16="http://schemas.microsoft.com/office/drawing/2014/main" id="{00000000-0008-0000-0000-000011000000}"/>
              </a:ext>
            </a:extLst>
          </p:cNvPr>
          <p:cNvGraphicFramePr/>
          <p:nvPr>
            <p:extLst>
              <p:ext uri="{D42A27DB-BD31-4B8C-83A1-F6EECF244321}">
                <p14:modId xmlns:p14="http://schemas.microsoft.com/office/powerpoint/2010/main" val="3547894233"/>
              </p:ext>
            </p:extLst>
          </p:nvPr>
        </p:nvGraphicFramePr>
        <p:xfrm>
          <a:off x="762000" y="3657600"/>
          <a:ext cx="10718800" cy="2667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163086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4271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2</a:t>
            </a:fld>
            <a:endParaRPr lang="en-US" dirty="0"/>
          </a:p>
        </p:txBody>
      </p:sp>
      <p:sp>
        <p:nvSpPr>
          <p:cNvPr id="2052" name="Rectangle 4"/>
          <p:cNvSpPr>
            <a:spLocks noChangeArrowheads="1"/>
          </p:cNvSpPr>
          <p:nvPr/>
        </p:nvSpPr>
        <p:spPr bwMode="auto">
          <a:xfrm>
            <a:off x="10439598" y="5661500"/>
            <a:ext cx="1752403" cy="400110"/>
          </a:xfrm>
          <a:prstGeom prst="rect">
            <a:avLst/>
          </a:prstGeom>
          <a:noFill/>
          <a:ln w="9525">
            <a:noFill/>
            <a:miter lim="800000"/>
            <a:headEnd/>
            <a:tailEnd/>
          </a:ln>
          <a:effectLst/>
        </p:spPr>
        <p:txBody>
          <a:bodyPr wrap="none">
            <a:spAutoFit/>
          </a:bodyPr>
          <a:lstStyle/>
          <a:p>
            <a:pPr algn="r" eaLnBrk="1" hangingPunct="1">
              <a:spcBef>
                <a:spcPts val="0"/>
              </a:spcBef>
              <a:spcAft>
                <a:spcPts val="1200"/>
              </a:spcAft>
            </a:pPr>
            <a:r>
              <a:rPr lang="en-US" altLang="zh-CN" sz="2000" b="1" dirty="0">
                <a:solidFill>
                  <a:schemeClr val="bg1"/>
                </a:solidFill>
                <a:ea typeface="SimSun" pitchFamily="2" charset="-122"/>
              </a:rPr>
              <a:t>Manik Barman</a:t>
            </a:r>
            <a:endParaRPr lang="en-US" altLang="zh-CN" sz="2000" dirty="0">
              <a:solidFill>
                <a:schemeClr val="bg1"/>
              </a:solidFill>
              <a:ea typeface="SimSun" pitchFamily="2" charset="-122"/>
            </a:endParaRPr>
          </a:p>
        </p:txBody>
      </p:sp>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Rectangle 6"/>
          <p:cNvSpPr/>
          <p:nvPr/>
        </p:nvSpPr>
        <p:spPr>
          <a:xfrm>
            <a:off x="241399" y="1123951"/>
            <a:ext cx="11074400" cy="2805063"/>
          </a:xfrm>
          <a:prstGeom prst="rect">
            <a:avLst/>
          </a:prstGeom>
        </p:spPr>
        <p:txBody>
          <a:bodyPr wrap="square">
            <a:spAutoFit/>
          </a:bodyPr>
          <a:lstStyle/>
          <a:p>
            <a:pPr>
              <a:lnSpc>
                <a:spcPct val="150000"/>
              </a:lnSpc>
            </a:pPr>
            <a:r>
              <a:rPr lang="en-US" sz="2400" b="1" dirty="0" smtClean="0">
                <a:solidFill>
                  <a:srgbClr val="FFC000"/>
                </a:solidFill>
                <a:latin typeface="+mj-lt"/>
                <a:ea typeface="+mj-ea"/>
                <a:cs typeface="+mj-cs"/>
              </a:rPr>
              <a:t>Manik </a:t>
            </a:r>
            <a:r>
              <a:rPr lang="en-US" sz="2400" b="1" dirty="0">
                <a:solidFill>
                  <a:srgbClr val="FFC000"/>
                </a:solidFill>
                <a:latin typeface="+mj-lt"/>
                <a:ea typeface="+mj-ea"/>
                <a:cs typeface="+mj-cs"/>
              </a:rPr>
              <a:t>Barman, </a:t>
            </a:r>
            <a:r>
              <a:rPr lang="en-US" sz="2400" b="1" dirty="0">
                <a:solidFill>
                  <a:srgbClr val="FFC000"/>
                </a:solidFill>
              </a:rPr>
              <a:t>Assistant Professor (PI)</a:t>
            </a:r>
          </a:p>
          <a:p>
            <a:pPr>
              <a:lnSpc>
                <a:spcPct val="150000"/>
              </a:lnSpc>
            </a:pPr>
            <a:r>
              <a:rPr lang="en-US" sz="2400" b="1" dirty="0">
                <a:solidFill>
                  <a:srgbClr val="FFC000"/>
                </a:solidFill>
                <a:latin typeface="+mj-lt"/>
                <a:ea typeface="+mj-ea"/>
                <a:cs typeface="+mj-cs"/>
              </a:rPr>
              <a:t>Bryce Hansen, </a:t>
            </a:r>
            <a:r>
              <a:rPr lang="en-US" sz="2400" b="1" dirty="0" smtClean="0">
                <a:solidFill>
                  <a:srgbClr val="FFC000"/>
                </a:solidFill>
                <a:latin typeface="+mj-lt"/>
                <a:ea typeface="+mj-ea"/>
                <a:cs typeface="+mj-cs"/>
              </a:rPr>
              <a:t>Former </a:t>
            </a:r>
            <a:r>
              <a:rPr lang="en-US" sz="2400" b="1" dirty="0" smtClean="0">
                <a:solidFill>
                  <a:srgbClr val="FFC000"/>
                </a:solidFill>
              </a:rPr>
              <a:t>Graduate </a:t>
            </a:r>
            <a:r>
              <a:rPr lang="en-US" sz="2400" b="1" dirty="0">
                <a:solidFill>
                  <a:srgbClr val="FFC000"/>
                </a:solidFill>
              </a:rPr>
              <a:t>Student</a:t>
            </a:r>
          </a:p>
          <a:p>
            <a:pPr>
              <a:lnSpc>
                <a:spcPct val="150000"/>
              </a:lnSpc>
            </a:pPr>
            <a:r>
              <a:rPr lang="en-US" sz="2400" b="1" dirty="0">
                <a:solidFill>
                  <a:srgbClr val="FFC000"/>
                </a:solidFill>
                <a:latin typeface="+mj-lt"/>
                <a:ea typeface="+mj-ea"/>
                <a:cs typeface="+mj-cs"/>
              </a:rPr>
              <a:t>Jared, Munch, </a:t>
            </a:r>
            <a:r>
              <a:rPr lang="en-US" sz="2400" b="1" dirty="0">
                <a:solidFill>
                  <a:srgbClr val="FFC000"/>
                </a:solidFill>
              </a:rPr>
              <a:t>Graduate Student</a:t>
            </a:r>
          </a:p>
          <a:p>
            <a:pPr>
              <a:lnSpc>
                <a:spcPct val="150000"/>
              </a:lnSpc>
            </a:pPr>
            <a:r>
              <a:rPr lang="en-US" sz="2400" b="1" dirty="0" smtClean="0">
                <a:solidFill>
                  <a:srgbClr val="FFC000"/>
                </a:solidFill>
              </a:rPr>
              <a:t>Uma </a:t>
            </a:r>
            <a:r>
              <a:rPr lang="en-US" sz="2400" b="1" dirty="0" err="1">
                <a:solidFill>
                  <a:srgbClr val="FFC000"/>
                </a:solidFill>
              </a:rPr>
              <a:t>Arepalli</a:t>
            </a:r>
            <a:r>
              <a:rPr lang="en-US" sz="2400" b="1" dirty="0">
                <a:solidFill>
                  <a:srgbClr val="FFC000"/>
                </a:solidFill>
              </a:rPr>
              <a:t>, Post Doctoral Associate</a:t>
            </a:r>
          </a:p>
          <a:p>
            <a:pPr>
              <a:lnSpc>
                <a:spcPct val="150000"/>
              </a:lnSpc>
            </a:pPr>
            <a:endParaRPr lang="en-US" sz="2400" b="1" dirty="0">
              <a:solidFill>
                <a:srgbClr val="FFC000"/>
              </a:solidFill>
            </a:endParaRPr>
          </a:p>
        </p:txBody>
      </p:sp>
      <p:sp>
        <p:nvSpPr>
          <p:cNvPr id="13" name="Title 4"/>
          <p:cNvSpPr txBox="1">
            <a:spLocks/>
          </p:cNvSpPr>
          <p:nvPr/>
        </p:nvSpPr>
        <p:spPr bwMode="auto">
          <a:xfrm>
            <a:off x="2" y="-41275"/>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b="1" dirty="0" smtClean="0">
                <a:solidFill>
                  <a:srgbClr val="C00000"/>
                </a:solidFill>
              </a:rPr>
              <a:t>Research Team</a:t>
            </a:r>
            <a:endParaRPr lang="en-US" b="1" kern="0" dirty="0">
              <a:solidFill>
                <a:srgbClr val="C00000"/>
              </a:solidFill>
            </a:endParaRP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2734310" y="228601"/>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34058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20</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sz="3400" b="1" dirty="0">
                <a:solidFill>
                  <a:srgbClr val="C00000"/>
                </a:solidFill>
              </a:rPr>
              <a:t>Post Crack </a:t>
            </a:r>
            <a:r>
              <a:rPr lang="en-US" sz="3400" b="1" dirty="0" smtClean="0">
                <a:solidFill>
                  <a:srgbClr val="C00000"/>
                </a:solidFill>
              </a:rPr>
              <a:t>Performance</a:t>
            </a:r>
            <a:endParaRPr lang="en-US" sz="3400" b="1" kern="0" dirty="0">
              <a:solidFill>
                <a:srgbClr val="C00000"/>
              </a:solidFill>
            </a:endParaRPr>
          </a:p>
        </p:txBody>
      </p:sp>
      <p:graphicFrame>
        <p:nvGraphicFramePr>
          <p:cNvPr id="11" name="Chart 10">
            <a:extLst>
              <a:ext uri="{FF2B5EF4-FFF2-40B4-BE49-F238E27FC236}">
                <a16:creationId xmlns="" xmlns:a16="http://schemas.microsoft.com/office/drawing/2014/main" id="{0ED9F153-1C3A-4A00-88B5-6179F4530A00}"/>
              </a:ext>
            </a:extLst>
          </p:cNvPr>
          <p:cNvGraphicFramePr/>
          <p:nvPr>
            <p:extLst>
              <p:ext uri="{D42A27DB-BD31-4B8C-83A1-F6EECF244321}">
                <p14:modId xmlns:p14="http://schemas.microsoft.com/office/powerpoint/2010/main" val="244366328"/>
              </p:ext>
            </p:extLst>
          </p:nvPr>
        </p:nvGraphicFramePr>
        <p:xfrm>
          <a:off x="1397000" y="927417"/>
          <a:ext cx="9398000" cy="5397183"/>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6771217" y="4006334"/>
            <a:ext cx="1303755" cy="369332"/>
          </a:xfrm>
          <a:prstGeom prst="rect">
            <a:avLst/>
          </a:prstGeom>
          <a:noFill/>
        </p:spPr>
        <p:txBody>
          <a:bodyPr wrap="none" rtlCol="0">
            <a:spAutoFit/>
          </a:bodyPr>
          <a:lstStyle/>
          <a:p>
            <a:r>
              <a:rPr lang="en-US" dirty="0"/>
              <a:t>~ 50% more</a:t>
            </a:r>
          </a:p>
        </p:txBody>
      </p:sp>
      <p:pic>
        <p:nvPicPr>
          <p:cNvPr id="13" name="Picture 12">
            <a:extLst>
              <a:ext uri="{FF2B5EF4-FFF2-40B4-BE49-F238E27FC236}">
                <a16:creationId xmlns="" xmlns:a16="http://schemas.microsoft.com/office/drawing/2014/main" id="{0D56F506-894D-4870-95AA-874E7E5D8BFF}"/>
              </a:ext>
            </a:extLst>
          </p:cNvPr>
          <p:cNvPicPr/>
          <p:nvPr/>
        </p:nvPicPr>
        <p:blipFill rotWithShape="1">
          <a:blip r:embed="rId6">
            <a:extLst>
              <a:ext uri="{28A0092B-C50C-407E-A947-70E740481C1C}">
                <a14:useLocalDpi xmlns:a14="http://schemas.microsoft.com/office/drawing/2010/main" val="0"/>
              </a:ext>
            </a:extLst>
          </a:blip>
          <a:srcRect l="8636"/>
          <a:stretch/>
        </p:blipFill>
        <p:spPr bwMode="auto">
          <a:xfrm>
            <a:off x="5087620" y="2025134"/>
            <a:ext cx="1033780" cy="868680"/>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 xmlns:a16="http://schemas.microsoft.com/office/drawing/2014/main" id="{19770CC3-A737-4CA2-B6C1-B4BD8B1E5D0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6812" y="2840474"/>
            <a:ext cx="1036320" cy="868680"/>
          </a:xfrm>
          <a:prstGeom prst="rect">
            <a:avLst/>
          </a:prstGeom>
          <a:noFill/>
        </p:spPr>
      </p:pic>
    </p:spTree>
    <p:extLst>
      <p:ext uri="{BB962C8B-B14F-4D97-AF65-F5344CB8AC3E}">
        <p14:creationId xmlns:p14="http://schemas.microsoft.com/office/powerpoint/2010/main" val="1866193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21</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400" b="1" dirty="0" smtClean="0">
                <a:solidFill>
                  <a:srgbClr val="C00000"/>
                </a:solidFill>
              </a:rPr>
              <a:t>Joint Performance/ LTE</a:t>
            </a:r>
            <a:endParaRPr lang="en-US" sz="3400" b="1" kern="0" dirty="0">
              <a:solidFill>
                <a:srgbClr val="C00000"/>
              </a:solidFill>
            </a:endParaRPr>
          </a:p>
        </p:txBody>
      </p:sp>
      <p:pic>
        <p:nvPicPr>
          <p:cNvPr id="15" name="Picture 14" descr="Side View - Paint"/>
          <p:cNvPicPr/>
          <p:nvPr/>
        </p:nvPicPr>
        <p:blipFill rotWithShape="1">
          <a:blip r:embed="rId5">
            <a:extLst>
              <a:ext uri="{28A0092B-C50C-407E-A947-70E740481C1C}">
                <a14:useLocalDpi xmlns:a14="http://schemas.microsoft.com/office/drawing/2010/main" val="0"/>
              </a:ext>
            </a:extLst>
          </a:blip>
          <a:srcRect l="2724" t="41136" r="28525" b="5682"/>
          <a:stretch/>
        </p:blipFill>
        <p:spPr bwMode="auto">
          <a:xfrm>
            <a:off x="0" y="1371600"/>
            <a:ext cx="11599333" cy="4343400"/>
          </a:xfrm>
          <a:prstGeom prst="rect">
            <a:avLst/>
          </a:prstGeom>
          <a:ln>
            <a:noFill/>
          </a:ln>
          <a:extLst>
            <a:ext uri="{53640926-AAD7-44D8-BBD7-CCE9431645EC}">
              <a14:shadowObscured xmlns:a14="http://schemas.microsoft.com/office/drawing/2010/main"/>
            </a:ext>
          </a:extLst>
        </p:spPr>
      </p:pic>
      <p:grpSp>
        <p:nvGrpSpPr>
          <p:cNvPr id="3" name="Group 2"/>
          <p:cNvGrpSpPr/>
          <p:nvPr/>
        </p:nvGrpSpPr>
        <p:grpSpPr>
          <a:xfrm>
            <a:off x="-88053" y="1371600"/>
            <a:ext cx="12259733" cy="4648200"/>
            <a:chOff x="0" y="1371600"/>
            <a:chExt cx="11033760" cy="4648200"/>
          </a:xfrm>
        </p:grpSpPr>
        <p:pic>
          <p:nvPicPr>
            <p:cNvPr id="16" name="Picture 15" descr="Front View - Paint"/>
            <p:cNvPicPr/>
            <p:nvPr/>
          </p:nvPicPr>
          <p:blipFill rotWithShape="1">
            <a:blip r:embed="rId6" cstate="print">
              <a:extLst>
                <a:ext uri="{28A0092B-C50C-407E-A947-70E740481C1C}">
                  <a14:useLocalDpi xmlns:a14="http://schemas.microsoft.com/office/drawing/2010/main" val="0"/>
                </a:ext>
              </a:extLst>
            </a:blip>
            <a:srcRect l="2084" t="14985" r="27083" b="7942"/>
            <a:stretch/>
          </p:blipFill>
          <p:spPr bwMode="auto">
            <a:xfrm>
              <a:off x="4114800" y="1371600"/>
              <a:ext cx="6918960" cy="4648200"/>
            </a:xfrm>
            <a:prstGeom prst="rect">
              <a:avLst/>
            </a:prstGeom>
            <a:ln>
              <a:noFill/>
            </a:ln>
            <a:extLst>
              <a:ext uri="{53640926-AAD7-44D8-BBD7-CCE9431645EC}">
                <a14:shadowObscured xmlns:a14="http://schemas.microsoft.com/office/drawing/2010/main"/>
              </a:ext>
            </a:extLst>
          </p:spPr>
        </p:pic>
        <p:pic>
          <p:nvPicPr>
            <p:cNvPr id="17" name="Picture 16" descr="Side View - Paint"/>
            <p:cNvPicPr/>
            <p:nvPr/>
          </p:nvPicPr>
          <p:blipFill rotWithShape="1">
            <a:blip r:embed="rId7" cstate="print">
              <a:extLst>
                <a:ext uri="{28A0092B-C50C-407E-A947-70E740481C1C}">
                  <a14:useLocalDpi xmlns:a14="http://schemas.microsoft.com/office/drawing/2010/main" val="0"/>
                </a:ext>
              </a:extLst>
            </a:blip>
            <a:srcRect l="2724" t="41136" r="44731" b="5682"/>
            <a:stretch/>
          </p:blipFill>
          <p:spPr bwMode="auto">
            <a:xfrm>
              <a:off x="0" y="3528060"/>
              <a:ext cx="3261360" cy="135636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65233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a:xfrm>
            <a:off x="2540000" y="6522720"/>
            <a:ext cx="3005667" cy="228600"/>
          </a:xfrm>
        </p:spPr>
        <p:txBody>
          <a:bodyPr/>
          <a:lstStyle/>
          <a:p>
            <a:fld id="{71E86A24-1CB1-458F-BB6C-B7DA429756CB}" type="datetime2">
              <a:rPr lang="en-US" smtClean="0"/>
              <a:t>Thursday, May 24, 2018</a:t>
            </a:fld>
            <a:endParaRPr lang="en-US" dirty="0"/>
          </a:p>
        </p:txBody>
      </p:sp>
      <p:sp>
        <p:nvSpPr>
          <p:cNvPr id="6" name="Footer Placeholder 5"/>
          <p:cNvSpPr>
            <a:spLocks noGrp="1"/>
          </p:cNvSpPr>
          <p:nvPr>
            <p:ph type="ftr" sz="quarter" idx="11"/>
          </p:nvPr>
        </p:nvSpPr>
        <p:spPr>
          <a:xfrm>
            <a:off x="7063447" y="6541770"/>
            <a:ext cx="1320800" cy="266700"/>
          </a:xfrm>
        </p:spPr>
        <p:txBody>
          <a:bodyPr/>
          <a:lstStyle/>
          <a:p>
            <a:r>
              <a:rPr lang="en-US" dirty="0"/>
              <a:t>Slide Number:    </a:t>
            </a:r>
          </a:p>
        </p:txBody>
      </p:sp>
      <p:sp>
        <p:nvSpPr>
          <p:cNvPr id="5" name="Slide Number Placeholder 4"/>
          <p:cNvSpPr>
            <a:spLocks noGrp="1"/>
          </p:cNvSpPr>
          <p:nvPr>
            <p:ph type="sldNum" sz="quarter" idx="12"/>
          </p:nvPr>
        </p:nvSpPr>
        <p:spPr/>
        <p:txBody>
          <a:bodyPr/>
          <a:lstStyle/>
          <a:p>
            <a:fld id="{4477A27E-6C6C-4A14-A467-FB36CD7D6938}" type="slidenum">
              <a:rPr lang="en-US" smtClean="0"/>
              <a:pPr/>
              <a:t>22</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sz="3400" b="1" dirty="0">
                <a:solidFill>
                  <a:srgbClr val="C00000"/>
                </a:solidFill>
              </a:rPr>
              <a:t>Joint Performance/ LTE</a:t>
            </a:r>
            <a:endParaRPr lang="en-US" sz="3400" b="1" kern="0" dirty="0">
              <a:solidFill>
                <a:srgbClr val="C00000"/>
              </a:solidFill>
            </a:endParaRPr>
          </a:p>
        </p:txBody>
      </p:sp>
      <p:pic>
        <p:nvPicPr>
          <p:cNvPr id="13" name="Picture 12"/>
          <p:cNvPicPr/>
          <p:nvPr/>
        </p:nvPicPr>
        <p:blipFill rotWithShape="1">
          <a:blip r:embed="rId5" cstate="print">
            <a:extLst>
              <a:ext uri="{28A0092B-C50C-407E-A947-70E740481C1C}">
                <a14:useLocalDpi xmlns:a14="http://schemas.microsoft.com/office/drawing/2010/main" val="0"/>
              </a:ext>
            </a:extLst>
          </a:blip>
          <a:srcRect t="4593" b="10588"/>
          <a:stretch/>
        </p:blipFill>
        <p:spPr bwMode="auto">
          <a:xfrm>
            <a:off x="1100667" y="1219200"/>
            <a:ext cx="9116839" cy="46496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66633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23</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sz="3400" b="1" dirty="0">
                <a:solidFill>
                  <a:srgbClr val="C00000"/>
                </a:solidFill>
              </a:rPr>
              <a:t>Joint Performance/ LTE</a:t>
            </a:r>
            <a:endParaRPr lang="en-US" sz="3400" b="1" kern="0" dirty="0">
              <a:solidFill>
                <a:srgbClr val="C00000"/>
              </a:solidFill>
            </a:endParaRPr>
          </a:p>
        </p:txBody>
      </p:sp>
      <p:graphicFrame>
        <p:nvGraphicFramePr>
          <p:cNvPr id="10" name="Chart 9">
            <a:extLst>
              <a:ext uri="{FF2B5EF4-FFF2-40B4-BE49-F238E27FC236}">
                <a16:creationId xmlns:lc="http://schemas.openxmlformats.org/drawingml/2006/lockedCanva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id="{00000000-0008-0000-0300-000002000000}"/>
              </a:ext>
            </a:extLst>
          </p:cNvPr>
          <p:cNvGraphicFramePr/>
          <p:nvPr>
            <p:extLst>
              <p:ext uri="{D42A27DB-BD31-4B8C-83A1-F6EECF244321}">
                <p14:modId xmlns:p14="http://schemas.microsoft.com/office/powerpoint/2010/main" val="1821037106"/>
              </p:ext>
            </p:extLst>
          </p:nvPr>
        </p:nvGraphicFramePr>
        <p:xfrm>
          <a:off x="508001" y="1066800"/>
          <a:ext cx="3213100" cy="3733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lc="http://schemas.openxmlformats.org/drawingml/2006/lockedCanva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id="{3F92BC15-F4AC-4FF5-97F0-0E7BEA470B59}"/>
              </a:ext>
            </a:extLst>
          </p:cNvPr>
          <p:cNvGraphicFramePr/>
          <p:nvPr>
            <p:extLst>
              <p:ext uri="{D42A27DB-BD31-4B8C-83A1-F6EECF244321}">
                <p14:modId xmlns:p14="http://schemas.microsoft.com/office/powerpoint/2010/main" val="79302273"/>
              </p:ext>
            </p:extLst>
          </p:nvPr>
        </p:nvGraphicFramePr>
        <p:xfrm>
          <a:off x="4368801" y="1066800"/>
          <a:ext cx="2616200" cy="3759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lc="http://schemas.openxmlformats.org/drawingml/2006/lockedCanva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id="{C863A3D8-2E8C-4F3F-A377-65AC2ADF6E95}"/>
              </a:ext>
            </a:extLst>
          </p:cNvPr>
          <p:cNvGraphicFramePr/>
          <p:nvPr>
            <p:extLst>
              <p:ext uri="{D42A27DB-BD31-4B8C-83A1-F6EECF244321}">
                <p14:modId xmlns:p14="http://schemas.microsoft.com/office/powerpoint/2010/main" val="3817921515"/>
              </p:ext>
            </p:extLst>
          </p:nvPr>
        </p:nvGraphicFramePr>
        <p:xfrm>
          <a:off x="7475366" y="1079500"/>
          <a:ext cx="2654300" cy="3771900"/>
        </p:xfrm>
        <a:graphic>
          <a:graphicData uri="http://schemas.openxmlformats.org/drawingml/2006/chart">
            <c:chart xmlns:c="http://schemas.openxmlformats.org/drawingml/2006/chart" xmlns:r="http://schemas.openxmlformats.org/officeDocument/2006/relationships" r:id="rId7"/>
          </a:graphicData>
        </a:graphic>
      </p:graphicFrame>
      <p:cxnSp>
        <p:nvCxnSpPr>
          <p:cNvPr id="15" name="Straight Arrow Connector 14"/>
          <p:cNvCxnSpPr/>
          <p:nvPr/>
        </p:nvCxnSpPr>
        <p:spPr bwMode="auto">
          <a:xfrm flipH="1">
            <a:off x="2286000" y="2133600"/>
            <a:ext cx="169333" cy="457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6" name="TextBox 15"/>
          <p:cNvSpPr txBox="1"/>
          <p:nvPr/>
        </p:nvSpPr>
        <p:spPr>
          <a:xfrm>
            <a:off x="2080382" y="1814900"/>
            <a:ext cx="888641" cy="276999"/>
          </a:xfrm>
          <a:prstGeom prst="rect">
            <a:avLst/>
          </a:prstGeom>
          <a:noFill/>
        </p:spPr>
        <p:txBody>
          <a:bodyPr wrap="none" rtlCol="0">
            <a:spAutoFit/>
          </a:bodyPr>
          <a:lstStyle/>
          <a:p>
            <a:r>
              <a:rPr lang="en-US" sz="1200" dirty="0" smtClean="0"/>
              <a:t>Deflections</a:t>
            </a:r>
            <a:endParaRPr lang="en-US" sz="1200" dirty="0"/>
          </a:p>
        </p:txBody>
      </p:sp>
      <p:sp>
        <p:nvSpPr>
          <p:cNvPr id="17" name="TextBox 16"/>
          <p:cNvSpPr txBox="1"/>
          <p:nvPr/>
        </p:nvSpPr>
        <p:spPr>
          <a:xfrm>
            <a:off x="5334001" y="5791200"/>
            <a:ext cx="1512915" cy="369332"/>
          </a:xfrm>
          <a:prstGeom prst="rect">
            <a:avLst/>
          </a:prstGeom>
          <a:noFill/>
        </p:spPr>
        <p:txBody>
          <a:bodyPr wrap="none" rtlCol="0">
            <a:spAutoFit/>
          </a:bodyPr>
          <a:lstStyle/>
          <a:p>
            <a:r>
              <a:rPr lang="en-US" dirty="0" smtClean="0">
                <a:solidFill>
                  <a:srgbClr val="FFC000"/>
                </a:solidFill>
              </a:rPr>
              <a:t>Plain concrete</a:t>
            </a:r>
            <a:endParaRPr lang="en-US" dirty="0">
              <a:solidFill>
                <a:srgbClr val="FFC000"/>
              </a:solidFill>
            </a:endParaRPr>
          </a:p>
        </p:txBody>
      </p:sp>
      <p:sp>
        <p:nvSpPr>
          <p:cNvPr id="18" name="TextBox 17"/>
          <p:cNvSpPr txBox="1"/>
          <p:nvPr/>
        </p:nvSpPr>
        <p:spPr>
          <a:xfrm>
            <a:off x="1185333" y="5029200"/>
            <a:ext cx="1401346" cy="369332"/>
          </a:xfrm>
          <a:prstGeom prst="rect">
            <a:avLst/>
          </a:prstGeom>
          <a:noFill/>
        </p:spPr>
        <p:txBody>
          <a:bodyPr wrap="none" rtlCol="0">
            <a:spAutoFit/>
          </a:bodyPr>
          <a:lstStyle/>
          <a:p>
            <a:r>
              <a:rPr lang="en-US" dirty="0" smtClean="0">
                <a:solidFill>
                  <a:srgbClr val="FFC000"/>
                </a:solidFill>
              </a:rPr>
              <a:t>CW = 16 mils</a:t>
            </a:r>
            <a:endParaRPr lang="en-US" dirty="0">
              <a:solidFill>
                <a:srgbClr val="FFC000"/>
              </a:solidFill>
            </a:endParaRPr>
          </a:p>
        </p:txBody>
      </p:sp>
      <p:sp>
        <p:nvSpPr>
          <p:cNvPr id="19" name="TextBox 18"/>
          <p:cNvSpPr txBox="1"/>
          <p:nvPr/>
        </p:nvSpPr>
        <p:spPr>
          <a:xfrm>
            <a:off x="5249333" y="5111234"/>
            <a:ext cx="1401346" cy="369332"/>
          </a:xfrm>
          <a:prstGeom prst="rect">
            <a:avLst/>
          </a:prstGeom>
          <a:noFill/>
        </p:spPr>
        <p:txBody>
          <a:bodyPr wrap="none" rtlCol="0">
            <a:spAutoFit/>
          </a:bodyPr>
          <a:lstStyle/>
          <a:p>
            <a:r>
              <a:rPr lang="en-US" dirty="0" smtClean="0">
                <a:solidFill>
                  <a:srgbClr val="FFC000"/>
                </a:solidFill>
              </a:rPr>
              <a:t>CW = 47 mils</a:t>
            </a:r>
            <a:endParaRPr lang="en-US" dirty="0">
              <a:solidFill>
                <a:srgbClr val="FFC000"/>
              </a:solidFill>
            </a:endParaRPr>
          </a:p>
        </p:txBody>
      </p:sp>
      <p:sp>
        <p:nvSpPr>
          <p:cNvPr id="20" name="TextBox 19"/>
          <p:cNvSpPr txBox="1"/>
          <p:nvPr/>
        </p:nvSpPr>
        <p:spPr>
          <a:xfrm>
            <a:off x="8043334" y="5172982"/>
            <a:ext cx="1518364" cy="369332"/>
          </a:xfrm>
          <a:prstGeom prst="rect">
            <a:avLst/>
          </a:prstGeom>
          <a:noFill/>
        </p:spPr>
        <p:txBody>
          <a:bodyPr wrap="none" rtlCol="0">
            <a:spAutoFit/>
          </a:bodyPr>
          <a:lstStyle/>
          <a:p>
            <a:r>
              <a:rPr lang="en-US" dirty="0" smtClean="0">
                <a:solidFill>
                  <a:srgbClr val="FFC000"/>
                </a:solidFill>
              </a:rPr>
              <a:t>CW = 126 mils</a:t>
            </a:r>
            <a:endParaRPr lang="en-US" dirty="0">
              <a:solidFill>
                <a:srgbClr val="FFC000"/>
              </a:solidFill>
            </a:endParaRPr>
          </a:p>
        </p:txBody>
      </p:sp>
    </p:spTree>
    <p:extLst>
      <p:ext uri="{BB962C8B-B14F-4D97-AF65-F5344CB8AC3E}">
        <p14:creationId xmlns:p14="http://schemas.microsoft.com/office/powerpoint/2010/main" val="277262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24</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sz="3400" b="1" dirty="0">
                <a:solidFill>
                  <a:srgbClr val="C00000"/>
                </a:solidFill>
              </a:rPr>
              <a:t>Joint Performance/ LTE</a:t>
            </a:r>
            <a:endParaRPr lang="en-US" sz="3400" b="1" kern="0" dirty="0">
              <a:solidFill>
                <a:srgbClr val="C00000"/>
              </a:solidFill>
            </a:endParaRPr>
          </a:p>
        </p:txBody>
      </p:sp>
      <p:graphicFrame>
        <p:nvGraphicFramePr>
          <p:cNvPr id="16" name="Chart 15">
            <a:extLst>
              <a:ext uri="{FF2B5EF4-FFF2-40B4-BE49-F238E27FC236}">
                <a16:creationId xmlns:a16="http://schemas.microsoft.com/office/drawing/2014/main" xmlns="" id="{86B3EA83-BE74-4A14-8E8E-BF5AE65ED952}"/>
              </a:ext>
            </a:extLst>
          </p:cNvPr>
          <p:cNvGraphicFramePr/>
          <p:nvPr>
            <p:extLst>
              <p:ext uri="{D42A27DB-BD31-4B8C-83A1-F6EECF244321}">
                <p14:modId xmlns:p14="http://schemas.microsoft.com/office/powerpoint/2010/main" val="4087504783"/>
              </p:ext>
            </p:extLst>
          </p:nvPr>
        </p:nvGraphicFramePr>
        <p:xfrm>
          <a:off x="106654" y="685800"/>
          <a:ext cx="4876800" cy="1828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a16="http://schemas.microsoft.com/office/drawing/2014/main" xmlns="" id="{16A964EB-C56C-45F7-9905-BCCAAF6ADE96}"/>
              </a:ext>
            </a:extLst>
          </p:cNvPr>
          <p:cNvGraphicFramePr/>
          <p:nvPr>
            <p:extLst>
              <p:ext uri="{D42A27DB-BD31-4B8C-83A1-F6EECF244321}">
                <p14:modId xmlns:p14="http://schemas.microsoft.com/office/powerpoint/2010/main" val="1398822422"/>
              </p:ext>
            </p:extLst>
          </p:nvPr>
        </p:nvGraphicFramePr>
        <p:xfrm>
          <a:off x="106655" y="2514600"/>
          <a:ext cx="4804012" cy="1828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Chart 17">
            <a:extLst>
              <a:ext uri="{FF2B5EF4-FFF2-40B4-BE49-F238E27FC236}">
                <a16:creationId xmlns:a16="http://schemas.microsoft.com/office/drawing/2014/main" xmlns="" id="{858E71F1-5EA9-4083-8EBC-4EFFB9D5B83B}"/>
              </a:ext>
            </a:extLst>
          </p:cNvPr>
          <p:cNvGraphicFramePr/>
          <p:nvPr>
            <p:extLst>
              <p:ext uri="{D42A27DB-BD31-4B8C-83A1-F6EECF244321}">
                <p14:modId xmlns:p14="http://schemas.microsoft.com/office/powerpoint/2010/main" val="4125880707"/>
              </p:ext>
            </p:extLst>
          </p:nvPr>
        </p:nvGraphicFramePr>
        <p:xfrm>
          <a:off x="145935" y="4259580"/>
          <a:ext cx="4805193" cy="2065020"/>
        </p:xfrm>
        <a:graphic>
          <a:graphicData uri="http://schemas.openxmlformats.org/drawingml/2006/chart">
            <c:chart xmlns:c="http://schemas.openxmlformats.org/drawingml/2006/chart" xmlns:r="http://schemas.openxmlformats.org/officeDocument/2006/relationships" r:id="rId7"/>
          </a:graphicData>
        </a:graphic>
      </p:graphicFrame>
      <p:pic>
        <p:nvPicPr>
          <p:cNvPr id="19" name="Picture 18">
            <a:extLst>
              <a:ext uri="{FF2B5EF4-FFF2-40B4-BE49-F238E27FC236}">
                <a16:creationId xmlns:a16="http://schemas.microsoft.com/office/drawing/2014/main" xmlns="" id="{1D9B3CF6-09FF-49D7-9E7B-786413ABE21A}"/>
              </a:ext>
            </a:extLst>
          </p:cNvPr>
          <p:cNvPicPr>
            <a:picLocks noChangeAspect="1"/>
          </p:cNvPicPr>
          <p:nvPr/>
        </p:nvPicPr>
        <p:blipFill>
          <a:blip r:embed="rId8"/>
          <a:stretch>
            <a:fillRect/>
          </a:stretch>
        </p:blipFill>
        <p:spPr>
          <a:xfrm>
            <a:off x="5418668" y="685800"/>
            <a:ext cx="3893581" cy="1828800"/>
          </a:xfrm>
          <a:prstGeom prst="rect">
            <a:avLst/>
          </a:prstGeom>
        </p:spPr>
      </p:pic>
      <p:pic>
        <p:nvPicPr>
          <p:cNvPr id="20" name="Picture 19">
            <a:extLst>
              <a:ext uri="{FF2B5EF4-FFF2-40B4-BE49-F238E27FC236}">
                <a16:creationId xmlns:a16="http://schemas.microsoft.com/office/drawing/2014/main" xmlns="" id="{D6E00F05-5728-4875-BB1B-7A55561CEFE3}"/>
              </a:ext>
            </a:extLst>
          </p:cNvPr>
          <p:cNvPicPr>
            <a:picLocks noChangeAspect="1"/>
          </p:cNvPicPr>
          <p:nvPr/>
        </p:nvPicPr>
        <p:blipFill>
          <a:blip r:embed="rId9"/>
          <a:stretch>
            <a:fillRect/>
          </a:stretch>
        </p:blipFill>
        <p:spPr>
          <a:xfrm>
            <a:off x="5420969" y="2475586"/>
            <a:ext cx="3891280" cy="1867815"/>
          </a:xfrm>
          <a:prstGeom prst="rect">
            <a:avLst/>
          </a:prstGeom>
        </p:spPr>
      </p:pic>
      <p:pic>
        <p:nvPicPr>
          <p:cNvPr id="21" name="Picture 20">
            <a:extLst>
              <a:ext uri="{FF2B5EF4-FFF2-40B4-BE49-F238E27FC236}">
                <a16:creationId xmlns:a16="http://schemas.microsoft.com/office/drawing/2014/main" xmlns="" id="{50553361-261F-4E3A-AFEF-771439D7E372}"/>
              </a:ext>
            </a:extLst>
          </p:cNvPr>
          <p:cNvPicPr>
            <a:picLocks noChangeAspect="1"/>
          </p:cNvPicPr>
          <p:nvPr/>
        </p:nvPicPr>
        <p:blipFill>
          <a:blip r:embed="rId10"/>
          <a:stretch>
            <a:fillRect/>
          </a:stretch>
        </p:blipFill>
        <p:spPr>
          <a:xfrm>
            <a:off x="5472940" y="4419600"/>
            <a:ext cx="3839309" cy="1828800"/>
          </a:xfrm>
          <a:prstGeom prst="rect">
            <a:avLst/>
          </a:prstGeom>
        </p:spPr>
      </p:pic>
      <p:sp>
        <p:nvSpPr>
          <p:cNvPr id="22" name="TextBox 21">
            <a:extLst>
              <a:ext uri="{FF2B5EF4-FFF2-40B4-BE49-F238E27FC236}">
                <a16:creationId xmlns:a16="http://schemas.microsoft.com/office/drawing/2014/main" xmlns="" id="{EA36789B-12D9-4CBF-BAB9-6DAE1213D90B}"/>
              </a:ext>
            </a:extLst>
          </p:cNvPr>
          <p:cNvSpPr txBox="1"/>
          <p:nvPr/>
        </p:nvSpPr>
        <p:spPr>
          <a:xfrm rot="16200000">
            <a:off x="4656049" y="1396026"/>
            <a:ext cx="1070358" cy="369332"/>
          </a:xfrm>
          <a:prstGeom prst="rect">
            <a:avLst/>
          </a:prstGeom>
          <a:noFill/>
        </p:spPr>
        <p:txBody>
          <a:bodyPr wrap="none" rtlCol="0">
            <a:spAutoFit/>
          </a:bodyPr>
          <a:lstStyle/>
          <a:p>
            <a:r>
              <a:rPr lang="en-US" dirty="0">
                <a:solidFill>
                  <a:srgbClr val="FFC000"/>
                </a:solidFill>
              </a:rPr>
              <a:t>No Fibers</a:t>
            </a:r>
          </a:p>
        </p:txBody>
      </p:sp>
      <p:sp>
        <p:nvSpPr>
          <p:cNvPr id="23" name="TextBox 22">
            <a:extLst>
              <a:ext uri="{FF2B5EF4-FFF2-40B4-BE49-F238E27FC236}">
                <a16:creationId xmlns:a16="http://schemas.microsoft.com/office/drawing/2014/main" xmlns="" id="{680FC14D-0E9F-46B2-9428-D18620B26FA3}"/>
              </a:ext>
            </a:extLst>
          </p:cNvPr>
          <p:cNvSpPr txBox="1"/>
          <p:nvPr/>
        </p:nvSpPr>
        <p:spPr>
          <a:xfrm rot="16200000">
            <a:off x="4636288" y="3094542"/>
            <a:ext cx="1013419" cy="369332"/>
          </a:xfrm>
          <a:prstGeom prst="rect">
            <a:avLst/>
          </a:prstGeom>
          <a:noFill/>
        </p:spPr>
        <p:txBody>
          <a:bodyPr wrap="none" rtlCol="0">
            <a:spAutoFit/>
          </a:bodyPr>
          <a:lstStyle/>
          <a:p>
            <a:r>
              <a:rPr lang="en-US" dirty="0">
                <a:solidFill>
                  <a:srgbClr val="FFC000"/>
                </a:solidFill>
              </a:rPr>
              <a:t>0.25% </a:t>
            </a:r>
            <a:r>
              <a:rPr lang="en-US" dirty="0" err="1">
                <a:solidFill>
                  <a:srgbClr val="FFC000"/>
                </a:solidFill>
              </a:rPr>
              <a:t>V</a:t>
            </a:r>
            <a:r>
              <a:rPr lang="en-US" baseline="-25000" dirty="0" err="1">
                <a:solidFill>
                  <a:srgbClr val="FFC000"/>
                </a:solidFill>
              </a:rPr>
              <a:t>f</a:t>
            </a:r>
            <a:endParaRPr lang="en-US" baseline="-25000" dirty="0">
              <a:solidFill>
                <a:srgbClr val="FFC000"/>
              </a:solidFill>
            </a:endParaRPr>
          </a:p>
        </p:txBody>
      </p:sp>
      <p:sp>
        <p:nvSpPr>
          <p:cNvPr id="24" name="TextBox 23">
            <a:extLst>
              <a:ext uri="{FF2B5EF4-FFF2-40B4-BE49-F238E27FC236}">
                <a16:creationId xmlns:a16="http://schemas.microsoft.com/office/drawing/2014/main" xmlns="" id="{F29BA083-8F1E-4F8D-8A5D-D3E862B10494}"/>
              </a:ext>
            </a:extLst>
          </p:cNvPr>
          <p:cNvSpPr txBox="1"/>
          <p:nvPr/>
        </p:nvSpPr>
        <p:spPr>
          <a:xfrm rot="16200000">
            <a:off x="4688882" y="4936471"/>
            <a:ext cx="1013419" cy="369332"/>
          </a:xfrm>
          <a:prstGeom prst="rect">
            <a:avLst/>
          </a:prstGeom>
          <a:noFill/>
        </p:spPr>
        <p:txBody>
          <a:bodyPr wrap="none" rtlCol="0">
            <a:spAutoFit/>
          </a:bodyPr>
          <a:lstStyle/>
          <a:p>
            <a:r>
              <a:rPr lang="en-US" dirty="0">
                <a:solidFill>
                  <a:srgbClr val="FFC000"/>
                </a:solidFill>
              </a:rPr>
              <a:t>0.50% </a:t>
            </a:r>
            <a:r>
              <a:rPr lang="en-US" dirty="0" err="1">
                <a:solidFill>
                  <a:srgbClr val="FFC000"/>
                </a:solidFill>
              </a:rPr>
              <a:t>V</a:t>
            </a:r>
            <a:r>
              <a:rPr lang="en-US" baseline="-25000" dirty="0" err="1">
                <a:solidFill>
                  <a:srgbClr val="FFC000"/>
                </a:solidFill>
              </a:rPr>
              <a:t>f</a:t>
            </a:r>
            <a:endParaRPr lang="en-US" baseline="-25000" dirty="0">
              <a:solidFill>
                <a:srgbClr val="FFC000"/>
              </a:solidFill>
            </a:endParaRPr>
          </a:p>
        </p:txBody>
      </p:sp>
      <p:sp>
        <p:nvSpPr>
          <p:cNvPr id="25" name="Oval 24"/>
          <p:cNvSpPr/>
          <p:nvPr/>
        </p:nvSpPr>
        <p:spPr>
          <a:xfrm>
            <a:off x="1176867" y="1143000"/>
            <a:ext cx="16933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C000"/>
              </a:solidFill>
              <a:latin typeface="Times New Roman" pitchFamily="18" charset="0"/>
              <a:cs typeface="Times New Roman" pitchFamily="18" charset="0"/>
            </a:endParaRPr>
          </a:p>
        </p:txBody>
      </p:sp>
      <p:sp>
        <p:nvSpPr>
          <p:cNvPr id="26" name="Oval 25"/>
          <p:cNvSpPr/>
          <p:nvPr/>
        </p:nvSpPr>
        <p:spPr>
          <a:xfrm>
            <a:off x="1862667" y="2936308"/>
            <a:ext cx="16933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C000"/>
              </a:solidFill>
              <a:latin typeface="Times New Roman" pitchFamily="18" charset="0"/>
              <a:cs typeface="Times New Roman" pitchFamily="18" charset="0"/>
            </a:endParaRPr>
          </a:p>
        </p:txBody>
      </p:sp>
      <p:sp>
        <p:nvSpPr>
          <p:cNvPr id="27" name="Oval 26"/>
          <p:cNvSpPr/>
          <p:nvPr/>
        </p:nvSpPr>
        <p:spPr>
          <a:xfrm>
            <a:off x="2183816" y="4778216"/>
            <a:ext cx="16933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C000"/>
              </a:solidFill>
              <a:latin typeface="Times New Roman" pitchFamily="18" charset="0"/>
              <a:cs typeface="Times New Roman" pitchFamily="18" charset="0"/>
            </a:endParaRPr>
          </a:p>
        </p:txBody>
      </p:sp>
    </p:spTree>
    <p:extLst>
      <p:ext uri="{BB962C8B-B14F-4D97-AF65-F5344CB8AC3E}">
        <p14:creationId xmlns:p14="http://schemas.microsoft.com/office/powerpoint/2010/main" val="333691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Graphic spid="18" grpId="0">
        <p:bldAsOne/>
      </p:bldGraphic>
      <p:bldP spid="23" grpId="0"/>
      <p:bldP spid="24" grpId="0"/>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25</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sz="3400" b="1" dirty="0">
                <a:solidFill>
                  <a:srgbClr val="C00000"/>
                </a:solidFill>
              </a:rPr>
              <a:t>Joint Performance/ </a:t>
            </a:r>
            <a:r>
              <a:rPr lang="en-US" sz="3400" b="1" dirty="0" smtClean="0">
                <a:solidFill>
                  <a:srgbClr val="C00000"/>
                </a:solidFill>
              </a:rPr>
              <a:t>LTE: Beam vs Slab</a:t>
            </a:r>
            <a:endParaRPr lang="en-US" sz="3400" b="1" kern="0" dirty="0">
              <a:solidFill>
                <a:srgbClr val="C00000"/>
              </a:solidFill>
            </a:endParaRPr>
          </a:p>
        </p:txBody>
      </p:sp>
      <p:graphicFrame>
        <p:nvGraphicFramePr>
          <p:cNvPr id="10" name="Chart 9"/>
          <p:cNvGraphicFramePr/>
          <p:nvPr>
            <p:extLst>
              <p:ext uri="{D42A27DB-BD31-4B8C-83A1-F6EECF244321}">
                <p14:modId xmlns:p14="http://schemas.microsoft.com/office/powerpoint/2010/main" val="3222752627"/>
              </p:ext>
            </p:extLst>
          </p:nvPr>
        </p:nvGraphicFramePr>
        <p:xfrm>
          <a:off x="1185333" y="1143000"/>
          <a:ext cx="9567333" cy="4495800"/>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p:cNvSpPr/>
          <p:nvPr/>
        </p:nvSpPr>
        <p:spPr>
          <a:xfrm>
            <a:off x="3993820" y="5562600"/>
            <a:ext cx="3424335" cy="369332"/>
          </a:xfrm>
          <a:prstGeom prst="rect">
            <a:avLst/>
          </a:prstGeom>
        </p:spPr>
        <p:txBody>
          <a:bodyPr wrap="none">
            <a:spAutoFit/>
          </a:bodyPr>
          <a:lstStyle/>
          <a:p>
            <a:r>
              <a:rPr lang="en-US" dirty="0">
                <a:solidFill>
                  <a:srgbClr val="FFC000"/>
                </a:solidFill>
              </a:rPr>
              <a:t>Barman and Vandenbossche, 2014</a:t>
            </a:r>
          </a:p>
        </p:txBody>
      </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50295" y="4868939"/>
            <a:ext cx="2487518" cy="138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805333" y="5029200"/>
            <a:ext cx="844962" cy="5334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9" name="TextBox 8"/>
          <p:cNvSpPr txBox="1"/>
          <p:nvPr/>
        </p:nvSpPr>
        <p:spPr>
          <a:xfrm>
            <a:off x="5138363" y="3846310"/>
            <a:ext cx="1135247" cy="461665"/>
          </a:xfrm>
          <a:prstGeom prst="rect">
            <a:avLst/>
          </a:prstGeom>
          <a:noFill/>
        </p:spPr>
        <p:txBody>
          <a:bodyPr wrap="none" rtlCol="0">
            <a:spAutoFit/>
          </a:bodyPr>
          <a:lstStyle/>
          <a:p>
            <a:pPr algn="ctr"/>
            <a:r>
              <a:rPr lang="en-US" sz="2400" dirty="0" smtClean="0">
                <a:solidFill>
                  <a:srgbClr val="C00000"/>
                </a:solidFill>
                <a:latin typeface="+mj-lt"/>
              </a:rPr>
              <a:t>R</a:t>
            </a:r>
            <a:r>
              <a:rPr lang="en-US" sz="2400" baseline="30000" dirty="0" smtClean="0">
                <a:solidFill>
                  <a:srgbClr val="C00000"/>
                </a:solidFill>
                <a:latin typeface="+mj-lt"/>
              </a:rPr>
              <a:t>2</a:t>
            </a:r>
            <a:r>
              <a:rPr lang="en-US" sz="2400" dirty="0" smtClean="0">
                <a:solidFill>
                  <a:srgbClr val="C00000"/>
                </a:solidFill>
                <a:latin typeface="+mj-lt"/>
              </a:rPr>
              <a:t> &gt; 0.8</a:t>
            </a:r>
            <a:endParaRPr lang="en-US" sz="2400" dirty="0" smtClean="0">
              <a:solidFill>
                <a:srgbClr val="C00000"/>
              </a:solidFill>
              <a:latin typeface="+mj-lt"/>
            </a:endParaRPr>
          </a:p>
        </p:txBody>
      </p:sp>
    </p:spTree>
    <p:extLst>
      <p:ext uri="{BB962C8B-B14F-4D97-AF65-F5344CB8AC3E}">
        <p14:creationId xmlns:p14="http://schemas.microsoft.com/office/powerpoint/2010/main" val="20932266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26</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sz="3400" b="1" dirty="0">
                <a:solidFill>
                  <a:srgbClr val="C00000"/>
                </a:solidFill>
              </a:rPr>
              <a:t>Joint Performance/ </a:t>
            </a:r>
            <a:r>
              <a:rPr lang="en-US" sz="3400" b="1" dirty="0" smtClean="0">
                <a:solidFill>
                  <a:srgbClr val="C00000"/>
                </a:solidFill>
              </a:rPr>
              <a:t>LTE vs Crack Width</a:t>
            </a:r>
            <a:endParaRPr lang="en-US" sz="3400" b="1" kern="0" dirty="0">
              <a:solidFill>
                <a:srgbClr val="C00000"/>
              </a:solidFill>
            </a:endParaRPr>
          </a:p>
        </p:txBody>
      </p:sp>
      <p:graphicFrame>
        <p:nvGraphicFramePr>
          <p:cNvPr id="13" name="Chart 12">
            <a:extLst>
              <a:ext uri="{FF2B5EF4-FFF2-40B4-BE49-F238E27FC236}">
                <a16:creationId xmlns:lc="http://schemas.openxmlformats.org/drawingml/2006/lockedCanva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http://schemas.microsoft.com/office/drawing/2014/chartex" xmlns:wpc="http://schemas.microsoft.com/office/word/2010/wordprocessingCanvas" xmlns="" id="{ADE61228-1AC3-4756-A02D-611E3B739452}"/>
              </a:ext>
            </a:extLst>
          </p:cNvPr>
          <p:cNvGraphicFramePr/>
          <p:nvPr>
            <p:extLst>
              <p:ext uri="{D42A27DB-BD31-4B8C-83A1-F6EECF244321}">
                <p14:modId xmlns:p14="http://schemas.microsoft.com/office/powerpoint/2010/main" val="3997088970"/>
              </p:ext>
            </p:extLst>
          </p:nvPr>
        </p:nvGraphicFramePr>
        <p:xfrm>
          <a:off x="254000" y="914400"/>
          <a:ext cx="11684000" cy="2590800"/>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 Box 2"/>
          <p:cNvSpPr txBox="1">
            <a:spLocks noChangeArrowheads="1"/>
          </p:cNvSpPr>
          <p:nvPr/>
        </p:nvSpPr>
        <p:spPr bwMode="auto">
          <a:xfrm>
            <a:off x="1537859" y="1905000"/>
            <a:ext cx="3433233" cy="3048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indent="0" algn="l">
              <a:lnSpc>
                <a:spcPct val="115000"/>
              </a:lnSpc>
              <a:spcBef>
                <a:spcPts val="0"/>
              </a:spcBef>
              <a:spcAft>
                <a:spcPts val="1000"/>
              </a:spcAft>
            </a:pPr>
            <a:r>
              <a:rPr lang="en-US" sz="1050">
                <a:solidFill>
                  <a:srgbClr val="0070C0"/>
                </a:solidFill>
                <a:effectLst/>
                <a:latin typeface="Times New Roman"/>
                <a:ea typeface="Calibri"/>
                <a:cs typeface="Times New Roman"/>
              </a:rPr>
              <a:t>S.T.11 fiber was used MnROAD NRRA sections</a:t>
            </a:r>
            <a:endParaRPr lang="en-US">
              <a:effectLst/>
              <a:latin typeface="Times New Roman"/>
              <a:ea typeface="Calibri"/>
              <a:cs typeface="Times New Roman"/>
            </a:endParaRPr>
          </a:p>
        </p:txBody>
      </p:sp>
      <p:grpSp>
        <p:nvGrpSpPr>
          <p:cNvPr id="3" name="Group 2"/>
          <p:cNvGrpSpPr/>
          <p:nvPr/>
        </p:nvGrpSpPr>
        <p:grpSpPr>
          <a:xfrm>
            <a:off x="254000" y="3429000"/>
            <a:ext cx="11599333" cy="2667000"/>
            <a:chOff x="254000" y="3429000"/>
            <a:chExt cx="11599333" cy="2667000"/>
          </a:xfrm>
        </p:grpSpPr>
        <p:graphicFrame>
          <p:nvGraphicFramePr>
            <p:cNvPr id="15" name="Chart 14">
              <a:extLst>
                <a:ext uri="{FF2B5EF4-FFF2-40B4-BE49-F238E27FC236}">
                  <a16:creationId xmlns:lc="http://schemas.openxmlformats.org/drawingml/2006/lockedCanva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http://schemas.microsoft.com/office/drawing/2014/chartex" xmlns:wpc="http://schemas.microsoft.com/office/word/2010/wordprocessingCanvas" xmlns="" id="{F902361D-2576-4E84-8ED3-03CAED273E0E}"/>
                </a:ext>
              </a:extLst>
            </p:cNvPr>
            <p:cNvGraphicFramePr/>
            <p:nvPr>
              <p:extLst>
                <p:ext uri="{D42A27DB-BD31-4B8C-83A1-F6EECF244321}">
                  <p14:modId xmlns:p14="http://schemas.microsoft.com/office/powerpoint/2010/main" val="1231437511"/>
                </p:ext>
              </p:extLst>
            </p:nvPr>
          </p:nvGraphicFramePr>
          <p:xfrm>
            <a:off x="254000" y="3429000"/>
            <a:ext cx="11599333" cy="2667000"/>
          </p:xfrm>
          <a:graphic>
            <a:graphicData uri="http://schemas.openxmlformats.org/drawingml/2006/chart">
              <c:chart xmlns:c="http://schemas.openxmlformats.org/drawingml/2006/chart" xmlns:r="http://schemas.openxmlformats.org/officeDocument/2006/relationships" r:id="rId6"/>
            </a:graphicData>
          </a:graphic>
        </p:graphicFrame>
        <p:pic>
          <p:nvPicPr>
            <p:cNvPr id="12" name="Picture 11">
              <a:extLst>
                <a:ext uri="{FF2B5EF4-FFF2-40B4-BE49-F238E27FC236}">
                  <a16:creationId xmlns="" xmlns:a16="http://schemas.microsoft.com/office/drawing/2014/main" id="{19770CC3-A737-4CA2-B6C1-B4BD8B1E5D0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2012" y="3670300"/>
              <a:ext cx="518160" cy="525026"/>
            </a:xfrm>
            <a:prstGeom prst="rect">
              <a:avLst/>
            </a:prstGeom>
            <a:noFill/>
          </p:spPr>
        </p:pic>
      </p:grpSp>
      <p:pic>
        <p:nvPicPr>
          <p:cNvPr id="307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112" t="14583" r="29908" b="35646"/>
          <a:stretch/>
        </p:blipFill>
        <p:spPr bwMode="auto">
          <a:xfrm>
            <a:off x="3098800" y="2120900"/>
            <a:ext cx="1280472" cy="771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356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27</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sz="3400" b="1" dirty="0">
                <a:solidFill>
                  <a:srgbClr val="C00000"/>
                </a:solidFill>
              </a:rPr>
              <a:t>Joint Performance/ LTE vs Crack Width</a:t>
            </a:r>
            <a:endParaRPr lang="en-US" sz="3400" b="1" kern="0" dirty="0">
              <a:solidFill>
                <a:srgbClr val="C00000"/>
              </a:solidFill>
            </a:endParaRPr>
          </a:p>
        </p:txBody>
      </p:sp>
      <p:graphicFrame>
        <p:nvGraphicFramePr>
          <p:cNvPr id="11" name="Chart 10">
            <a:extLst>
              <a:ext uri="{FF2B5EF4-FFF2-40B4-BE49-F238E27FC236}">
                <a16:creationId xmlns:lc="http://schemas.openxmlformats.org/drawingml/2006/lockedCanva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http://schemas.microsoft.com/office/drawing/2014/chartex" xmlns:wpc="http://schemas.microsoft.com/office/word/2010/wordprocessingCanvas" xmlns="" id="{270F266B-65C5-462D-BBC3-38D83D4F35D2}"/>
              </a:ext>
            </a:extLst>
          </p:cNvPr>
          <p:cNvGraphicFramePr/>
          <p:nvPr>
            <p:extLst>
              <p:ext uri="{D42A27DB-BD31-4B8C-83A1-F6EECF244321}">
                <p14:modId xmlns:p14="http://schemas.microsoft.com/office/powerpoint/2010/main" val="3562320180"/>
              </p:ext>
            </p:extLst>
          </p:nvPr>
        </p:nvGraphicFramePr>
        <p:xfrm>
          <a:off x="338667" y="838200"/>
          <a:ext cx="11514667" cy="2438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lc="http://schemas.openxmlformats.org/drawingml/2006/lockedCanva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http://schemas.microsoft.com/office/drawing/2014/chartex" xmlns:wpc="http://schemas.microsoft.com/office/word/2010/wordprocessingCanvas" xmlns="" id="{2B7B5B27-112A-4D3D-8AC4-A35C85D60236}"/>
              </a:ext>
            </a:extLst>
          </p:cNvPr>
          <p:cNvGraphicFramePr/>
          <p:nvPr>
            <p:extLst>
              <p:ext uri="{D42A27DB-BD31-4B8C-83A1-F6EECF244321}">
                <p14:modId xmlns:p14="http://schemas.microsoft.com/office/powerpoint/2010/main" val="2556760928"/>
              </p:ext>
            </p:extLst>
          </p:nvPr>
        </p:nvGraphicFramePr>
        <p:xfrm>
          <a:off x="361950" y="3429000"/>
          <a:ext cx="11406717" cy="286512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7150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hidd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400" b="1" dirty="0" err="1" smtClean="0">
                <a:solidFill>
                  <a:srgbClr val="C00000"/>
                </a:solidFill>
              </a:rPr>
              <a:t>Nomograph</a:t>
            </a:r>
            <a:r>
              <a:rPr lang="en-US" sz="3400" b="1" dirty="0">
                <a:solidFill>
                  <a:srgbClr val="C00000"/>
                </a:solidFill>
              </a:rPr>
              <a:t> </a:t>
            </a:r>
            <a:r>
              <a:rPr lang="en-US" sz="3400" b="1" dirty="0" smtClean="0">
                <a:solidFill>
                  <a:srgbClr val="C00000"/>
                </a:solidFill>
              </a:rPr>
              <a:t>for </a:t>
            </a:r>
            <a:r>
              <a:rPr lang="en-US" sz="3400" b="1" dirty="0">
                <a:solidFill>
                  <a:srgbClr val="C00000"/>
                </a:solidFill>
              </a:rPr>
              <a:t>Q</a:t>
            </a:r>
            <a:r>
              <a:rPr lang="en-US" sz="3400" b="1" dirty="0" smtClean="0">
                <a:solidFill>
                  <a:srgbClr val="C00000"/>
                </a:solidFill>
              </a:rPr>
              <a:t>uantifying FRC Benefits</a:t>
            </a:r>
            <a:endParaRPr lang="en-US" sz="3400" b="1" kern="0" dirty="0">
              <a:solidFill>
                <a:srgbClr val="C00000"/>
              </a:solidFill>
            </a:endParaRPr>
          </a:p>
        </p:txBody>
      </p:sp>
      <p:pic>
        <p:nvPicPr>
          <p:cNvPr id="2051"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8000" contrast="7000"/>
                    </a14:imgEffect>
                  </a14:imgLayer>
                </a14:imgProps>
              </a:ext>
              <a:ext uri="{28A0092B-C50C-407E-A947-70E740481C1C}">
                <a14:useLocalDpi xmlns:a14="http://schemas.microsoft.com/office/drawing/2010/main" val="0"/>
              </a:ext>
            </a:extLst>
          </a:blip>
          <a:srcRect l="1982" r="1652"/>
          <a:stretch/>
        </p:blipFill>
        <p:spPr bwMode="auto">
          <a:xfrm>
            <a:off x="2832100" y="685800"/>
            <a:ext cx="5969000" cy="580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55387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hidd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400" b="1" dirty="0" smtClean="0">
                <a:solidFill>
                  <a:srgbClr val="C00000"/>
                </a:solidFill>
              </a:rPr>
              <a:t>Fiber Relaxation:  A concern (?)</a:t>
            </a:r>
            <a:endParaRPr lang="en-US" sz="3400" b="1" kern="0" dirty="0">
              <a:solidFill>
                <a:srgbClr val="C00000"/>
              </a:solidFill>
            </a:endParaRPr>
          </a:p>
        </p:txBody>
      </p:sp>
      <p:graphicFrame>
        <p:nvGraphicFramePr>
          <p:cNvPr id="5" name="Chart 4">
            <a:extLst>
              <a:ext uri="{FF2B5EF4-FFF2-40B4-BE49-F238E27FC236}">
                <a16:creationId xmlns="" xmlns:a16="http://schemas.microsoft.com/office/drawing/2014/main" id="{A6FB15C7-F32A-427F-967B-7E4912A0AB7A}"/>
              </a:ext>
            </a:extLst>
          </p:cNvPr>
          <p:cNvGraphicFramePr/>
          <p:nvPr>
            <p:extLst>
              <p:ext uri="{D42A27DB-BD31-4B8C-83A1-F6EECF244321}">
                <p14:modId xmlns:p14="http://schemas.microsoft.com/office/powerpoint/2010/main" val="3277863129"/>
              </p:ext>
            </p:extLst>
          </p:nvPr>
        </p:nvGraphicFramePr>
        <p:xfrm>
          <a:off x="4644390" y="1648808"/>
          <a:ext cx="2743200" cy="2514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 xmlns:a16="http://schemas.microsoft.com/office/drawing/2014/main" id="{00000000-0008-0000-0000-000002000000}"/>
              </a:ext>
            </a:extLst>
          </p:cNvPr>
          <p:cNvGraphicFramePr/>
          <p:nvPr>
            <p:extLst>
              <p:ext uri="{D42A27DB-BD31-4B8C-83A1-F6EECF244321}">
                <p14:modId xmlns:p14="http://schemas.microsoft.com/office/powerpoint/2010/main" val="1953493602"/>
              </p:ext>
            </p:extLst>
          </p:nvPr>
        </p:nvGraphicFramePr>
        <p:xfrm>
          <a:off x="8191500" y="1662196"/>
          <a:ext cx="2743200" cy="2514600"/>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 xmlns:a16="http://schemas.microsoft.com/office/drawing/2014/main" id="{FCF8D028-3229-4D31-8963-4AF2FB01C6E9}"/>
              </a:ext>
            </a:extLst>
          </p:cNvPr>
          <p:cNvSpPr txBox="1"/>
          <p:nvPr/>
        </p:nvSpPr>
        <p:spPr>
          <a:xfrm>
            <a:off x="1104900" y="4145307"/>
            <a:ext cx="2209800" cy="369332"/>
          </a:xfrm>
          <a:prstGeom prst="rect">
            <a:avLst/>
          </a:prstGeom>
          <a:noFill/>
        </p:spPr>
        <p:txBody>
          <a:bodyPr wrap="square" rtlCol="0">
            <a:spAutoFit/>
          </a:bodyPr>
          <a:lstStyle/>
          <a:p>
            <a:pPr algn="ctr"/>
            <a:r>
              <a:rPr lang="en-US" dirty="0"/>
              <a:t>No Fibers</a:t>
            </a:r>
          </a:p>
        </p:txBody>
      </p:sp>
      <p:sp>
        <p:nvSpPr>
          <p:cNvPr id="8" name="TextBox 7">
            <a:extLst>
              <a:ext uri="{FF2B5EF4-FFF2-40B4-BE49-F238E27FC236}">
                <a16:creationId xmlns="" xmlns:a16="http://schemas.microsoft.com/office/drawing/2014/main" id="{934708D9-ED56-48BD-A163-403A978AFAD0}"/>
              </a:ext>
            </a:extLst>
          </p:cNvPr>
          <p:cNvSpPr txBox="1"/>
          <p:nvPr/>
        </p:nvSpPr>
        <p:spPr>
          <a:xfrm>
            <a:off x="4922433" y="4238891"/>
            <a:ext cx="2209800" cy="369332"/>
          </a:xfrm>
          <a:prstGeom prst="rect">
            <a:avLst/>
          </a:prstGeom>
          <a:noFill/>
        </p:spPr>
        <p:txBody>
          <a:bodyPr wrap="square" rtlCol="0">
            <a:spAutoFit/>
          </a:bodyPr>
          <a:lstStyle/>
          <a:p>
            <a:pPr algn="ctr"/>
            <a:r>
              <a:rPr lang="en-US" dirty="0"/>
              <a:t>0.25% </a:t>
            </a:r>
            <a:r>
              <a:rPr lang="en-US" dirty="0" err="1"/>
              <a:t>Vf</a:t>
            </a:r>
            <a:endParaRPr lang="en-US" dirty="0"/>
          </a:p>
        </p:txBody>
      </p:sp>
      <p:sp>
        <p:nvSpPr>
          <p:cNvPr id="9" name="TextBox 8">
            <a:extLst>
              <a:ext uri="{FF2B5EF4-FFF2-40B4-BE49-F238E27FC236}">
                <a16:creationId xmlns="" xmlns:a16="http://schemas.microsoft.com/office/drawing/2014/main" id="{3CB75F58-2B4F-48D2-9C02-FC59B8D3DB3B}"/>
              </a:ext>
            </a:extLst>
          </p:cNvPr>
          <p:cNvSpPr txBox="1"/>
          <p:nvPr/>
        </p:nvSpPr>
        <p:spPr>
          <a:xfrm>
            <a:off x="8563600" y="4313881"/>
            <a:ext cx="2209800" cy="369332"/>
          </a:xfrm>
          <a:prstGeom prst="rect">
            <a:avLst/>
          </a:prstGeom>
          <a:noFill/>
        </p:spPr>
        <p:txBody>
          <a:bodyPr wrap="square" rtlCol="0">
            <a:spAutoFit/>
          </a:bodyPr>
          <a:lstStyle/>
          <a:p>
            <a:pPr algn="ctr"/>
            <a:r>
              <a:rPr lang="en-US" dirty="0"/>
              <a:t>0.50% </a:t>
            </a:r>
            <a:r>
              <a:rPr lang="en-US" dirty="0" err="1"/>
              <a:t>Vf</a:t>
            </a:r>
            <a:endParaRPr lang="en-US" dirty="0"/>
          </a:p>
        </p:txBody>
      </p:sp>
      <p:graphicFrame>
        <p:nvGraphicFramePr>
          <p:cNvPr id="10" name="Chart 9">
            <a:extLst>
              <a:ext uri="{FF2B5EF4-FFF2-40B4-BE49-F238E27FC236}">
                <a16:creationId xmlns:lc="http://schemas.openxmlformats.org/drawingml/2006/lockedCanva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id="{00000000-0008-0000-0100-000002000000}"/>
              </a:ext>
            </a:extLst>
          </p:cNvPr>
          <p:cNvGraphicFramePr/>
          <p:nvPr>
            <p:extLst>
              <p:ext uri="{D42A27DB-BD31-4B8C-83A1-F6EECF244321}">
                <p14:modId xmlns:p14="http://schemas.microsoft.com/office/powerpoint/2010/main" val="1945899476"/>
              </p:ext>
            </p:extLst>
          </p:nvPr>
        </p:nvGraphicFramePr>
        <p:xfrm>
          <a:off x="838200" y="1630707"/>
          <a:ext cx="2743200" cy="2514600"/>
        </p:xfrm>
        <a:graphic>
          <a:graphicData uri="http://schemas.openxmlformats.org/drawingml/2006/chart">
            <c:chart xmlns:c="http://schemas.openxmlformats.org/drawingml/2006/chart" xmlns:r="http://schemas.openxmlformats.org/officeDocument/2006/relationships" r:id="rId6"/>
          </a:graphicData>
        </a:graphic>
      </p:graphicFrame>
      <p:cxnSp>
        <p:nvCxnSpPr>
          <p:cNvPr id="11" name="Straight Arrow Connector 10"/>
          <p:cNvCxnSpPr/>
          <p:nvPr/>
        </p:nvCxnSpPr>
        <p:spPr bwMode="auto">
          <a:xfrm>
            <a:off x="1387475" y="1958066"/>
            <a:ext cx="1524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flipH="1" flipV="1">
            <a:off x="2057400" y="3033575"/>
            <a:ext cx="1524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a:off x="5171392" y="2126007"/>
            <a:ext cx="1524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flipH="1">
            <a:off x="5628592" y="2888007"/>
            <a:ext cx="304800" cy="2286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flipV="1">
            <a:off x="5628592" y="2735607"/>
            <a:ext cx="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a:off x="6154372" y="3116607"/>
            <a:ext cx="16002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flipH="1" flipV="1">
            <a:off x="6154372" y="3497607"/>
            <a:ext cx="312420" cy="762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a:off x="8747568" y="2220308"/>
            <a:ext cx="1524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flipH="1" flipV="1">
            <a:off x="9141631" y="2829908"/>
            <a:ext cx="304800" cy="2286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21" name="Straight Arrow Connector 20"/>
          <p:cNvCxnSpPr/>
          <p:nvPr/>
        </p:nvCxnSpPr>
        <p:spPr bwMode="auto">
          <a:xfrm>
            <a:off x="9446431" y="2601308"/>
            <a:ext cx="444137" cy="609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H="1">
            <a:off x="9668500" y="3439508"/>
            <a:ext cx="526868" cy="762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flipH="1" flipV="1">
            <a:off x="9396357" y="3134708"/>
            <a:ext cx="116669"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a:off x="5628592" y="3116607"/>
            <a:ext cx="0"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a:off x="9141631" y="2829908"/>
            <a:ext cx="0" cy="990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404880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4271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a:xfrm>
            <a:off x="2540000" y="6522720"/>
            <a:ext cx="3005667" cy="228600"/>
          </a:xfrm>
        </p:spPr>
        <p:txBody>
          <a:bodyPr/>
          <a:lstStyle/>
          <a:p>
            <a:fld id="{71E86A24-1CB1-458F-BB6C-B7DA429756CB}" type="datetime2">
              <a:rPr lang="en-US" smtClean="0"/>
              <a:t>Thursday, May 24, 2018</a:t>
            </a:fld>
            <a:endParaRPr lang="en-US" dirty="0"/>
          </a:p>
        </p:txBody>
      </p:sp>
      <p:sp>
        <p:nvSpPr>
          <p:cNvPr id="6" name="Footer Placeholder 5"/>
          <p:cNvSpPr>
            <a:spLocks noGrp="1"/>
          </p:cNvSpPr>
          <p:nvPr>
            <p:ph type="ftr" sz="quarter" idx="11"/>
          </p:nvPr>
        </p:nvSpPr>
        <p:spPr/>
        <p:txBody>
          <a:bodyPr/>
          <a:lstStyle/>
          <a:p>
            <a:r>
              <a:rPr lang="en-US" dirty="0"/>
              <a:t>Slide Number:    </a:t>
            </a:r>
          </a:p>
        </p:txBody>
      </p:sp>
      <p:sp>
        <p:nvSpPr>
          <p:cNvPr id="5" name="Slide Number Placeholder 4"/>
          <p:cNvSpPr>
            <a:spLocks noGrp="1"/>
          </p:cNvSpPr>
          <p:nvPr>
            <p:ph type="sldNum" sz="quarter" idx="12"/>
          </p:nvPr>
        </p:nvSpPr>
        <p:spPr/>
        <p:txBody>
          <a:bodyPr/>
          <a:lstStyle/>
          <a:p>
            <a:fld id="{4477A27E-6C6C-4A14-A467-FB36CD7D6938}" type="slidenum">
              <a:rPr lang="en-US" smtClean="0"/>
              <a:pPr/>
              <a:t>3</a:t>
            </a:fld>
            <a:endParaRPr lang="en-US" dirty="0"/>
          </a:p>
        </p:txBody>
      </p:sp>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Title 4"/>
          <p:cNvSpPr txBox="1">
            <a:spLocks/>
          </p:cNvSpPr>
          <p:nvPr/>
        </p:nvSpPr>
        <p:spPr bwMode="auto">
          <a:xfrm>
            <a:off x="2" y="-41275"/>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600" b="1" dirty="0" smtClean="0">
                <a:solidFill>
                  <a:srgbClr val="C00000"/>
                </a:solidFill>
              </a:rPr>
              <a:t>Thanks to TAP Members and other Experts</a:t>
            </a:r>
            <a:endParaRPr lang="en-US" sz="3600" b="1" kern="0" dirty="0">
              <a:solidFill>
                <a:srgbClr val="C00000"/>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619728451"/>
              </p:ext>
            </p:extLst>
          </p:nvPr>
        </p:nvGraphicFramePr>
        <p:xfrm>
          <a:off x="487678" y="1320570"/>
          <a:ext cx="11247122" cy="4450080"/>
        </p:xfrm>
        <a:graphic>
          <a:graphicData uri="http://schemas.openxmlformats.org/drawingml/2006/table">
            <a:tbl>
              <a:tblPr firstRow="1" bandRow="1">
                <a:tableStyleId>{5C22544A-7EE6-4342-B048-85BDC9FD1C3A}</a:tableStyleId>
              </a:tblPr>
              <a:tblGrid>
                <a:gridCol w="5623561"/>
                <a:gridCol w="5623561"/>
              </a:tblGrid>
              <a:tr h="370840">
                <a:tc>
                  <a:txBody>
                    <a:bodyPr/>
                    <a:lstStyle/>
                    <a:p>
                      <a:pPr>
                        <a:lnSpc>
                          <a:spcPct val="150000"/>
                        </a:lnSpc>
                      </a:pPr>
                      <a:r>
                        <a:rPr lang="en-US" sz="2200" b="1" dirty="0" smtClean="0">
                          <a:solidFill>
                            <a:srgbClr val="FFC000"/>
                          </a:solidFill>
                        </a:rPr>
                        <a:t>Tim Anderson, MnDOT</a:t>
                      </a:r>
                    </a:p>
                    <a:p>
                      <a:pPr>
                        <a:lnSpc>
                          <a:spcPct val="150000"/>
                        </a:lnSpc>
                      </a:pPr>
                      <a:r>
                        <a:rPr lang="en-US" sz="2200" b="1" dirty="0" smtClean="0">
                          <a:solidFill>
                            <a:srgbClr val="FFC000"/>
                          </a:solidFill>
                        </a:rPr>
                        <a:t>Kaye </a:t>
                      </a:r>
                      <a:r>
                        <a:rPr lang="en-US" sz="2200" b="1" dirty="0" err="1" smtClean="0">
                          <a:solidFill>
                            <a:srgbClr val="FFC000"/>
                          </a:solidFill>
                        </a:rPr>
                        <a:t>Bieniek</a:t>
                      </a:r>
                      <a:r>
                        <a:rPr lang="en-US" sz="2200" b="1" dirty="0" smtClean="0">
                          <a:solidFill>
                            <a:srgbClr val="FFC000"/>
                          </a:solidFill>
                        </a:rPr>
                        <a:t>, Minnesota </a:t>
                      </a:r>
                      <a:r>
                        <a:rPr lang="en-US" sz="2200" b="1" dirty="0" err="1" smtClean="0">
                          <a:solidFill>
                            <a:srgbClr val="FFC000"/>
                          </a:solidFill>
                        </a:rPr>
                        <a:t>LRRB</a:t>
                      </a:r>
                      <a:endParaRPr lang="en-US" sz="2200" b="1" dirty="0" smtClean="0">
                        <a:solidFill>
                          <a:srgbClr val="FFC000"/>
                        </a:solidFill>
                      </a:endParaRPr>
                    </a:p>
                    <a:p>
                      <a:pPr>
                        <a:lnSpc>
                          <a:spcPct val="150000"/>
                        </a:lnSpc>
                      </a:pPr>
                      <a:r>
                        <a:rPr lang="en-US" sz="2200" b="1" dirty="0" smtClean="0">
                          <a:solidFill>
                            <a:srgbClr val="FFC000"/>
                          </a:solidFill>
                        </a:rPr>
                        <a:t>Tom Burnham, MnDOT (TL)</a:t>
                      </a:r>
                    </a:p>
                    <a:p>
                      <a:pPr>
                        <a:lnSpc>
                          <a:spcPct val="150000"/>
                        </a:lnSpc>
                      </a:pPr>
                      <a:r>
                        <a:rPr lang="en-US" sz="2200" b="1" dirty="0" smtClean="0">
                          <a:solidFill>
                            <a:srgbClr val="FFC000"/>
                          </a:solidFill>
                        </a:rPr>
                        <a:t>John Donahue, Missouri DOT</a:t>
                      </a:r>
                    </a:p>
                    <a:p>
                      <a:pPr>
                        <a:lnSpc>
                          <a:spcPct val="150000"/>
                        </a:lnSpc>
                      </a:pPr>
                      <a:r>
                        <a:rPr lang="en-US" sz="2200" b="1" dirty="0" smtClean="0">
                          <a:solidFill>
                            <a:srgbClr val="FFC000"/>
                          </a:solidFill>
                        </a:rPr>
                        <a:t>Christine </a:t>
                      </a:r>
                      <a:r>
                        <a:rPr lang="en-US" sz="2200" b="1" dirty="0" err="1" smtClean="0">
                          <a:solidFill>
                            <a:srgbClr val="FFC000"/>
                          </a:solidFill>
                        </a:rPr>
                        <a:t>Dulian</a:t>
                      </a:r>
                      <a:r>
                        <a:rPr lang="en-US" sz="2200" b="1" dirty="0" smtClean="0">
                          <a:solidFill>
                            <a:srgbClr val="FFC000"/>
                          </a:solidFill>
                        </a:rPr>
                        <a:t>, MnDOT </a:t>
                      </a:r>
                    </a:p>
                    <a:p>
                      <a:pPr>
                        <a:lnSpc>
                          <a:spcPct val="150000"/>
                        </a:lnSpc>
                      </a:pPr>
                      <a:r>
                        <a:rPr lang="en-US" sz="2200" b="1" dirty="0" smtClean="0">
                          <a:solidFill>
                            <a:srgbClr val="FFC000"/>
                          </a:solidFill>
                        </a:rPr>
                        <a:t>Debra Fick, MnDOT</a:t>
                      </a:r>
                    </a:p>
                    <a:p>
                      <a:pPr>
                        <a:lnSpc>
                          <a:spcPct val="150000"/>
                        </a:lnSpc>
                      </a:pPr>
                      <a:r>
                        <a:rPr lang="en-US" sz="2200" b="1" dirty="0" smtClean="0">
                          <a:solidFill>
                            <a:srgbClr val="FFC000"/>
                          </a:solidFill>
                        </a:rPr>
                        <a:t>Bernard </a:t>
                      </a:r>
                      <a:r>
                        <a:rPr lang="en-US" sz="2200" b="1" dirty="0" err="1" smtClean="0">
                          <a:solidFill>
                            <a:srgbClr val="FFC000"/>
                          </a:solidFill>
                        </a:rPr>
                        <a:t>Izevbekhai</a:t>
                      </a:r>
                      <a:r>
                        <a:rPr lang="en-US" sz="2200" b="1" dirty="0" smtClean="0">
                          <a:solidFill>
                            <a:srgbClr val="FFC000"/>
                          </a:solidFill>
                        </a:rPr>
                        <a:t>, MnDOT </a:t>
                      </a:r>
                      <a:endParaRPr lang="en-US" sz="2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50000"/>
                        </a:lnSpc>
                      </a:pPr>
                      <a:r>
                        <a:rPr lang="en-US" sz="2200" b="1" dirty="0" smtClean="0">
                          <a:solidFill>
                            <a:srgbClr val="FFC000"/>
                          </a:solidFill>
                        </a:rPr>
                        <a:t>James </a:t>
                      </a:r>
                      <a:r>
                        <a:rPr lang="en-US" sz="2200" b="1" dirty="0" err="1" smtClean="0">
                          <a:solidFill>
                            <a:srgbClr val="FFC000"/>
                          </a:solidFill>
                        </a:rPr>
                        <a:t>Krstulovich</a:t>
                      </a:r>
                      <a:r>
                        <a:rPr lang="en-US" sz="2200" b="1" dirty="0" smtClean="0">
                          <a:solidFill>
                            <a:srgbClr val="FFC000"/>
                          </a:solidFill>
                        </a:rPr>
                        <a:t>, Illinois DOT</a:t>
                      </a:r>
                    </a:p>
                    <a:p>
                      <a:pPr>
                        <a:lnSpc>
                          <a:spcPct val="150000"/>
                        </a:lnSpc>
                      </a:pPr>
                      <a:r>
                        <a:rPr lang="en-US" sz="2200" b="1" dirty="0" smtClean="0">
                          <a:solidFill>
                            <a:srgbClr val="FFC000"/>
                          </a:solidFill>
                        </a:rPr>
                        <a:t>Clifford, McDonald</a:t>
                      </a:r>
                    </a:p>
                    <a:p>
                      <a:pPr>
                        <a:lnSpc>
                          <a:spcPct val="150000"/>
                        </a:lnSpc>
                      </a:pPr>
                      <a:r>
                        <a:rPr lang="en-US" sz="2200" b="1" dirty="0" smtClean="0">
                          <a:solidFill>
                            <a:srgbClr val="FFC000"/>
                          </a:solidFill>
                        </a:rPr>
                        <a:t>Maria </a:t>
                      </a:r>
                      <a:r>
                        <a:rPr lang="en-US" sz="2200" b="1" dirty="0" err="1" smtClean="0">
                          <a:solidFill>
                            <a:srgbClr val="FFC000"/>
                          </a:solidFill>
                        </a:rPr>
                        <a:t>Masten</a:t>
                      </a:r>
                      <a:r>
                        <a:rPr lang="en-US" sz="2200" b="1" dirty="0" smtClean="0">
                          <a:solidFill>
                            <a:srgbClr val="FFC000"/>
                          </a:solidFill>
                        </a:rPr>
                        <a:t>, MnDOT</a:t>
                      </a:r>
                    </a:p>
                    <a:p>
                      <a:pPr>
                        <a:lnSpc>
                          <a:spcPct val="150000"/>
                        </a:lnSpc>
                      </a:pPr>
                      <a:r>
                        <a:rPr lang="en-US" sz="2200" b="1" dirty="0" smtClean="0">
                          <a:solidFill>
                            <a:srgbClr val="FFC000"/>
                          </a:solidFill>
                        </a:rPr>
                        <a:t>Luke Pinkerton, Helix Steel</a:t>
                      </a:r>
                    </a:p>
                    <a:p>
                      <a:pPr>
                        <a:lnSpc>
                          <a:spcPct val="150000"/>
                        </a:lnSpc>
                      </a:pPr>
                      <a:r>
                        <a:rPr lang="en-US" sz="2200" b="1" dirty="0" smtClean="0">
                          <a:solidFill>
                            <a:srgbClr val="FFC000"/>
                          </a:solidFill>
                        </a:rPr>
                        <a:t>Dulce </a:t>
                      </a:r>
                      <a:r>
                        <a:rPr lang="en-US" sz="2200" b="1" dirty="0" err="1" smtClean="0">
                          <a:solidFill>
                            <a:srgbClr val="FFC000"/>
                          </a:solidFill>
                        </a:rPr>
                        <a:t>Rufino</a:t>
                      </a:r>
                      <a:r>
                        <a:rPr lang="en-US" sz="2200" b="1" dirty="0" smtClean="0">
                          <a:solidFill>
                            <a:srgbClr val="FFC000"/>
                          </a:solidFill>
                        </a:rPr>
                        <a:t>, California DOT</a:t>
                      </a:r>
                    </a:p>
                    <a:p>
                      <a:pPr>
                        <a:lnSpc>
                          <a:spcPct val="150000"/>
                        </a:lnSpc>
                      </a:pPr>
                      <a:r>
                        <a:rPr lang="en-US" sz="2200" b="1" dirty="0" smtClean="0">
                          <a:solidFill>
                            <a:srgbClr val="FFC000"/>
                          </a:solidFill>
                        </a:rPr>
                        <a:t>Julie Vandenbossche, University of Pittsburgh</a:t>
                      </a:r>
                    </a:p>
                    <a:p>
                      <a:pPr>
                        <a:lnSpc>
                          <a:spcPct val="150000"/>
                        </a:lnSpc>
                      </a:pPr>
                      <a:r>
                        <a:rPr lang="en-US" sz="2200" b="1" dirty="0" smtClean="0">
                          <a:solidFill>
                            <a:srgbClr val="FFC000"/>
                          </a:solidFill>
                        </a:rPr>
                        <a:t>Matthew Zeller, </a:t>
                      </a:r>
                      <a:r>
                        <a:rPr lang="en-US" sz="2200" b="1" dirty="0" err="1" smtClean="0">
                          <a:solidFill>
                            <a:srgbClr val="FFC000"/>
                          </a:solidFill>
                        </a:rPr>
                        <a:t>CPAM</a:t>
                      </a:r>
                      <a:endParaRPr lang="en-US" sz="2200" b="1" dirty="0" smtClean="0">
                        <a:solidFill>
                          <a:srgbClr val="FFC000"/>
                        </a:solidFill>
                      </a:endParaRPr>
                    </a:p>
                    <a:p>
                      <a:pPr>
                        <a:lnSpc>
                          <a:spcPct val="150000"/>
                        </a:lnSpc>
                      </a:pPr>
                      <a:endParaRPr lang="en-US" sz="2200" b="1" dirty="0" smtClean="0">
                        <a:solidFill>
                          <a:schemeClr val="accent6">
                            <a:lumMod val="75000"/>
                          </a:schemeClr>
                        </a:solidFill>
                      </a:endParaRPr>
                    </a:p>
                    <a:p>
                      <a:endParaRPr lang="en-US" sz="2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6541139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hidd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400" b="1" dirty="0" smtClean="0">
                <a:solidFill>
                  <a:srgbClr val="C00000"/>
                </a:solidFill>
              </a:rPr>
              <a:t>Field Study</a:t>
            </a:r>
            <a:endParaRPr lang="en-US" sz="3400" b="1" kern="0" dirty="0">
              <a:solidFill>
                <a:srgbClr val="C00000"/>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34" y="914400"/>
            <a:ext cx="361832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600" y="929640"/>
            <a:ext cx="3640667"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7"/>
          <p:cNvPicPr>
            <a:picLocks noGrp="1" noChangeAspect="1"/>
          </p:cNvPicPr>
          <p:nvPr>
            <p:ph sz="quarter" idx="4294967295"/>
          </p:nvPr>
        </p:nvPicPr>
        <p:blipFill rotWithShape="1">
          <a:blip r:embed="rId6" cstate="print">
            <a:extLst>
              <a:ext uri="{28A0092B-C50C-407E-A947-70E740481C1C}">
                <a14:useLocalDpi xmlns:a14="http://schemas.microsoft.com/office/drawing/2010/main" val="0"/>
              </a:ext>
            </a:extLst>
          </a:blip>
          <a:srcRect r="8568"/>
          <a:stretch/>
        </p:blipFill>
        <p:spPr>
          <a:xfrm>
            <a:off x="8212667" y="877782"/>
            <a:ext cx="3794831" cy="2490258"/>
          </a:xfrm>
          <a:prstGeom prst="rect">
            <a:avLst/>
          </a:prstGeom>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333" y="3581400"/>
            <a:ext cx="11430000" cy="29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3680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31</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400" b="1" dirty="0" err="1" smtClean="0">
                <a:solidFill>
                  <a:srgbClr val="C00000"/>
                </a:solidFill>
              </a:rPr>
              <a:t>NRRA</a:t>
            </a:r>
            <a:r>
              <a:rPr lang="en-US" sz="3400" b="1" dirty="0" smtClean="0">
                <a:solidFill>
                  <a:srgbClr val="C00000"/>
                </a:solidFill>
              </a:rPr>
              <a:t>-MnROAD FRC Test Sections</a:t>
            </a:r>
            <a:endParaRPr lang="en-US" sz="3400" b="1" kern="0" dirty="0">
              <a:solidFill>
                <a:srgbClr val="C00000"/>
              </a:solidFill>
            </a:endParaRPr>
          </a:p>
        </p:txBody>
      </p:sp>
      <p:cxnSp>
        <p:nvCxnSpPr>
          <p:cNvPr id="13" name="Straight Connector 12"/>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aphicFrame>
        <p:nvGraphicFramePr>
          <p:cNvPr id="3" name="Table 2"/>
          <p:cNvGraphicFramePr>
            <a:graphicFrameLocks noGrp="1"/>
          </p:cNvGraphicFramePr>
          <p:nvPr>
            <p:extLst>
              <p:ext uri="{D42A27DB-BD31-4B8C-83A1-F6EECF244321}">
                <p14:modId xmlns:p14="http://schemas.microsoft.com/office/powerpoint/2010/main" val="1208334659"/>
              </p:ext>
            </p:extLst>
          </p:nvPr>
        </p:nvGraphicFramePr>
        <p:xfrm>
          <a:off x="91442" y="838201"/>
          <a:ext cx="11897360" cy="5595977"/>
        </p:xfrm>
        <a:graphic>
          <a:graphicData uri="http://schemas.openxmlformats.org/drawingml/2006/table">
            <a:tbl>
              <a:tblPr firstRow="1" firstCol="1" bandRow="1">
                <a:tableStyleId>{5C22544A-7EE6-4342-B048-85BDC9FD1C3A}</a:tableStyleId>
              </a:tblPr>
              <a:tblGrid>
                <a:gridCol w="1448201">
                  <a:extLst>
                    <a:ext uri="{9D8B030D-6E8A-4147-A177-3AD203B41FA5}">
                      <a16:colId xmlns="" xmlns:a16="http://schemas.microsoft.com/office/drawing/2014/main" val="20000"/>
                    </a:ext>
                  </a:extLst>
                </a:gridCol>
                <a:gridCol w="1182409">
                  <a:extLst>
                    <a:ext uri="{9D8B030D-6E8A-4147-A177-3AD203B41FA5}">
                      <a16:colId xmlns="" xmlns:a16="http://schemas.microsoft.com/office/drawing/2014/main" val="20001"/>
                    </a:ext>
                  </a:extLst>
                </a:gridCol>
                <a:gridCol w="1874216">
                  <a:extLst>
                    <a:ext uri="{9D8B030D-6E8A-4147-A177-3AD203B41FA5}">
                      <a16:colId xmlns="" xmlns:a16="http://schemas.microsoft.com/office/drawing/2014/main" val="20002"/>
                    </a:ext>
                  </a:extLst>
                </a:gridCol>
                <a:gridCol w="1750013">
                  <a:extLst>
                    <a:ext uri="{9D8B030D-6E8A-4147-A177-3AD203B41FA5}">
                      <a16:colId xmlns="" xmlns:a16="http://schemas.microsoft.com/office/drawing/2014/main" val="20003"/>
                    </a:ext>
                  </a:extLst>
                </a:gridCol>
                <a:gridCol w="2127589">
                  <a:extLst>
                    <a:ext uri="{9D8B030D-6E8A-4147-A177-3AD203B41FA5}">
                      <a16:colId xmlns="" xmlns:a16="http://schemas.microsoft.com/office/drawing/2014/main" val="20004"/>
                    </a:ext>
                  </a:extLst>
                </a:gridCol>
                <a:gridCol w="2273466">
                  <a:extLst>
                    <a:ext uri="{9D8B030D-6E8A-4147-A177-3AD203B41FA5}">
                      <a16:colId xmlns="" xmlns:a16="http://schemas.microsoft.com/office/drawing/2014/main" val="20005"/>
                    </a:ext>
                  </a:extLst>
                </a:gridCol>
                <a:gridCol w="1241466">
                  <a:extLst>
                    <a:ext uri="{9D8B030D-6E8A-4147-A177-3AD203B41FA5}">
                      <a16:colId xmlns="" xmlns:a16="http://schemas.microsoft.com/office/drawing/2014/main" val="20006"/>
                    </a:ext>
                  </a:extLst>
                </a:gridCol>
              </a:tblGrid>
              <a:tr h="828905">
                <a:tc>
                  <a:txBody>
                    <a:bodyPr/>
                    <a:lstStyle/>
                    <a:p>
                      <a:pPr marL="0" marR="0" algn="ctr">
                        <a:lnSpc>
                          <a:spcPct val="115000"/>
                        </a:lnSpc>
                        <a:spcBef>
                          <a:spcPts val="0"/>
                        </a:spcBef>
                        <a:spcAft>
                          <a:spcPts val="0"/>
                        </a:spcAft>
                      </a:pPr>
                      <a:r>
                        <a:rPr lang="en-US" sz="1600" dirty="0">
                          <a:effectLst/>
                        </a:rPr>
                        <a:t>Cell number</a:t>
                      </a:r>
                      <a:endParaRPr lang="en-US" sz="2000" dirty="0">
                        <a:effectLst/>
                        <a:latin typeface="Calibri"/>
                        <a:ea typeface="MS Mincho"/>
                        <a:cs typeface="Times New Roman"/>
                      </a:endParaRPr>
                    </a:p>
                  </a:txBody>
                  <a:tcPr marL="0" marR="0" marT="0" marB="0"/>
                </a:tc>
                <a:tc>
                  <a:txBody>
                    <a:bodyPr/>
                    <a:lstStyle/>
                    <a:p>
                      <a:pPr marL="0" marR="0" algn="ctr">
                        <a:lnSpc>
                          <a:spcPct val="115000"/>
                        </a:lnSpc>
                        <a:spcBef>
                          <a:spcPts val="0"/>
                        </a:spcBef>
                        <a:spcAft>
                          <a:spcPts val="0"/>
                        </a:spcAft>
                      </a:pPr>
                      <a:r>
                        <a:rPr lang="en-US" sz="1600">
                          <a:effectLst/>
                        </a:rPr>
                        <a:t>Length (ft)</a:t>
                      </a:r>
                      <a:endParaRPr lang="en-US" sz="2000">
                        <a:effectLst/>
                        <a:latin typeface="Calibri"/>
                        <a:ea typeface="MS Mincho"/>
                        <a:cs typeface="Times New Roman"/>
                      </a:endParaRPr>
                    </a:p>
                  </a:txBody>
                  <a:tcPr marL="0" marR="0" marT="0" marB="0"/>
                </a:tc>
                <a:tc>
                  <a:txBody>
                    <a:bodyPr/>
                    <a:lstStyle/>
                    <a:p>
                      <a:pPr marL="0" marR="0" algn="ctr">
                        <a:lnSpc>
                          <a:spcPct val="115000"/>
                        </a:lnSpc>
                        <a:spcBef>
                          <a:spcPts val="0"/>
                        </a:spcBef>
                        <a:spcAft>
                          <a:spcPts val="0"/>
                        </a:spcAft>
                      </a:pPr>
                      <a:r>
                        <a:rPr lang="en-US" sz="1600">
                          <a:effectLst/>
                        </a:rPr>
                        <a:t>Pavement/ overlay Type</a:t>
                      </a:r>
                      <a:endParaRPr lang="en-US" sz="2000">
                        <a:effectLst/>
                        <a:latin typeface="Calibri"/>
                        <a:ea typeface="MS Mincho"/>
                        <a:cs typeface="Times New Roman"/>
                      </a:endParaRPr>
                    </a:p>
                  </a:txBody>
                  <a:tcPr marL="0" marR="0" marT="0" marB="0"/>
                </a:tc>
                <a:tc>
                  <a:txBody>
                    <a:bodyPr/>
                    <a:lstStyle/>
                    <a:p>
                      <a:pPr marL="0" marR="0" algn="ctr">
                        <a:lnSpc>
                          <a:spcPct val="115000"/>
                        </a:lnSpc>
                        <a:spcBef>
                          <a:spcPts val="0"/>
                        </a:spcBef>
                        <a:spcAft>
                          <a:spcPts val="0"/>
                        </a:spcAft>
                      </a:pPr>
                      <a:r>
                        <a:rPr lang="en-US" sz="1600">
                          <a:effectLst/>
                        </a:rPr>
                        <a:t>Underlying layer </a:t>
                      </a:r>
                      <a:endParaRPr lang="en-US" sz="2000">
                        <a:effectLst/>
                      </a:endParaRPr>
                    </a:p>
                    <a:p>
                      <a:pPr marL="0" marR="0" algn="ctr">
                        <a:lnSpc>
                          <a:spcPct val="115000"/>
                        </a:lnSpc>
                        <a:spcBef>
                          <a:spcPts val="0"/>
                        </a:spcBef>
                        <a:spcAft>
                          <a:spcPts val="0"/>
                        </a:spcAft>
                      </a:pPr>
                      <a:r>
                        <a:rPr lang="en-US" sz="1600">
                          <a:effectLst/>
                        </a:rPr>
                        <a:t>(constr. year)</a:t>
                      </a:r>
                      <a:endParaRPr lang="en-US" sz="2000">
                        <a:effectLst/>
                        <a:latin typeface="Calibri"/>
                        <a:ea typeface="MS Mincho"/>
                        <a:cs typeface="Times New Roman"/>
                      </a:endParaRPr>
                    </a:p>
                  </a:txBody>
                  <a:tcPr marL="0" marR="0" marT="0" marB="0"/>
                </a:tc>
                <a:tc>
                  <a:txBody>
                    <a:bodyPr/>
                    <a:lstStyle/>
                    <a:p>
                      <a:pPr marL="0" marR="0" algn="ctr">
                        <a:lnSpc>
                          <a:spcPct val="115000"/>
                        </a:lnSpc>
                        <a:spcBef>
                          <a:spcPts val="0"/>
                        </a:spcBef>
                        <a:spcAft>
                          <a:spcPts val="0"/>
                        </a:spcAft>
                      </a:pPr>
                      <a:r>
                        <a:rPr lang="en-US" sz="1600">
                          <a:effectLst/>
                        </a:rPr>
                        <a:t>Type of concrete/ fiber dosage*</a:t>
                      </a:r>
                      <a:endParaRPr lang="en-US" sz="2000">
                        <a:effectLst/>
                        <a:latin typeface="Calibri"/>
                        <a:ea typeface="MS Mincho"/>
                        <a:cs typeface="Times New Roman"/>
                      </a:endParaRPr>
                    </a:p>
                  </a:txBody>
                  <a:tcPr marL="0" marR="0" marT="0" marB="0"/>
                </a:tc>
                <a:tc>
                  <a:txBody>
                    <a:bodyPr/>
                    <a:lstStyle/>
                    <a:p>
                      <a:pPr marL="0" marR="0" algn="ctr">
                        <a:lnSpc>
                          <a:spcPct val="115000"/>
                        </a:lnSpc>
                        <a:spcBef>
                          <a:spcPts val="0"/>
                        </a:spcBef>
                        <a:spcAft>
                          <a:spcPts val="0"/>
                        </a:spcAft>
                      </a:pPr>
                      <a:r>
                        <a:rPr lang="en-US" sz="1600">
                          <a:effectLst/>
                        </a:rPr>
                        <a:t>Panel size</a:t>
                      </a:r>
                      <a:endParaRPr lang="en-US" sz="2000">
                        <a:effectLst/>
                      </a:endParaRPr>
                    </a:p>
                    <a:p>
                      <a:pPr marL="0" marR="0" algn="ctr">
                        <a:lnSpc>
                          <a:spcPct val="115000"/>
                        </a:lnSpc>
                        <a:spcBef>
                          <a:spcPts val="0"/>
                        </a:spcBef>
                        <a:spcAft>
                          <a:spcPts val="0"/>
                        </a:spcAft>
                      </a:pPr>
                      <a:r>
                        <a:rPr lang="en-US" sz="2000">
                          <a:effectLst/>
                        </a:rPr>
                        <a:t>W ft x L ft</a:t>
                      </a:r>
                      <a:endParaRPr lang="en-US" sz="2000">
                        <a:effectLst/>
                        <a:latin typeface="Calibri"/>
                        <a:ea typeface="MS Mincho"/>
                        <a:cs typeface="Times New Roman"/>
                      </a:endParaRPr>
                    </a:p>
                  </a:txBody>
                  <a:tcPr marL="0" marR="0" marT="0" marB="0"/>
                </a:tc>
                <a:tc>
                  <a:txBody>
                    <a:bodyPr/>
                    <a:lstStyle/>
                    <a:p>
                      <a:pPr marL="0" marR="0" algn="ctr">
                        <a:lnSpc>
                          <a:spcPct val="115000"/>
                        </a:lnSpc>
                        <a:spcBef>
                          <a:spcPts val="0"/>
                        </a:spcBef>
                        <a:spcAft>
                          <a:spcPts val="0"/>
                        </a:spcAft>
                      </a:pPr>
                      <a:r>
                        <a:rPr lang="en-US" sz="1600">
                          <a:effectLst/>
                        </a:rPr>
                        <a:t>Panel thickness (inch)</a:t>
                      </a:r>
                      <a:endParaRPr lang="en-US" sz="2000">
                        <a:effectLst/>
                        <a:latin typeface="Calibri"/>
                        <a:ea typeface="MS Mincho"/>
                        <a:cs typeface="Times New Roman"/>
                      </a:endParaRPr>
                    </a:p>
                  </a:txBody>
                  <a:tcPr marL="0" marR="0" marT="0" marB="0"/>
                </a:tc>
                <a:extLst>
                  <a:ext uri="{0D108BD9-81ED-4DB2-BD59-A6C34878D82A}">
                    <a16:rowId xmlns="" xmlns:a16="http://schemas.microsoft.com/office/drawing/2014/main" val="10000"/>
                  </a:ext>
                </a:extLst>
              </a:tr>
              <a:tr h="267025">
                <a:tc>
                  <a:txBody>
                    <a:bodyPr/>
                    <a:lstStyle/>
                    <a:p>
                      <a:pPr marL="0" marR="0" algn="ctr">
                        <a:lnSpc>
                          <a:spcPct val="115000"/>
                        </a:lnSpc>
                        <a:spcBef>
                          <a:spcPts val="0"/>
                        </a:spcBef>
                        <a:spcAft>
                          <a:spcPts val="0"/>
                        </a:spcAft>
                      </a:pPr>
                      <a:r>
                        <a:rPr lang="en-US" sz="1600">
                          <a:effectLst/>
                        </a:rPr>
                        <a:t>506</a:t>
                      </a:r>
                      <a:endParaRPr lang="en-US" sz="2000">
                        <a:effectLst/>
                        <a:latin typeface="Calibri"/>
                        <a:ea typeface="MS Mincho"/>
                        <a:cs typeface="Times New Roman"/>
                      </a:endParaRPr>
                    </a:p>
                  </a:txBody>
                  <a:tcPr marL="0" marR="0" marT="0" marB="0" anchor="ctr"/>
                </a:tc>
                <a:tc>
                  <a:txBody>
                    <a:bodyPr/>
                    <a:lstStyle/>
                    <a:p>
                      <a:pPr marL="0" marR="0" algn="ctr">
                        <a:lnSpc>
                          <a:spcPct val="115000"/>
                        </a:lnSpc>
                        <a:spcBef>
                          <a:spcPts val="0"/>
                        </a:spcBef>
                        <a:spcAft>
                          <a:spcPts val="0"/>
                        </a:spcAft>
                      </a:pPr>
                      <a:r>
                        <a:rPr lang="en-US" sz="1600">
                          <a:effectLst/>
                        </a:rPr>
                        <a:t>144</a:t>
                      </a:r>
                      <a:endParaRPr lang="en-US" sz="2000">
                        <a:effectLst/>
                        <a:latin typeface="Calibri"/>
                        <a:ea typeface="MS Mincho"/>
                        <a:cs typeface="Times New Roman"/>
                      </a:endParaRPr>
                    </a:p>
                  </a:txBody>
                  <a:tcPr marL="0" marR="0" marT="0" marB="0"/>
                </a:tc>
                <a:tc rowSpan="4">
                  <a:txBody>
                    <a:bodyPr/>
                    <a:lstStyle/>
                    <a:p>
                      <a:pPr marL="0" marR="0" algn="ctr">
                        <a:lnSpc>
                          <a:spcPct val="115000"/>
                        </a:lnSpc>
                        <a:spcBef>
                          <a:spcPts val="0"/>
                        </a:spcBef>
                        <a:spcAft>
                          <a:spcPts val="0"/>
                        </a:spcAft>
                      </a:pPr>
                      <a:r>
                        <a:rPr lang="en-US" sz="1600" dirty="0">
                          <a:effectLst/>
                        </a:rPr>
                        <a:t>Thin pavement on grade</a:t>
                      </a:r>
                      <a:endParaRPr lang="en-US" sz="2000" dirty="0">
                        <a:effectLst/>
                        <a:latin typeface="Calibri"/>
                        <a:ea typeface="MS Mincho"/>
                        <a:cs typeface="Times New Roman"/>
                      </a:endParaRPr>
                    </a:p>
                  </a:txBody>
                  <a:tcPr marL="0" marR="0" marT="0" marB="0"/>
                </a:tc>
                <a:tc rowSpan="4">
                  <a:txBody>
                    <a:bodyPr/>
                    <a:lstStyle/>
                    <a:p>
                      <a:pPr marL="0" marR="0" algn="ctr">
                        <a:lnSpc>
                          <a:spcPct val="115000"/>
                        </a:lnSpc>
                        <a:spcBef>
                          <a:spcPts val="0"/>
                        </a:spcBef>
                        <a:spcAft>
                          <a:spcPts val="0"/>
                        </a:spcAft>
                      </a:pPr>
                      <a:r>
                        <a:rPr lang="en-US" sz="1600" dirty="0">
                          <a:effectLst/>
                        </a:rPr>
                        <a:t>11 in. class 5Q aggregate base (2017)</a:t>
                      </a:r>
                      <a:endParaRPr lang="en-US" sz="2000" dirty="0">
                        <a:effectLst/>
                        <a:latin typeface="Calibri"/>
                        <a:ea typeface="MS Mincho"/>
                        <a:cs typeface="Times New Roman"/>
                      </a:endParaRPr>
                    </a:p>
                  </a:txBody>
                  <a:tcPr marL="0" marR="0" marT="0" marB="0"/>
                </a:tc>
                <a:tc>
                  <a:txBody>
                    <a:bodyPr/>
                    <a:lstStyle/>
                    <a:p>
                      <a:pPr marL="0" marR="0" algn="ctr">
                        <a:lnSpc>
                          <a:spcPct val="115000"/>
                        </a:lnSpc>
                        <a:spcBef>
                          <a:spcPts val="0"/>
                        </a:spcBef>
                        <a:spcAft>
                          <a:spcPts val="0"/>
                        </a:spcAft>
                      </a:pPr>
                      <a:r>
                        <a:rPr lang="en-US" sz="1600" dirty="0">
                          <a:effectLst/>
                        </a:rPr>
                        <a:t>Plain concrete</a:t>
                      </a:r>
                      <a:endParaRPr lang="en-US" sz="2000" dirty="0">
                        <a:effectLst/>
                        <a:latin typeface="Calibri"/>
                        <a:ea typeface="MS Mincho"/>
                        <a:cs typeface="Times New Roman"/>
                      </a:endParaRPr>
                    </a:p>
                  </a:txBody>
                  <a:tcPr marL="0" marR="0" marT="0" marB="0" anchor="ctr"/>
                </a:tc>
                <a:tc rowSpan="4">
                  <a:txBody>
                    <a:bodyPr/>
                    <a:lstStyle/>
                    <a:p>
                      <a:pPr marL="0" marR="0" algn="ctr">
                        <a:lnSpc>
                          <a:spcPct val="115000"/>
                        </a:lnSpc>
                        <a:spcBef>
                          <a:spcPts val="0"/>
                        </a:spcBef>
                        <a:spcAft>
                          <a:spcPts val="0"/>
                        </a:spcAft>
                      </a:pPr>
                      <a:r>
                        <a:rPr lang="en-US" sz="1600">
                          <a:effectLst/>
                        </a:rPr>
                        <a:t>6 x 6</a:t>
                      </a:r>
                      <a:endParaRPr lang="en-US" sz="2000">
                        <a:effectLst/>
                      </a:endParaRPr>
                    </a:p>
                    <a:p>
                      <a:pPr marL="0" marR="0" algn="ctr">
                        <a:lnSpc>
                          <a:spcPct val="115000"/>
                        </a:lnSpc>
                        <a:spcBef>
                          <a:spcPts val="0"/>
                        </a:spcBef>
                        <a:spcAft>
                          <a:spcPts val="0"/>
                        </a:spcAft>
                      </a:pPr>
                      <a:r>
                        <a:rPr lang="en-US" sz="1600">
                          <a:effectLst/>
                        </a:rPr>
                        <a:t> </a:t>
                      </a:r>
                      <a:endParaRPr lang="en-US" sz="2000">
                        <a:effectLst/>
                        <a:latin typeface="Calibri"/>
                        <a:ea typeface="MS Mincho"/>
                        <a:cs typeface="Times New Roman"/>
                      </a:endParaRPr>
                    </a:p>
                  </a:txBody>
                  <a:tcPr marL="0" marR="0" marT="0" marB="0" anchor="ctr"/>
                </a:tc>
                <a:tc rowSpan="4">
                  <a:txBody>
                    <a:bodyPr/>
                    <a:lstStyle/>
                    <a:p>
                      <a:pPr marL="0" marR="0" algn="ctr">
                        <a:lnSpc>
                          <a:spcPct val="115000"/>
                        </a:lnSpc>
                        <a:spcBef>
                          <a:spcPts val="0"/>
                        </a:spcBef>
                        <a:spcAft>
                          <a:spcPts val="0"/>
                        </a:spcAft>
                      </a:pPr>
                      <a:r>
                        <a:rPr lang="en-US" sz="1600" dirty="0">
                          <a:effectLst/>
                        </a:rPr>
                        <a:t>5;</a:t>
                      </a:r>
                      <a:r>
                        <a:rPr lang="en-US" sz="1600" baseline="0" dirty="0">
                          <a:effectLst/>
                        </a:rPr>
                        <a:t> 6*</a:t>
                      </a:r>
                      <a:endParaRPr lang="en-US" sz="2000" dirty="0">
                        <a:effectLst/>
                        <a:latin typeface="Calibri"/>
                        <a:ea typeface="MS Mincho"/>
                        <a:cs typeface="Times New Roman"/>
                      </a:endParaRPr>
                    </a:p>
                  </a:txBody>
                  <a:tcPr marL="0" marR="0" marT="0" marB="0" anchor="ctr"/>
                </a:tc>
                <a:extLst>
                  <a:ext uri="{0D108BD9-81ED-4DB2-BD59-A6C34878D82A}">
                    <a16:rowId xmlns="" xmlns:a16="http://schemas.microsoft.com/office/drawing/2014/main" val="10001"/>
                  </a:ext>
                </a:extLst>
              </a:tr>
              <a:tr h="264161">
                <a:tc>
                  <a:txBody>
                    <a:bodyPr/>
                    <a:lstStyle/>
                    <a:p>
                      <a:pPr marL="0" marR="0" algn="ctr">
                        <a:lnSpc>
                          <a:spcPct val="115000"/>
                        </a:lnSpc>
                        <a:spcBef>
                          <a:spcPts val="0"/>
                        </a:spcBef>
                        <a:spcAft>
                          <a:spcPts val="0"/>
                        </a:spcAft>
                      </a:pPr>
                      <a:r>
                        <a:rPr lang="en-US" sz="1600" dirty="0">
                          <a:effectLst/>
                        </a:rPr>
                        <a:t>606*</a:t>
                      </a:r>
                      <a:endParaRPr lang="en-US" sz="2000" dirty="0">
                        <a:effectLst/>
                        <a:latin typeface="Calibri"/>
                        <a:ea typeface="MS Mincho"/>
                        <a:cs typeface="Times New Roman"/>
                      </a:endParaRPr>
                    </a:p>
                  </a:txBody>
                  <a:tcPr marL="0" marR="0" marT="0" marB="0" anchor="ctr"/>
                </a:tc>
                <a:tc rowSpan="3">
                  <a:txBody>
                    <a:bodyPr/>
                    <a:lstStyle/>
                    <a:p>
                      <a:pPr marL="0" marR="0" algn="ctr">
                        <a:lnSpc>
                          <a:spcPct val="115000"/>
                        </a:lnSpc>
                        <a:spcBef>
                          <a:spcPts val="0"/>
                        </a:spcBef>
                        <a:spcAft>
                          <a:spcPts val="0"/>
                        </a:spcAft>
                      </a:pPr>
                      <a:r>
                        <a:rPr lang="en-US" sz="1600">
                          <a:effectLst/>
                        </a:rPr>
                        <a:t>138</a:t>
                      </a:r>
                      <a:endParaRPr lang="en-US" sz="2000">
                        <a:effectLst/>
                        <a:latin typeface="Calibri"/>
                        <a:ea typeface="MS Mincho"/>
                        <a:cs typeface="Times New Roman"/>
                      </a:endParaRPr>
                    </a:p>
                  </a:txBody>
                  <a:tcPr marL="0" marR="0" marT="0" marB="0"/>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600" dirty="0">
                          <a:effectLst/>
                        </a:rPr>
                        <a:t>FRC/ standard</a:t>
                      </a:r>
                      <a:endParaRPr lang="en-US" sz="2000" dirty="0">
                        <a:effectLst/>
                        <a:latin typeface="Calibri"/>
                        <a:ea typeface="MS Mincho"/>
                        <a:cs typeface="Times New Roman"/>
                      </a:endParaRPr>
                    </a:p>
                  </a:txBody>
                  <a:tcPr marL="0" marR="0" marT="0" marB="0" anchor="ct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002"/>
                  </a:ext>
                </a:extLst>
              </a:tr>
              <a:tr h="264161">
                <a:tc>
                  <a:txBody>
                    <a:bodyPr/>
                    <a:lstStyle/>
                    <a:p>
                      <a:pPr marL="0" marR="0" algn="ctr">
                        <a:lnSpc>
                          <a:spcPct val="115000"/>
                        </a:lnSpc>
                        <a:spcBef>
                          <a:spcPts val="0"/>
                        </a:spcBef>
                        <a:spcAft>
                          <a:spcPts val="0"/>
                        </a:spcAft>
                      </a:pPr>
                      <a:r>
                        <a:rPr lang="en-US" sz="1600" dirty="0">
                          <a:effectLst/>
                        </a:rPr>
                        <a:t>706</a:t>
                      </a:r>
                      <a:endParaRPr lang="en-US" sz="2000" dirty="0">
                        <a:effectLst/>
                        <a:latin typeface="Calibri"/>
                        <a:ea typeface="MS Mincho"/>
                        <a:cs typeface="Times New Roman"/>
                      </a:endParaRPr>
                    </a:p>
                  </a:txBody>
                  <a:tcPr marL="0" marR="0"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600" dirty="0">
                          <a:effectLst/>
                        </a:rPr>
                        <a:t>FRC/ enhanced</a:t>
                      </a:r>
                      <a:endParaRPr lang="en-US" sz="2000" dirty="0">
                        <a:effectLst/>
                        <a:latin typeface="Calibri"/>
                        <a:ea typeface="MS Mincho"/>
                        <a:cs typeface="Times New Roman"/>
                      </a:endParaRPr>
                    </a:p>
                  </a:txBody>
                  <a:tcPr marL="0" marR="0" marT="0" marB="0" anchor="ct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003"/>
                  </a:ext>
                </a:extLst>
              </a:tr>
              <a:tr h="264161">
                <a:tc>
                  <a:txBody>
                    <a:bodyPr/>
                    <a:lstStyle/>
                    <a:p>
                      <a:pPr marL="0" marR="0" algn="ctr">
                        <a:lnSpc>
                          <a:spcPct val="115000"/>
                        </a:lnSpc>
                        <a:spcBef>
                          <a:spcPts val="0"/>
                        </a:spcBef>
                        <a:spcAft>
                          <a:spcPts val="0"/>
                        </a:spcAft>
                      </a:pPr>
                      <a:r>
                        <a:rPr lang="en-US" sz="1600" dirty="0">
                          <a:effectLst/>
                        </a:rPr>
                        <a:t>806</a:t>
                      </a:r>
                      <a:endParaRPr lang="en-US" sz="2000" dirty="0">
                        <a:effectLst/>
                        <a:latin typeface="Calibri"/>
                        <a:ea typeface="MS Mincho"/>
                        <a:cs typeface="Times New Roman"/>
                      </a:endParaRPr>
                    </a:p>
                  </a:txBody>
                  <a:tcPr marL="0" marR="0"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600" dirty="0">
                          <a:effectLst/>
                        </a:rPr>
                        <a:t>FRC/ high</a:t>
                      </a:r>
                      <a:endParaRPr lang="en-US" sz="2000" dirty="0">
                        <a:effectLst/>
                        <a:latin typeface="Calibri"/>
                        <a:ea typeface="MS Mincho"/>
                        <a:cs typeface="Times New Roman"/>
                      </a:endParaRPr>
                    </a:p>
                  </a:txBody>
                  <a:tcPr marL="0" marR="0" marT="0" marB="0" anchor="ct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004"/>
                  </a:ext>
                </a:extLst>
              </a:tr>
              <a:tr h="828905">
                <a:tc>
                  <a:txBody>
                    <a:bodyPr/>
                    <a:lstStyle/>
                    <a:p>
                      <a:pPr marL="0" marR="0" algn="ctr">
                        <a:lnSpc>
                          <a:spcPct val="115000"/>
                        </a:lnSpc>
                        <a:spcBef>
                          <a:spcPts val="0"/>
                        </a:spcBef>
                        <a:spcAft>
                          <a:spcPts val="0"/>
                        </a:spcAft>
                      </a:pPr>
                      <a:r>
                        <a:rPr lang="en-US" sz="1600" dirty="0">
                          <a:effectLst/>
                        </a:rPr>
                        <a:t>139</a:t>
                      </a:r>
                      <a:endParaRPr lang="en-US" sz="2000" dirty="0">
                        <a:effectLst/>
                        <a:latin typeface="Calibri"/>
                        <a:ea typeface="MS Mincho"/>
                        <a:cs typeface="Times New Roman"/>
                      </a:endParaRPr>
                    </a:p>
                  </a:txBody>
                  <a:tcPr marL="0" marR="0" marT="0" marB="0" anchor="ctr"/>
                </a:tc>
                <a:tc>
                  <a:txBody>
                    <a:bodyPr/>
                    <a:lstStyle/>
                    <a:p>
                      <a:pPr marL="0" marR="0" algn="ctr">
                        <a:lnSpc>
                          <a:spcPct val="115000"/>
                        </a:lnSpc>
                        <a:spcBef>
                          <a:spcPts val="0"/>
                        </a:spcBef>
                        <a:spcAft>
                          <a:spcPts val="0"/>
                        </a:spcAft>
                      </a:pPr>
                      <a:r>
                        <a:rPr lang="en-US" sz="1600" dirty="0">
                          <a:effectLst/>
                        </a:rPr>
                        <a:t>270</a:t>
                      </a:r>
                      <a:endParaRPr lang="en-US" sz="2000" dirty="0">
                        <a:effectLst/>
                        <a:latin typeface="Calibri"/>
                        <a:ea typeface="MS Mincho"/>
                        <a:cs typeface="Times New Roman"/>
                      </a:endParaRPr>
                    </a:p>
                  </a:txBody>
                  <a:tcPr marL="0" marR="0" marT="0" marB="0" anchor="ctr"/>
                </a:tc>
                <a:tc>
                  <a:txBody>
                    <a:bodyPr/>
                    <a:lstStyle/>
                    <a:p>
                      <a:pPr marL="0" marR="0" algn="ctr">
                        <a:lnSpc>
                          <a:spcPct val="115000"/>
                        </a:lnSpc>
                        <a:spcBef>
                          <a:spcPts val="0"/>
                        </a:spcBef>
                        <a:spcAft>
                          <a:spcPts val="0"/>
                        </a:spcAft>
                      </a:pPr>
                      <a:r>
                        <a:rPr lang="en-US" sz="1600" dirty="0">
                          <a:effectLst/>
                        </a:rPr>
                        <a:t>Ultra-thin Pavement on grade</a:t>
                      </a:r>
                      <a:endParaRPr lang="en-US" sz="2000" dirty="0">
                        <a:effectLst/>
                        <a:latin typeface="Calibri"/>
                        <a:ea typeface="MS Mincho"/>
                        <a:cs typeface="Times New Roman"/>
                      </a:endParaRPr>
                    </a:p>
                  </a:txBody>
                  <a:tcPr marL="0" marR="0" marT="0" marB="0" anchor="ctr"/>
                </a:tc>
                <a:tc rowSpan="2">
                  <a:txBody>
                    <a:bodyPr/>
                    <a:lstStyle/>
                    <a:p>
                      <a:pPr marL="0" marR="0" algn="ctr">
                        <a:lnSpc>
                          <a:spcPct val="115000"/>
                        </a:lnSpc>
                        <a:spcBef>
                          <a:spcPts val="0"/>
                        </a:spcBef>
                        <a:spcAft>
                          <a:spcPts val="0"/>
                        </a:spcAft>
                      </a:pPr>
                      <a:r>
                        <a:rPr lang="en-US" sz="1600" dirty="0">
                          <a:effectLst/>
                        </a:rPr>
                        <a:t>6 in. class 5 aggregate base</a:t>
                      </a:r>
                      <a:endParaRPr lang="en-US" sz="2000" dirty="0">
                        <a:effectLst/>
                      </a:endParaRPr>
                    </a:p>
                    <a:p>
                      <a:pPr marL="0" marR="0" algn="ctr">
                        <a:lnSpc>
                          <a:spcPct val="115000"/>
                        </a:lnSpc>
                        <a:spcBef>
                          <a:spcPts val="0"/>
                        </a:spcBef>
                        <a:spcAft>
                          <a:spcPts val="0"/>
                        </a:spcAft>
                      </a:pPr>
                      <a:r>
                        <a:rPr lang="en-US" sz="1600" dirty="0">
                          <a:effectLst/>
                        </a:rPr>
                        <a:t>(2017)</a:t>
                      </a:r>
                      <a:endParaRPr lang="en-US" sz="2000" dirty="0">
                        <a:effectLst/>
                      </a:endParaRPr>
                    </a:p>
                    <a:p>
                      <a:pPr marL="0" marR="0" algn="ctr">
                        <a:lnSpc>
                          <a:spcPct val="115000"/>
                        </a:lnSpc>
                        <a:spcBef>
                          <a:spcPts val="0"/>
                        </a:spcBef>
                        <a:spcAft>
                          <a:spcPts val="0"/>
                        </a:spcAft>
                      </a:pPr>
                      <a:r>
                        <a:rPr lang="en-US" sz="1600" dirty="0">
                          <a:effectLst/>
                        </a:rPr>
                        <a:t> </a:t>
                      </a:r>
                      <a:endParaRPr lang="en-US" sz="2000" dirty="0">
                        <a:effectLst/>
                        <a:latin typeface="Calibri"/>
                        <a:ea typeface="MS Mincho"/>
                        <a:cs typeface="Times New Roman"/>
                      </a:endParaRPr>
                    </a:p>
                  </a:txBody>
                  <a:tcPr marL="0" marR="0" marT="0" marB="0"/>
                </a:tc>
                <a:tc rowSpan="2">
                  <a:txBody>
                    <a:bodyPr/>
                    <a:lstStyle/>
                    <a:p>
                      <a:pPr marL="0" marR="0" algn="ctr">
                        <a:lnSpc>
                          <a:spcPct val="115000"/>
                        </a:lnSpc>
                        <a:spcBef>
                          <a:spcPts val="0"/>
                        </a:spcBef>
                        <a:spcAft>
                          <a:spcPts val="0"/>
                        </a:spcAft>
                      </a:pPr>
                      <a:r>
                        <a:rPr lang="en-US" sz="1600" dirty="0">
                          <a:effectLst/>
                        </a:rPr>
                        <a:t>FRC/ enhanced</a:t>
                      </a:r>
                      <a:endParaRPr lang="en-US" sz="2000" dirty="0">
                        <a:effectLst/>
                        <a:latin typeface="Calibri"/>
                        <a:ea typeface="MS Mincho"/>
                        <a:cs typeface="Times New Roman"/>
                      </a:endParaRPr>
                    </a:p>
                  </a:txBody>
                  <a:tcPr marL="0" marR="0" marT="0" marB="0" anchor="ctr"/>
                </a:tc>
                <a:tc>
                  <a:txBody>
                    <a:bodyPr/>
                    <a:lstStyle/>
                    <a:p>
                      <a:pPr marL="0" marR="0" algn="ctr">
                        <a:lnSpc>
                          <a:spcPct val="115000"/>
                        </a:lnSpc>
                        <a:spcBef>
                          <a:spcPts val="0"/>
                        </a:spcBef>
                        <a:spcAft>
                          <a:spcPts val="0"/>
                        </a:spcAft>
                      </a:pPr>
                      <a:r>
                        <a:rPr lang="en-US" sz="1600" dirty="0">
                          <a:effectLst/>
                        </a:rPr>
                        <a:t>6 x 6</a:t>
                      </a:r>
                      <a:endParaRPr lang="en-US" sz="2000" dirty="0">
                        <a:effectLst/>
                      </a:endParaRPr>
                    </a:p>
                    <a:p>
                      <a:pPr marL="0" marR="0" algn="ctr">
                        <a:lnSpc>
                          <a:spcPct val="115000"/>
                        </a:lnSpc>
                        <a:spcBef>
                          <a:spcPts val="0"/>
                        </a:spcBef>
                        <a:spcAft>
                          <a:spcPts val="0"/>
                        </a:spcAft>
                      </a:pPr>
                      <a:r>
                        <a:rPr lang="en-US" sz="1600" dirty="0">
                          <a:effectLst/>
                        </a:rPr>
                        <a:t> </a:t>
                      </a:r>
                      <a:endParaRPr lang="en-US" sz="2000" dirty="0">
                        <a:effectLst/>
                        <a:latin typeface="Calibri"/>
                        <a:ea typeface="MS Mincho"/>
                        <a:cs typeface="Times New Roman"/>
                      </a:endParaRPr>
                    </a:p>
                  </a:txBody>
                  <a:tcPr marL="0" marR="0" marT="0" marB="0" anchor="ctr"/>
                </a:tc>
                <a:tc>
                  <a:txBody>
                    <a:bodyPr/>
                    <a:lstStyle/>
                    <a:p>
                      <a:pPr marL="0" marR="0" algn="ctr">
                        <a:lnSpc>
                          <a:spcPct val="115000"/>
                        </a:lnSpc>
                        <a:spcBef>
                          <a:spcPts val="0"/>
                        </a:spcBef>
                        <a:spcAft>
                          <a:spcPts val="0"/>
                        </a:spcAft>
                      </a:pPr>
                      <a:r>
                        <a:rPr lang="en-US" sz="1600">
                          <a:effectLst/>
                        </a:rPr>
                        <a:t>3</a:t>
                      </a:r>
                      <a:endParaRPr lang="en-US" sz="2000">
                        <a:effectLst/>
                        <a:latin typeface="Calibri"/>
                        <a:ea typeface="MS Mincho"/>
                        <a:cs typeface="Times New Roman"/>
                      </a:endParaRPr>
                    </a:p>
                  </a:txBody>
                  <a:tcPr marL="0" marR="0" marT="0" marB="0" anchor="ctr"/>
                </a:tc>
                <a:extLst>
                  <a:ext uri="{0D108BD9-81ED-4DB2-BD59-A6C34878D82A}">
                    <a16:rowId xmlns="" xmlns:a16="http://schemas.microsoft.com/office/drawing/2014/main" val="10005"/>
                  </a:ext>
                </a:extLst>
              </a:tr>
              <a:tr h="546533">
                <a:tc>
                  <a:txBody>
                    <a:bodyPr/>
                    <a:lstStyle/>
                    <a:p>
                      <a:pPr marL="0" marR="0" algn="ctr">
                        <a:lnSpc>
                          <a:spcPct val="115000"/>
                        </a:lnSpc>
                        <a:spcBef>
                          <a:spcPts val="0"/>
                        </a:spcBef>
                        <a:spcAft>
                          <a:spcPts val="0"/>
                        </a:spcAft>
                      </a:pPr>
                      <a:r>
                        <a:rPr lang="en-US" sz="1600">
                          <a:effectLst/>
                        </a:rPr>
                        <a:t>239</a:t>
                      </a:r>
                      <a:endParaRPr lang="en-US" sz="2000">
                        <a:effectLst/>
                        <a:latin typeface="Calibri"/>
                        <a:ea typeface="MS Mincho"/>
                        <a:cs typeface="Times New Roman"/>
                      </a:endParaRPr>
                    </a:p>
                  </a:txBody>
                  <a:tcPr marL="0" marR="0" marT="0" marB="0" anchor="ctr"/>
                </a:tc>
                <a:tc>
                  <a:txBody>
                    <a:bodyPr/>
                    <a:lstStyle/>
                    <a:p>
                      <a:pPr marL="0" marR="0" algn="ctr">
                        <a:lnSpc>
                          <a:spcPct val="115000"/>
                        </a:lnSpc>
                        <a:spcBef>
                          <a:spcPts val="0"/>
                        </a:spcBef>
                        <a:spcAft>
                          <a:spcPts val="0"/>
                        </a:spcAft>
                      </a:pPr>
                      <a:r>
                        <a:rPr lang="en-US" sz="1600">
                          <a:effectLst/>
                        </a:rPr>
                        <a:t>273</a:t>
                      </a:r>
                      <a:endParaRPr lang="en-US" sz="2000">
                        <a:effectLst/>
                        <a:latin typeface="Calibri"/>
                        <a:ea typeface="MS Mincho"/>
                        <a:cs typeface="Times New Roman"/>
                      </a:endParaRPr>
                    </a:p>
                  </a:txBody>
                  <a:tcPr marL="0" marR="0" marT="0" marB="0" anchor="ctr"/>
                </a:tc>
                <a:tc>
                  <a:txBody>
                    <a:bodyPr/>
                    <a:lstStyle/>
                    <a:p>
                      <a:pPr marL="0" marR="0" algn="ctr">
                        <a:lnSpc>
                          <a:spcPct val="115000"/>
                        </a:lnSpc>
                        <a:spcBef>
                          <a:spcPts val="0"/>
                        </a:spcBef>
                        <a:spcAft>
                          <a:spcPts val="0"/>
                        </a:spcAft>
                      </a:pPr>
                      <a:r>
                        <a:rPr lang="en-US" sz="1600" dirty="0">
                          <a:effectLst/>
                        </a:rPr>
                        <a:t>Thin Pavement on grade</a:t>
                      </a:r>
                      <a:endParaRPr lang="en-US" sz="2000" dirty="0">
                        <a:effectLst/>
                        <a:latin typeface="Calibri"/>
                        <a:ea typeface="MS Mincho"/>
                        <a:cs typeface="Times New Roman"/>
                      </a:endParaRPr>
                    </a:p>
                  </a:txBody>
                  <a:tcPr marL="0" marR="0" marT="0" marB="0" anchor="ct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600" dirty="0">
                          <a:effectLst/>
                        </a:rPr>
                        <a:t>6 x 6</a:t>
                      </a:r>
                      <a:endParaRPr lang="en-US" sz="2000" dirty="0">
                        <a:effectLst/>
                      </a:endParaRPr>
                    </a:p>
                    <a:p>
                      <a:pPr marL="0" marR="0" algn="ctr">
                        <a:lnSpc>
                          <a:spcPct val="115000"/>
                        </a:lnSpc>
                        <a:spcBef>
                          <a:spcPts val="0"/>
                        </a:spcBef>
                        <a:spcAft>
                          <a:spcPts val="0"/>
                        </a:spcAft>
                      </a:pPr>
                      <a:r>
                        <a:rPr lang="en-US" sz="1600" dirty="0">
                          <a:effectLst/>
                        </a:rPr>
                        <a:t> </a:t>
                      </a:r>
                      <a:endParaRPr lang="en-US" sz="2000" dirty="0">
                        <a:effectLst/>
                        <a:latin typeface="Calibri"/>
                        <a:ea typeface="MS Mincho"/>
                        <a:cs typeface="Times New Roman"/>
                      </a:endParaRPr>
                    </a:p>
                  </a:txBody>
                  <a:tcPr marL="0" marR="0" marT="0" marB="0" anchor="ctr"/>
                </a:tc>
                <a:tc>
                  <a:txBody>
                    <a:bodyPr/>
                    <a:lstStyle/>
                    <a:p>
                      <a:pPr marL="0" marR="0" algn="ctr">
                        <a:lnSpc>
                          <a:spcPct val="115000"/>
                        </a:lnSpc>
                        <a:spcBef>
                          <a:spcPts val="0"/>
                        </a:spcBef>
                        <a:spcAft>
                          <a:spcPts val="0"/>
                        </a:spcAft>
                      </a:pPr>
                      <a:r>
                        <a:rPr lang="en-US" sz="1600" dirty="0">
                          <a:effectLst/>
                        </a:rPr>
                        <a:t>4</a:t>
                      </a:r>
                      <a:endParaRPr lang="en-US" sz="2000" dirty="0">
                        <a:effectLst/>
                        <a:latin typeface="Calibri"/>
                        <a:ea typeface="MS Mincho"/>
                        <a:cs typeface="Times New Roman"/>
                      </a:endParaRPr>
                    </a:p>
                  </a:txBody>
                  <a:tcPr marL="0" marR="0" marT="0" marB="0" anchor="ctr"/>
                </a:tc>
                <a:extLst>
                  <a:ext uri="{0D108BD9-81ED-4DB2-BD59-A6C34878D82A}">
                    <a16:rowId xmlns="" xmlns:a16="http://schemas.microsoft.com/office/drawing/2014/main" val="10006"/>
                  </a:ext>
                </a:extLst>
              </a:tr>
              <a:tr h="1111275">
                <a:tc>
                  <a:txBody>
                    <a:bodyPr/>
                    <a:lstStyle/>
                    <a:p>
                      <a:pPr marL="0" marR="0" algn="ctr">
                        <a:lnSpc>
                          <a:spcPct val="115000"/>
                        </a:lnSpc>
                        <a:spcBef>
                          <a:spcPts val="0"/>
                        </a:spcBef>
                        <a:spcAft>
                          <a:spcPts val="0"/>
                        </a:spcAft>
                      </a:pPr>
                      <a:r>
                        <a:rPr lang="en-US" sz="1600" dirty="0">
                          <a:effectLst/>
                        </a:rPr>
                        <a:t>705</a:t>
                      </a:r>
                      <a:endParaRPr lang="en-US" sz="2000" dirty="0">
                        <a:effectLst/>
                        <a:latin typeface="Calibri"/>
                        <a:ea typeface="MS Mincho"/>
                        <a:cs typeface="Times New Roman"/>
                      </a:endParaRPr>
                    </a:p>
                  </a:txBody>
                  <a:tcPr marL="0" marR="0" marT="0" marB="0" anchor="ctr"/>
                </a:tc>
                <a:tc>
                  <a:txBody>
                    <a:bodyPr/>
                    <a:lstStyle/>
                    <a:p>
                      <a:pPr marL="0" marR="0" algn="ctr">
                        <a:lnSpc>
                          <a:spcPct val="115000"/>
                        </a:lnSpc>
                        <a:spcBef>
                          <a:spcPts val="0"/>
                        </a:spcBef>
                        <a:spcAft>
                          <a:spcPts val="0"/>
                        </a:spcAft>
                      </a:pPr>
                      <a:r>
                        <a:rPr lang="en-US" sz="1600">
                          <a:effectLst/>
                        </a:rPr>
                        <a:t>144</a:t>
                      </a:r>
                      <a:endParaRPr lang="en-US" sz="2000">
                        <a:effectLst/>
                        <a:latin typeface="Calibri"/>
                        <a:ea typeface="MS Mincho"/>
                        <a:cs typeface="Times New Roman"/>
                      </a:endParaRPr>
                    </a:p>
                  </a:txBody>
                  <a:tcPr marL="0" marR="0" marT="0" marB="0" anchor="ctr"/>
                </a:tc>
                <a:tc rowSpan="2">
                  <a:txBody>
                    <a:bodyPr/>
                    <a:lstStyle/>
                    <a:p>
                      <a:pPr marL="0" marR="0" algn="ctr">
                        <a:lnSpc>
                          <a:spcPct val="115000"/>
                        </a:lnSpc>
                        <a:spcBef>
                          <a:spcPts val="0"/>
                        </a:spcBef>
                        <a:spcAft>
                          <a:spcPts val="0"/>
                        </a:spcAft>
                      </a:pPr>
                      <a:r>
                        <a:rPr lang="en-US" sz="1600" dirty="0">
                          <a:effectLst/>
                        </a:rPr>
                        <a:t>Thin unbonded overlay</a:t>
                      </a:r>
                      <a:endParaRPr lang="en-US" sz="2000" dirty="0">
                        <a:effectLst/>
                        <a:latin typeface="Calibri"/>
                        <a:ea typeface="MS Mincho"/>
                        <a:cs typeface="Times New Roman"/>
                      </a:endParaRPr>
                    </a:p>
                  </a:txBody>
                  <a:tcPr marL="0" marR="0" marT="0" marB="0" anchor="ctr"/>
                </a:tc>
                <a:tc rowSpan="2">
                  <a:txBody>
                    <a:bodyPr/>
                    <a:lstStyle/>
                    <a:p>
                      <a:pPr marL="0" marR="0" algn="ctr">
                        <a:lnSpc>
                          <a:spcPct val="115000"/>
                        </a:lnSpc>
                        <a:spcBef>
                          <a:spcPts val="0"/>
                        </a:spcBef>
                        <a:spcAft>
                          <a:spcPts val="0"/>
                        </a:spcAft>
                      </a:pPr>
                      <a:r>
                        <a:rPr lang="en-US" sz="1600">
                          <a:effectLst/>
                        </a:rPr>
                        <a:t>Concrete</a:t>
                      </a:r>
                      <a:endParaRPr lang="en-US" sz="2000">
                        <a:effectLst/>
                      </a:endParaRPr>
                    </a:p>
                    <a:p>
                      <a:pPr marL="0" marR="0" algn="ctr">
                        <a:lnSpc>
                          <a:spcPct val="115000"/>
                        </a:lnSpc>
                        <a:spcBef>
                          <a:spcPts val="0"/>
                        </a:spcBef>
                        <a:spcAft>
                          <a:spcPts val="0"/>
                        </a:spcAft>
                      </a:pPr>
                      <a:r>
                        <a:rPr lang="en-US" sz="1600">
                          <a:effectLst/>
                        </a:rPr>
                        <a:t>(1993)</a:t>
                      </a:r>
                      <a:endParaRPr lang="en-US" sz="2000">
                        <a:effectLst/>
                        <a:latin typeface="Calibri"/>
                        <a:ea typeface="MS Mincho"/>
                        <a:cs typeface="Times New Roman"/>
                      </a:endParaRPr>
                    </a:p>
                  </a:txBody>
                  <a:tcPr marL="0" marR="0" marT="0" marB="0" anchor="ctr"/>
                </a:tc>
                <a:tc rowSpan="2">
                  <a:txBody>
                    <a:bodyPr/>
                    <a:lstStyle/>
                    <a:p>
                      <a:pPr marL="0" marR="0" algn="ctr">
                        <a:lnSpc>
                          <a:spcPct val="115000"/>
                        </a:lnSpc>
                        <a:spcBef>
                          <a:spcPts val="0"/>
                        </a:spcBef>
                        <a:spcAft>
                          <a:spcPts val="0"/>
                        </a:spcAft>
                      </a:pPr>
                      <a:r>
                        <a:rPr lang="en-US" sz="1600">
                          <a:effectLst/>
                        </a:rPr>
                        <a:t>FRC/ standard</a:t>
                      </a:r>
                      <a:endParaRPr lang="en-US" sz="2000">
                        <a:effectLst/>
                        <a:latin typeface="Calibri"/>
                        <a:ea typeface="MS Mincho"/>
                        <a:cs typeface="Times New Roman"/>
                      </a:endParaRPr>
                    </a:p>
                  </a:txBody>
                  <a:tcPr marL="0" marR="0" marT="0" marB="0" anchor="ctr"/>
                </a:tc>
                <a:tc>
                  <a:txBody>
                    <a:bodyPr/>
                    <a:lstStyle/>
                    <a:p>
                      <a:pPr marL="0" marR="0" algn="ctr">
                        <a:lnSpc>
                          <a:spcPct val="115000"/>
                        </a:lnSpc>
                        <a:spcBef>
                          <a:spcPts val="0"/>
                        </a:spcBef>
                        <a:spcAft>
                          <a:spcPts val="0"/>
                        </a:spcAft>
                      </a:pPr>
                      <a:r>
                        <a:rPr lang="en-US" sz="1600" dirty="0">
                          <a:effectLst/>
                        </a:rPr>
                        <a:t>Driving:</a:t>
                      </a:r>
                      <a:endParaRPr lang="en-US" sz="2000" dirty="0">
                        <a:effectLst/>
                      </a:endParaRPr>
                    </a:p>
                    <a:p>
                      <a:pPr marL="0" marR="0" algn="ctr">
                        <a:lnSpc>
                          <a:spcPct val="115000"/>
                        </a:lnSpc>
                        <a:spcBef>
                          <a:spcPts val="0"/>
                        </a:spcBef>
                        <a:spcAft>
                          <a:spcPts val="0"/>
                        </a:spcAft>
                      </a:pPr>
                      <a:r>
                        <a:rPr lang="en-US" sz="1600" dirty="0">
                          <a:effectLst/>
                        </a:rPr>
                        <a:t>14 x 12</a:t>
                      </a:r>
                      <a:endParaRPr lang="en-US" sz="2000" dirty="0">
                        <a:effectLst/>
                      </a:endParaRPr>
                    </a:p>
                    <a:p>
                      <a:pPr marL="0" marR="0" algn="ctr">
                        <a:lnSpc>
                          <a:spcPct val="115000"/>
                        </a:lnSpc>
                        <a:spcBef>
                          <a:spcPts val="0"/>
                        </a:spcBef>
                        <a:spcAft>
                          <a:spcPts val="0"/>
                        </a:spcAft>
                      </a:pPr>
                      <a:r>
                        <a:rPr lang="en-US" sz="1600" dirty="0">
                          <a:effectLst/>
                        </a:rPr>
                        <a:t>Passing:</a:t>
                      </a:r>
                      <a:endParaRPr lang="en-US" sz="2000" dirty="0">
                        <a:effectLst/>
                      </a:endParaRPr>
                    </a:p>
                    <a:p>
                      <a:pPr marL="0" marR="0" algn="ctr">
                        <a:lnSpc>
                          <a:spcPct val="115000"/>
                        </a:lnSpc>
                        <a:spcBef>
                          <a:spcPts val="0"/>
                        </a:spcBef>
                        <a:spcAft>
                          <a:spcPts val="0"/>
                        </a:spcAft>
                      </a:pPr>
                      <a:r>
                        <a:rPr lang="en-US" sz="1600" dirty="0">
                          <a:effectLst/>
                        </a:rPr>
                        <a:t>13 x 12</a:t>
                      </a:r>
                      <a:endParaRPr lang="en-US" sz="2000" dirty="0">
                        <a:effectLst/>
                        <a:latin typeface="Calibri"/>
                        <a:ea typeface="MS Mincho"/>
                        <a:cs typeface="Times New Roman"/>
                      </a:endParaRPr>
                    </a:p>
                  </a:txBody>
                  <a:tcPr marL="0" marR="0" marT="0" marB="0" anchor="ctr"/>
                </a:tc>
                <a:tc>
                  <a:txBody>
                    <a:bodyPr/>
                    <a:lstStyle/>
                    <a:p>
                      <a:pPr marL="0" marR="0" algn="ctr">
                        <a:lnSpc>
                          <a:spcPct val="115000"/>
                        </a:lnSpc>
                        <a:spcBef>
                          <a:spcPts val="0"/>
                        </a:spcBef>
                        <a:spcAft>
                          <a:spcPts val="0"/>
                        </a:spcAft>
                      </a:pPr>
                      <a:r>
                        <a:rPr lang="en-US" sz="1600" dirty="0">
                          <a:effectLst/>
                        </a:rPr>
                        <a:t>5</a:t>
                      </a:r>
                      <a:endParaRPr lang="en-US" sz="2000" dirty="0">
                        <a:effectLst/>
                        <a:latin typeface="Calibri"/>
                        <a:ea typeface="MS Mincho"/>
                        <a:cs typeface="Times New Roman"/>
                      </a:endParaRPr>
                    </a:p>
                  </a:txBody>
                  <a:tcPr marL="0" marR="0" marT="0" marB="0" anchor="ctr"/>
                </a:tc>
                <a:extLst>
                  <a:ext uri="{0D108BD9-81ED-4DB2-BD59-A6C34878D82A}">
                    <a16:rowId xmlns="" xmlns:a16="http://schemas.microsoft.com/office/drawing/2014/main" val="10007"/>
                  </a:ext>
                </a:extLst>
              </a:tr>
              <a:tr h="1111275">
                <a:tc>
                  <a:txBody>
                    <a:bodyPr/>
                    <a:lstStyle/>
                    <a:p>
                      <a:pPr marL="0" marR="0" algn="ctr">
                        <a:lnSpc>
                          <a:spcPct val="115000"/>
                        </a:lnSpc>
                        <a:spcBef>
                          <a:spcPts val="0"/>
                        </a:spcBef>
                        <a:spcAft>
                          <a:spcPts val="0"/>
                        </a:spcAft>
                      </a:pPr>
                      <a:r>
                        <a:rPr lang="en-US" sz="1600" dirty="0">
                          <a:effectLst/>
                        </a:rPr>
                        <a:t>805</a:t>
                      </a:r>
                      <a:endParaRPr lang="en-US" sz="2000" dirty="0">
                        <a:effectLst/>
                        <a:latin typeface="Calibri"/>
                        <a:ea typeface="MS Mincho"/>
                        <a:cs typeface="Times New Roman"/>
                      </a:endParaRPr>
                    </a:p>
                  </a:txBody>
                  <a:tcPr marL="0" marR="0" marT="0" marB="0" anchor="ctr"/>
                </a:tc>
                <a:tc>
                  <a:txBody>
                    <a:bodyPr/>
                    <a:lstStyle/>
                    <a:p>
                      <a:pPr marL="0" marR="0" algn="ctr">
                        <a:lnSpc>
                          <a:spcPct val="115000"/>
                        </a:lnSpc>
                        <a:spcBef>
                          <a:spcPts val="0"/>
                        </a:spcBef>
                        <a:spcAft>
                          <a:spcPts val="0"/>
                        </a:spcAft>
                      </a:pPr>
                      <a:r>
                        <a:rPr lang="en-US" sz="1600">
                          <a:effectLst/>
                        </a:rPr>
                        <a:t>124</a:t>
                      </a:r>
                      <a:endParaRPr lang="en-US" sz="2000">
                        <a:effectLst/>
                        <a:latin typeface="Calibri"/>
                        <a:ea typeface="MS Mincho"/>
                        <a:cs typeface="Times New Roman"/>
                      </a:endParaRPr>
                    </a:p>
                  </a:txBody>
                  <a:tcPr marL="0" marR="0"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600" dirty="0">
                          <a:effectLst/>
                        </a:rPr>
                        <a:t>Driving:</a:t>
                      </a:r>
                      <a:endParaRPr lang="en-US" sz="2000" dirty="0">
                        <a:effectLst/>
                      </a:endParaRPr>
                    </a:p>
                    <a:p>
                      <a:pPr marL="0" marR="0" algn="ctr">
                        <a:lnSpc>
                          <a:spcPct val="115000"/>
                        </a:lnSpc>
                        <a:spcBef>
                          <a:spcPts val="0"/>
                        </a:spcBef>
                        <a:spcAft>
                          <a:spcPts val="0"/>
                        </a:spcAft>
                      </a:pPr>
                      <a:r>
                        <a:rPr lang="en-US" sz="1600" dirty="0">
                          <a:effectLst/>
                        </a:rPr>
                        <a:t>6 x 12 and 8 x 12</a:t>
                      </a:r>
                      <a:endParaRPr lang="en-US" sz="2000" dirty="0">
                        <a:effectLst/>
                      </a:endParaRPr>
                    </a:p>
                    <a:p>
                      <a:pPr marL="0" marR="0" algn="ctr">
                        <a:lnSpc>
                          <a:spcPct val="115000"/>
                        </a:lnSpc>
                        <a:spcBef>
                          <a:spcPts val="0"/>
                        </a:spcBef>
                        <a:spcAft>
                          <a:spcPts val="0"/>
                        </a:spcAft>
                      </a:pPr>
                      <a:r>
                        <a:rPr lang="en-US" sz="1600" dirty="0">
                          <a:effectLst/>
                        </a:rPr>
                        <a:t>Passing:</a:t>
                      </a:r>
                      <a:endParaRPr lang="en-US" sz="2000" dirty="0">
                        <a:effectLst/>
                      </a:endParaRPr>
                    </a:p>
                    <a:p>
                      <a:pPr marL="0" marR="0" algn="ctr">
                        <a:lnSpc>
                          <a:spcPct val="115000"/>
                        </a:lnSpc>
                        <a:spcBef>
                          <a:spcPts val="0"/>
                        </a:spcBef>
                        <a:spcAft>
                          <a:spcPts val="0"/>
                        </a:spcAft>
                      </a:pPr>
                      <a:r>
                        <a:rPr lang="en-US" sz="1600" dirty="0">
                          <a:effectLst/>
                        </a:rPr>
                        <a:t>6 x 12 and 7 x 12</a:t>
                      </a:r>
                      <a:endParaRPr lang="en-US" sz="2000" dirty="0">
                        <a:effectLst/>
                        <a:latin typeface="Calibri"/>
                        <a:ea typeface="MS Mincho"/>
                        <a:cs typeface="Times New Roman"/>
                      </a:endParaRPr>
                    </a:p>
                  </a:txBody>
                  <a:tcPr marL="0" marR="0" marT="0" marB="0" anchor="ctr"/>
                </a:tc>
                <a:tc>
                  <a:txBody>
                    <a:bodyPr/>
                    <a:lstStyle/>
                    <a:p>
                      <a:pPr marL="0" marR="0" algn="ctr">
                        <a:lnSpc>
                          <a:spcPct val="115000"/>
                        </a:lnSpc>
                        <a:spcBef>
                          <a:spcPts val="0"/>
                        </a:spcBef>
                        <a:spcAft>
                          <a:spcPts val="0"/>
                        </a:spcAft>
                      </a:pPr>
                      <a:r>
                        <a:rPr lang="en-US" sz="1600" dirty="0">
                          <a:effectLst/>
                        </a:rPr>
                        <a:t>5</a:t>
                      </a:r>
                      <a:endParaRPr lang="en-US" sz="2000" dirty="0">
                        <a:effectLst/>
                        <a:latin typeface="Calibri"/>
                        <a:ea typeface="MS Mincho"/>
                        <a:cs typeface="Times New Roman"/>
                      </a:endParaRPr>
                    </a:p>
                  </a:txBody>
                  <a:tcPr marL="0" marR="0" marT="0" marB="0"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4747032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32</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400" b="1" dirty="0">
                <a:solidFill>
                  <a:srgbClr val="C00000"/>
                </a:solidFill>
              </a:rPr>
              <a:t>Research </a:t>
            </a:r>
            <a:r>
              <a:rPr lang="en-US" sz="3400" b="1" dirty="0" smtClean="0">
                <a:solidFill>
                  <a:srgbClr val="C00000"/>
                </a:solidFill>
              </a:rPr>
              <a:t>Methodology and Objectives</a:t>
            </a:r>
            <a:endParaRPr lang="en-US" sz="3400" b="1" kern="0" dirty="0">
              <a:solidFill>
                <a:srgbClr val="C00000"/>
              </a:solidFill>
            </a:endParaRPr>
          </a:p>
        </p:txBody>
      </p:sp>
      <p:cxnSp>
        <p:nvCxnSpPr>
          <p:cNvPr id="13" name="Straight Connector 12"/>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0" name="Picture 19"/>
          <p:cNvPicPr/>
          <p:nvPr/>
        </p:nvPicPr>
        <p:blipFill rotWithShape="1">
          <a:blip r:embed="rId5"/>
          <a:srcRect l="5292" t="219" r="21724" b="22325"/>
          <a:stretch/>
        </p:blipFill>
        <p:spPr bwMode="auto">
          <a:xfrm>
            <a:off x="0" y="685800"/>
            <a:ext cx="11480800" cy="563880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8568267" y="685800"/>
            <a:ext cx="2878667" cy="4419600"/>
          </a:xfrm>
          <a:prstGeom prst="rect">
            <a:avLst/>
          </a:prstGeom>
          <a:solidFill>
            <a:schemeClr val="accent1">
              <a:alpha val="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42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33</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400" b="1" dirty="0" smtClean="0">
                <a:solidFill>
                  <a:srgbClr val="C00000"/>
                </a:solidFill>
              </a:rPr>
              <a:t>Tasks</a:t>
            </a:r>
            <a:endParaRPr lang="en-US" sz="3400" b="1" kern="0" dirty="0">
              <a:solidFill>
                <a:srgbClr val="C00000"/>
              </a:solidFill>
            </a:endParaRPr>
          </a:p>
        </p:txBody>
      </p:sp>
      <p:cxnSp>
        <p:nvCxnSpPr>
          <p:cNvPr id="13" name="Straight Connector 12"/>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aphicFrame>
        <p:nvGraphicFramePr>
          <p:cNvPr id="10" name="Table 9"/>
          <p:cNvGraphicFramePr>
            <a:graphicFrameLocks noGrp="1"/>
          </p:cNvGraphicFramePr>
          <p:nvPr>
            <p:extLst>
              <p:ext uri="{D42A27DB-BD31-4B8C-83A1-F6EECF244321}">
                <p14:modId xmlns:p14="http://schemas.microsoft.com/office/powerpoint/2010/main" val="166460539"/>
              </p:ext>
            </p:extLst>
          </p:nvPr>
        </p:nvGraphicFramePr>
        <p:xfrm>
          <a:off x="406400" y="914401"/>
          <a:ext cx="11176000" cy="5410201"/>
        </p:xfrm>
        <a:graphic>
          <a:graphicData uri="http://schemas.openxmlformats.org/drawingml/2006/table">
            <a:tbl>
              <a:tblPr firstRow="1" bandRow="1">
                <a:tableStyleId>{5C22544A-7EE6-4342-B048-85BDC9FD1C3A}</a:tableStyleId>
              </a:tblPr>
              <a:tblGrid>
                <a:gridCol w="5588000">
                  <a:extLst>
                    <a:ext uri="{9D8B030D-6E8A-4147-A177-3AD203B41FA5}">
                      <a16:colId xmlns="" xmlns:a16="http://schemas.microsoft.com/office/drawing/2014/main" val="20000"/>
                    </a:ext>
                  </a:extLst>
                </a:gridCol>
                <a:gridCol w="5588000">
                  <a:extLst>
                    <a:ext uri="{9D8B030D-6E8A-4147-A177-3AD203B41FA5}">
                      <a16:colId xmlns="" xmlns:a16="http://schemas.microsoft.com/office/drawing/2014/main" val="20001"/>
                    </a:ext>
                  </a:extLst>
                </a:gridCol>
              </a:tblGrid>
              <a:tr h="670183">
                <a:tc>
                  <a:txBody>
                    <a:bodyPr/>
                    <a:lstStyle/>
                    <a:p>
                      <a:r>
                        <a:rPr lang="en-US" b="1" i="0" dirty="0"/>
                        <a:t>Tasks</a:t>
                      </a:r>
                    </a:p>
                  </a:txBody>
                  <a:tcPr marL="121920" marR="121920"/>
                </a:tc>
                <a:tc>
                  <a:txBody>
                    <a:bodyPr/>
                    <a:lstStyle/>
                    <a:p>
                      <a:r>
                        <a:rPr lang="en-US" b="1" i="0" dirty="0">
                          <a:solidFill>
                            <a:srgbClr val="000099"/>
                          </a:solidFill>
                        </a:rPr>
                        <a:t>Schedule</a:t>
                      </a:r>
                    </a:p>
                  </a:txBody>
                  <a:tcPr marL="121920" marR="121920"/>
                </a:tc>
                <a:extLst>
                  <a:ext uri="{0D108BD9-81ED-4DB2-BD59-A6C34878D82A}">
                    <a16:rowId xmlns="" xmlns:a16="http://schemas.microsoft.com/office/drawing/2014/main" val="10000"/>
                  </a:ext>
                </a:extLst>
              </a:tr>
              <a:tr h="670183">
                <a:tc>
                  <a:txBody>
                    <a:bodyPr/>
                    <a:lstStyle/>
                    <a:p>
                      <a:r>
                        <a:rPr lang="en-US" b="1" i="0" dirty="0"/>
                        <a:t>Task 1: Literature review</a:t>
                      </a:r>
                    </a:p>
                  </a:txBody>
                  <a:tcPr marL="121920" marR="121920"/>
                </a:tc>
                <a:tc>
                  <a:txBody>
                    <a:bodyPr/>
                    <a:lstStyle/>
                    <a:p>
                      <a:r>
                        <a:rPr lang="en-US" b="1" i="0" dirty="0">
                          <a:solidFill>
                            <a:srgbClr val="000099"/>
                          </a:solidFill>
                        </a:rPr>
                        <a:t>2017</a:t>
                      </a:r>
                      <a:r>
                        <a:rPr lang="en-US" b="1" i="0" baseline="0" dirty="0">
                          <a:solidFill>
                            <a:srgbClr val="000099"/>
                          </a:solidFill>
                        </a:rPr>
                        <a:t> Nov to 2018 </a:t>
                      </a:r>
                      <a:r>
                        <a:rPr lang="en-US" b="1" i="0" baseline="0" dirty="0" smtClean="0">
                          <a:solidFill>
                            <a:srgbClr val="000099"/>
                          </a:solidFill>
                        </a:rPr>
                        <a:t>February: </a:t>
                      </a:r>
                      <a:r>
                        <a:rPr lang="en-US" b="1" i="0" baseline="0" dirty="0" smtClean="0">
                          <a:solidFill>
                            <a:srgbClr val="00B050"/>
                          </a:solidFill>
                        </a:rPr>
                        <a:t>COMPLETED, Report available at </a:t>
                      </a:r>
                      <a:r>
                        <a:rPr lang="en-US" b="1" i="0" baseline="0" dirty="0" err="1" smtClean="0">
                          <a:solidFill>
                            <a:srgbClr val="00B050"/>
                          </a:solidFill>
                        </a:rPr>
                        <a:t>NRRA</a:t>
                      </a:r>
                      <a:r>
                        <a:rPr lang="en-US" b="1" i="0" baseline="0" dirty="0" smtClean="0">
                          <a:solidFill>
                            <a:srgbClr val="00B050"/>
                          </a:solidFill>
                        </a:rPr>
                        <a:t> webpage</a:t>
                      </a:r>
                      <a:endParaRPr lang="en-US" b="1" i="0" dirty="0">
                        <a:solidFill>
                          <a:srgbClr val="00B050"/>
                        </a:solidFill>
                      </a:endParaRPr>
                    </a:p>
                  </a:txBody>
                  <a:tcPr marL="121920" marR="121920"/>
                </a:tc>
                <a:extLst>
                  <a:ext uri="{0D108BD9-81ED-4DB2-BD59-A6C34878D82A}">
                    <a16:rowId xmlns="" xmlns:a16="http://schemas.microsoft.com/office/drawing/2014/main" val="10001"/>
                  </a:ext>
                </a:extLst>
              </a:tr>
              <a:tr h="1096663">
                <a:tc>
                  <a:txBody>
                    <a:bodyPr/>
                    <a:lstStyle/>
                    <a:p>
                      <a:r>
                        <a:rPr lang="en-US" b="1" i="0" dirty="0"/>
                        <a:t>Task</a:t>
                      </a:r>
                      <a:r>
                        <a:rPr lang="en-US" b="1" i="0" baseline="0" dirty="0"/>
                        <a:t> 2: </a:t>
                      </a:r>
                      <a:r>
                        <a:rPr lang="en-US" sz="1800" b="1" i="0" kern="1200" dirty="0">
                          <a:solidFill>
                            <a:schemeClr val="dk1"/>
                          </a:solidFill>
                          <a:effectLst/>
                          <a:latin typeface="+mn-lt"/>
                          <a:ea typeface="+mn-ea"/>
                          <a:cs typeface="+mn-cs"/>
                        </a:rPr>
                        <a:t>Annual cell performance report </a:t>
                      </a:r>
                      <a:endParaRPr lang="en-US" b="1" i="0" dirty="0"/>
                    </a:p>
                  </a:txBody>
                  <a:tcPr marL="121920" marR="121920"/>
                </a:tc>
                <a:tc>
                  <a:txBody>
                    <a:bodyPr/>
                    <a:lstStyle/>
                    <a:p>
                      <a:r>
                        <a:rPr lang="en-US" b="1" i="0" dirty="0">
                          <a:solidFill>
                            <a:srgbClr val="000099"/>
                          </a:solidFill>
                        </a:rPr>
                        <a:t>2018</a:t>
                      </a:r>
                      <a:r>
                        <a:rPr lang="en-US" b="1" i="0" baseline="0" dirty="0">
                          <a:solidFill>
                            <a:srgbClr val="000099"/>
                          </a:solidFill>
                        </a:rPr>
                        <a:t> Aug to 2018 October: Year 1</a:t>
                      </a:r>
                    </a:p>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99"/>
                          </a:solidFill>
                        </a:rPr>
                        <a:t>2019</a:t>
                      </a:r>
                      <a:r>
                        <a:rPr lang="en-US" b="1" i="0" baseline="0" dirty="0">
                          <a:solidFill>
                            <a:srgbClr val="000099"/>
                          </a:solidFill>
                        </a:rPr>
                        <a:t> Aug to 2019 October: Year 2</a:t>
                      </a:r>
                      <a:endParaRPr lang="en-US" b="1" i="0" dirty="0">
                        <a:solidFill>
                          <a:srgbClr val="000099"/>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99"/>
                          </a:solidFill>
                        </a:rPr>
                        <a:t>2020</a:t>
                      </a:r>
                      <a:r>
                        <a:rPr lang="en-US" b="1" i="0" baseline="0" dirty="0">
                          <a:solidFill>
                            <a:srgbClr val="000099"/>
                          </a:solidFill>
                        </a:rPr>
                        <a:t> Aug to 2020 October: Year 3</a:t>
                      </a:r>
                      <a:endParaRPr lang="en-US" b="1" i="0" dirty="0">
                        <a:solidFill>
                          <a:srgbClr val="000099"/>
                        </a:solidFill>
                      </a:endParaRPr>
                    </a:p>
                  </a:txBody>
                  <a:tcPr marL="121920" marR="121920"/>
                </a:tc>
                <a:extLst>
                  <a:ext uri="{0D108BD9-81ED-4DB2-BD59-A6C34878D82A}">
                    <a16:rowId xmlns="" xmlns:a16="http://schemas.microsoft.com/office/drawing/2014/main" val="10002"/>
                  </a:ext>
                </a:extLst>
              </a:tr>
              <a:tr h="767663">
                <a:tc>
                  <a:txBody>
                    <a:bodyPr/>
                    <a:lstStyle/>
                    <a:p>
                      <a:r>
                        <a:rPr lang="en-US" b="1" i="0" dirty="0"/>
                        <a:t>Task 3: </a:t>
                      </a:r>
                      <a:r>
                        <a:rPr lang="en-US" sz="1800" b="1" i="0" kern="1200" dirty="0">
                          <a:solidFill>
                            <a:schemeClr val="dk1"/>
                          </a:solidFill>
                          <a:effectLst/>
                          <a:latin typeface="+mn-lt"/>
                          <a:ea typeface="+mn-ea"/>
                          <a:cs typeface="+mn-cs"/>
                        </a:rPr>
                        <a:t>Contribution of fibers in reducing panel fatigue cracking</a:t>
                      </a:r>
                      <a:endParaRPr lang="en-US" b="1" i="0" dirty="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99"/>
                          </a:solidFill>
                        </a:rPr>
                        <a:t>2019 Jan to 2019</a:t>
                      </a:r>
                      <a:r>
                        <a:rPr lang="en-US" b="1" i="0" baseline="0" dirty="0">
                          <a:solidFill>
                            <a:srgbClr val="000099"/>
                          </a:solidFill>
                        </a:rPr>
                        <a:t> Dec</a:t>
                      </a:r>
                      <a:endParaRPr lang="en-US" b="1" i="0" dirty="0">
                        <a:solidFill>
                          <a:srgbClr val="000099"/>
                        </a:solidFill>
                      </a:endParaRPr>
                    </a:p>
                  </a:txBody>
                  <a:tcPr marL="121920" marR="121920"/>
                </a:tc>
                <a:extLst>
                  <a:ext uri="{0D108BD9-81ED-4DB2-BD59-A6C34878D82A}">
                    <a16:rowId xmlns="" xmlns:a16="http://schemas.microsoft.com/office/drawing/2014/main" val="10003"/>
                  </a:ext>
                </a:extLst>
              </a:tr>
              <a:tr h="767663">
                <a:tc>
                  <a:txBody>
                    <a:bodyPr/>
                    <a:lstStyle/>
                    <a:p>
                      <a:r>
                        <a:rPr lang="en-US" sz="1800" b="1" i="0" kern="1200" dirty="0">
                          <a:solidFill>
                            <a:schemeClr val="dk1"/>
                          </a:solidFill>
                          <a:effectLst/>
                          <a:latin typeface="+mn-lt"/>
                          <a:ea typeface="+mn-ea"/>
                          <a:cs typeface="+mn-cs"/>
                        </a:rPr>
                        <a:t>Task 4: Contribution of fibers in mitigating joint faulting</a:t>
                      </a:r>
                      <a:endParaRPr lang="en-US" b="1" i="0" dirty="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99"/>
                          </a:solidFill>
                        </a:rPr>
                        <a:t>2019 May to 2020</a:t>
                      </a:r>
                      <a:r>
                        <a:rPr lang="en-US" b="1" i="0" baseline="0" dirty="0">
                          <a:solidFill>
                            <a:srgbClr val="000099"/>
                          </a:solidFill>
                        </a:rPr>
                        <a:t> A</a:t>
                      </a:r>
                      <a:r>
                        <a:rPr lang="en-US" b="1" i="0" dirty="0">
                          <a:solidFill>
                            <a:srgbClr val="000099"/>
                          </a:solidFill>
                        </a:rPr>
                        <a:t>pril</a:t>
                      </a:r>
                      <a:r>
                        <a:rPr lang="en-US" b="1" i="0" baseline="0" dirty="0">
                          <a:solidFill>
                            <a:srgbClr val="000099"/>
                          </a:solidFill>
                        </a:rPr>
                        <a:t> </a:t>
                      </a:r>
                      <a:endParaRPr lang="en-US" b="1" i="0" dirty="0">
                        <a:solidFill>
                          <a:srgbClr val="000099"/>
                        </a:solidFill>
                      </a:endParaRPr>
                    </a:p>
                  </a:txBody>
                  <a:tcPr marL="121920" marR="121920"/>
                </a:tc>
                <a:extLst>
                  <a:ext uri="{0D108BD9-81ED-4DB2-BD59-A6C34878D82A}">
                    <a16:rowId xmlns="" xmlns:a16="http://schemas.microsoft.com/office/drawing/2014/main" val="10004"/>
                  </a:ext>
                </a:extLst>
              </a:tr>
              <a:tr h="767663">
                <a:tc>
                  <a:txBody>
                    <a:bodyPr/>
                    <a:lstStyle/>
                    <a:p>
                      <a:r>
                        <a:rPr lang="en-US" b="1" i="0" dirty="0"/>
                        <a:t>Task 5: Optimal</a:t>
                      </a:r>
                      <a:r>
                        <a:rPr lang="en-US" b="1" i="0" baseline="0" dirty="0"/>
                        <a:t> panel size for FRC overlays</a:t>
                      </a:r>
                      <a:endParaRPr lang="en-US" b="1" i="0" dirty="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99"/>
                          </a:solidFill>
                        </a:rPr>
                        <a:t>2019 Aug to 2020 July</a:t>
                      </a:r>
                    </a:p>
                  </a:txBody>
                  <a:tcPr marL="121920" marR="121920"/>
                </a:tc>
                <a:extLst>
                  <a:ext uri="{0D108BD9-81ED-4DB2-BD59-A6C34878D82A}">
                    <a16:rowId xmlns="" xmlns:a16="http://schemas.microsoft.com/office/drawing/2014/main" val="10005"/>
                  </a:ext>
                </a:extLst>
              </a:tr>
              <a:tr h="670183">
                <a:tc>
                  <a:txBody>
                    <a:bodyPr/>
                    <a:lstStyle/>
                    <a:p>
                      <a:r>
                        <a:rPr lang="en-US" b="1" i="0" dirty="0"/>
                        <a:t>Task</a:t>
                      </a:r>
                      <a:r>
                        <a:rPr lang="en-US" b="1" i="0" baseline="0" dirty="0"/>
                        <a:t> 6 and 7: Final report </a:t>
                      </a:r>
                      <a:endParaRPr lang="en-US" b="1" i="0" dirty="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99"/>
                          </a:solidFill>
                        </a:rPr>
                        <a:t>April 2020 to 2020</a:t>
                      </a:r>
                      <a:r>
                        <a:rPr lang="en-US" b="1" i="0" baseline="0" dirty="0">
                          <a:solidFill>
                            <a:srgbClr val="000099"/>
                          </a:solidFill>
                        </a:rPr>
                        <a:t> October</a:t>
                      </a:r>
                      <a:endParaRPr lang="en-US" b="1" i="0" dirty="0">
                        <a:solidFill>
                          <a:srgbClr val="000099"/>
                        </a:solidFill>
                      </a:endParaRPr>
                    </a:p>
                  </a:txBody>
                  <a:tcPr marL="121920" marR="121920"/>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5070674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34</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600" b="1" dirty="0" smtClean="0">
                <a:solidFill>
                  <a:srgbClr val="C00000"/>
                </a:solidFill>
              </a:rPr>
              <a:t>MnROAD </a:t>
            </a:r>
            <a:r>
              <a:rPr lang="en-US" sz="3600" b="1" dirty="0" err="1" smtClean="0">
                <a:solidFill>
                  <a:srgbClr val="C00000"/>
                </a:solidFill>
              </a:rPr>
              <a:t>NRRA</a:t>
            </a:r>
            <a:r>
              <a:rPr lang="en-US" sz="3600" b="1" dirty="0" smtClean="0">
                <a:solidFill>
                  <a:srgbClr val="C00000"/>
                </a:solidFill>
              </a:rPr>
              <a:t> Section: </a:t>
            </a:r>
            <a:r>
              <a:rPr lang="en-US" sz="3600" b="1" dirty="0" err="1" smtClean="0">
                <a:solidFill>
                  <a:srgbClr val="C00000"/>
                </a:solidFill>
              </a:rPr>
              <a:t>FWD</a:t>
            </a:r>
            <a:r>
              <a:rPr lang="en-US" sz="3600" b="1" dirty="0" smtClean="0">
                <a:solidFill>
                  <a:srgbClr val="C00000"/>
                </a:solidFill>
              </a:rPr>
              <a:t> Data Analysis</a:t>
            </a:r>
            <a:endParaRPr lang="en-US" sz="3600" b="1" dirty="0">
              <a:solidFill>
                <a:srgbClr val="C00000"/>
              </a:solidFill>
            </a:endParaRPr>
          </a:p>
        </p:txBody>
      </p:sp>
      <p:graphicFrame>
        <p:nvGraphicFramePr>
          <p:cNvPr id="12" name="Chart 11"/>
          <p:cNvGraphicFramePr>
            <a:graphicFrameLocks/>
          </p:cNvGraphicFramePr>
          <p:nvPr>
            <p:extLst>
              <p:ext uri="{D42A27DB-BD31-4B8C-83A1-F6EECF244321}">
                <p14:modId xmlns:p14="http://schemas.microsoft.com/office/powerpoint/2010/main" val="339766493"/>
              </p:ext>
            </p:extLst>
          </p:nvPr>
        </p:nvGraphicFramePr>
        <p:xfrm>
          <a:off x="853440" y="1498600"/>
          <a:ext cx="10274300" cy="44196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182827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a:xfrm>
            <a:off x="2540000" y="6522720"/>
            <a:ext cx="3005667" cy="228600"/>
          </a:xfrm>
        </p:spPr>
        <p:txBody>
          <a:bodyPr/>
          <a:lstStyle/>
          <a:p>
            <a:fld id="{71E86A24-1CB1-458F-BB6C-B7DA429756CB}" type="datetime2">
              <a:rPr lang="en-US" smtClean="0"/>
              <a:t>Thursday, May 24, 2018</a:t>
            </a:fld>
            <a:endParaRPr lang="en-US" dirty="0"/>
          </a:p>
        </p:txBody>
      </p:sp>
      <p:sp>
        <p:nvSpPr>
          <p:cNvPr id="6" name="Footer Placeholder 5"/>
          <p:cNvSpPr>
            <a:spLocks noGrp="1"/>
          </p:cNvSpPr>
          <p:nvPr>
            <p:ph type="ftr" sz="quarter" idx="11"/>
          </p:nvPr>
        </p:nvSpPr>
        <p:spPr>
          <a:xfrm>
            <a:off x="7063447" y="6541770"/>
            <a:ext cx="1320800" cy="266700"/>
          </a:xfrm>
        </p:spPr>
        <p:txBody>
          <a:bodyPr/>
          <a:lstStyle/>
          <a:p>
            <a:r>
              <a:rPr lang="en-US" dirty="0"/>
              <a:t>Slide Number:    </a:t>
            </a:r>
          </a:p>
        </p:txBody>
      </p:sp>
      <p:sp>
        <p:nvSpPr>
          <p:cNvPr id="5" name="Slide Number Placeholder 4"/>
          <p:cNvSpPr>
            <a:spLocks noGrp="1"/>
          </p:cNvSpPr>
          <p:nvPr>
            <p:ph type="sldNum" sz="quarter" idx="12"/>
          </p:nvPr>
        </p:nvSpPr>
        <p:spPr/>
        <p:txBody>
          <a:bodyPr/>
          <a:lstStyle/>
          <a:p>
            <a:fld id="{4477A27E-6C6C-4A14-A467-FB36CD7D6938}" type="slidenum">
              <a:rPr lang="en-US" smtClean="0"/>
              <a:pPr/>
              <a:t>35</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sz="3600" b="1" dirty="0">
                <a:solidFill>
                  <a:srgbClr val="C00000"/>
                </a:solidFill>
              </a:rPr>
              <a:t>MnROAD </a:t>
            </a:r>
            <a:r>
              <a:rPr lang="en-US" sz="3600" b="1" dirty="0" err="1">
                <a:solidFill>
                  <a:srgbClr val="C00000"/>
                </a:solidFill>
              </a:rPr>
              <a:t>NRRA</a:t>
            </a:r>
            <a:r>
              <a:rPr lang="en-US" sz="3600" b="1" dirty="0">
                <a:solidFill>
                  <a:srgbClr val="C00000"/>
                </a:solidFill>
              </a:rPr>
              <a:t> Section: </a:t>
            </a:r>
            <a:r>
              <a:rPr lang="en-US" sz="3600" b="1" dirty="0" err="1">
                <a:solidFill>
                  <a:srgbClr val="C00000"/>
                </a:solidFill>
              </a:rPr>
              <a:t>FWD</a:t>
            </a:r>
            <a:r>
              <a:rPr lang="en-US" sz="3600" b="1" dirty="0">
                <a:solidFill>
                  <a:srgbClr val="C00000"/>
                </a:solidFill>
              </a:rPr>
              <a:t> Data Analysis</a:t>
            </a:r>
          </a:p>
        </p:txBody>
      </p:sp>
      <p:graphicFrame>
        <p:nvGraphicFramePr>
          <p:cNvPr id="11" name="Chart 10"/>
          <p:cNvGraphicFramePr>
            <a:graphicFrameLocks/>
          </p:cNvGraphicFramePr>
          <p:nvPr>
            <p:extLst>
              <p:ext uri="{D42A27DB-BD31-4B8C-83A1-F6EECF244321}">
                <p14:modId xmlns:p14="http://schemas.microsoft.com/office/powerpoint/2010/main" val="587964793"/>
              </p:ext>
            </p:extLst>
          </p:nvPr>
        </p:nvGraphicFramePr>
        <p:xfrm>
          <a:off x="514285" y="1930400"/>
          <a:ext cx="5581716" cy="34925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a:graphicFrameLocks/>
          </p:cNvGraphicFramePr>
          <p:nvPr>
            <p:extLst>
              <p:ext uri="{D42A27DB-BD31-4B8C-83A1-F6EECF244321}">
                <p14:modId xmlns:p14="http://schemas.microsoft.com/office/powerpoint/2010/main" val="2649329084"/>
              </p:ext>
            </p:extLst>
          </p:nvPr>
        </p:nvGraphicFramePr>
        <p:xfrm>
          <a:off x="6362700" y="1981200"/>
          <a:ext cx="5295901" cy="3429000"/>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
          <p:cNvSpPr txBox="1"/>
          <p:nvPr/>
        </p:nvSpPr>
        <p:spPr>
          <a:xfrm>
            <a:off x="1574482" y="3696900"/>
            <a:ext cx="341760" cy="276999"/>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smtClean="0">
                <a:solidFill>
                  <a:schemeClr val="bg1"/>
                </a:solidFill>
                <a:latin typeface="+mj-lt"/>
              </a:rPr>
              <a:t>59</a:t>
            </a:r>
          </a:p>
        </p:txBody>
      </p:sp>
    </p:spTree>
    <p:extLst>
      <p:ext uri="{BB962C8B-B14F-4D97-AF65-F5344CB8AC3E}">
        <p14:creationId xmlns:p14="http://schemas.microsoft.com/office/powerpoint/2010/main" val="23154389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36</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sz="3600" b="1" dirty="0">
                <a:solidFill>
                  <a:srgbClr val="C00000"/>
                </a:solidFill>
              </a:rPr>
              <a:t>MnROAD </a:t>
            </a:r>
            <a:r>
              <a:rPr lang="en-US" sz="3600" b="1" dirty="0" err="1">
                <a:solidFill>
                  <a:srgbClr val="C00000"/>
                </a:solidFill>
              </a:rPr>
              <a:t>NRRA</a:t>
            </a:r>
            <a:r>
              <a:rPr lang="en-US" sz="3600" b="1" dirty="0">
                <a:solidFill>
                  <a:srgbClr val="C00000"/>
                </a:solidFill>
              </a:rPr>
              <a:t> Section: </a:t>
            </a:r>
            <a:r>
              <a:rPr lang="en-US" sz="3600" b="1" dirty="0" err="1">
                <a:solidFill>
                  <a:srgbClr val="C00000"/>
                </a:solidFill>
              </a:rPr>
              <a:t>FWD</a:t>
            </a:r>
            <a:r>
              <a:rPr lang="en-US" sz="3600" b="1" dirty="0">
                <a:solidFill>
                  <a:srgbClr val="C00000"/>
                </a:solidFill>
              </a:rPr>
              <a:t> Data Analysis</a:t>
            </a:r>
          </a:p>
        </p:txBody>
      </p:sp>
      <p:graphicFrame>
        <p:nvGraphicFramePr>
          <p:cNvPr id="13" name="Chart 12"/>
          <p:cNvGraphicFramePr>
            <a:graphicFrameLocks/>
          </p:cNvGraphicFramePr>
          <p:nvPr>
            <p:extLst>
              <p:ext uri="{D42A27DB-BD31-4B8C-83A1-F6EECF244321}">
                <p14:modId xmlns:p14="http://schemas.microsoft.com/office/powerpoint/2010/main" val="3151283886"/>
              </p:ext>
            </p:extLst>
          </p:nvPr>
        </p:nvGraphicFramePr>
        <p:xfrm>
          <a:off x="272985" y="1574204"/>
          <a:ext cx="5188015" cy="370899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p:cNvGraphicFramePr>
            <a:graphicFrameLocks/>
          </p:cNvGraphicFramePr>
          <p:nvPr>
            <p:extLst>
              <p:ext uri="{D42A27DB-BD31-4B8C-83A1-F6EECF244321}">
                <p14:modId xmlns:p14="http://schemas.microsoft.com/office/powerpoint/2010/main" val="1206470039"/>
              </p:ext>
            </p:extLst>
          </p:nvPr>
        </p:nvGraphicFramePr>
        <p:xfrm>
          <a:off x="5943600" y="1612900"/>
          <a:ext cx="5600700" cy="3771900"/>
        </p:xfrm>
        <a:graphic>
          <a:graphicData uri="http://schemas.openxmlformats.org/drawingml/2006/chart">
            <c:chart xmlns:c="http://schemas.openxmlformats.org/drawingml/2006/chart" xmlns:r="http://schemas.openxmlformats.org/officeDocument/2006/relationships" r:id="rId6"/>
          </a:graphicData>
        </a:graphic>
      </p:graphicFrame>
      <p:sp>
        <p:nvSpPr>
          <p:cNvPr id="3" name="Oval 2"/>
          <p:cNvSpPr/>
          <p:nvPr/>
        </p:nvSpPr>
        <p:spPr>
          <a:xfrm>
            <a:off x="4026090" y="3603009"/>
            <a:ext cx="914400" cy="36849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719481" y="3753135"/>
            <a:ext cx="914400" cy="36849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14651" y="2115403"/>
            <a:ext cx="600501" cy="1364776"/>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5726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37</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600" b="1" dirty="0" smtClean="0">
                <a:solidFill>
                  <a:srgbClr val="C00000"/>
                </a:solidFill>
              </a:rPr>
              <a:t>MnROAD Old </a:t>
            </a:r>
            <a:r>
              <a:rPr lang="en-US" sz="3600" b="1" dirty="0" err="1" smtClean="0">
                <a:solidFill>
                  <a:srgbClr val="C00000"/>
                </a:solidFill>
              </a:rPr>
              <a:t>FWD</a:t>
            </a:r>
            <a:r>
              <a:rPr lang="en-US" sz="3600" b="1" dirty="0" smtClean="0">
                <a:solidFill>
                  <a:srgbClr val="C00000"/>
                </a:solidFill>
              </a:rPr>
              <a:t> Data</a:t>
            </a:r>
            <a:endParaRPr lang="en-US" sz="3600" b="1" dirty="0">
              <a:solidFill>
                <a:srgbClr val="C00000"/>
              </a:solidFill>
            </a:endParaRPr>
          </a:p>
        </p:txBody>
      </p:sp>
      <p:graphicFrame>
        <p:nvGraphicFramePr>
          <p:cNvPr id="15" name="Chart 14"/>
          <p:cNvGraphicFramePr/>
          <p:nvPr>
            <p:extLst>
              <p:ext uri="{D42A27DB-BD31-4B8C-83A1-F6EECF244321}">
                <p14:modId xmlns:p14="http://schemas.microsoft.com/office/powerpoint/2010/main" val="1599058065"/>
              </p:ext>
            </p:extLst>
          </p:nvPr>
        </p:nvGraphicFramePr>
        <p:xfrm>
          <a:off x="1177657" y="1397000"/>
          <a:ext cx="9541142" cy="44196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5384801" y="1828800"/>
            <a:ext cx="2779415" cy="369332"/>
          </a:xfrm>
          <a:prstGeom prst="rect">
            <a:avLst/>
          </a:prstGeom>
          <a:solidFill>
            <a:schemeClr val="bg1"/>
          </a:solidFill>
        </p:spPr>
        <p:txBody>
          <a:bodyPr wrap="none" rtlCol="0">
            <a:spAutoFit/>
          </a:bodyPr>
          <a:lstStyle/>
          <a:p>
            <a:r>
              <a:rPr lang="en-US" dirty="0">
                <a:solidFill>
                  <a:srgbClr val="FF0000"/>
                </a:solidFill>
              </a:rPr>
              <a:t>Cell 95 had Polyolefin fibers</a:t>
            </a:r>
          </a:p>
        </p:txBody>
      </p:sp>
      <p:sp>
        <p:nvSpPr>
          <p:cNvPr id="3" name="TextBox 2"/>
          <p:cNvSpPr txBox="1"/>
          <p:nvPr/>
        </p:nvSpPr>
        <p:spPr>
          <a:xfrm>
            <a:off x="7572964" y="4378978"/>
            <a:ext cx="1691873" cy="307777"/>
          </a:xfrm>
          <a:prstGeom prst="rect">
            <a:avLst/>
          </a:prstGeom>
          <a:noFill/>
        </p:spPr>
        <p:txBody>
          <a:bodyPr wrap="none" rtlCol="0">
            <a:spAutoFit/>
          </a:bodyPr>
          <a:lstStyle/>
          <a:p>
            <a:pPr algn="ctr"/>
            <a:r>
              <a:rPr lang="en-US" sz="1400" dirty="0" smtClean="0">
                <a:solidFill>
                  <a:srgbClr val="C00000"/>
                </a:solidFill>
                <a:latin typeface="+mj-lt"/>
              </a:rPr>
              <a:t>Crack width increase</a:t>
            </a:r>
            <a:endParaRPr lang="en-US" sz="1400" dirty="0" smtClean="0">
              <a:solidFill>
                <a:srgbClr val="C00000"/>
              </a:solidFill>
              <a:latin typeface="+mj-lt"/>
            </a:endParaRPr>
          </a:p>
        </p:txBody>
      </p:sp>
      <p:sp>
        <p:nvSpPr>
          <p:cNvPr id="7" name="Right Arrow 6"/>
          <p:cNvSpPr/>
          <p:nvPr/>
        </p:nvSpPr>
        <p:spPr>
          <a:xfrm flipH="1">
            <a:off x="7099300" y="4378978"/>
            <a:ext cx="330200" cy="307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6892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hidd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sz="3200" b="1" dirty="0">
                <a:solidFill>
                  <a:srgbClr val="C00000"/>
                </a:solidFill>
              </a:rPr>
              <a:t>MnROAD Old </a:t>
            </a:r>
            <a:r>
              <a:rPr lang="en-US" sz="3200" b="1" dirty="0" smtClean="0">
                <a:solidFill>
                  <a:srgbClr val="C00000"/>
                </a:solidFill>
              </a:rPr>
              <a:t>Crack Width Data</a:t>
            </a:r>
            <a:endParaRPr lang="en-US" sz="3200" b="1" dirty="0">
              <a:solidFill>
                <a:srgbClr val="C00000"/>
              </a:solidFill>
            </a:endParaRPr>
          </a:p>
        </p:txBody>
      </p:sp>
      <p:graphicFrame>
        <p:nvGraphicFramePr>
          <p:cNvPr id="5" name="Chart 4"/>
          <p:cNvGraphicFramePr/>
          <p:nvPr>
            <p:extLst>
              <p:ext uri="{D42A27DB-BD31-4B8C-83A1-F6EECF244321}">
                <p14:modId xmlns:p14="http://schemas.microsoft.com/office/powerpoint/2010/main" val="2446611195"/>
              </p:ext>
            </p:extLst>
          </p:nvPr>
        </p:nvGraphicFramePr>
        <p:xfrm>
          <a:off x="254000" y="1155700"/>
          <a:ext cx="5359400" cy="4178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extLst>
              <p:ext uri="{D42A27DB-BD31-4B8C-83A1-F6EECF244321}">
                <p14:modId xmlns:p14="http://schemas.microsoft.com/office/powerpoint/2010/main" val="1463121037"/>
              </p:ext>
            </p:extLst>
          </p:nvPr>
        </p:nvGraphicFramePr>
        <p:xfrm>
          <a:off x="6210300" y="1155700"/>
          <a:ext cx="5549900" cy="42418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84935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hidd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sz="3200" b="1" dirty="0" smtClean="0">
                <a:solidFill>
                  <a:srgbClr val="C00000"/>
                </a:solidFill>
              </a:rPr>
              <a:t>Concluding Remarks</a:t>
            </a:r>
            <a:endParaRPr lang="en-US" sz="3200" b="1" dirty="0">
              <a:solidFill>
                <a:srgbClr val="C00000"/>
              </a:solidFill>
            </a:endParaRPr>
          </a:p>
        </p:txBody>
      </p:sp>
      <p:sp>
        <p:nvSpPr>
          <p:cNvPr id="7" name="TextBox 6"/>
          <p:cNvSpPr txBox="1"/>
          <p:nvPr/>
        </p:nvSpPr>
        <p:spPr>
          <a:xfrm>
            <a:off x="508001" y="1016000"/>
            <a:ext cx="11150232" cy="4708981"/>
          </a:xfrm>
          <a:prstGeom prst="rect">
            <a:avLst/>
          </a:prstGeom>
          <a:noFill/>
        </p:spPr>
        <p:txBody>
          <a:bodyPr wrap="none" rtlCol="0">
            <a:spAutoFit/>
          </a:bodyPr>
          <a:lstStyle/>
          <a:p>
            <a:pPr marL="342900" indent="-342900">
              <a:buFont typeface="Arial" panose="020B0604020202020204" pitchFamily="34" charset="0"/>
              <a:buChar char="•"/>
            </a:pPr>
            <a:r>
              <a:rPr lang="en-US" sz="2000" b="1" dirty="0" smtClean="0">
                <a:solidFill>
                  <a:srgbClr val="FFC000"/>
                </a:solidFill>
                <a:latin typeface="+mj-lt"/>
                <a:ea typeface="+mj-ea"/>
                <a:cs typeface="+mj-cs"/>
              </a:rPr>
              <a:t>Structural fibers are contributing; we have evidence</a:t>
            </a:r>
          </a:p>
          <a:p>
            <a:pPr marL="342900" indent="-342900">
              <a:buFont typeface="Arial" panose="020B0604020202020204" pitchFamily="34" charset="0"/>
              <a:buChar char="•"/>
            </a:pPr>
            <a:endParaRPr lang="en-US" sz="2000" b="1" dirty="0">
              <a:solidFill>
                <a:srgbClr val="FFC000"/>
              </a:solidFill>
              <a:latin typeface="+mj-lt"/>
              <a:ea typeface="+mj-ea"/>
              <a:cs typeface="+mj-cs"/>
            </a:endParaRPr>
          </a:p>
          <a:p>
            <a:pPr marL="342900" indent="-342900">
              <a:buFont typeface="Arial" panose="020B0604020202020204" pitchFamily="34" charset="0"/>
              <a:buChar char="•"/>
            </a:pPr>
            <a:r>
              <a:rPr lang="en-US" sz="2000" b="1" dirty="0" smtClean="0">
                <a:solidFill>
                  <a:srgbClr val="FFC000"/>
                </a:solidFill>
                <a:latin typeface="+mj-lt"/>
                <a:ea typeface="+mj-ea"/>
                <a:cs typeface="+mj-cs"/>
              </a:rPr>
              <a:t>Most commonly used fibers are structural synthetic fibers</a:t>
            </a:r>
          </a:p>
          <a:p>
            <a:pPr marL="342900" indent="-342900">
              <a:buFont typeface="Arial" panose="020B0604020202020204" pitchFamily="34" charset="0"/>
              <a:buChar char="•"/>
            </a:pPr>
            <a:endParaRPr lang="en-US" sz="2000" b="1" dirty="0">
              <a:solidFill>
                <a:srgbClr val="FFC000"/>
              </a:solidFill>
              <a:latin typeface="+mj-lt"/>
              <a:ea typeface="+mj-ea"/>
              <a:cs typeface="+mj-cs"/>
            </a:endParaRPr>
          </a:p>
          <a:p>
            <a:pPr marL="342900" indent="-342900">
              <a:buFont typeface="Arial" panose="020B0604020202020204" pitchFamily="34" charset="0"/>
              <a:buChar char="•"/>
            </a:pPr>
            <a:r>
              <a:rPr lang="en-US" sz="2000" b="1" dirty="0" smtClean="0">
                <a:solidFill>
                  <a:srgbClr val="FFC000"/>
                </a:solidFill>
                <a:latin typeface="+mj-lt"/>
                <a:ea typeface="+mj-ea"/>
                <a:cs typeface="+mj-cs"/>
              </a:rPr>
              <a:t>Stiffer fibers with crimped, embossed and twisted geometry performs better than the low stiffness</a:t>
            </a:r>
          </a:p>
          <a:p>
            <a:r>
              <a:rPr lang="en-US" sz="2000" b="1" dirty="0">
                <a:solidFill>
                  <a:srgbClr val="FFC000"/>
                </a:solidFill>
                <a:latin typeface="+mj-lt"/>
                <a:ea typeface="+mj-ea"/>
                <a:cs typeface="+mj-cs"/>
              </a:rPr>
              <a:t> </a:t>
            </a:r>
            <a:r>
              <a:rPr lang="en-US" sz="2000" b="1" dirty="0" smtClean="0">
                <a:solidFill>
                  <a:srgbClr val="FFC000"/>
                </a:solidFill>
                <a:latin typeface="+mj-lt"/>
                <a:ea typeface="+mj-ea"/>
                <a:cs typeface="+mj-cs"/>
              </a:rPr>
              <a:t>     straight fibers, in terms of post crack performance</a:t>
            </a:r>
          </a:p>
          <a:p>
            <a:endParaRPr lang="en-US" sz="2000" dirty="0">
              <a:solidFill>
                <a:srgbClr val="FFC000"/>
              </a:solidFill>
            </a:endParaRPr>
          </a:p>
          <a:p>
            <a:pPr marL="342900" indent="-342900">
              <a:buFont typeface="Arial" panose="020B0604020202020204" pitchFamily="34" charset="0"/>
              <a:buChar char="•"/>
            </a:pPr>
            <a:r>
              <a:rPr lang="en-US" sz="2000" b="1" dirty="0" smtClean="0">
                <a:solidFill>
                  <a:srgbClr val="FFC000"/>
                </a:solidFill>
                <a:latin typeface="+mj-lt"/>
                <a:ea typeface="+mj-ea"/>
                <a:cs typeface="+mj-cs"/>
              </a:rPr>
              <a:t>Fibers can improve 20% load transfer efficiency</a:t>
            </a:r>
            <a:endParaRPr lang="en-US" sz="2000" b="1" dirty="0">
              <a:solidFill>
                <a:srgbClr val="FFC000"/>
              </a:solidFill>
              <a:latin typeface="+mj-lt"/>
              <a:ea typeface="+mj-ea"/>
              <a:cs typeface="+mj-cs"/>
            </a:endParaRPr>
          </a:p>
          <a:p>
            <a:endParaRPr lang="en-US" sz="2000" b="1" dirty="0">
              <a:solidFill>
                <a:srgbClr val="FFC000"/>
              </a:solidFill>
              <a:latin typeface="+mj-lt"/>
              <a:ea typeface="+mj-ea"/>
              <a:cs typeface="+mj-cs"/>
            </a:endParaRPr>
          </a:p>
          <a:p>
            <a:pPr marL="342900" indent="-342900">
              <a:buFont typeface="Arial" panose="020B0604020202020204" pitchFamily="34" charset="0"/>
              <a:buChar char="•"/>
            </a:pPr>
            <a:r>
              <a:rPr lang="en-US" sz="2000" b="1" dirty="0" smtClean="0">
                <a:solidFill>
                  <a:srgbClr val="FFC000"/>
                </a:solidFill>
                <a:latin typeface="+mj-lt"/>
                <a:ea typeface="+mj-ea"/>
                <a:cs typeface="+mj-cs"/>
              </a:rPr>
              <a:t>We need to look at the fiber relaxation characteristics</a:t>
            </a:r>
          </a:p>
          <a:p>
            <a:pPr marL="342900" indent="-342900">
              <a:buFont typeface="Arial" panose="020B0604020202020204" pitchFamily="34" charset="0"/>
              <a:buChar char="•"/>
            </a:pPr>
            <a:endParaRPr lang="en-US" sz="2000" b="1" dirty="0">
              <a:solidFill>
                <a:srgbClr val="FFC000"/>
              </a:solidFill>
              <a:latin typeface="+mj-lt"/>
              <a:ea typeface="+mj-ea"/>
              <a:cs typeface="+mj-cs"/>
            </a:endParaRPr>
          </a:p>
          <a:p>
            <a:pPr marL="342900" indent="-342900">
              <a:buFont typeface="Arial" panose="020B0604020202020204" pitchFamily="34" charset="0"/>
              <a:buChar char="•"/>
            </a:pPr>
            <a:r>
              <a:rPr lang="en-US" sz="2000" b="1" dirty="0" smtClean="0">
                <a:solidFill>
                  <a:srgbClr val="FFC000"/>
                </a:solidFill>
                <a:latin typeface="+mj-lt"/>
                <a:ea typeface="+mj-ea"/>
                <a:cs typeface="+mj-cs"/>
              </a:rPr>
              <a:t>These benefits shall be considered in the performance models that would be required for structural </a:t>
            </a:r>
          </a:p>
          <a:p>
            <a:r>
              <a:rPr lang="en-US" sz="2000" b="1" dirty="0">
                <a:solidFill>
                  <a:srgbClr val="FFC000"/>
                </a:solidFill>
                <a:latin typeface="+mj-lt"/>
                <a:ea typeface="+mj-ea"/>
                <a:cs typeface="+mj-cs"/>
              </a:rPr>
              <a:t> </a:t>
            </a:r>
            <a:r>
              <a:rPr lang="en-US" sz="2000" b="1" dirty="0" smtClean="0">
                <a:solidFill>
                  <a:srgbClr val="FFC000"/>
                </a:solidFill>
                <a:latin typeface="+mj-lt"/>
                <a:ea typeface="+mj-ea"/>
                <a:cs typeface="+mj-cs"/>
              </a:rPr>
              <a:t>      design </a:t>
            </a:r>
            <a:endParaRPr lang="en-US" sz="2000" b="1" dirty="0" smtClean="0">
              <a:solidFill>
                <a:srgbClr val="FFC000"/>
              </a:solidFill>
              <a:latin typeface="+mj-lt"/>
              <a:ea typeface="+mj-ea"/>
              <a:cs typeface="+mj-cs"/>
            </a:endParaRPr>
          </a:p>
          <a:p>
            <a:r>
              <a:rPr lang="en-US" sz="2000" b="1" dirty="0">
                <a:solidFill>
                  <a:srgbClr val="FFC000"/>
                </a:solidFill>
                <a:latin typeface="+mj-lt"/>
                <a:ea typeface="+mj-ea"/>
                <a:cs typeface="+mj-cs"/>
              </a:rPr>
              <a:t> </a:t>
            </a:r>
            <a:r>
              <a:rPr lang="en-US" sz="2000" b="1" dirty="0" smtClean="0">
                <a:solidFill>
                  <a:srgbClr val="FFC000"/>
                </a:solidFill>
                <a:latin typeface="+mj-lt"/>
                <a:ea typeface="+mj-ea"/>
                <a:cs typeface="+mj-cs"/>
              </a:rPr>
              <a:t>   </a:t>
            </a:r>
            <a:endParaRPr lang="en-US" sz="2000" dirty="0">
              <a:solidFill>
                <a:srgbClr val="FFC000"/>
              </a:solidFill>
            </a:endParaRPr>
          </a:p>
          <a:p>
            <a:endParaRPr lang="en-US" sz="2000" dirty="0">
              <a:solidFill>
                <a:srgbClr val="FFC000"/>
              </a:solidFill>
            </a:endParaRPr>
          </a:p>
        </p:txBody>
      </p:sp>
    </p:spTree>
    <p:extLst>
      <p:ext uri="{BB962C8B-B14F-4D97-AF65-F5344CB8AC3E}">
        <p14:creationId xmlns:p14="http://schemas.microsoft.com/office/powerpoint/2010/main" val="1379927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617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4</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5"/>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600" b="1" dirty="0">
                <a:solidFill>
                  <a:srgbClr val="C00000"/>
                </a:solidFill>
              </a:rPr>
              <a:t>Thin Concrete Pavement/ Overlay</a:t>
            </a:r>
            <a:endParaRPr lang="en-US" sz="3600" b="1" kern="0" dirty="0">
              <a:solidFill>
                <a:srgbClr val="C00000"/>
              </a:solidFill>
            </a:endParaRPr>
          </a:p>
        </p:txBody>
      </p:sp>
      <p:sp>
        <p:nvSpPr>
          <p:cNvPr id="12" name="TextBox 11"/>
          <p:cNvSpPr txBox="1"/>
          <p:nvPr/>
        </p:nvSpPr>
        <p:spPr>
          <a:xfrm>
            <a:off x="8389409" y="6263756"/>
            <a:ext cx="184731" cy="369332"/>
          </a:xfrm>
          <a:prstGeom prst="rect">
            <a:avLst/>
          </a:prstGeom>
          <a:noFill/>
        </p:spPr>
        <p:txBody>
          <a:bodyPr wrap="none" rtlCol="0">
            <a:spAutoFit/>
          </a:bodyPr>
          <a:lstStyle/>
          <a:p>
            <a:endParaRPr lang="en-US"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19" y="1388779"/>
            <a:ext cx="4425053" cy="2489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53441" y="3847390"/>
            <a:ext cx="1619226" cy="369332"/>
          </a:xfrm>
          <a:prstGeom prst="rect">
            <a:avLst/>
          </a:prstGeom>
          <a:noFill/>
        </p:spPr>
        <p:txBody>
          <a:bodyPr wrap="none" rtlCol="0">
            <a:spAutoFit/>
          </a:bodyPr>
          <a:lstStyle/>
          <a:p>
            <a:r>
              <a:rPr lang="en-US" dirty="0">
                <a:solidFill>
                  <a:srgbClr val="FFC000"/>
                </a:solidFill>
              </a:rPr>
              <a:t> Over </a:t>
            </a:r>
            <a:r>
              <a:rPr lang="en-US" dirty="0" err="1">
                <a:solidFill>
                  <a:srgbClr val="FFC000"/>
                </a:solidFill>
              </a:rPr>
              <a:t>agg</a:t>
            </a:r>
            <a:r>
              <a:rPr lang="en-US" dirty="0">
                <a:solidFill>
                  <a:srgbClr val="FFC000"/>
                </a:solidFill>
              </a:rPr>
              <a:t>. base</a:t>
            </a:r>
          </a:p>
        </p:txBody>
      </p:sp>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9340" t="8664" r="60915"/>
          <a:stretch/>
        </p:blipFill>
        <p:spPr bwMode="auto">
          <a:xfrm>
            <a:off x="5791201" y="1388777"/>
            <a:ext cx="3585633" cy="4634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376834" y="1981200"/>
            <a:ext cx="1371850" cy="369332"/>
          </a:xfrm>
          <a:prstGeom prst="rect">
            <a:avLst/>
          </a:prstGeom>
          <a:noFill/>
        </p:spPr>
        <p:txBody>
          <a:bodyPr wrap="none" rtlCol="0">
            <a:spAutoFit/>
          </a:bodyPr>
          <a:lstStyle/>
          <a:p>
            <a:r>
              <a:rPr lang="en-US" dirty="0">
                <a:solidFill>
                  <a:srgbClr val="FFC000"/>
                </a:solidFill>
              </a:rPr>
              <a:t>Over asphalt</a:t>
            </a:r>
          </a:p>
        </p:txBody>
      </p:sp>
      <p:sp>
        <p:nvSpPr>
          <p:cNvPr id="81" name="TextBox 80"/>
          <p:cNvSpPr txBox="1"/>
          <p:nvPr/>
        </p:nvSpPr>
        <p:spPr>
          <a:xfrm>
            <a:off x="9417474" y="3716650"/>
            <a:ext cx="1665584" cy="369332"/>
          </a:xfrm>
          <a:prstGeom prst="rect">
            <a:avLst/>
          </a:prstGeom>
          <a:noFill/>
        </p:spPr>
        <p:txBody>
          <a:bodyPr wrap="none" rtlCol="0">
            <a:spAutoFit/>
          </a:bodyPr>
          <a:lstStyle/>
          <a:p>
            <a:r>
              <a:rPr lang="en-US" dirty="0">
                <a:solidFill>
                  <a:srgbClr val="FFC000"/>
                </a:solidFill>
              </a:rPr>
              <a:t>Over composite</a:t>
            </a:r>
          </a:p>
        </p:txBody>
      </p:sp>
      <p:sp>
        <p:nvSpPr>
          <p:cNvPr id="15" name="Rectangle 14"/>
          <p:cNvSpPr/>
          <p:nvPr/>
        </p:nvSpPr>
        <p:spPr>
          <a:xfrm>
            <a:off x="1078564" y="985327"/>
            <a:ext cx="2181366" cy="369332"/>
          </a:xfrm>
          <a:prstGeom prst="rect">
            <a:avLst/>
          </a:prstGeom>
        </p:spPr>
        <p:txBody>
          <a:bodyPr wrap="none">
            <a:spAutoFit/>
          </a:bodyPr>
          <a:lstStyle/>
          <a:p>
            <a:r>
              <a:rPr lang="en-US" dirty="0">
                <a:solidFill>
                  <a:srgbClr val="FFC000"/>
                </a:solidFill>
              </a:rPr>
              <a:t>Thin conc. Pavement </a:t>
            </a:r>
          </a:p>
        </p:txBody>
      </p:sp>
      <p:sp>
        <p:nvSpPr>
          <p:cNvPr id="83" name="Rectangle 82"/>
          <p:cNvSpPr/>
          <p:nvPr/>
        </p:nvSpPr>
        <p:spPr>
          <a:xfrm>
            <a:off x="5791200" y="1059892"/>
            <a:ext cx="1995098" cy="369332"/>
          </a:xfrm>
          <a:prstGeom prst="rect">
            <a:avLst/>
          </a:prstGeom>
        </p:spPr>
        <p:txBody>
          <a:bodyPr wrap="none">
            <a:spAutoFit/>
          </a:bodyPr>
          <a:lstStyle/>
          <a:p>
            <a:r>
              <a:rPr lang="en-US" dirty="0">
                <a:solidFill>
                  <a:srgbClr val="FFC000"/>
                </a:solidFill>
              </a:rPr>
              <a:t>Thin conc. Overlays</a:t>
            </a:r>
          </a:p>
        </p:txBody>
      </p:sp>
      <p:sp>
        <p:nvSpPr>
          <p:cNvPr id="84" name="TextBox 83"/>
          <p:cNvSpPr txBox="1"/>
          <p:nvPr/>
        </p:nvSpPr>
        <p:spPr>
          <a:xfrm>
            <a:off x="9437795" y="5292168"/>
            <a:ext cx="1505861" cy="369332"/>
          </a:xfrm>
          <a:prstGeom prst="rect">
            <a:avLst/>
          </a:prstGeom>
          <a:noFill/>
        </p:spPr>
        <p:txBody>
          <a:bodyPr wrap="none" rtlCol="0">
            <a:spAutoFit/>
          </a:bodyPr>
          <a:lstStyle/>
          <a:p>
            <a:r>
              <a:rPr lang="en-US" dirty="0">
                <a:solidFill>
                  <a:srgbClr val="FFC000"/>
                </a:solidFill>
              </a:rPr>
              <a:t>Over concrete</a:t>
            </a:r>
          </a:p>
        </p:txBody>
      </p:sp>
      <p:sp>
        <p:nvSpPr>
          <p:cNvPr id="2051" name="TextBox 2050"/>
          <p:cNvSpPr txBox="1"/>
          <p:nvPr/>
        </p:nvSpPr>
        <p:spPr>
          <a:xfrm>
            <a:off x="390261" y="5476835"/>
            <a:ext cx="4366901" cy="646331"/>
          </a:xfrm>
          <a:prstGeom prst="rect">
            <a:avLst/>
          </a:prstGeom>
          <a:noFill/>
        </p:spPr>
        <p:txBody>
          <a:bodyPr wrap="square" rtlCol="0">
            <a:spAutoFit/>
          </a:bodyPr>
          <a:lstStyle/>
          <a:p>
            <a:r>
              <a:rPr lang="en-US" b="1" dirty="0">
                <a:solidFill>
                  <a:srgbClr val="FFC000"/>
                </a:solidFill>
              </a:rPr>
              <a:t>Thickness: 3 to </a:t>
            </a:r>
            <a:r>
              <a:rPr lang="en-US" b="1" dirty="0" smtClean="0">
                <a:solidFill>
                  <a:srgbClr val="FFC000"/>
                </a:solidFill>
              </a:rPr>
              <a:t>6 inches</a:t>
            </a:r>
          </a:p>
          <a:p>
            <a:r>
              <a:rPr lang="en-US" b="1" dirty="0">
                <a:solidFill>
                  <a:srgbClr val="FF0000"/>
                </a:solidFill>
              </a:rPr>
              <a:t> </a:t>
            </a:r>
            <a:r>
              <a:rPr lang="en-US" b="1" dirty="0" smtClean="0">
                <a:solidFill>
                  <a:srgbClr val="FF0000"/>
                </a:solidFill>
              </a:rPr>
              <a:t>                   (bonded/unbonded)</a:t>
            </a:r>
            <a:endParaRPr lang="en-US" b="1" dirty="0">
              <a:solidFill>
                <a:srgbClr val="FF0000"/>
              </a:solidFill>
            </a:endParaRPr>
          </a:p>
        </p:txBody>
      </p:sp>
    </p:spTree>
    <p:extLst>
      <p:ext uri="{BB962C8B-B14F-4D97-AF65-F5344CB8AC3E}">
        <p14:creationId xmlns:p14="http://schemas.microsoft.com/office/powerpoint/2010/main" val="381187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1" grpId="0"/>
      <p:bldP spid="83" grpId="0"/>
      <p:bldP spid="84" grpId="0"/>
      <p:bldP spid="205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a:t>
            </a:r>
          </a:p>
        </p:txBody>
      </p:sp>
      <p:sp>
        <p:nvSpPr>
          <p:cNvPr id="6" name="Slide Number Placeholder 5"/>
          <p:cNvSpPr>
            <a:spLocks noGrp="1"/>
          </p:cNvSpPr>
          <p:nvPr>
            <p:ph type="sldNum" sz="quarter" idx="12"/>
          </p:nvPr>
        </p:nvSpPr>
        <p:spPr/>
        <p:txBody>
          <a:bodyPr/>
          <a:lstStyle/>
          <a:p>
            <a:fld id="{4477A27E-6C6C-4A14-A467-FB36CD7D6938}" type="slidenum">
              <a:rPr lang="en-US" smtClean="0"/>
              <a:pPr/>
              <a:t>40</a:t>
            </a:fld>
            <a:endParaRPr lang="en-US" dirty="0"/>
          </a:p>
        </p:txBody>
      </p:sp>
      <p:sp>
        <p:nvSpPr>
          <p:cNvPr id="5" name="TextBox 4"/>
          <p:cNvSpPr txBox="1"/>
          <p:nvPr/>
        </p:nvSpPr>
        <p:spPr>
          <a:xfrm>
            <a:off x="7556500" y="622300"/>
            <a:ext cx="2329484" cy="369332"/>
          </a:xfrm>
          <a:prstGeom prst="rect">
            <a:avLst/>
          </a:prstGeom>
          <a:noFill/>
        </p:spPr>
        <p:txBody>
          <a:bodyPr wrap="none" rtlCol="0">
            <a:spAutoFit/>
          </a:bodyPr>
          <a:lstStyle/>
          <a:p>
            <a:r>
              <a:rPr lang="en-US" dirty="0"/>
              <a:t>mbarman@d.umn.edu</a:t>
            </a: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1103072"/>
            <a:ext cx="3035300" cy="239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9506" y="1103073"/>
            <a:ext cx="1651794" cy="247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21242" y="1160342"/>
            <a:ext cx="2894455"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7999" y="1160342"/>
            <a:ext cx="2925393" cy="1951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Content Placeholder 6"/>
          <p:cNvPicPr>
            <a:picLocks noGrp="1" noChangeAspect="1"/>
          </p:cNvPicPr>
          <p:nvPr>
            <p:ph sz="half" idx="4294967295"/>
          </p:nvPr>
        </p:nvPicPr>
        <p:blipFill>
          <a:blip r:embed="rId7" cstate="print">
            <a:extLst>
              <a:ext uri="{28A0092B-C50C-407E-A947-70E740481C1C}">
                <a14:useLocalDpi xmlns:a14="http://schemas.microsoft.com/office/drawing/2010/main" val="0"/>
              </a:ext>
            </a:extLst>
          </a:blip>
          <a:stretch>
            <a:fillRect/>
          </a:stretch>
        </p:blipFill>
        <p:spPr>
          <a:xfrm>
            <a:off x="313491" y="4179612"/>
            <a:ext cx="2603897" cy="1735931"/>
          </a:xfrm>
          <a:prstGeom prst="rect">
            <a:avLst/>
          </a:prstGeom>
        </p:spPr>
      </p:pic>
      <p:cxnSp>
        <p:nvCxnSpPr>
          <p:cNvPr id="11" name="Straight Connector 10"/>
          <p:cNvCxnSpPr/>
          <p:nvPr/>
        </p:nvCxnSpPr>
        <p:spPr>
          <a:xfrm>
            <a:off x="342900" y="3695700"/>
            <a:ext cx="11272797"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2900" y="610632"/>
            <a:ext cx="1515159" cy="584775"/>
          </a:xfrm>
          <a:prstGeom prst="rect">
            <a:avLst/>
          </a:prstGeom>
          <a:noFill/>
        </p:spPr>
        <p:txBody>
          <a:bodyPr wrap="none" rtlCol="0">
            <a:spAutoFit/>
          </a:bodyPr>
          <a:lstStyle/>
          <a:p>
            <a:pPr algn="ctr"/>
            <a:r>
              <a:rPr lang="en-US" sz="3200" dirty="0" smtClean="0">
                <a:solidFill>
                  <a:srgbClr val="C00000"/>
                </a:solidFill>
                <a:latin typeface="+mj-lt"/>
              </a:rPr>
              <a:t>Cell 705</a:t>
            </a:r>
            <a:endParaRPr lang="en-US" sz="3200" dirty="0" smtClean="0">
              <a:solidFill>
                <a:srgbClr val="C00000"/>
              </a:solidFill>
              <a:latin typeface="+mj-lt"/>
            </a:endParaRPr>
          </a:p>
        </p:txBody>
      </p:sp>
      <p:sp>
        <p:nvSpPr>
          <p:cNvPr id="19" name="TextBox 18"/>
          <p:cNvSpPr txBox="1"/>
          <p:nvPr/>
        </p:nvSpPr>
        <p:spPr>
          <a:xfrm>
            <a:off x="345391" y="3594837"/>
            <a:ext cx="1515159" cy="584775"/>
          </a:xfrm>
          <a:prstGeom prst="rect">
            <a:avLst/>
          </a:prstGeom>
          <a:noFill/>
        </p:spPr>
        <p:txBody>
          <a:bodyPr wrap="none" rtlCol="0">
            <a:spAutoFit/>
          </a:bodyPr>
          <a:lstStyle/>
          <a:p>
            <a:pPr algn="ctr"/>
            <a:r>
              <a:rPr lang="en-US" sz="3200" dirty="0" smtClean="0">
                <a:solidFill>
                  <a:srgbClr val="C00000"/>
                </a:solidFill>
                <a:latin typeface="+mj-lt"/>
              </a:rPr>
              <a:t>Cell 805</a:t>
            </a:r>
            <a:endParaRPr lang="en-US" sz="3200" dirty="0" smtClean="0">
              <a:solidFill>
                <a:srgbClr val="C00000"/>
              </a:solidFill>
              <a:latin typeface="+mj-lt"/>
            </a:endParaRPr>
          </a:p>
        </p:txBody>
      </p:sp>
      <p:pic>
        <p:nvPicPr>
          <p:cNvPr id="410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78200" y="4179612"/>
            <a:ext cx="2479811" cy="195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21399" y="4179612"/>
            <a:ext cx="2651617" cy="209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89394" y="4179612"/>
            <a:ext cx="2773227" cy="184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8635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9278" y="130411"/>
            <a:ext cx="1540170" cy="5574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0812" y="4599438"/>
            <a:ext cx="1634163" cy="2444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0819" y="2176793"/>
            <a:ext cx="780194" cy="37969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5813" y="2499304"/>
            <a:ext cx="673092" cy="357689"/>
          </a:xfrm>
          <a:prstGeom prst="rect">
            <a:avLst/>
          </a:prstGeom>
          <a:effectLst>
            <a:glow rad="127000">
              <a:schemeClr val="bg1"/>
            </a:glo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5379" y="838748"/>
            <a:ext cx="1130132" cy="829292"/>
          </a:xfrm>
          <a:prstGeom prst="rect">
            <a:avLst/>
          </a:prstGeom>
          <a:effectLst>
            <a:glow rad="127000">
              <a:schemeClr val="bg1"/>
            </a:glow>
          </a:effec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269" y="3351200"/>
            <a:ext cx="717684" cy="320566"/>
          </a:xfrm>
          <a:prstGeom prst="rect">
            <a:avLst/>
          </a:prstGeom>
          <a:effectLst>
            <a:glow rad="127000">
              <a:schemeClr val="bg1">
                <a:lumMod val="95000"/>
              </a:schemeClr>
            </a:glow>
          </a:effec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104364"/>
            <a:ext cx="2661500" cy="5074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22666" y="3544650"/>
            <a:ext cx="627418" cy="629323"/>
          </a:xfrm>
          <a:prstGeom prst="rect">
            <a:avLst/>
          </a:prstGeom>
          <a:effectLst>
            <a:glow rad="127000">
              <a:schemeClr val="bg1"/>
            </a:glow>
          </a:effectLst>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79408" y="3737303"/>
            <a:ext cx="1008359" cy="321899"/>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23771" y="1118531"/>
            <a:ext cx="865261" cy="449936"/>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60892" y="3222507"/>
            <a:ext cx="901866" cy="473480"/>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73457" y="5246720"/>
            <a:ext cx="1049686" cy="445336"/>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95771" y="4660003"/>
            <a:ext cx="1283317" cy="539111"/>
          </a:xfrm>
          <a:prstGeom prst="rect">
            <a:avLst/>
          </a:prstGeom>
          <a:effectLst>
            <a:glow rad="127000">
              <a:schemeClr val="bg1"/>
            </a:glow>
          </a:effectLst>
        </p:spPr>
      </p:pic>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75507" y="5583484"/>
            <a:ext cx="1362522" cy="477271"/>
          </a:xfrm>
          <a:prstGeom prst="rect">
            <a:avLst/>
          </a:prstGeom>
          <a:effectLst>
            <a:glow rad="127000">
              <a:schemeClr val="bg1"/>
            </a:glow>
          </a:effectLst>
        </p:spPr>
      </p:pic>
      <p:pic>
        <p:nvPicPr>
          <p:cNvPr id="23" name="Picture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65596" y="1739834"/>
            <a:ext cx="790806" cy="644507"/>
          </a:xfrm>
          <a:prstGeom prst="rect">
            <a:avLst/>
          </a:prstGeom>
        </p:spPr>
      </p:pic>
      <p:pic>
        <p:nvPicPr>
          <p:cNvPr id="27" name="Picture 2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17268" y="2205766"/>
            <a:ext cx="769063" cy="456869"/>
          </a:xfrm>
          <a:prstGeom prst="rect">
            <a:avLst/>
          </a:prstGeom>
        </p:spPr>
      </p:pic>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66322" y="1836872"/>
            <a:ext cx="1025997" cy="423091"/>
          </a:xfrm>
          <a:prstGeom prst="rect">
            <a:avLst/>
          </a:prstGeom>
        </p:spPr>
      </p:pic>
      <p:pic>
        <p:nvPicPr>
          <p:cNvPr id="29" name="Picture 2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80966" y="3857554"/>
            <a:ext cx="913585" cy="613929"/>
          </a:xfrm>
          <a:prstGeom prst="rect">
            <a:avLst/>
          </a:prstGeom>
        </p:spPr>
      </p:pic>
      <p:pic>
        <p:nvPicPr>
          <p:cNvPr id="30" name="Picture 2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934743" y="3988246"/>
            <a:ext cx="886910" cy="439149"/>
          </a:xfrm>
          <a:prstGeom prst="rect">
            <a:avLst/>
          </a:prstGeom>
        </p:spPr>
      </p:pic>
      <p:pic>
        <p:nvPicPr>
          <p:cNvPr id="31" name="Picture 3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23409" y="5451376"/>
            <a:ext cx="1766885" cy="330645"/>
          </a:xfrm>
          <a:prstGeom prst="rect">
            <a:avLst/>
          </a:prstGeom>
        </p:spPr>
      </p:pic>
      <p:pic>
        <p:nvPicPr>
          <p:cNvPr id="32" name="Picture 3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265366" y="4660003"/>
            <a:ext cx="870995" cy="313103"/>
          </a:xfrm>
          <a:prstGeom prst="rect">
            <a:avLst/>
          </a:prstGeom>
        </p:spPr>
      </p:pic>
      <p:pic>
        <p:nvPicPr>
          <p:cNvPr id="33" name="Picture 3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140287" y="5505851"/>
            <a:ext cx="1608940" cy="420454"/>
          </a:xfrm>
          <a:prstGeom prst="rect">
            <a:avLst/>
          </a:prstGeom>
          <a:effectLst>
            <a:glow rad="127000">
              <a:schemeClr val="bg1">
                <a:lumMod val="95000"/>
              </a:schemeClr>
            </a:glow>
          </a:effectLst>
        </p:spPr>
      </p:pic>
      <p:pic>
        <p:nvPicPr>
          <p:cNvPr id="34" name="Picture 3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047852" y="4990130"/>
            <a:ext cx="836531" cy="732530"/>
          </a:xfrm>
          <a:prstGeom prst="rect">
            <a:avLst/>
          </a:prstGeom>
        </p:spPr>
      </p:pic>
      <p:pic>
        <p:nvPicPr>
          <p:cNvPr id="35" name="Picture 3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749923" y="5248519"/>
            <a:ext cx="799151" cy="657968"/>
          </a:xfrm>
          <a:prstGeom prst="rect">
            <a:avLst/>
          </a:prstGeom>
        </p:spPr>
      </p:pic>
      <p:pic>
        <p:nvPicPr>
          <p:cNvPr id="38" name="Picture 3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036467" y="220208"/>
            <a:ext cx="904216" cy="542530"/>
          </a:xfrm>
          <a:prstGeom prst="rect">
            <a:avLst/>
          </a:prstGeom>
        </p:spPr>
      </p:pic>
      <p:pic>
        <p:nvPicPr>
          <p:cNvPr id="39" name="Pictur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158905" y="90917"/>
            <a:ext cx="954274" cy="675497"/>
          </a:xfrm>
          <a:prstGeom prst="rect">
            <a:avLst/>
          </a:prstGeom>
        </p:spPr>
      </p:pic>
      <p:pic>
        <p:nvPicPr>
          <p:cNvPr id="3" name="Picture 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094411" y="130457"/>
            <a:ext cx="635957" cy="635957"/>
          </a:xfrm>
          <a:prstGeom prst="rect">
            <a:avLst/>
          </a:prstGeom>
        </p:spPr>
      </p:pic>
      <p:pic>
        <p:nvPicPr>
          <p:cNvPr id="9" name="Picture 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220819" y="2940094"/>
            <a:ext cx="1114618" cy="486716"/>
          </a:xfrm>
          <a:prstGeom prst="rect">
            <a:avLst/>
          </a:prstGeom>
        </p:spPr>
      </p:pic>
      <p:pic>
        <p:nvPicPr>
          <p:cNvPr id="20" name="Picture 1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154572" y="1286182"/>
            <a:ext cx="1256476" cy="369552"/>
          </a:xfrm>
          <a:prstGeom prst="rect">
            <a:avLst/>
          </a:prstGeom>
          <a:effectLst>
            <a:glow rad="127000">
              <a:schemeClr val="bg1"/>
            </a:glow>
          </a:effectLst>
        </p:spPr>
      </p:pic>
      <p:pic>
        <p:nvPicPr>
          <p:cNvPr id="36" name="Picture 3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1143557" y="1563887"/>
            <a:ext cx="888764" cy="430162"/>
          </a:xfrm>
          <a:prstGeom prst="rect">
            <a:avLst/>
          </a:prstGeom>
        </p:spPr>
      </p:pic>
      <p:pic>
        <p:nvPicPr>
          <p:cNvPr id="37" name="Picture 3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662104" y="2125730"/>
            <a:ext cx="2010236" cy="320684"/>
          </a:xfrm>
          <a:prstGeom prst="rect">
            <a:avLst/>
          </a:prstGeom>
          <a:effectLst>
            <a:glow rad="127000">
              <a:schemeClr val="bg1"/>
            </a:glow>
          </a:effectLst>
        </p:spPr>
      </p:pic>
      <p:pic>
        <p:nvPicPr>
          <p:cNvPr id="40" name="Picture 3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161479" y="4635807"/>
            <a:ext cx="1662940" cy="532141"/>
          </a:xfrm>
          <a:prstGeom prst="rect">
            <a:avLst/>
          </a:prstGeom>
        </p:spPr>
      </p:pic>
      <p:pic>
        <p:nvPicPr>
          <p:cNvPr id="4" name="Picture 3"/>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0779920" y="4468049"/>
            <a:ext cx="1200031" cy="228006"/>
          </a:xfrm>
          <a:prstGeom prst="rect">
            <a:avLst/>
          </a:prstGeom>
        </p:spPr>
      </p:pic>
      <p:pic>
        <p:nvPicPr>
          <p:cNvPr id="25" name="Picture 24"/>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682212" y="412841"/>
            <a:ext cx="979592" cy="534323"/>
          </a:xfrm>
          <a:prstGeom prst="rect">
            <a:avLst/>
          </a:prstGeom>
        </p:spPr>
      </p:pic>
      <p:pic>
        <p:nvPicPr>
          <p:cNvPr id="26" name="Picture 25"/>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366158" y="4946213"/>
            <a:ext cx="1306181" cy="324170"/>
          </a:xfrm>
          <a:prstGeom prst="rect">
            <a:avLst/>
          </a:prstGeom>
        </p:spPr>
      </p:pic>
      <p:pic>
        <p:nvPicPr>
          <p:cNvPr id="41" name="Content Placeholder 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9322495" y="1363406"/>
            <a:ext cx="852657" cy="616755"/>
          </a:xfrm>
          <a:prstGeom prst="rect">
            <a:avLst/>
          </a:prstGeom>
          <a:effectLst>
            <a:glow rad="127000">
              <a:schemeClr val="bg1">
                <a:lumMod val="85000"/>
              </a:schemeClr>
            </a:glow>
          </a:effectLst>
        </p:spPr>
      </p:pic>
      <p:pic>
        <p:nvPicPr>
          <p:cNvPr id="42" name="Picture 41"/>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4447956" y="312044"/>
            <a:ext cx="942798" cy="625389"/>
          </a:xfrm>
          <a:prstGeom prst="rect">
            <a:avLst/>
          </a:prstGeom>
        </p:spPr>
      </p:pic>
      <p:pic>
        <p:nvPicPr>
          <p:cNvPr id="43" name="Picture 4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26973" y="1363406"/>
            <a:ext cx="1206869" cy="800556"/>
          </a:xfrm>
          <a:prstGeom prst="rect">
            <a:avLst/>
          </a:prstGeom>
        </p:spPr>
      </p:pic>
      <p:pic>
        <p:nvPicPr>
          <p:cNvPr id="44" name="Picture 43"/>
          <p:cNvPicPr>
            <a:picLocks noChangeAspect="1"/>
          </p:cNvPicPr>
          <p:nvPr/>
        </p:nvPicPr>
        <p:blipFill rotWithShape="1">
          <a:blip r:embed="rId41" cstate="print">
            <a:extLst>
              <a:ext uri="{28A0092B-C50C-407E-A947-70E740481C1C}">
                <a14:useLocalDpi xmlns:a14="http://schemas.microsoft.com/office/drawing/2010/main" val="0"/>
              </a:ext>
            </a:extLst>
          </a:blip>
          <a:srcRect l="4667" t="13007" r="5151" b="12439"/>
          <a:stretch/>
        </p:blipFill>
        <p:spPr>
          <a:xfrm>
            <a:off x="3592417" y="1318461"/>
            <a:ext cx="1056103" cy="579154"/>
          </a:xfrm>
          <a:prstGeom prst="rect">
            <a:avLst/>
          </a:prstGeom>
        </p:spPr>
      </p:pic>
      <p:pic>
        <p:nvPicPr>
          <p:cNvPr id="45" name="Picture 44"/>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824175" y="1380061"/>
            <a:ext cx="1071822" cy="648356"/>
          </a:xfrm>
          <a:prstGeom prst="rect">
            <a:avLst/>
          </a:prstGeom>
        </p:spPr>
      </p:pic>
      <p:pic>
        <p:nvPicPr>
          <p:cNvPr id="46" name="Picture 45"/>
          <p:cNvPicPr>
            <a:picLocks noChangeAspect="1"/>
          </p:cNvPicPr>
          <p:nvPr/>
        </p:nvPicPr>
        <p:blipFill rotWithShape="1">
          <a:blip r:embed="rId43" cstate="print">
            <a:extLst>
              <a:ext uri="{28A0092B-C50C-407E-A947-70E740481C1C}">
                <a14:useLocalDpi xmlns:a14="http://schemas.microsoft.com/office/drawing/2010/main" val="0"/>
              </a:ext>
            </a:extLst>
          </a:blip>
          <a:srcRect l="6514" t="14107" r="7045" b="18778"/>
          <a:stretch/>
        </p:blipFill>
        <p:spPr>
          <a:xfrm>
            <a:off x="1052073" y="2372373"/>
            <a:ext cx="1009500" cy="519915"/>
          </a:xfrm>
          <a:prstGeom prst="rect">
            <a:avLst/>
          </a:prstGeom>
        </p:spPr>
      </p:pic>
      <p:pic>
        <p:nvPicPr>
          <p:cNvPr id="47" name="Picture 46"/>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3061500" y="241549"/>
            <a:ext cx="1171082" cy="776818"/>
          </a:xfrm>
          <a:prstGeom prst="rect">
            <a:avLst/>
          </a:prstGeom>
        </p:spPr>
      </p:pic>
      <p:pic>
        <p:nvPicPr>
          <p:cNvPr id="48" name="Picture 47"/>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290093" y="3148769"/>
            <a:ext cx="869893" cy="630282"/>
          </a:xfrm>
          <a:prstGeom prst="rect">
            <a:avLst/>
          </a:prstGeom>
        </p:spPr>
      </p:pic>
      <p:pic>
        <p:nvPicPr>
          <p:cNvPr id="49" name="Picture 48"/>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2339405" y="2746508"/>
            <a:ext cx="1612967" cy="562937"/>
          </a:xfrm>
          <a:prstGeom prst="rect">
            <a:avLst/>
          </a:prstGeom>
        </p:spPr>
      </p:pic>
      <p:pic>
        <p:nvPicPr>
          <p:cNvPr id="24" name="Picture 23"/>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2414126" y="3774041"/>
            <a:ext cx="1126660" cy="636939"/>
          </a:xfrm>
          <a:prstGeom prst="rect">
            <a:avLst/>
          </a:prstGeom>
        </p:spPr>
      </p:pic>
      <p:pic>
        <p:nvPicPr>
          <p:cNvPr id="19" name="Picture 18"/>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7923452" y="919654"/>
            <a:ext cx="1290104" cy="377624"/>
          </a:xfrm>
          <a:prstGeom prst="rect">
            <a:avLst/>
          </a:prstGeom>
        </p:spPr>
      </p:pic>
      <p:pic>
        <p:nvPicPr>
          <p:cNvPr id="50" name="Picture 49"/>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249819" y="5692960"/>
            <a:ext cx="1796997" cy="288803"/>
          </a:xfrm>
          <a:prstGeom prst="rect">
            <a:avLst/>
          </a:prstGeom>
        </p:spPr>
      </p:pic>
      <p:sp>
        <p:nvSpPr>
          <p:cNvPr id="52" name="Title 1"/>
          <p:cNvSpPr txBox="1">
            <a:spLocks/>
          </p:cNvSpPr>
          <p:nvPr/>
        </p:nvSpPr>
        <p:spPr bwMode="auto">
          <a:xfrm>
            <a:off x="4313419" y="2581153"/>
            <a:ext cx="5327902" cy="234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3600" dirty="0" smtClean="0">
                <a:solidFill>
                  <a:prstClr val="white"/>
                </a:solidFill>
                <a:latin typeface="Arial" panose="020B0604020202020204" pitchFamily="34" charset="0"/>
                <a:cs typeface="Arial" panose="020B0604020202020204" pitchFamily="34" charset="0"/>
              </a:rPr>
              <a:t>Thank You</a:t>
            </a:r>
          </a:p>
          <a:p>
            <a:pPr algn="ctr" fontAlgn="base">
              <a:lnSpc>
                <a:spcPct val="100000"/>
              </a:lnSpc>
              <a:spcBef>
                <a:spcPct val="0"/>
              </a:spcBef>
              <a:spcAft>
                <a:spcPct val="0"/>
              </a:spcAft>
              <a:buFontTx/>
              <a:buNone/>
            </a:pPr>
            <a:endParaRPr lang="en-US" altLang="en-US" sz="3600" b="1" i="1" dirty="0">
              <a:solidFill>
                <a:prstClr val="white"/>
              </a:solidFill>
              <a:latin typeface="Arial" panose="020B0604020202020204" pitchFamily="34" charset="0"/>
              <a:cs typeface="Arial" panose="020B0604020202020204" pitchFamily="34" charset="0"/>
            </a:endParaRPr>
          </a:p>
        </p:txBody>
      </p:sp>
      <p:pic>
        <p:nvPicPr>
          <p:cNvPr id="53" name="Picture 52"/>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519075" y="237198"/>
            <a:ext cx="1895051" cy="949385"/>
          </a:xfrm>
          <a:prstGeom prst="rect">
            <a:avLst/>
          </a:prstGeom>
          <a:ln>
            <a:no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71513" y="3948977"/>
            <a:ext cx="1834334" cy="623674"/>
          </a:xfrm>
          <a:prstGeom prst="rect">
            <a:avLst/>
          </a:prstGeom>
        </p:spPr>
      </p:pic>
      <p:pic>
        <p:nvPicPr>
          <p:cNvPr id="51" name="Picture 50"/>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7435150" y="1671783"/>
            <a:ext cx="1701406" cy="666951"/>
          </a:xfrm>
          <a:prstGeom prst="rect">
            <a:avLst/>
          </a:prstGeom>
        </p:spPr>
      </p:pic>
    </p:spTree>
    <p:extLst>
      <p:ext uri="{BB962C8B-B14F-4D97-AF65-F5344CB8AC3E}">
        <p14:creationId xmlns:p14="http://schemas.microsoft.com/office/powerpoint/2010/main" val="24696395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617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5</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sz="3600" b="1" dirty="0">
                <a:solidFill>
                  <a:srgbClr val="C00000"/>
                </a:solidFill>
              </a:rPr>
              <a:t>Thin Concrete Pavement Distresses </a:t>
            </a:r>
            <a:endParaRPr lang="en-US" sz="3600" b="1" kern="0" dirty="0">
              <a:solidFill>
                <a:srgbClr val="C00000"/>
              </a:solidFill>
            </a:endParaRPr>
          </a:p>
        </p:txBody>
      </p:sp>
      <p:sp>
        <p:nvSpPr>
          <p:cNvPr id="12" name="TextBox 11"/>
          <p:cNvSpPr txBox="1"/>
          <p:nvPr/>
        </p:nvSpPr>
        <p:spPr>
          <a:xfrm>
            <a:off x="8389409" y="6263756"/>
            <a:ext cx="184731" cy="369332"/>
          </a:xfrm>
          <a:prstGeom prst="rect">
            <a:avLst/>
          </a:prstGeom>
          <a:noFill/>
        </p:spPr>
        <p:txBody>
          <a:bodyPr wrap="none" rtlCol="0">
            <a:spAutoFit/>
          </a:bodyPr>
          <a:lstStyle/>
          <a:p>
            <a:endParaRPr lang="en-US" dirty="0"/>
          </a:p>
        </p:txBody>
      </p:sp>
      <p:grpSp>
        <p:nvGrpSpPr>
          <p:cNvPr id="2048" name="Group 2047"/>
          <p:cNvGrpSpPr/>
          <p:nvPr/>
        </p:nvGrpSpPr>
        <p:grpSpPr>
          <a:xfrm>
            <a:off x="10650511" y="1722690"/>
            <a:ext cx="1311464" cy="1076801"/>
            <a:chOff x="4914387" y="1702000"/>
            <a:chExt cx="983598" cy="1076801"/>
          </a:xfrm>
        </p:grpSpPr>
        <p:sp>
          <p:nvSpPr>
            <p:cNvPr id="9" name="Freeform 8"/>
            <p:cNvSpPr/>
            <p:nvPr/>
          </p:nvSpPr>
          <p:spPr>
            <a:xfrm>
              <a:off x="4914387" y="1702000"/>
              <a:ext cx="944880" cy="624840"/>
            </a:xfrm>
            <a:custGeom>
              <a:avLst/>
              <a:gdLst>
                <a:gd name="connsiteX0" fmla="*/ 0 w 944880"/>
                <a:gd name="connsiteY0" fmla="*/ 0 h 624840"/>
                <a:gd name="connsiteX1" fmla="*/ 76200 w 944880"/>
                <a:gd name="connsiteY1" fmla="*/ 60960 h 624840"/>
                <a:gd name="connsiteX2" fmla="*/ 152400 w 944880"/>
                <a:gd name="connsiteY2" fmla="*/ 137160 h 624840"/>
                <a:gd name="connsiteX3" fmla="*/ 243840 w 944880"/>
                <a:gd name="connsiteY3" fmla="*/ 167640 h 624840"/>
                <a:gd name="connsiteX4" fmla="*/ 381000 w 944880"/>
                <a:gd name="connsiteY4" fmla="*/ 274320 h 624840"/>
                <a:gd name="connsiteX5" fmla="*/ 411480 w 944880"/>
                <a:gd name="connsiteY5" fmla="*/ 320040 h 624840"/>
                <a:gd name="connsiteX6" fmla="*/ 563880 w 944880"/>
                <a:gd name="connsiteY6" fmla="*/ 381000 h 624840"/>
                <a:gd name="connsiteX7" fmla="*/ 609600 w 944880"/>
                <a:gd name="connsiteY7" fmla="*/ 396240 h 624840"/>
                <a:gd name="connsiteX8" fmla="*/ 685800 w 944880"/>
                <a:gd name="connsiteY8" fmla="*/ 472440 h 624840"/>
                <a:gd name="connsiteX9" fmla="*/ 716280 w 944880"/>
                <a:gd name="connsiteY9" fmla="*/ 518160 h 624840"/>
                <a:gd name="connsiteX10" fmla="*/ 762000 w 944880"/>
                <a:gd name="connsiteY10" fmla="*/ 533400 h 624840"/>
                <a:gd name="connsiteX11" fmla="*/ 807720 w 944880"/>
                <a:gd name="connsiteY11" fmla="*/ 563880 h 624840"/>
                <a:gd name="connsiteX12" fmla="*/ 899160 w 944880"/>
                <a:gd name="connsiteY12" fmla="*/ 594360 h 624840"/>
                <a:gd name="connsiteX13" fmla="*/ 944880 w 944880"/>
                <a:gd name="connsiteY13" fmla="*/ 624840 h 62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880" h="624840">
                  <a:moveTo>
                    <a:pt x="0" y="0"/>
                  </a:moveTo>
                  <a:cubicBezTo>
                    <a:pt x="25400" y="20320"/>
                    <a:pt x="53199" y="37959"/>
                    <a:pt x="76200" y="60960"/>
                  </a:cubicBezTo>
                  <a:cubicBezTo>
                    <a:pt x="129032" y="113792"/>
                    <a:pt x="79248" y="104648"/>
                    <a:pt x="152400" y="137160"/>
                  </a:cubicBezTo>
                  <a:cubicBezTo>
                    <a:pt x="181760" y="150209"/>
                    <a:pt x="243840" y="167640"/>
                    <a:pt x="243840" y="167640"/>
                  </a:cubicBezTo>
                  <a:cubicBezTo>
                    <a:pt x="346639" y="270439"/>
                    <a:pt x="294387" y="245449"/>
                    <a:pt x="381000" y="274320"/>
                  </a:cubicBezTo>
                  <a:cubicBezTo>
                    <a:pt x="391160" y="289560"/>
                    <a:pt x="398528" y="307088"/>
                    <a:pt x="411480" y="320040"/>
                  </a:cubicBezTo>
                  <a:cubicBezTo>
                    <a:pt x="452288" y="360848"/>
                    <a:pt x="511724" y="366098"/>
                    <a:pt x="563880" y="381000"/>
                  </a:cubicBezTo>
                  <a:cubicBezTo>
                    <a:pt x="579326" y="385413"/>
                    <a:pt x="594360" y="391160"/>
                    <a:pt x="609600" y="396240"/>
                  </a:cubicBezTo>
                  <a:cubicBezTo>
                    <a:pt x="690880" y="518160"/>
                    <a:pt x="584200" y="370840"/>
                    <a:pt x="685800" y="472440"/>
                  </a:cubicBezTo>
                  <a:cubicBezTo>
                    <a:pt x="698752" y="485392"/>
                    <a:pt x="701977" y="506718"/>
                    <a:pt x="716280" y="518160"/>
                  </a:cubicBezTo>
                  <a:cubicBezTo>
                    <a:pt x="728824" y="528195"/>
                    <a:pt x="747632" y="526216"/>
                    <a:pt x="762000" y="533400"/>
                  </a:cubicBezTo>
                  <a:cubicBezTo>
                    <a:pt x="778383" y="541591"/>
                    <a:pt x="790982" y="556441"/>
                    <a:pt x="807720" y="563880"/>
                  </a:cubicBezTo>
                  <a:cubicBezTo>
                    <a:pt x="837080" y="576929"/>
                    <a:pt x="872427" y="576538"/>
                    <a:pt x="899160" y="594360"/>
                  </a:cubicBezTo>
                  <a:lnTo>
                    <a:pt x="944880" y="62484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C000"/>
                </a:solidFill>
                <a:effectLst/>
                <a:latin typeface="Arial" charset="0"/>
              </a:endParaRPr>
            </a:p>
          </p:txBody>
        </p:sp>
        <p:sp>
          <p:nvSpPr>
            <p:cNvPr id="13" name="Freeform 12"/>
            <p:cNvSpPr/>
            <p:nvPr/>
          </p:nvSpPr>
          <p:spPr>
            <a:xfrm>
              <a:off x="5836959" y="2291121"/>
              <a:ext cx="61026" cy="487680"/>
            </a:xfrm>
            <a:custGeom>
              <a:avLst/>
              <a:gdLst>
                <a:gd name="connsiteX0" fmla="*/ 0 w 61026"/>
                <a:gd name="connsiteY0" fmla="*/ 0 h 487680"/>
                <a:gd name="connsiteX1" fmla="*/ 15240 w 61026"/>
                <a:gd name="connsiteY1" fmla="*/ 76200 h 487680"/>
                <a:gd name="connsiteX2" fmla="*/ 30480 w 61026"/>
                <a:gd name="connsiteY2" fmla="*/ 167640 h 487680"/>
                <a:gd name="connsiteX3" fmla="*/ 45720 w 61026"/>
                <a:gd name="connsiteY3" fmla="*/ 213360 h 487680"/>
                <a:gd name="connsiteX4" fmla="*/ 60960 w 61026"/>
                <a:gd name="connsiteY4" fmla="*/ 487680 h 48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26" h="487680">
                  <a:moveTo>
                    <a:pt x="0" y="0"/>
                  </a:moveTo>
                  <a:cubicBezTo>
                    <a:pt x="5080" y="25400"/>
                    <a:pt x="10606" y="50715"/>
                    <a:pt x="15240" y="76200"/>
                  </a:cubicBezTo>
                  <a:cubicBezTo>
                    <a:pt x="20768" y="106602"/>
                    <a:pt x="23777" y="137475"/>
                    <a:pt x="30480" y="167640"/>
                  </a:cubicBezTo>
                  <a:cubicBezTo>
                    <a:pt x="33965" y="183322"/>
                    <a:pt x="40640" y="198120"/>
                    <a:pt x="45720" y="213360"/>
                  </a:cubicBezTo>
                  <a:cubicBezTo>
                    <a:pt x="62908" y="436805"/>
                    <a:pt x="60960" y="345245"/>
                    <a:pt x="60960" y="48768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C000"/>
                </a:solidFill>
                <a:effectLst/>
                <a:latin typeface="Arial" charset="0"/>
              </a:endParaRPr>
            </a:p>
          </p:txBody>
        </p:sp>
      </p:grpSp>
      <p:pic>
        <p:nvPicPr>
          <p:cNvPr id="7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3036" y="1521567"/>
            <a:ext cx="3281051" cy="1739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TextBox 76"/>
          <p:cNvSpPr txBox="1"/>
          <p:nvPr/>
        </p:nvSpPr>
        <p:spPr>
          <a:xfrm>
            <a:off x="8389409" y="870466"/>
            <a:ext cx="2745416" cy="369332"/>
          </a:xfrm>
          <a:prstGeom prst="rect">
            <a:avLst/>
          </a:prstGeom>
          <a:noFill/>
        </p:spPr>
        <p:txBody>
          <a:bodyPr wrap="square" rtlCol="0">
            <a:spAutoFit/>
          </a:bodyPr>
          <a:lstStyle/>
          <a:p>
            <a:r>
              <a:rPr lang="en-US" dirty="0">
                <a:solidFill>
                  <a:srgbClr val="FFC000"/>
                </a:solidFill>
              </a:rPr>
              <a:t>Joint faulting</a:t>
            </a:r>
          </a:p>
        </p:txBody>
      </p:sp>
      <p:pic>
        <p:nvPicPr>
          <p:cNvPr id="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2382"/>
          <a:stretch/>
        </p:blipFill>
        <p:spPr bwMode="auto">
          <a:xfrm>
            <a:off x="8474338" y="4472888"/>
            <a:ext cx="3454532" cy="173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TextBox 79"/>
          <p:cNvSpPr txBox="1"/>
          <p:nvPr/>
        </p:nvSpPr>
        <p:spPr>
          <a:xfrm>
            <a:off x="8492036" y="3886200"/>
            <a:ext cx="2745416" cy="369332"/>
          </a:xfrm>
          <a:prstGeom prst="rect">
            <a:avLst/>
          </a:prstGeom>
          <a:noFill/>
        </p:spPr>
        <p:txBody>
          <a:bodyPr wrap="square" rtlCol="0">
            <a:spAutoFit/>
          </a:bodyPr>
          <a:lstStyle/>
          <a:p>
            <a:r>
              <a:rPr lang="en-US" dirty="0">
                <a:solidFill>
                  <a:srgbClr val="FFC000"/>
                </a:solidFill>
              </a:rPr>
              <a:t>Slab migration</a:t>
            </a:r>
          </a:p>
        </p:txBody>
      </p:sp>
      <p:pic>
        <p:nvPicPr>
          <p:cNvPr id="81"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5467" b="7271"/>
          <a:stretch/>
        </p:blipFill>
        <p:spPr bwMode="auto">
          <a:xfrm>
            <a:off x="371051" y="1641820"/>
            <a:ext cx="3199582" cy="1731143"/>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411693" y="1055132"/>
            <a:ext cx="783741" cy="369332"/>
          </a:xfrm>
          <a:prstGeom prst="rect">
            <a:avLst/>
          </a:prstGeom>
          <a:noFill/>
        </p:spPr>
        <p:txBody>
          <a:bodyPr wrap="none" rtlCol="0">
            <a:spAutoFit/>
          </a:bodyPr>
          <a:lstStyle/>
          <a:p>
            <a:r>
              <a:rPr lang="en-US" dirty="0">
                <a:solidFill>
                  <a:srgbClr val="FFC000"/>
                </a:solidFill>
              </a:rPr>
              <a:t>Cracks</a:t>
            </a:r>
          </a:p>
        </p:txBody>
      </p:sp>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1050" y="3607316"/>
            <a:ext cx="3221211" cy="2146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96782" y="1613851"/>
            <a:ext cx="3056836" cy="369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719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
                                        </p:tgtEl>
                                        <p:attrNameLst>
                                          <p:attrName>style.visibility</p:attrName>
                                        </p:attrNameLst>
                                      </p:cBhvr>
                                      <p:to>
                                        <p:strVal val="visible"/>
                                      </p:to>
                                    </p:set>
                                    <p:animEffect transition="in" filter="fade">
                                      <p:cBhvr>
                                        <p:cTn id="7" dur="500"/>
                                        <p:tgtEl>
                                          <p:spTgt spid="2048"/>
                                        </p:tgtEl>
                                      </p:cBhvr>
                                    </p:animEffect>
                                  </p:childTnLst>
                                </p:cTn>
                              </p:par>
                              <p:par>
                                <p:cTn id="8" presetID="10" presetClass="entr" presetSubtype="0"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fade">
                                      <p:cBhvr>
                                        <p:cTn id="18" dur="500"/>
                                        <p:tgtEl>
                                          <p:spTgt spid="80"/>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617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6</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600" b="1" dirty="0">
                <a:solidFill>
                  <a:srgbClr val="C00000"/>
                </a:solidFill>
              </a:rPr>
              <a:t>Use of Fibers</a:t>
            </a:r>
            <a:endParaRPr lang="en-US" sz="3600" b="1" kern="0" dirty="0">
              <a:solidFill>
                <a:srgbClr val="C00000"/>
              </a:solidFill>
            </a:endParaRPr>
          </a:p>
        </p:txBody>
      </p:sp>
      <p:sp>
        <p:nvSpPr>
          <p:cNvPr id="12" name="TextBox 11"/>
          <p:cNvSpPr txBox="1"/>
          <p:nvPr/>
        </p:nvSpPr>
        <p:spPr>
          <a:xfrm>
            <a:off x="8389409" y="6263756"/>
            <a:ext cx="184731" cy="369332"/>
          </a:xfrm>
          <a:prstGeom prst="rect">
            <a:avLst/>
          </a:prstGeom>
          <a:noFill/>
        </p:spPr>
        <p:txBody>
          <a:bodyPr wrap="none" rtlCol="0">
            <a:spAutoFit/>
          </a:bodyPr>
          <a:lstStyle/>
          <a:p>
            <a:endParaRPr lang="en-US" dirty="0"/>
          </a:p>
        </p:txBody>
      </p:sp>
      <p:sp>
        <p:nvSpPr>
          <p:cNvPr id="2050" name="TextBox 2049"/>
          <p:cNvSpPr txBox="1"/>
          <p:nvPr/>
        </p:nvSpPr>
        <p:spPr>
          <a:xfrm>
            <a:off x="475214" y="1514548"/>
            <a:ext cx="3717749" cy="3970318"/>
          </a:xfrm>
          <a:prstGeom prst="rect">
            <a:avLst/>
          </a:prstGeom>
          <a:noFill/>
        </p:spPr>
        <p:txBody>
          <a:bodyPr wrap="none" rtlCol="0">
            <a:spAutoFit/>
          </a:bodyPr>
          <a:lstStyle/>
          <a:p>
            <a:endParaRPr lang="en-US" dirty="0">
              <a:solidFill>
                <a:srgbClr val="FFC000"/>
              </a:solidFill>
            </a:endParaRPr>
          </a:p>
          <a:p>
            <a:endParaRPr lang="en-US" dirty="0">
              <a:solidFill>
                <a:srgbClr val="FFC000"/>
              </a:solidFill>
            </a:endParaRPr>
          </a:p>
          <a:p>
            <a:r>
              <a:rPr lang="en-US" dirty="0">
                <a:solidFill>
                  <a:srgbClr val="FFC000"/>
                </a:solidFill>
              </a:rPr>
              <a:t>Observed benefits: </a:t>
            </a:r>
          </a:p>
          <a:p>
            <a:endParaRPr lang="en-US" dirty="0">
              <a:solidFill>
                <a:srgbClr val="FFC000"/>
              </a:solidFill>
            </a:endParaRPr>
          </a:p>
          <a:p>
            <a:r>
              <a:rPr lang="en-US" dirty="0">
                <a:solidFill>
                  <a:srgbClr val="FFC000"/>
                </a:solidFill>
              </a:rPr>
              <a:t>  1. Reduce cracking/ </a:t>
            </a:r>
            <a:r>
              <a:rPr lang="en-US" dirty="0" smtClean="0">
                <a:solidFill>
                  <a:srgbClr val="FFC000"/>
                </a:solidFill>
              </a:rPr>
              <a:t>h</a:t>
            </a:r>
            <a:r>
              <a:rPr lang="en-US" dirty="0" smtClean="0">
                <a:solidFill>
                  <a:srgbClr val="FFC000"/>
                </a:solidFill>
              </a:rPr>
              <a:t>old </a:t>
            </a:r>
            <a:r>
              <a:rPr lang="en-US" dirty="0" smtClean="0">
                <a:solidFill>
                  <a:srgbClr val="FFC000"/>
                </a:solidFill>
              </a:rPr>
              <a:t>cracks tight</a:t>
            </a:r>
            <a:endParaRPr lang="en-US" dirty="0">
              <a:solidFill>
                <a:srgbClr val="FFC000"/>
              </a:solidFill>
            </a:endParaRPr>
          </a:p>
          <a:p>
            <a:endParaRPr lang="en-US" dirty="0">
              <a:solidFill>
                <a:srgbClr val="FFC000"/>
              </a:solidFill>
            </a:endParaRPr>
          </a:p>
          <a:p>
            <a:r>
              <a:rPr lang="en-US" dirty="0" smtClean="0">
                <a:solidFill>
                  <a:srgbClr val="FFC000"/>
                </a:solidFill>
              </a:rPr>
              <a:t>  </a:t>
            </a:r>
            <a:r>
              <a:rPr lang="en-US" dirty="0">
                <a:solidFill>
                  <a:srgbClr val="FFC000"/>
                </a:solidFill>
              </a:rPr>
              <a:t>2. </a:t>
            </a:r>
            <a:r>
              <a:rPr lang="en-US" dirty="0" smtClean="0">
                <a:solidFill>
                  <a:srgbClr val="FFC000"/>
                </a:solidFill>
              </a:rPr>
              <a:t>Increase </a:t>
            </a:r>
            <a:r>
              <a:rPr lang="en-US" dirty="0">
                <a:solidFill>
                  <a:srgbClr val="FFC000"/>
                </a:solidFill>
              </a:rPr>
              <a:t>load transfer efficiency</a:t>
            </a:r>
          </a:p>
          <a:p>
            <a:r>
              <a:rPr lang="en-US" dirty="0">
                <a:solidFill>
                  <a:srgbClr val="FFC000"/>
                </a:solidFill>
              </a:rPr>
              <a:t>      - </a:t>
            </a:r>
            <a:r>
              <a:rPr lang="en-US" dirty="0" smtClean="0">
                <a:solidFill>
                  <a:srgbClr val="FFC000"/>
                </a:solidFill>
              </a:rPr>
              <a:t>reduce </a:t>
            </a:r>
            <a:r>
              <a:rPr lang="en-US" dirty="0">
                <a:solidFill>
                  <a:srgbClr val="FFC000"/>
                </a:solidFill>
              </a:rPr>
              <a:t>faulting</a:t>
            </a:r>
          </a:p>
          <a:p>
            <a:endParaRPr lang="en-US" dirty="0">
              <a:solidFill>
                <a:srgbClr val="FFC000"/>
              </a:solidFill>
            </a:endParaRPr>
          </a:p>
          <a:p>
            <a:r>
              <a:rPr lang="en-US" dirty="0" smtClean="0">
                <a:solidFill>
                  <a:srgbClr val="FFC000"/>
                </a:solidFill>
              </a:rPr>
              <a:t>  </a:t>
            </a:r>
            <a:r>
              <a:rPr lang="en-US" dirty="0">
                <a:solidFill>
                  <a:srgbClr val="FFC000"/>
                </a:solidFill>
              </a:rPr>
              <a:t>3. </a:t>
            </a:r>
            <a:r>
              <a:rPr lang="en-US" dirty="0" smtClean="0">
                <a:solidFill>
                  <a:srgbClr val="FFC000"/>
                </a:solidFill>
              </a:rPr>
              <a:t>Reduce </a:t>
            </a:r>
            <a:r>
              <a:rPr lang="en-US" dirty="0">
                <a:solidFill>
                  <a:srgbClr val="FFC000"/>
                </a:solidFill>
              </a:rPr>
              <a:t>slab </a:t>
            </a:r>
            <a:r>
              <a:rPr lang="en-US" dirty="0" smtClean="0">
                <a:solidFill>
                  <a:srgbClr val="FFC000"/>
                </a:solidFill>
              </a:rPr>
              <a:t>migration</a:t>
            </a:r>
          </a:p>
          <a:p>
            <a:endParaRPr lang="en-US" dirty="0">
              <a:solidFill>
                <a:srgbClr val="FFC000"/>
              </a:solidFill>
            </a:endParaRPr>
          </a:p>
          <a:p>
            <a:r>
              <a:rPr lang="en-US" dirty="0" smtClean="0">
                <a:solidFill>
                  <a:srgbClr val="FFC000"/>
                </a:solidFill>
              </a:rPr>
              <a:t>  4. Reduce slab thickness</a:t>
            </a:r>
          </a:p>
          <a:p>
            <a:endParaRPr lang="en-US" dirty="0">
              <a:solidFill>
                <a:srgbClr val="FFC000"/>
              </a:solidFill>
            </a:endParaRPr>
          </a:p>
          <a:p>
            <a:r>
              <a:rPr lang="en-US" dirty="0" smtClean="0">
                <a:solidFill>
                  <a:srgbClr val="FFC000"/>
                </a:solidFill>
              </a:rPr>
              <a:t>  5. Increase slab size (?)</a:t>
            </a:r>
            <a:endParaRPr lang="en-US" dirty="0">
              <a:solidFill>
                <a:srgbClr val="FFC000"/>
              </a:solidFill>
            </a:endParaRPr>
          </a:p>
        </p:txBody>
      </p:sp>
      <p:sp>
        <p:nvSpPr>
          <p:cNvPr id="3" name="Rectangle 2"/>
          <p:cNvSpPr/>
          <p:nvPr/>
        </p:nvSpPr>
        <p:spPr>
          <a:xfrm>
            <a:off x="260465" y="825556"/>
            <a:ext cx="9086734" cy="400110"/>
          </a:xfrm>
          <a:prstGeom prst="rect">
            <a:avLst/>
          </a:prstGeom>
        </p:spPr>
        <p:txBody>
          <a:bodyPr wrap="square">
            <a:spAutoFit/>
          </a:bodyPr>
          <a:lstStyle/>
          <a:p>
            <a:r>
              <a:rPr lang="en-US" sz="2000" b="1" dirty="0" smtClean="0">
                <a:solidFill>
                  <a:srgbClr val="FFC000"/>
                </a:solidFill>
              </a:rPr>
              <a:t>Verities of Fibers; Many States</a:t>
            </a:r>
            <a:endParaRPr lang="en-US" sz="2000" b="1" dirty="0">
              <a:solidFill>
                <a:srgbClr val="FFC000"/>
              </a:solidFill>
            </a:endParaRPr>
          </a:p>
        </p:txBody>
      </p:sp>
      <p:grpSp>
        <p:nvGrpSpPr>
          <p:cNvPr id="9" name="Group 8"/>
          <p:cNvGrpSpPr/>
          <p:nvPr/>
        </p:nvGrpSpPr>
        <p:grpSpPr>
          <a:xfrm>
            <a:off x="7811347" y="765787"/>
            <a:ext cx="4123267" cy="5457213"/>
            <a:chOff x="7030212" y="765787"/>
            <a:chExt cx="3710940" cy="5457213"/>
          </a:xfrm>
        </p:grpSpPr>
        <p:pic>
          <p:nvPicPr>
            <p:cNvPr id="32" name="Picture 31">
              <a:extLst>
                <a:ext uri="{FF2B5EF4-FFF2-40B4-BE49-F238E27FC236}">
                  <a16:creationId xmlns="" xmlns:a16="http://schemas.microsoft.com/office/drawing/2014/main" id="{0D56F506-894D-4870-95AA-874E7E5D8BFF}"/>
                </a:ext>
              </a:extLst>
            </p:cNvPr>
            <p:cNvPicPr/>
            <p:nvPr/>
          </p:nvPicPr>
          <p:blipFill rotWithShape="1">
            <a:blip r:embed="rId5">
              <a:extLst>
                <a:ext uri="{28A0092B-C50C-407E-A947-70E740481C1C}">
                  <a14:useLocalDpi xmlns:a14="http://schemas.microsoft.com/office/drawing/2010/main" val="0"/>
                </a:ext>
              </a:extLst>
            </a:blip>
            <a:srcRect l="8636"/>
            <a:stretch/>
          </p:blipFill>
          <p:spPr bwMode="auto">
            <a:xfrm>
              <a:off x="8880348" y="765787"/>
              <a:ext cx="1860804" cy="1737360"/>
            </a:xfrm>
            <a:prstGeom prst="rect">
              <a:avLst/>
            </a:prstGeom>
            <a:noFill/>
            <a:ln>
              <a:noFill/>
            </a:ln>
            <a:extLst>
              <a:ext uri="{53640926-AAD7-44D8-BBD7-CCE9431645EC}">
                <a14:shadowObscured xmlns:a14="http://schemas.microsoft.com/office/drawing/2010/main"/>
              </a:ext>
            </a:extLst>
          </p:spPr>
        </p:pic>
        <p:pic>
          <p:nvPicPr>
            <p:cNvPr id="17" name="Picture 16">
              <a:extLst>
                <a:ext uri="{FF2B5EF4-FFF2-40B4-BE49-F238E27FC236}">
                  <a16:creationId xmlns="" xmlns:a16="http://schemas.microsoft.com/office/drawing/2014/main" id="{19770CC3-A737-4CA2-B6C1-B4BD8B1E5D0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875776" y="4485640"/>
              <a:ext cx="1865376" cy="1737360"/>
            </a:xfrm>
            <a:prstGeom prst="rect">
              <a:avLst/>
            </a:prstGeom>
            <a:noFill/>
          </p:spPr>
        </p:pic>
        <p:pic>
          <p:nvPicPr>
            <p:cNvPr id="18" name="Picture 17">
              <a:extLst>
                <a:ext uri="{FF2B5EF4-FFF2-40B4-BE49-F238E27FC236}">
                  <a16:creationId xmlns="" xmlns:a16="http://schemas.microsoft.com/office/drawing/2014/main" id="{8AD8134B-54BC-4C13-BF52-A6BF16B55B7C}"/>
                </a:ext>
              </a:extLst>
            </p:cNvPr>
            <p:cNvPicPr/>
            <p:nvPr/>
          </p:nvPicPr>
          <p:blipFill rotWithShape="1">
            <a:blip r:embed="rId7">
              <a:extLst>
                <a:ext uri="{28A0092B-C50C-407E-A947-70E740481C1C}">
                  <a14:useLocalDpi xmlns:a14="http://schemas.microsoft.com/office/drawing/2010/main" val="0"/>
                </a:ext>
              </a:extLst>
            </a:blip>
            <a:srcRect r="13018"/>
            <a:stretch/>
          </p:blipFill>
          <p:spPr bwMode="auto">
            <a:xfrm>
              <a:off x="7030212" y="2576122"/>
              <a:ext cx="1865376" cy="1737360"/>
            </a:xfrm>
            <a:prstGeom prst="rect">
              <a:avLst/>
            </a:prstGeom>
            <a:noFill/>
            <a:ln>
              <a:noFill/>
            </a:ln>
            <a:extLst>
              <a:ext uri="{53640926-AAD7-44D8-BBD7-CCE9431645EC}">
                <a14:shadowObscured xmlns:a14="http://schemas.microsoft.com/office/drawing/2010/main"/>
              </a:ext>
            </a:extLst>
          </p:spPr>
        </p:pic>
        <p:pic>
          <p:nvPicPr>
            <p:cNvPr id="19" name="Picture 18">
              <a:extLst>
                <a:ext uri="{FF2B5EF4-FFF2-40B4-BE49-F238E27FC236}">
                  <a16:creationId xmlns="" xmlns:a16="http://schemas.microsoft.com/office/drawing/2014/main" id="{4ED49767-68F7-43D8-AA49-A2AF84FBC341}"/>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875776" y="2596724"/>
              <a:ext cx="1865376" cy="1737360"/>
            </a:xfrm>
            <a:prstGeom prst="rect">
              <a:avLst/>
            </a:prstGeom>
            <a:noFill/>
          </p:spPr>
        </p:pic>
        <p:pic>
          <p:nvPicPr>
            <p:cNvPr id="20" name="Picture 19">
              <a:extLst>
                <a:ext uri="{FF2B5EF4-FFF2-40B4-BE49-F238E27FC236}">
                  <a16:creationId xmlns="" xmlns:a16="http://schemas.microsoft.com/office/drawing/2014/main" id="{EF2F3C50-319D-4389-882F-09C30D2B16AF}"/>
                </a:ext>
              </a:extLst>
            </p:cNvPr>
            <p:cNvPicPr/>
            <p:nvPr/>
          </p:nvPicPr>
          <p:blipFill rotWithShape="1">
            <a:blip r:embed="rId9">
              <a:extLst>
                <a:ext uri="{28A0092B-C50C-407E-A947-70E740481C1C}">
                  <a14:useLocalDpi xmlns:a14="http://schemas.microsoft.com/office/drawing/2010/main" val="0"/>
                </a:ext>
              </a:extLst>
            </a:blip>
            <a:srcRect r="10366"/>
            <a:stretch/>
          </p:blipFill>
          <p:spPr bwMode="auto">
            <a:xfrm>
              <a:off x="7030212" y="765787"/>
              <a:ext cx="1865376" cy="1696720"/>
            </a:xfrm>
            <a:prstGeom prst="rect">
              <a:avLst/>
            </a:prstGeom>
            <a:noFill/>
            <a:ln>
              <a:noFill/>
            </a:ln>
            <a:extLst>
              <a:ext uri="{53640926-AAD7-44D8-BBD7-CCE9431645EC}">
                <a14:shadowObscured xmlns:a14="http://schemas.microsoft.com/office/drawing/2010/main"/>
              </a:ext>
            </a:extLst>
          </p:spPr>
        </p:pic>
      </p:grpSp>
      <p:grpSp>
        <p:nvGrpSpPr>
          <p:cNvPr id="10" name="Group 9"/>
          <p:cNvGrpSpPr/>
          <p:nvPr/>
        </p:nvGrpSpPr>
        <p:grpSpPr>
          <a:xfrm>
            <a:off x="5203969" y="1514548"/>
            <a:ext cx="2438400" cy="4708452"/>
            <a:chOff x="5203969" y="1514548"/>
            <a:chExt cx="2438400" cy="4708452"/>
          </a:xfrm>
        </p:grpSpPr>
        <p:pic>
          <p:nvPicPr>
            <p:cNvPr id="2065" name="Picture 7"/>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21213"/>
            <a:stretch/>
          </p:blipFill>
          <p:spPr bwMode="auto">
            <a:xfrm>
              <a:off x="5639180" y="1514548"/>
              <a:ext cx="1600200" cy="1324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23069" y="3055527"/>
              <a:ext cx="1600200" cy="125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03969" y="4394200"/>
              <a:ext cx="2438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0241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7</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400" b="1" dirty="0" smtClean="0">
                <a:solidFill>
                  <a:srgbClr val="C00000"/>
                </a:solidFill>
              </a:rPr>
              <a:t>Commonly used Structural Fibers</a:t>
            </a:r>
            <a:endParaRPr lang="en-US" sz="3400" b="1" kern="0" dirty="0">
              <a:solidFill>
                <a:srgbClr val="C00000"/>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2906197594"/>
              </p:ext>
            </p:extLst>
          </p:nvPr>
        </p:nvGraphicFramePr>
        <p:xfrm>
          <a:off x="711198" y="914400"/>
          <a:ext cx="10769600" cy="4876800"/>
        </p:xfrm>
        <a:graphic>
          <a:graphicData uri="http://schemas.openxmlformats.org/drawingml/2006/table">
            <a:tbl>
              <a:tblPr firstRow="1" firstCol="1" bandRow="1">
                <a:tableStyleId>{5C22544A-7EE6-4342-B048-85BDC9FD1C3A}</a:tableStyleId>
              </a:tblPr>
              <a:tblGrid>
                <a:gridCol w="1828802">
                  <a:extLst>
                    <a:ext uri="{9D8B030D-6E8A-4147-A177-3AD203B41FA5}">
                      <a16:colId xmlns="" xmlns:a16="http://schemas.microsoft.com/office/drawing/2014/main" val="20000"/>
                    </a:ext>
                  </a:extLst>
                </a:gridCol>
                <a:gridCol w="1332192">
                  <a:extLst>
                    <a:ext uri="{9D8B030D-6E8A-4147-A177-3AD203B41FA5}">
                      <a16:colId xmlns="" xmlns:a16="http://schemas.microsoft.com/office/drawing/2014/main" val="20001"/>
                    </a:ext>
                  </a:extLst>
                </a:gridCol>
                <a:gridCol w="598208">
                  <a:extLst>
                    <a:ext uri="{9D8B030D-6E8A-4147-A177-3AD203B41FA5}">
                      <a16:colId xmlns="" xmlns:a16="http://schemas.microsoft.com/office/drawing/2014/main" val="20002"/>
                    </a:ext>
                  </a:extLst>
                </a:gridCol>
                <a:gridCol w="1669779">
                  <a:extLst>
                    <a:ext uri="{9D8B030D-6E8A-4147-A177-3AD203B41FA5}">
                      <a16:colId xmlns="" xmlns:a16="http://schemas.microsoft.com/office/drawing/2014/main" val="20003"/>
                    </a:ext>
                  </a:extLst>
                </a:gridCol>
                <a:gridCol w="522147">
                  <a:extLst>
                    <a:ext uri="{9D8B030D-6E8A-4147-A177-3AD203B41FA5}">
                      <a16:colId xmlns="" xmlns:a16="http://schemas.microsoft.com/office/drawing/2014/main" val="20004"/>
                    </a:ext>
                  </a:extLst>
                </a:gridCol>
                <a:gridCol w="1906502">
                  <a:extLst>
                    <a:ext uri="{9D8B030D-6E8A-4147-A177-3AD203B41FA5}">
                      <a16:colId xmlns="" xmlns:a16="http://schemas.microsoft.com/office/drawing/2014/main" val="20005"/>
                    </a:ext>
                  </a:extLst>
                </a:gridCol>
                <a:gridCol w="1085796">
                  <a:extLst>
                    <a:ext uri="{9D8B030D-6E8A-4147-A177-3AD203B41FA5}">
                      <a16:colId xmlns="" xmlns:a16="http://schemas.microsoft.com/office/drawing/2014/main" val="20006"/>
                    </a:ext>
                  </a:extLst>
                </a:gridCol>
                <a:gridCol w="1826174">
                  <a:extLst>
                    <a:ext uri="{9D8B030D-6E8A-4147-A177-3AD203B41FA5}">
                      <a16:colId xmlns="" xmlns:a16="http://schemas.microsoft.com/office/drawing/2014/main" val="20007"/>
                    </a:ext>
                  </a:extLst>
                </a:gridCol>
              </a:tblGrid>
              <a:tr h="780288">
                <a:tc rowSpan="2">
                  <a:txBody>
                    <a:bodyPr/>
                    <a:lstStyle/>
                    <a:p>
                      <a:pPr marL="0" marR="0" algn="ctr">
                        <a:lnSpc>
                          <a:spcPct val="115000"/>
                        </a:lnSpc>
                        <a:spcBef>
                          <a:spcPts val="0"/>
                        </a:spcBef>
                        <a:spcAft>
                          <a:spcPts val="0"/>
                        </a:spcAft>
                      </a:pPr>
                      <a:r>
                        <a:rPr lang="en-US" sz="1600" dirty="0">
                          <a:effectLst/>
                        </a:rPr>
                        <a:t>State</a:t>
                      </a:r>
                      <a:endParaRPr lang="en-US" sz="1600" dirty="0">
                        <a:effectLst/>
                        <a:latin typeface="Times New Roman"/>
                        <a:ea typeface="Calibri"/>
                        <a:cs typeface="Times New Roman"/>
                      </a:endParaRPr>
                    </a:p>
                    <a:p>
                      <a:pPr marL="0" marR="0" algn="ctr">
                        <a:lnSpc>
                          <a:spcPct val="115000"/>
                        </a:lnSpc>
                        <a:spcBef>
                          <a:spcPts val="0"/>
                        </a:spcBef>
                        <a:spcAft>
                          <a:spcPts val="0"/>
                        </a:spcAft>
                      </a:pPr>
                      <a:endParaRPr lang="en-US" sz="1600" dirty="0">
                        <a:effectLst/>
                        <a:latin typeface="Times New Roman"/>
                        <a:ea typeface="Calibri"/>
                        <a:cs typeface="Times New Roman"/>
                      </a:endParaRPr>
                    </a:p>
                  </a:txBody>
                  <a:tcPr marL="71561" marR="71561" marT="0" marB="0" anchor="ctr"/>
                </a:tc>
                <a:tc rowSpan="2">
                  <a:txBody>
                    <a:bodyPr/>
                    <a:lstStyle/>
                    <a:p>
                      <a:pPr marL="0" marR="0" algn="ctr">
                        <a:lnSpc>
                          <a:spcPct val="115000"/>
                        </a:lnSpc>
                        <a:spcBef>
                          <a:spcPts val="0"/>
                        </a:spcBef>
                        <a:spcAft>
                          <a:spcPts val="0"/>
                        </a:spcAft>
                      </a:pPr>
                      <a:r>
                        <a:rPr lang="en-US" sz="1600" dirty="0">
                          <a:effectLst/>
                        </a:rPr>
                        <a:t>Number of Projects</a:t>
                      </a:r>
                      <a:endParaRPr lang="en-US" sz="1600" dirty="0">
                        <a:effectLst/>
                        <a:latin typeface="Times New Roman"/>
                        <a:ea typeface="Calibri"/>
                        <a:cs typeface="Times New Roman"/>
                      </a:endParaRPr>
                    </a:p>
                    <a:p>
                      <a:pPr marL="0" marR="0" algn="ctr">
                        <a:lnSpc>
                          <a:spcPct val="115000"/>
                        </a:lnSpc>
                        <a:spcBef>
                          <a:spcPts val="0"/>
                        </a:spcBef>
                        <a:spcAft>
                          <a:spcPts val="0"/>
                        </a:spcAft>
                      </a:pPr>
                      <a:endParaRPr lang="en-US" sz="1600" dirty="0">
                        <a:effectLst/>
                        <a:latin typeface="Times New Roman"/>
                        <a:ea typeface="Calibri"/>
                        <a:cs typeface="Times New Roman"/>
                      </a:endParaRPr>
                    </a:p>
                  </a:txBody>
                  <a:tcPr marL="71561" marR="71561" marT="0" marB="0" anchor="ctr"/>
                </a:tc>
                <a:tc gridSpan="2">
                  <a:txBody>
                    <a:bodyPr/>
                    <a:lstStyle/>
                    <a:p>
                      <a:pPr marL="0" marR="0" algn="ctr">
                        <a:lnSpc>
                          <a:spcPct val="115000"/>
                        </a:lnSpc>
                        <a:spcBef>
                          <a:spcPts val="0"/>
                        </a:spcBef>
                        <a:spcAft>
                          <a:spcPts val="0"/>
                        </a:spcAft>
                      </a:pPr>
                      <a:r>
                        <a:rPr lang="en-US" sz="1600" dirty="0">
                          <a:effectLst/>
                        </a:rPr>
                        <a:t>Projects using Steel  fibers</a:t>
                      </a:r>
                      <a:endParaRPr lang="en-US" sz="1600" dirty="0">
                        <a:effectLst/>
                        <a:latin typeface="Times New Roman"/>
                        <a:ea typeface="Calibri"/>
                        <a:cs typeface="Times New Roman"/>
                      </a:endParaRPr>
                    </a:p>
                  </a:txBody>
                  <a:tcPr marL="71561" marR="71561" marT="0" marB="0" anchor="ctr"/>
                </a:tc>
                <a:tc hMerge="1">
                  <a:txBody>
                    <a:bodyPr/>
                    <a:lstStyle/>
                    <a:p>
                      <a:endParaRPr lang="en-US"/>
                    </a:p>
                  </a:txBody>
                  <a:tcPr/>
                </a:tc>
                <a:tc gridSpan="2">
                  <a:txBody>
                    <a:bodyPr/>
                    <a:lstStyle/>
                    <a:p>
                      <a:pPr marL="0" marR="0" algn="ctr">
                        <a:lnSpc>
                          <a:spcPct val="115000"/>
                        </a:lnSpc>
                        <a:spcBef>
                          <a:spcPts val="0"/>
                        </a:spcBef>
                        <a:spcAft>
                          <a:spcPts val="0"/>
                        </a:spcAft>
                      </a:pPr>
                      <a:r>
                        <a:rPr lang="en-US" sz="1600" dirty="0">
                          <a:effectLst/>
                        </a:rPr>
                        <a:t>Projects using Synthetic fibers </a:t>
                      </a:r>
                      <a:endParaRPr lang="en-US" sz="1600" dirty="0">
                        <a:effectLst/>
                        <a:latin typeface="Times New Roman"/>
                        <a:ea typeface="Calibri"/>
                        <a:cs typeface="Times New Roman"/>
                      </a:endParaRPr>
                    </a:p>
                  </a:txBody>
                  <a:tcPr marL="71561" marR="71561" marT="0" marB="0" anchor="ctr"/>
                </a:tc>
                <a:tc hMerge="1">
                  <a:txBody>
                    <a:bodyPr/>
                    <a:lstStyle/>
                    <a:p>
                      <a:endParaRPr lang="en-US"/>
                    </a:p>
                  </a:txBody>
                  <a:tcPr/>
                </a:tc>
                <a:tc gridSpan="2">
                  <a:txBody>
                    <a:bodyPr/>
                    <a:lstStyle/>
                    <a:p>
                      <a:pPr marL="0" marR="0" algn="ctr">
                        <a:lnSpc>
                          <a:spcPct val="115000"/>
                        </a:lnSpc>
                        <a:spcBef>
                          <a:spcPts val="0"/>
                        </a:spcBef>
                        <a:spcAft>
                          <a:spcPts val="0"/>
                        </a:spcAft>
                      </a:pPr>
                      <a:r>
                        <a:rPr lang="en-US" sz="1600">
                          <a:effectLst/>
                        </a:rPr>
                        <a:t>Synthetic Fiber Dosage Distribution (%)</a:t>
                      </a:r>
                      <a:endParaRPr lang="en-US" sz="1600">
                        <a:effectLst/>
                        <a:latin typeface="Times New Roman"/>
                        <a:ea typeface="Calibri"/>
                        <a:cs typeface="Times New Roman"/>
                      </a:endParaRPr>
                    </a:p>
                  </a:txBody>
                  <a:tcPr marL="71561" marR="71561" marT="0" marB="0" anchor="ctr"/>
                </a:tc>
                <a:tc hMerge="1">
                  <a:txBody>
                    <a:bodyPr/>
                    <a:lstStyle/>
                    <a:p>
                      <a:endParaRPr lang="en-US"/>
                    </a:p>
                  </a:txBody>
                  <a:tcPr/>
                </a:tc>
                <a:extLst>
                  <a:ext uri="{0D108BD9-81ED-4DB2-BD59-A6C34878D82A}">
                    <a16:rowId xmlns="" xmlns:a16="http://schemas.microsoft.com/office/drawing/2014/main" val="10000"/>
                  </a:ext>
                </a:extLst>
              </a:tr>
              <a:tr h="585216">
                <a:tc vMerge="1">
                  <a:txBody>
                    <a:bodyPr/>
                    <a:lstStyle/>
                    <a:p>
                      <a:pPr marL="0" marR="0" algn="ctr">
                        <a:lnSpc>
                          <a:spcPct val="115000"/>
                        </a:lnSpc>
                        <a:spcBef>
                          <a:spcPts val="0"/>
                        </a:spcBef>
                        <a:spcAft>
                          <a:spcPts val="0"/>
                        </a:spcAft>
                      </a:pPr>
                      <a:endParaRPr lang="en-US" sz="1600" dirty="0">
                        <a:effectLst/>
                        <a:latin typeface="Times New Roman"/>
                        <a:ea typeface="Calibri"/>
                        <a:cs typeface="Times New Roman"/>
                      </a:endParaRPr>
                    </a:p>
                  </a:txBody>
                  <a:tcPr marL="53671" marR="53671" marT="0" marB="0" anchor="ctr"/>
                </a:tc>
                <a:tc vMerge="1">
                  <a:txBody>
                    <a:bodyPr/>
                    <a:lstStyle/>
                    <a:p>
                      <a:pPr marL="0" marR="0" algn="ctr">
                        <a:lnSpc>
                          <a:spcPct val="115000"/>
                        </a:lnSpc>
                        <a:spcBef>
                          <a:spcPts val="0"/>
                        </a:spcBef>
                        <a:spcAft>
                          <a:spcPts val="0"/>
                        </a:spcAft>
                      </a:pPr>
                      <a:endParaRPr lang="en-US" sz="1600" dirty="0">
                        <a:effectLst/>
                        <a:latin typeface="Times New Roman"/>
                        <a:ea typeface="Calibri"/>
                        <a:cs typeface="Times New Roman"/>
                      </a:endParaRPr>
                    </a:p>
                  </a:txBody>
                  <a:tcPr marL="53671" marR="53671"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Dosage lb/yd</a:t>
                      </a:r>
                      <a:r>
                        <a:rPr lang="en-US" sz="1600" baseline="30000">
                          <a:effectLst/>
                        </a:rPr>
                        <a:t>3</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Dosage lb/yd</a:t>
                      </a:r>
                      <a:r>
                        <a:rPr lang="en-US" sz="1600" baseline="30000">
                          <a:effectLst/>
                        </a:rPr>
                        <a:t>3</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3 lb/yd</a:t>
                      </a:r>
                      <a:r>
                        <a:rPr lang="en-US" sz="1600" baseline="30000">
                          <a:effectLst/>
                        </a:rPr>
                        <a:t>3</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Other  lb/yd</a:t>
                      </a:r>
                      <a:r>
                        <a:rPr lang="en-US" sz="1600" baseline="30000">
                          <a:effectLst/>
                        </a:rPr>
                        <a:t>3 </a:t>
                      </a:r>
                      <a:endParaRPr lang="en-US" sz="1600">
                        <a:effectLst/>
                        <a:latin typeface="Times New Roman"/>
                        <a:ea typeface="Calibri"/>
                        <a:cs typeface="Times New Roman"/>
                      </a:endParaRPr>
                    </a:p>
                  </a:txBody>
                  <a:tcPr marL="71561" marR="71561" marT="0" marB="0" anchor="ctr"/>
                </a:tc>
                <a:extLst>
                  <a:ext uri="{0D108BD9-81ED-4DB2-BD59-A6C34878D82A}">
                    <a16:rowId xmlns="" xmlns:a16="http://schemas.microsoft.com/office/drawing/2014/main" val="10001"/>
                  </a:ext>
                </a:extLst>
              </a:tr>
              <a:tr h="585216">
                <a:tc>
                  <a:txBody>
                    <a:bodyPr/>
                    <a:lstStyle/>
                    <a:p>
                      <a:pPr marL="0" marR="0" algn="ctr">
                        <a:lnSpc>
                          <a:spcPct val="115000"/>
                        </a:lnSpc>
                        <a:spcBef>
                          <a:spcPts val="0"/>
                        </a:spcBef>
                        <a:spcAft>
                          <a:spcPts val="0"/>
                        </a:spcAft>
                      </a:pPr>
                      <a:r>
                        <a:rPr lang="en-US" sz="1600" dirty="0">
                          <a:effectLst/>
                        </a:rPr>
                        <a:t>Georgia</a:t>
                      </a:r>
                      <a:endParaRPr lang="en-US" sz="1600" dirty="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6</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0</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N/A</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100</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3</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100</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0</a:t>
                      </a:r>
                      <a:endParaRPr lang="en-US" sz="1600">
                        <a:effectLst/>
                        <a:latin typeface="Times New Roman"/>
                        <a:ea typeface="Calibri"/>
                        <a:cs typeface="Times New Roman"/>
                      </a:endParaRPr>
                    </a:p>
                  </a:txBody>
                  <a:tcPr marL="71561" marR="71561" marT="0" marB="0" anchor="ctr"/>
                </a:tc>
                <a:extLst>
                  <a:ext uri="{0D108BD9-81ED-4DB2-BD59-A6C34878D82A}">
                    <a16:rowId xmlns="" xmlns:a16="http://schemas.microsoft.com/office/drawing/2014/main" val="10002"/>
                  </a:ext>
                </a:extLst>
              </a:tr>
              <a:tr h="390144">
                <a:tc>
                  <a:txBody>
                    <a:bodyPr/>
                    <a:lstStyle/>
                    <a:p>
                      <a:pPr marL="0" marR="0" algn="ctr">
                        <a:lnSpc>
                          <a:spcPct val="115000"/>
                        </a:lnSpc>
                        <a:spcBef>
                          <a:spcPts val="0"/>
                        </a:spcBef>
                        <a:spcAft>
                          <a:spcPts val="0"/>
                        </a:spcAft>
                      </a:pPr>
                      <a:r>
                        <a:rPr lang="en-US" sz="1600" dirty="0">
                          <a:effectLst/>
                        </a:rPr>
                        <a:t>Illinois</a:t>
                      </a:r>
                      <a:endParaRPr lang="en-US" sz="1600" dirty="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dirty="0">
                          <a:effectLst/>
                        </a:rPr>
                        <a:t>19</a:t>
                      </a:r>
                      <a:endParaRPr lang="en-US" sz="1600" dirty="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6</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80</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94</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dirty="0">
                          <a:effectLst/>
                        </a:rPr>
                        <a:t>3, 4, 7.5</a:t>
                      </a:r>
                      <a:endParaRPr lang="en-US" sz="1600" dirty="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11</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89</a:t>
                      </a:r>
                      <a:endParaRPr lang="en-US" sz="1600">
                        <a:effectLst/>
                        <a:latin typeface="Times New Roman"/>
                        <a:ea typeface="Calibri"/>
                        <a:cs typeface="Times New Roman"/>
                      </a:endParaRPr>
                    </a:p>
                  </a:txBody>
                  <a:tcPr marL="71561" marR="71561" marT="0" marB="0" anchor="ctr"/>
                </a:tc>
                <a:extLst>
                  <a:ext uri="{0D108BD9-81ED-4DB2-BD59-A6C34878D82A}">
                    <a16:rowId xmlns="" xmlns:a16="http://schemas.microsoft.com/office/drawing/2014/main" val="10003"/>
                  </a:ext>
                </a:extLst>
              </a:tr>
              <a:tr h="585216">
                <a:tc>
                  <a:txBody>
                    <a:bodyPr/>
                    <a:lstStyle/>
                    <a:p>
                      <a:pPr marL="0" marR="0" algn="ctr">
                        <a:lnSpc>
                          <a:spcPct val="115000"/>
                        </a:lnSpc>
                        <a:spcBef>
                          <a:spcPts val="0"/>
                        </a:spcBef>
                        <a:spcAft>
                          <a:spcPts val="0"/>
                        </a:spcAft>
                      </a:pPr>
                      <a:r>
                        <a:rPr lang="en-US" sz="1600" dirty="0">
                          <a:effectLst/>
                        </a:rPr>
                        <a:t>Kansas</a:t>
                      </a:r>
                      <a:endParaRPr lang="en-US" sz="1600" dirty="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8</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0</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N/A</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100</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3</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dirty="0">
                          <a:effectLst/>
                        </a:rPr>
                        <a:t>88</a:t>
                      </a:r>
                      <a:endParaRPr lang="en-US" sz="1600" dirty="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12</a:t>
                      </a:r>
                      <a:endParaRPr lang="en-US" sz="1600">
                        <a:effectLst/>
                        <a:latin typeface="Times New Roman"/>
                        <a:ea typeface="Calibri"/>
                        <a:cs typeface="Times New Roman"/>
                      </a:endParaRPr>
                    </a:p>
                  </a:txBody>
                  <a:tcPr marL="71561" marR="71561" marT="0" marB="0" anchor="ctr"/>
                </a:tc>
                <a:extLst>
                  <a:ext uri="{0D108BD9-81ED-4DB2-BD59-A6C34878D82A}">
                    <a16:rowId xmlns="" xmlns:a16="http://schemas.microsoft.com/office/drawing/2014/main" val="10004"/>
                  </a:ext>
                </a:extLst>
              </a:tr>
              <a:tr h="585216">
                <a:tc>
                  <a:txBody>
                    <a:bodyPr/>
                    <a:lstStyle/>
                    <a:p>
                      <a:pPr marL="0" marR="0" algn="ctr">
                        <a:lnSpc>
                          <a:spcPct val="115000"/>
                        </a:lnSpc>
                        <a:spcBef>
                          <a:spcPts val="0"/>
                        </a:spcBef>
                        <a:spcAft>
                          <a:spcPts val="0"/>
                        </a:spcAft>
                      </a:pPr>
                      <a:r>
                        <a:rPr lang="en-US" sz="1600" dirty="0">
                          <a:effectLst/>
                        </a:rPr>
                        <a:t>Minnesota</a:t>
                      </a:r>
                      <a:endParaRPr lang="en-US" sz="1600" dirty="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11</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0</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N/A</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100</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3, 6.5, 25</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dirty="0">
                          <a:effectLst/>
                        </a:rPr>
                        <a:t>36</a:t>
                      </a:r>
                      <a:endParaRPr lang="en-US" sz="1600" dirty="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64</a:t>
                      </a:r>
                      <a:endParaRPr lang="en-US" sz="1600">
                        <a:effectLst/>
                        <a:latin typeface="Times New Roman"/>
                        <a:ea typeface="Calibri"/>
                        <a:cs typeface="Times New Roman"/>
                      </a:endParaRPr>
                    </a:p>
                  </a:txBody>
                  <a:tcPr marL="71561" marR="71561" marT="0" marB="0" anchor="ctr"/>
                </a:tc>
                <a:extLst>
                  <a:ext uri="{0D108BD9-81ED-4DB2-BD59-A6C34878D82A}">
                    <a16:rowId xmlns="" xmlns:a16="http://schemas.microsoft.com/office/drawing/2014/main" val="10005"/>
                  </a:ext>
                </a:extLst>
              </a:tr>
              <a:tr h="585216">
                <a:tc>
                  <a:txBody>
                    <a:bodyPr/>
                    <a:lstStyle/>
                    <a:p>
                      <a:pPr marL="0" marR="0" algn="ctr">
                        <a:lnSpc>
                          <a:spcPct val="115000"/>
                        </a:lnSpc>
                        <a:spcBef>
                          <a:spcPts val="0"/>
                        </a:spcBef>
                        <a:spcAft>
                          <a:spcPts val="0"/>
                        </a:spcAft>
                      </a:pPr>
                      <a:r>
                        <a:rPr lang="en-US" sz="1600" dirty="0">
                          <a:effectLst/>
                        </a:rPr>
                        <a:t>South Carolina</a:t>
                      </a:r>
                      <a:endParaRPr lang="en-US" sz="1600" dirty="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3</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0</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N/A</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dirty="0">
                          <a:effectLst/>
                        </a:rPr>
                        <a:t>100</a:t>
                      </a:r>
                      <a:endParaRPr lang="en-US" sz="1600" dirty="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3</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100</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0</a:t>
                      </a:r>
                      <a:endParaRPr lang="en-US" sz="1600">
                        <a:effectLst/>
                        <a:latin typeface="Times New Roman"/>
                        <a:ea typeface="Calibri"/>
                        <a:cs typeface="Times New Roman"/>
                      </a:endParaRPr>
                    </a:p>
                  </a:txBody>
                  <a:tcPr marL="71561" marR="71561" marT="0" marB="0" anchor="ctr"/>
                </a:tc>
                <a:extLst>
                  <a:ext uri="{0D108BD9-81ED-4DB2-BD59-A6C34878D82A}">
                    <a16:rowId xmlns="" xmlns:a16="http://schemas.microsoft.com/office/drawing/2014/main" val="10006"/>
                  </a:ext>
                </a:extLst>
              </a:tr>
              <a:tr h="390144">
                <a:tc>
                  <a:txBody>
                    <a:bodyPr/>
                    <a:lstStyle/>
                    <a:p>
                      <a:pPr marL="0" marR="0" algn="ctr">
                        <a:lnSpc>
                          <a:spcPct val="115000"/>
                        </a:lnSpc>
                        <a:spcBef>
                          <a:spcPts val="0"/>
                        </a:spcBef>
                        <a:spcAft>
                          <a:spcPts val="0"/>
                        </a:spcAft>
                      </a:pPr>
                      <a:r>
                        <a:rPr lang="en-US" sz="1600" dirty="0">
                          <a:effectLst/>
                        </a:rPr>
                        <a:t>Virginia</a:t>
                      </a:r>
                      <a:endParaRPr lang="en-US" sz="1600" dirty="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3</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28</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50, 75</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72</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dirty="0">
                          <a:effectLst/>
                        </a:rPr>
                        <a:t>3, 20, 25, 0.9</a:t>
                      </a:r>
                      <a:endParaRPr lang="en-US" sz="1600" dirty="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17</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83</a:t>
                      </a:r>
                      <a:endParaRPr lang="en-US" sz="1600">
                        <a:effectLst/>
                        <a:latin typeface="Times New Roman"/>
                        <a:ea typeface="Calibri"/>
                        <a:cs typeface="Times New Roman"/>
                      </a:endParaRPr>
                    </a:p>
                  </a:txBody>
                  <a:tcPr marL="71561" marR="71561" marT="0" marB="0" anchor="ctr"/>
                </a:tc>
                <a:extLst>
                  <a:ext uri="{0D108BD9-81ED-4DB2-BD59-A6C34878D82A}">
                    <a16:rowId xmlns="" xmlns:a16="http://schemas.microsoft.com/office/drawing/2014/main" val="10007"/>
                  </a:ext>
                </a:extLst>
              </a:tr>
              <a:tr h="390144">
                <a:tc>
                  <a:txBody>
                    <a:bodyPr/>
                    <a:lstStyle/>
                    <a:p>
                      <a:pPr marL="0" marR="0" algn="ctr">
                        <a:lnSpc>
                          <a:spcPct val="115000"/>
                        </a:lnSpc>
                        <a:spcBef>
                          <a:spcPts val="0"/>
                        </a:spcBef>
                        <a:spcAft>
                          <a:spcPts val="0"/>
                        </a:spcAft>
                      </a:pPr>
                      <a:r>
                        <a:rPr lang="en-US" sz="1600">
                          <a:effectLst/>
                        </a:rPr>
                        <a:t>Total</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b="1" dirty="0">
                          <a:effectLst/>
                        </a:rPr>
                        <a:t>50</a:t>
                      </a:r>
                      <a:endParaRPr lang="en-US" sz="1600" b="1" dirty="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6</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N/A</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94</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a:effectLst/>
                        </a:rPr>
                        <a:t>51</a:t>
                      </a:r>
                      <a:endParaRPr lang="en-US" sz="1600">
                        <a:effectLst/>
                        <a:latin typeface="Times New Roman"/>
                        <a:ea typeface="Calibri"/>
                        <a:cs typeface="Times New Roman"/>
                      </a:endParaRPr>
                    </a:p>
                  </a:txBody>
                  <a:tcPr marL="71561" marR="71561" marT="0" marB="0" anchor="ctr"/>
                </a:tc>
                <a:tc>
                  <a:txBody>
                    <a:bodyPr/>
                    <a:lstStyle/>
                    <a:p>
                      <a:pPr marL="0" marR="0" algn="ctr">
                        <a:lnSpc>
                          <a:spcPct val="115000"/>
                        </a:lnSpc>
                        <a:spcBef>
                          <a:spcPts val="0"/>
                        </a:spcBef>
                        <a:spcAft>
                          <a:spcPts val="0"/>
                        </a:spcAft>
                      </a:pPr>
                      <a:r>
                        <a:rPr lang="en-US" sz="1600" dirty="0">
                          <a:effectLst/>
                        </a:rPr>
                        <a:t>49</a:t>
                      </a:r>
                      <a:endParaRPr lang="en-US" sz="1600" dirty="0">
                        <a:effectLst/>
                        <a:latin typeface="Times New Roman"/>
                        <a:ea typeface="Calibri"/>
                        <a:cs typeface="Times New Roman"/>
                      </a:endParaRPr>
                    </a:p>
                  </a:txBody>
                  <a:tcPr marL="71561" marR="71561" marT="0" marB="0" anchor="ctr"/>
                </a:tc>
                <a:extLst>
                  <a:ext uri="{0D108BD9-81ED-4DB2-BD59-A6C34878D82A}">
                    <a16:rowId xmlns="" xmlns:a16="http://schemas.microsoft.com/office/drawing/2014/main" val="10008"/>
                  </a:ext>
                </a:extLst>
              </a:tr>
            </a:tbl>
          </a:graphicData>
        </a:graphic>
      </p:graphicFrame>
      <p:grpSp>
        <p:nvGrpSpPr>
          <p:cNvPr id="7" name="Group 6"/>
          <p:cNvGrpSpPr/>
          <p:nvPr/>
        </p:nvGrpSpPr>
        <p:grpSpPr>
          <a:xfrm>
            <a:off x="3979333" y="5471160"/>
            <a:ext cx="2624667" cy="243840"/>
            <a:chOff x="3581400" y="5471160"/>
            <a:chExt cx="2362200" cy="243840"/>
          </a:xfrm>
        </p:grpSpPr>
        <p:sp>
          <p:nvSpPr>
            <p:cNvPr id="3" name="Rectangle 2"/>
            <p:cNvSpPr/>
            <p:nvPr/>
          </p:nvSpPr>
          <p:spPr>
            <a:xfrm>
              <a:off x="3581400" y="5486400"/>
              <a:ext cx="304800" cy="228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8800" y="5471160"/>
              <a:ext cx="304800" cy="2286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8686800" y="1752600"/>
            <a:ext cx="846667" cy="39624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54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8</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en-US" sz="3600" b="1" dirty="0" smtClean="0">
                <a:solidFill>
                  <a:srgbClr val="C00000"/>
                </a:solidFill>
              </a:rPr>
              <a:t>Examples of Performance Benefits</a:t>
            </a:r>
            <a:endParaRPr lang="en-US" sz="3600" b="1" kern="0" dirty="0">
              <a:solidFill>
                <a:srgbClr val="C00000"/>
              </a:solidFill>
            </a:endParaRPr>
          </a:p>
        </p:txBody>
      </p:sp>
      <p:pic>
        <p:nvPicPr>
          <p:cNvPr id="11" name="Picture 10"/>
          <p:cNvPicPr/>
          <p:nvPr/>
        </p:nvPicPr>
        <p:blipFill rotWithShape="1">
          <a:blip r:embed="rId5">
            <a:extLst>
              <a:ext uri="{28A0092B-C50C-407E-A947-70E740481C1C}">
                <a14:useLocalDpi xmlns:a14="http://schemas.microsoft.com/office/drawing/2010/main" val="0"/>
              </a:ext>
            </a:extLst>
          </a:blip>
          <a:srcRect r="1552"/>
          <a:stretch/>
        </p:blipFill>
        <p:spPr bwMode="auto">
          <a:xfrm>
            <a:off x="5259344" y="1047194"/>
            <a:ext cx="5588000" cy="2560320"/>
          </a:xfrm>
          <a:prstGeom prst="rect">
            <a:avLst/>
          </a:prstGeom>
          <a:noFill/>
          <a:ln>
            <a:noFill/>
          </a:ln>
        </p:spPr>
      </p:pic>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3200" y="3866594"/>
            <a:ext cx="563880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93212" y="1072038"/>
            <a:ext cx="3219792" cy="369332"/>
          </a:xfrm>
          <a:prstGeom prst="rect">
            <a:avLst/>
          </a:prstGeom>
          <a:noFill/>
        </p:spPr>
        <p:txBody>
          <a:bodyPr wrap="none" rtlCol="0">
            <a:spAutoFit/>
          </a:bodyPr>
          <a:lstStyle/>
          <a:p>
            <a:r>
              <a:rPr lang="en-US" dirty="0">
                <a:solidFill>
                  <a:srgbClr val="FFC000"/>
                </a:solidFill>
              </a:rPr>
              <a:t>With </a:t>
            </a:r>
            <a:r>
              <a:rPr lang="en-US" dirty="0" err="1">
                <a:solidFill>
                  <a:srgbClr val="FFC000"/>
                </a:solidFill>
              </a:rPr>
              <a:t>FRC</a:t>
            </a:r>
            <a:r>
              <a:rPr lang="en-US" dirty="0">
                <a:solidFill>
                  <a:srgbClr val="FFC000"/>
                </a:solidFill>
              </a:rPr>
              <a:t> (King &amp; </a:t>
            </a:r>
            <a:r>
              <a:rPr lang="en-US" dirty="0" err="1">
                <a:solidFill>
                  <a:srgbClr val="FFC000"/>
                </a:solidFill>
              </a:rPr>
              <a:t>Roesler</a:t>
            </a:r>
            <a:r>
              <a:rPr lang="en-US" dirty="0">
                <a:solidFill>
                  <a:srgbClr val="FFC000"/>
                </a:solidFill>
              </a:rPr>
              <a:t>, 2014).</a:t>
            </a:r>
          </a:p>
        </p:txBody>
      </p:sp>
      <p:sp>
        <p:nvSpPr>
          <p:cNvPr id="13" name="TextBox 12"/>
          <p:cNvSpPr txBox="1"/>
          <p:nvPr/>
        </p:nvSpPr>
        <p:spPr>
          <a:xfrm>
            <a:off x="5208545" y="3866594"/>
            <a:ext cx="3233065" cy="369332"/>
          </a:xfrm>
          <a:prstGeom prst="rect">
            <a:avLst/>
          </a:prstGeom>
          <a:noFill/>
        </p:spPr>
        <p:txBody>
          <a:bodyPr wrap="none" rtlCol="0">
            <a:spAutoFit/>
          </a:bodyPr>
          <a:lstStyle/>
          <a:p>
            <a:r>
              <a:rPr lang="en-US" dirty="0">
                <a:solidFill>
                  <a:srgbClr val="FFC000"/>
                </a:solidFill>
              </a:rPr>
              <a:t>With </a:t>
            </a:r>
            <a:r>
              <a:rPr lang="en-US" dirty="0" err="1">
                <a:solidFill>
                  <a:srgbClr val="FFC000"/>
                </a:solidFill>
              </a:rPr>
              <a:t>PCC</a:t>
            </a:r>
            <a:r>
              <a:rPr lang="en-US" dirty="0">
                <a:solidFill>
                  <a:srgbClr val="FFC000"/>
                </a:solidFill>
              </a:rPr>
              <a:t> (King &amp; </a:t>
            </a:r>
            <a:r>
              <a:rPr lang="en-US" dirty="0" err="1">
                <a:solidFill>
                  <a:srgbClr val="FFC000"/>
                </a:solidFill>
              </a:rPr>
              <a:t>Roesler</a:t>
            </a:r>
            <a:r>
              <a:rPr lang="en-US" dirty="0">
                <a:solidFill>
                  <a:srgbClr val="FFC000"/>
                </a:solidFill>
              </a:rPr>
              <a:t>, 2014).</a:t>
            </a:r>
          </a:p>
        </p:txBody>
      </p:sp>
      <p:sp>
        <p:nvSpPr>
          <p:cNvPr id="7" name="TextBox 6"/>
          <p:cNvSpPr txBox="1"/>
          <p:nvPr/>
        </p:nvSpPr>
        <p:spPr>
          <a:xfrm>
            <a:off x="514285" y="887372"/>
            <a:ext cx="987771" cy="461665"/>
          </a:xfrm>
          <a:prstGeom prst="rect">
            <a:avLst/>
          </a:prstGeom>
          <a:noFill/>
        </p:spPr>
        <p:txBody>
          <a:bodyPr wrap="none" rtlCol="0">
            <a:spAutoFit/>
          </a:bodyPr>
          <a:lstStyle/>
          <a:p>
            <a:r>
              <a:rPr lang="en-US" sz="2400" u="sng" dirty="0">
                <a:solidFill>
                  <a:srgbClr val="FFC000"/>
                </a:solidFill>
              </a:rPr>
              <a:t>Illinois</a:t>
            </a:r>
          </a:p>
        </p:txBody>
      </p:sp>
      <p:sp>
        <p:nvSpPr>
          <p:cNvPr id="9" name="TextBox 8"/>
          <p:cNvSpPr txBox="1"/>
          <p:nvPr/>
        </p:nvSpPr>
        <p:spPr>
          <a:xfrm>
            <a:off x="514284" y="1871668"/>
            <a:ext cx="3841821"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rgbClr val="FFC000"/>
                </a:solidFill>
              </a:rPr>
              <a:t>Fibers helped to reduce slab </a:t>
            </a:r>
          </a:p>
          <a:p>
            <a:r>
              <a:rPr lang="en-US" dirty="0">
                <a:solidFill>
                  <a:srgbClr val="FFC000"/>
                </a:solidFill>
              </a:rPr>
              <a:t> </a:t>
            </a:r>
            <a:r>
              <a:rPr lang="en-US" dirty="0" smtClean="0">
                <a:solidFill>
                  <a:srgbClr val="FFC000"/>
                </a:solidFill>
              </a:rPr>
              <a:t>    migration</a:t>
            </a:r>
          </a:p>
          <a:p>
            <a:pPr marL="285750" indent="-285750">
              <a:buFont typeface="Arial" panose="020B0604020202020204" pitchFamily="34" charset="0"/>
              <a:buChar char="•"/>
            </a:pPr>
            <a:endParaRPr lang="en-US" dirty="0" smtClean="0">
              <a:solidFill>
                <a:srgbClr val="FFC000"/>
              </a:solidFill>
            </a:endParaRPr>
          </a:p>
          <a:p>
            <a:pPr marL="285750" indent="-285750">
              <a:buFont typeface="Arial" panose="020B0604020202020204" pitchFamily="34" charset="0"/>
              <a:buChar char="•"/>
            </a:pPr>
            <a:r>
              <a:rPr lang="en-US" dirty="0" smtClean="0">
                <a:solidFill>
                  <a:srgbClr val="FFC000"/>
                </a:solidFill>
              </a:rPr>
              <a:t>Pavement performing well over the </a:t>
            </a:r>
          </a:p>
          <a:p>
            <a:r>
              <a:rPr lang="en-US" dirty="0" smtClean="0">
                <a:solidFill>
                  <a:srgbClr val="FFC000"/>
                </a:solidFill>
              </a:rPr>
              <a:t>     design life, with heavy truck traffic</a:t>
            </a:r>
            <a:endParaRPr lang="en-US" dirty="0">
              <a:solidFill>
                <a:srgbClr val="FFC000"/>
              </a:solidFill>
            </a:endParaRPr>
          </a:p>
        </p:txBody>
      </p:sp>
    </p:spTree>
    <p:extLst>
      <p:ext uri="{BB962C8B-B14F-4D97-AF65-F5344CB8AC3E}">
        <p14:creationId xmlns:p14="http://schemas.microsoft.com/office/powerpoint/2010/main" val="28349095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84"/>
          <a:stretch/>
        </p:blipFill>
        <p:spPr bwMode="auto">
          <a:xfrm>
            <a:off x="91440" y="6499865"/>
            <a:ext cx="1524000" cy="35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6183095"/>
            <a:ext cx="657679" cy="6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4477A27E-6C6C-4A14-A467-FB36CD7D6938}" type="slidenum">
              <a:rPr lang="en-US" smtClean="0"/>
              <a:pPr/>
              <a:t>9</a:t>
            </a:fld>
            <a:endParaRPr lang="en-US" dirty="0"/>
          </a:p>
        </p:txBody>
      </p:sp>
      <p:cxnSp>
        <p:nvCxnSpPr>
          <p:cNvPr id="8" name="Straight Connector 7"/>
          <p:cNvCxnSpPr/>
          <p:nvPr/>
        </p:nvCxnSpPr>
        <p:spPr bwMode="auto">
          <a:xfrm>
            <a:off x="71120" y="6324600"/>
            <a:ext cx="121005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TextBox 11"/>
          <p:cNvSpPr txBox="1"/>
          <p:nvPr/>
        </p:nvSpPr>
        <p:spPr>
          <a:xfrm>
            <a:off x="8389409" y="6263756"/>
            <a:ext cx="184731" cy="369332"/>
          </a:xfrm>
          <a:prstGeom prst="rect">
            <a:avLst/>
          </a:prstGeom>
          <a:noFill/>
        </p:spPr>
        <p:txBody>
          <a:bodyPr wrap="none" rtlCol="0">
            <a:spAutoFit/>
          </a:bodyPr>
          <a:lstStyle/>
          <a:p>
            <a:endParaRPr lang="en-US" dirty="0"/>
          </a:p>
        </p:txBody>
      </p:sp>
      <p:pic>
        <p:nvPicPr>
          <p:cNvPr id="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276" t="19270" r="18155" b="13542"/>
          <a:stretch/>
        </p:blipFill>
        <p:spPr bwMode="auto">
          <a:xfrm>
            <a:off x="520700" y="1143000"/>
            <a:ext cx="112014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8886746" y="5553670"/>
            <a:ext cx="1628972" cy="369332"/>
          </a:xfrm>
          <a:prstGeom prst="rect">
            <a:avLst/>
          </a:prstGeom>
          <a:noFill/>
        </p:spPr>
        <p:txBody>
          <a:bodyPr wrap="none" rtlCol="0">
            <a:spAutoFit/>
          </a:bodyPr>
          <a:lstStyle/>
          <a:p>
            <a:r>
              <a:rPr lang="en-US" dirty="0">
                <a:solidFill>
                  <a:srgbClr val="FFC000"/>
                </a:solidFill>
              </a:rPr>
              <a:t>Burnham, 2015</a:t>
            </a:r>
          </a:p>
        </p:txBody>
      </p:sp>
      <p:sp>
        <p:nvSpPr>
          <p:cNvPr id="13" name="TextBox 12"/>
          <p:cNvSpPr txBox="1"/>
          <p:nvPr/>
        </p:nvSpPr>
        <p:spPr>
          <a:xfrm>
            <a:off x="149014" y="773668"/>
            <a:ext cx="1524200" cy="461665"/>
          </a:xfrm>
          <a:prstGeom prst="rect">
            <a:avLst/>
          </a:prstGeom>
          <a:noFill/>
        </p:spPr>
        <p:txBody>
          <a:bodyPr wrap="none" rtlCol="0">
            <a:spAutoFit/>
          </a:bodyPr>
          <a:lstStyle/>
          <a:p>
            <a:r>
              <a:rPr lang="en-US" sz="2400" dirty="0">
                <a:solidFill>
                  <a:srgbClr val="FFC000"/>
                </a:solidFill>
              </a:rPr>
              <a:t>Minnesota</a:t>
            </a:r>
          </a:p>
        </p:txBody>
      </p:sp>
      <p:sp>
        <p:nvSpPr>
          <p:cNvPr id="14" name="Title 4"/>
          <p:cNvSpPr txBox="1">
            <a:spLocks/>
          </p:cNvSpPr>
          <p:nvPr/>
        </p:nvSpPr>
        <p:spPr bwMode="auto">
          <a:xfrm>
            <a:off x="2" y="-41274"/>
            <a:ext cx="12191999" cy="727075"/>
          </a:xfrm>
          <a:prstGeom prst="rect">
            <a:avLst/>
          </a:prstGeom>
          <a:solidFill>
            <a:schemeClr val="accent3">
              <a:lumMod val="65000"/>
            </a:schemeClr>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a:solidFill>
                  <a:srgbClr val="002060"/>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r>
              <a:rPr lang="en-US" sz="3600" b="1" dirty="0">
                <a:solidFill>
                  <a:srgbClr val="C00000"/>
                </a:solidFill>
              </a:rPr>
              <a:t>Examples of Performance Benefits</a:t>
            </a:r>
            <a:endParaRPr lang="en-US" sz="3600" b="1" kern="0" dirty="0">
              <a:solidFill>
                <a:srgbClr val="C00000"/>
              </a:solidFill>
            </a:endParaRPr>
          </a:p>
        </p:txBody>
      </p:sp>
      <p:sp>
        <p:nvSpPr>
          <p:cNvPr id="7" name="TextBox 6"/>
          <p:cNvSpPr txBox="1"/>
          <p:nvPr/>
        </p:nvSpPr>
        <p:spPr>
          <a:xfrm>
            <a:off x="5747233" y="1598652"/>
            <a:ext cx="4768485" cy="369332"/>
          </a:xfrm>
          <a:prstGeom prst="rect">
            <a:avLst/>
          </a:prstGeom>
          <a:noFill/>
        </p:spPr>
        <p:txBody>
          <a:bodyPr wrap="none" rtlCol="0">
            <a:spAutoFit/>
          </a:bodyPr>
          <a:lstStyle/>
          <a:p>
            <a:pPr algn="ctr"/>
            <a:r>
              <a:rPr lang="en-US" dirty="0" smtClean="0">
                <a:solidFill>
                  <a:srgbClr val="FF0000"/>
                </a:solidFill>
                <a:latin typeface="+mj-lt"/>
              </a:rPr>
              <a:t>Still performing after 20 years of interstate traffic</a:t>
            </a:r>
          </a:p>
        </p:txBody>
      </p:sp>
    </p:spTree>
    <p:extLst>
      <p:ext uri="{BB962C8B-B14F-4D97-AF65-F5344CB8AC3E}">
        <p14:creationId xmlns:p14="http://schemas.microsoft.com/office/powerpoint/2010/main" val="2563145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800" dirty="0" smtClean="0">
            <a:solidFill>
              <a:schemeClr val="bg1"/>
            </a:solidFill>
            <a:latin typeface="+mj-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335</TotalTime>
  <Words>1885</Words>
  <Application>Microsoft Office PowerPoint</Application>
  <PresentationFormat>Custom</PresentationFormat>
  <Paragraphs>461</Paragraphs>
  <Slides>41</Slides>
  <Notes>39</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1_Office Theme</vt:lpstr>
      <vt:lpstr>2018 Pavement Workshop May 23-24,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Company>MnDOT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Slide</dc:title>
  <dc:creator>Robert Filipczak</dc:creator>
  <cp:lastModifiedBy>Manik</cp:lastModifiedBy>
  <cp:revision>37</cp:revision>
  <dcterms:created xsi:type="dcterms:W3CDTF">2018-04-27T13:58:19Z</dcterms:created>
  <dcterms:modified xsi:type="dcterms:W3CDTF">2018-05-24T14:33:24Z</dcterms:modified>
</cp:coreProperties>
</file>