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7"/>
  </p:notesMasterIdLst>
  <p:sldIdLst>
    <p:sldId id="262" r:id="rId3"/>
    <p:sldId id="404" r:id="rId4"/>
    <p:sldId id="291" r:id="rId5"/>
    <p:sldId id="273" r:id="rId6"/>
    <p:sldId id="402" r:id="rId7"/>
    <p:sldId id="403" r:id="rId8"/>
    <p:sldId id="270" r:id="rId9"/>
    <p:sldId id="290" r:id="rId10"/>
    <p:sldId id="276" r:id="rId11"/>
    <p:sldId id="287" r:id="rId12"/>
    <p:sldId id="288" r:id="rId13"/>
    <p:sldId id="283" r:id="rId14"/>
    <p:sldId id="282" r:id="rId15"/>
    <p:sldId id="264"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2AA8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5" autoAdjust="0"/>
    <p:restoredTop sz="88121" autoAdjust="0"/>
  </p:normalViewPr>
  <p:slideViewPr>
    <p:cSldViewPr snapToGrid="0">
      <p:cViewPr varScale="1">
        <p:scale>
          <a:sx n="97" d="100"/>
          <a:sy n="97" d="100"/>
        </p:scale>
        <p:origin x="103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scione, Andrew" userId="86edb343-1951-40cc-8d96-e6f519940b40" providerId="ADAL" clId="{5480B11A-3F40-44C1-AA6A-443303141C98}"/>
    <pc:docChg chg="undo custSel addSld delSld modSld sldOrd">
      <pc:chgData name="Cascione, Andrew" userId="86edb343-1951-40cc-8d96-e6f519940b40" providerId="ADAL" clId="{5480B11A-3F40-44C1-AA6A-443303141C98}" dt="2018-05-22T23:11:42.480" v="2204" actId="1036"/>
      <pc:docMkLst>
        <pc:docMk/>
      </pc:docMkLst>
      <pc:sldChg chg="modSp">
        <pc:chgData name="Cascione, Andrew" userId="86edb343-1951-40cc-8d96-e6f519940b40" providerId="ADAL" clId="{5480B11A-3F40-44C1-AA6A-443303141C98}" dt="2018-05-22T23:09:10.612" v="2166" actId="1076"/>
        <pc:sldMkLst>
          <pc:docMk/>
          <pc:sldMk cId="2784108924" sldId="268"/>
        </pc:sldMkLst>
        <pc:spChg chg="mod">
          <ac:chgData name="Cascione, Andrew" userId="86edb343-1951-40cc-8d96-e6f519940b40" providerId="ADAL" clId="{5480B11A-3F40-44C1-AA6A-443303141C98}" dt="2018-05-22T23:09:10.612" v="2166" actId="1076"/>
          <ac:spMkLst>
            <pc:docMk/>
            <pc:sldMk cId="2784108924" sldId="268"/>
            <ac:spMk id="3" creationId="{00000000-0000-0000-0000-000000000000}"/>
          </ac:spMkLst>
        </pc:spChg>
      </pc:sldChg>
      <pc:sldChg chg="addSp delSp modSp del">
        <pc:chgData name="Cascione, Andrew" userId="86edb343-1951-40cc-8d96-e6f519940b40" providerId="ADAL" clId="{5480B11A-3F40-44C1-AA6A-443303141C98}" dt="2018-05-22T21:57:15.772" v="707" actId="2696"/>
        <pc:sldMkLst>
          <pc:docMk/>
          <pc:sldMk cId="1892199521" sldId="269"/>
        </pc:sldMkLst>
        <pc:spChg chg="add mod">
          <ac:chgData name="Cascione, Andrew" userId="86edb343-1951-40cc-8d96-e6f519940b40" providerId="ADAL" clId="{5480B11A-3F40-44C1-AA6A-443303141C98}" dt="2018-05-22T13:32:51.898" v="312" actId="1582"/>
          <ac:spMkLst>
            <pc:docMk/>
            <pc:sldMk cId="1892199521" sldId="269"/>
            <ac:spMk id="3" creationId="{EE370A89-6B15-4345-A5C4-B886034D2725}"/>
          </ac:spMkLst>
        </pc:spChg>
        <pc:spChg chg="mod">
          <ac:chgData name="Cascione, Andrew" userId="86edb343-1951-40cc-8d96-e6f519940b40" providerId="ADAL" clId="{5480B11A-3F40-44C1-AA6A-443303141C98}" dt="2018-05-22T13:26:20.500" v="271" actId="1076"/>
          <ac:spMkLst>
            <pc:docMk/>
            <pc:sldMk cId="1892199521" sldId="269"/>
            <ac:spMk id="44" creationId="{C8BF03B6-04C9-4BE1-8873-99E4826A7317}"/>
          </ac:spMkLst>
        </pc:spChg>
        <pc:spChg chg="mod">
          <ac:chgData name="Cascione, Andrew" userId="86edb343-1951-40cc-8d96-e6f519940b40" providerId="ADAL" clId="{5480B11A-3F40-44C1-AA6A-443303141C98}" dt="2018-05-22T13:33:20.480" v="320" actId="1076"/>
          <ac:spMkLst>
            <pc:docMk/>
            <pc:sldMk cId="1892199521" sldId="269"/>
            <ac:spMk id="45" creationId="{FDB40EE6-CDDB-4A89-9A96-232C0ED7F984}"/>
          </ac:spMkLst>
        </pc:spChg>
        <pc:spChg chg="mod">
          <ac:chgData name="Cascione, Andrew" userId="86edb343-1951-40cc-8d96-e6f519940b40" providerId="ADAL" clId="{5480B11A-3F40-44C1-AA6A-443303141C98}" dt="2018-05-22T21:42:27.386" v="398" actId="1076"/>
          <ac:spMkLst>
            <pc:docMk/>
            <pc:sldMk cId="1892199521" sldId="269"/>
            <ac:spMk id="47" creationId="{C3772DA5-FDFB-4983-AFEF-66B61D0DC1A1}"/>
          </ac:spMkLst>
        </pc:spChg>
        <pc:spChg chg="mod">
          <ac:chgData name="Cascione, Andrew" userId="86edb343-1951-40cc-8d96-e6f519940b40" providerId="ADAL" clId="{5480B11A-3F40-44C1-AA6A-443303141C98}" dt="2018-05-22T21:43:38.486" v="415" actId="1076"/>
          <ac:spMkLst>
            <pc:docMk/>
            <pc:sldMk cId="1892199521" sldId="269"/>
            <ac:spMk id="60" creationId="{C9334647-B002-40A9-B383-9A1B00B3232A}"/>
          </ac:spMkLst>
        </pc:spChg>
        <pc:spChg chg="add del mod">
          <ac:chgData name="Cascione, Andrew" userId="86edb343-1951-40cc-8d96-e6f519940b40" providerId="ADAL" clId="{5480B11A-3F40-44C1-AA6A-443303141C98}" dt="2018-05-22T21:43:25.969" v="414" actId="14100"/>
          <ac:spMkLst>
            <pc:docMk/>
            <pc:sldMk cId="1892199521" sldId="269"/>
            <ac:spMk id="62" creationId="{C362A910-3D74-4999-926C-D3D43D1D9C06}"/>
          </ac:spMkLst>
        </pc:spChg>
        <pc:graphicFrameChg chg="mod">
          <ac:chgData name="Cascione, Andrew" userId="86edb343-1951-40cc-8d96-e6f519940b40" providerId="ADAL" clId="{5480B11A-3F40-44C1-AA6A-443303141C98}" dt="2018-05-22T13:33:12.307" v="318" actId="20577"/>
          <ac:graphicFrameMkLst>
            <pc:docMk/>
            <pc:sldMk cId="1892199521" sldId="269"/>
            <ac:graphicFrameMk id="28" creationId="{EED83DE4-F2E3-43A0-801B-4279AA10FAC4}"/>
          </ac:graphicFrameMkLst>
        </pc:graphicFrameChg>
      </pc:sldChg>
      <pc:sldChg chg="modSp ord">
        <pc:chgData name="Cascione, Andrew" userId="86edb343-1951-40cc-8d96-e6f519940b40" providerId="ADAL" clId="{5480B11A-3F40-44C1-AA6A-443303141C98}" dt="2018-05-22T23:03:02.186" v="2159" actId="1036"/>
        <pc:sldMkLst>
          <pc:docMk/>
          <pc:sldMk cId="711744531" sldId="270"/>
        </pc:sldMkLst>
        <pc:graphicFrameChg chg="mod">
          <ac:chgData name="Cascione, Andrew" userId="86edb343-1951-40cc-8d96-e6f519940b40" providerId="ADAL" clId="{5480B11A-3F40-44C1-AA6A-443303141C98}" dt="2018-05-21T21:54:39.448" v="12" actId="1076"/>
          <ac:graphicFrameMkLst>
            <pc:docMk/>
            <pc:sldMk cId="711744531" sldId="270"/>
            <ac:graphicFrameMk id="26" creationId="{5761A548-4E9A-44DE-985D-A6E51C4646D7}"/>
          </ac:graphicFrameMkLst>
        </pc:graphicFrameChg>
      </pc:sldChg>
      <pc:sldChg chg="addSp delSp modSp del mod">
        <pc:chgData name="Cascione, Andrew" userId="86edb343-1951-40cc-8d96-e6f519940b40" providerId="ADAL" clId="{5480B11A-3F40-44C1-AA6A-443303141C98}" dt="2018-05-22T21:59:14.644" v="710" actId="2696"/>
        <pc:sldMkLst>
          <pc:docMk/>
          <pc:sldMk cId="932556350" sldId="271"/>
        </pc:sldMkLst>
        <pc:graphicFrameChg chg="add del mod">
          <ac:chgData name="Cascione, Andrew" userId="86edb343-1951-40cc-8d96-e6f519940b40" providerId="ADAL" clId="{5480B11A-3F40-44C1-AA6A-443303141C98}" dt="2018-05-21T21:59:52.423" v="25" actId="1076"/>
          <ac:graphicFrameMkLst>
            <pc:docMk/>
            <pc:sldMk cId="932556350" sldId="271"/>
            <ac:graphicFrameMk id="6" creationId="{EEFAFFFA-81DA-475B-A9C4-87A01EECD784}"/>
          </ac:graphicFrameMkLst>
        </pc:graphicFrameChg>
        <pc:graphicFrameChg chg="del">
          <ac:chgData name="Cascione, Andrew" userId="86edb343-1951-40cc-8d96-e6f519940b40" providerId="ADAL" clId="{5480B11A-3F40-44C1-AA6A-443303141C98}" dt="2018-05-21T21:53:55.709" v="6" actId="478"/>
          <ac:graphicFrameMkLst>
            <pc:docMk/>
            <pc:sldMk cId="932556350" sldId="271"/>
            <ac:graphicFrameMk id="22" creationId="{EEFAFFFA-81DA-475B-A9C4-87A01EECD784}"/>
          </ac:graphicFrameMkLst>
        </pc:graphicFrameChg>
      </pc:sldChg>
      <pc:sldChg chg="ord">
        <pc:chgData name="Cascione, Andrew" userId="86edb343-1951-40cc-8d96-e6f519940b40" providerId="ADAL" clId="{5480B11A-3F40-44C1-AA6A-443303141C98}" dt="2018-05-22T22:23:45.883" v="852" actId="1036"/>
        <pc:sldMkLst>
          <pc:docMk/>
          <pc:sldMk cId="614350921" sldId="272"/>
        </pc:sldMkLst>
      </pc:sldChg>
      <pc:sldChg chg="modSp modNotesTx">
        <pc:chgData name="Cascione, Andrew" userId="86edb343-1951-40cc-8d96-e6f519940b40" providerId="ADAL" clId="{5480B11A-3F40-44C1-AA6A-443303141C98}" dt="2018-05-22T22:48:47.070" v="2114" actId="20577"/>
        <pc:sldMkLst>
          <pc:docMk/>
          <pc:sldMk cId="944225807" sldId="273"/>
        </pc:sldMkLst>
        <pc:spChg chg="mod">
          <ac:chgData name="Cascione, Andrew" userId="86edb343-1951-40cc-8d96-e6f519940b40" providerId="ADAL" clId="{5480B11A-3F40-44C1-AA6A-443303141C98}" dt="2018-05-22T22:24:46.748" v="900" actId="20577"/>
          <ac:spMkLst>
            <pc:docMk/>
            <pc:sldMk cId="944225807" sldId="273"/>
            <ac:spMk id="5" creationId="{53279B05-FDFB-4547-8A4B-88E31F797399}"/>
          </ac:spMkLst>
        </pc:spChg>
      </pc:sldChg>
      <pc:sldChg chg="ord">
        <pc:chgData name="Cascione, Andrew" userId="86edb343-1951-40cc-8d96-e6f519940b40" providerId="ADAL" clId="{5480B11A-3F40-44C1-AA6A-443303141C98}" dt="2018-05-22T22:59:44.753" v="2146" actId="1036"/>
        <pc:sldMkLst>
          <pc:docMk/>
          <pc:sldMk cId="2124913690" sldId="276"/>
        </pc:sldMkLst>
      </pc:sldChg>
      <pc:sldChg chg="modSp">
        <pc:chgData name="Cascione, Andrew" userId="86edb343-1951-40cc-8d96-e6f519940b40" providerId="ADAL" clId="{5480B11A-3F40-44C1-AA6A-443303141C98}" dt="2018-05-22T16:02:02.506" v="360" actId="20577"/>
        <pc:sldMkLst>
          <pc:docMk/>
          <pc:sldMk cId="1039590635" sldId="282"/>
        </pc:sldMkLst>
        <pc:spChg chg="mod">
          <ac:chgData name="Cascione, Andrew" userId="86edb343-1951-40cc-8d96-e6f519940b40" providerId="ADAL" clId="{5480B11A-3F40-44C1-AA6A-443303141C98}" dt="2018-05-22T16:02:02.506" v="360" actId="20577"/>
          <ac:spMkLst>
            <pc:docMk/>
            <pc:sldMk cId="1039590635" sldId="282"/>
            <ac:spMk id="5" creationId="{53279B05-FDFB-4547-8A4B-88E31F797399}"/>
          </ac:spMkLst>
        </pc:spChg>
        <pc:spChg chg="mod">
          <ac:chgData name="Cascione, Andrew" userId="86edb343-1951-40cc-8d96-e6f519940b40" providerId="ADAL" clId="{5480B11A-3F40-44C1-AA6A-443303141C98}" dt="2018-05-22T16:00:55.527" v="329" actId="20577"/>
          <ac:spMkLst>
            <pc:docMk/>
            <pc:sldMk cId="1039590635" sldId="282"/>
            <ac:spMk id="93" creationId="{4B85B249-DC7F-4EA6-89C0-F0726C84B1A2}"/>
          </ac:spMkLst>
        </pc:spChg>
        <pc:spChg chg="mod">
          <ac:chgData name="Cascione, Andrew" userId="86edb343-1951-40cc-8d96-e6f519940b40" providerId="ADAL" clId="{5480B11A-3F40-44C1-AA6A-443303141C98}" dt="2018-05-21T22:46:11.302" v="183" actId="1076"/>
          <ac:spMkLst>
            <pc:docMk/>
            <pc:sldMk cId="1039590635" sldId="282"/>
            <ac:spMk id="95" creationId="{D3900620-15E3-4DBB-B86D-D50A8EC50A2F}"/>
          </ac:spMkLst>
        </pc:spChg>
      </pc:sldChg>
      <pc:sldChg chg="modSp">
        <pc:chgData name="Cascione, Andrew" userId="86edb343-1951-40cc-8d96-e6f519940b40" providerId="ADAL" clId="{5480B11A-3F40-44C1-AA6A-443303141C98}" dt="2018-05-21T22:55:09.029" v="268" actId="1076"/>
        <pc:sldMkLst>
          <pc:docMk/>
          <pc:sldMk cId="1127237153" sldId="283"/>
        </pc:sldMkLst>
        <pc:spChg chg="mod">
          <ac:chgData name="Cascione, Andrew" userId="86edb343-1951-40cc-8d96-e6f519940b40" providerId="ADAL" clId="{5480B11A-3F40-44C1-AA6A-443303141C98}" dt="2018-05-21T22:54:44.682" v="267" actId="20577"/>
          <ac:spMkLst>
            <pc:docMk/>
            <pc:sldMk cId="1127237153" sldId="283"/>
            <ac:spMk id="5" creationId="{53279B05-FDFB-4547-8A4B-88E31F797399}"/>
          </ac:spMkLst>
        </pc:spChg>
        <pc:spChg chg="mod">
          <ac:chgData name="Cascione, Andrew" userId="86edb343-1951-40cc-8d96-e6f519940b40" providerId="ADAL" clId="{5480B11A-3F40-44C1-AA6A-443303141C98}" dt="2018-05-21T22:55:09.029" v="268" actId="1076"/>
          <ac:spMkLst>
            <pc:docMk/>
            <pc:sldMk cId="1127237153" sldId="283"/>
            <ac:spMk id="17" creationId="{B22AC5BD-4A24-4441-B511-FDA40DD087B1}"/>
          </ac:spMkLst>
        </pc:spChg>
        <pc:spChg chg="mod">
          <ac:chgData name="Cascione, Andrew" userId="86edb343-1951-40cc-8d96-e6f519940b40" providerId="ADAL" clId="{5480B11A-3F40-44C1-AA6A-443303141C98}" dt="2018-05-21T22:55:09.029" v="268" actId="1076"/>
          <ac:spMkLst>
            <pc:docMk/>
            <pc:sldMk cId="1127237153" sldId="283"/>
            <ac:spMk id="19" creationId="{E6F896A0-0628-4FE3-A2BE-7367F6EF8AA1}"/>
          </ac:spMkLst>
        </pc:spChg>
      </pc:sldChg>
      <pc:sldChg chg="modSp">
        <pc:chgData name="Cascione, Andrew" userId="86edb343-1951-40cc-8d96-e6f519940b40" providerId="ADAL" clId="{5480B11A-3F40-44C1-AA6A-443303141C98}" dt="2018-05-21T22:45:12.045" v="179" actId="27636"/>
        <pc:sldMkLst>
          <pc:docMk/>
          <pc:sldMk cId="456042362" sldId="287"/>
        </pc:sldMkLst>
        <pc:spChg chg="mod">
          <ac:chgData name="Cascione, Andrew" userId="86edb343-1951-40cc-8d96-e6f519940b40" providerId="ADAL" clId="{5480B11A-3F40-44C1-AA6A-443303141C98}" dt="2018-05-21T22:45:12.045" v="179" actId="27636"/>
          <ac:spMkLst>
            <pc:docMk/>
            <pc:sldMk cId="456042362" sldId="287"/>
            <ac:spMk id="5" creationId="{53279B05-FDFB-4547-8A4B-88E31F797399}"/>
          </ac:spMkLst>
        </pc:spChg>
      </pc:sldChg>
      <pc:sldChg chg="modSp">
        <pc:chgData name="Cascione, Andrew" userId="86edb343-1951-40cc-8d96-e6f519940b40" providerId="ADAL" clId="{5480B11A-3F40-44C1-AA6A-443303141C98}" dt="2018-05-21T22:53:49.098" v="244" actId="20577"/>
        <pc:sldMkLst>
          <pc:docMk/>
          <pc:sldMk cId="858396503" sldId="288"/>
        </pc:sldMkLst>
        <pc:spChg chg="mod">
          <ac:chgData name="Cascione, Andrew" userId="86edb343-1951-40cc-8d96-e6f519940b40" providerId="ADAL" clId="{5480B11A-3F40-44C1-AA6A-443303141C98}" dt="2018-05-21T22:53:49.098" v="244" actId="20577"/>
          <ac:spMkLst>
            <pc:docMk/>
            <pc:sldMk cId="858396503" sldId="288"/>
            <ac:spMk id="5" creationId="{53279B05-FDFB-4547-8A4B-88E31F797399}"/>
          </ac:spMkLst>
        </pc:spChg>
        <pc:spChg chg="mod">
          <ac:chgData name="Cascione, Andrew" userId="86edb343-1951-40cc-8d96-e6f519940b40" providerId="ADAL" clId="{5480B11A-3F40-44C1-AA6A-443303141C98}" dt="2018-05-21T22:50:02.260" v="216" actId="1076"/>
          <ac:spMkLst>
            <pc:docMk/>
            <pc:sldMk cId="858396503" sldId="288"/>
            <ac:spMk id="7" creationId="{5B5A3220-8722-4440-9B05-00E6EFAFDE6D}"/>
          </ac:spMkLst>
        </pc:spChg>
      </pc:sldChg>
      <pc:sldChg chg="modSp ord">
        <pc:chgData name="Cascione, Andrew" userId="86edb343-1951-40cc-8d96-e6f519940b40" providerId="ADAL" clId="{5480B11A-3F40-44C1-AA6A-443303141C98}" dt="2018-05-22T23:02:00.003" v="2157" actId="1076"/>
        <pc:sldMkLst>
          <pc:docMk/>
          <pc:sldMk cId="3694842495" sldId="290"/>
        </pc:sldMkLst>
        <pc:spChg chg="mod">
          <ac:chgData name="Cascione, Andrew" userId="86edb343-1951-40cc-8d96-e6f519940b40" providerId="ADAL" clId="{5480B11A-3F40-44C1-AA6A-443303141C98}" dt="2018-05-21T21:55:45.079" v="16" actId="20577"/>
          <ac:spMkLst>
            <pc:docMk/>
            <pc:sldMk cId="3694842495" sldId="290"/>
            <ac:spMk id="2" creationId="{00000000-0000-0000-0000-000000000000}"/>
          </ac:spMkLst>
        </pc:spChg>
        <pc:spChg chg="mod">
          <ac:chgData name="Cascione, Andrew" userId="86edb343-1951-40cc-8d96-e6f519940b40" providerId="ADAL" clId="{5480B11A-3F40-44C1-AA6A-443303141C98}" dt="2018-05-22T23:02:00.003" v="2157" actId="1076"/>
          <ac:spMkLst>
            <pc:docMk/>
            <pc:sldMk cId="3694842495" sldId="290"/>
            <ac:spMk id="7" creationId="{4A6A65C0-240C-49EF-B3A0-E30BC117EFB1}"/>
          </ac:spMkLst>
        </pc:spChg>
        <pc:graphicFrameChg chg="mod modGraphic">
          <ac:chgData name="Cascione, Andrew" userId="86edb343-1951-40cc-8d96-e6f519940b40" providerId="ADAL" clId="{5480B11A-3F40-44C1-AA6A-443303141C98}" dt="2018-05-22T23:01:56.502" v="2156" actId="1076"/>
          <ac:graphicFrameMkLst>
            <pc:docMk/>
            <pc:sldMk cId="3694842495" sldId="290"/>
            <ac:graphicFrameMk id="3" creationId="{0D080A2F-8BB1-44AE-9C1D-2C125BF81720}"/>
          </ac:graphicFrameMkLst>
        </pc:graphicFrameChg>
      </pc:sldChg>
      <pc:sldChg chg="addSp delSp modSp add modNotesTx">
        <pc:chgData name="Cascione, Andrew" userId="86edb343-1951-40cc-8d96-e6f519940b40" providerId="ADAL" clId="{5480B11A-3F40-44C1-AA6A-443303141C98}" dt="2018-05-22T23:11:42.480" v="2204" actId="1036"/>
        <pc:sldMkLst>
          <pc:docMk/>
          <pc:sldMk cId="563741832" sldId="291"/>
        </pc:sldMkLst>
        <pc:spChg chg="mod">
          <ac:chgData name="Cascione, Andrew" userId="86edb343-1951-40cc-8d96-e6f519940b40" providerId="ADAL" clId="{5480B11A-3F40-44C1-AA6A-443303141C98}" dt="2018-05-22T23:10:21.186" v="2200" actId="20577"/>
          <ac:spMkLst>
            <pc:docMk/>
            <pc:sldMk cId="563741832" sldId="291"/>
            <ac:spMk id="2" creationId="{00000000-0000-0000-0000-000000000000}"/>
          </ac:spMkLst>
        </pc:spChg>
        <pc:spChg chg="del">
          <ac:chgData name="Cascione, Andrew" userId="86edb343-1951-40cc-8d96-e6f519940b40" providerId="ADAL" clId="{5480B11A-3F40-44C1-AA6A-443303141C98}" dt="2018-05-22T21:45:39.590" v="454" actId="478"/>
          <ac:spMkLst>
            <pc:docMk/>
            <pc:sldMk cId="563741832" sldId="291"/>
            <ac:spMk id="3" creationId="{EE370A89-6B15-4345-A5C4-B886034D2725}"/>
          </ac:spMkLst>
        </pc:spChg>
        <pc:spChg chg="add del mod">
          <ac:chgData name="Cascione, Andrew" userId="86edb343-1951-40cc-8d96-e6f519940b40" providerId="ADAL" clId="{5480B11A-3F40-44C1-AA6A-443303141C98}" dt="2018-05-22T21:47:33.869" v="509" actId="478"/>
          <ac:spMkLst>
            <pc:docMk/>
            <pc:sldMk cId="563741832" sldId="291"/>
            <ac:spMk id="5" creationId="{6BB3F5F1-E327-49E6-A874-DD877BCBBF8C}"/>
          </ac:spMkLst>
        </pc:spChg>
        <pc:spChg chg="add del mod">
          <ac:chgData name="Cascione, Andrew" userId="86edb343-1951-40cc-8d96-e6f519940b40" providerId="ADAL" clId="{5480B11A-3F40-44C1-AA6A-443303141C98}" dt="2018-05-22T21:57:12.678" v="706" actId="1036"/>
          <ac:spMkLst>
            <pc:docMk/>
            <pc:sldMk cId="563741832" sldId="291"/>
            <ac:spMk id="6" creationId="{BDEB2516-D2EA-4B09-8305-DF340B214C45}"/>
          </ac:spMkLst>
        </pc:spChg>
        <pc:spChg chg="add mod">
          <ac:chgData name="Cascione, Andrew" userId="86edb343-1951-40cc-8d96-e6f519940b40" providerId="ADAL" clId="{5480B11A-3F40-44C1-AA6A-443303141C98}" dt="2018-05-22T21:57:27.929" v="708" actId="207"/>
          <ac:spMkLst>
            <pc:docMk/>
            <pc:sldMk cId="563741832" sldId="291"/>
            <ac:spMk id="7" creationId="{15094F18-25A8-4598-AEE6-6DBE73565BB2}"/>
          </ac:spMkLst>
        </pc:spChg>
        <pc:spChg chg="mod">
          <ac:chgData name="Cascione, Andrew" userId="86edb343-1951-40cc-8d96-e6f519940b40" providerId="ADAL" clId="{5480B11A-3F40-44C1-AA6A-443303141C98}" dt="2018-05-22T21:53:42.157" v="660" actId="1076"/>
          <ac:spMkLst>
            <pc:docMk/>
            <pc:sldMk cId="563741832" sldId="291"/>
            <ac:spMk id="29" creationId="{066E578D-41DC-4B7F-B59C-5445FAEF0346}"/>
          </ac:spMkLst>
        </pc:spChg>
        <pc:spChg chg="mod">
          <ac:chgData name="Cascione, Andrew" userId="86edb343-1951-40cc-8d96-e6f519940b40" providerId="ADAL" clId="{5480B11A-3F40-44C1-AA6A-443303141C98}" dt="2018-05-22T21:55:24.167" v="685" actId="1076"/>
          <ac:spMkLst>
            <pc:docMk/>
            <pc:sldMk cId="563741832" sldId="291"/>
            <ac:spMk id="30" creationId="{D3D8DBDD-6D5A-47F7-AC5D-91003708304A}"/>
          </ac:spMkLst>
        </pc:spChg>
        <pc:spChg chg="mod">
          <ac:chgData name="Cascione, Andrew" userId="86edb343-1951-40cc-8d96-e6f519940b40" providerId="ADAL" clId="{5480B11A-3F40-44C1-AA6A-443303141C98}" dt="2018-05-22T21:55:27.683" v="686" actId="1076"/>
          <ac:spMkLst>
            <pc:docMk/>
            <pc:sldMk cId="563741832" sldId="291"/>
            <ac:spMk id="31" creationId="{2C017FD8-EA5C-41A4-B5BB-6B040D6600D6}"/>
          </ac:spMkLst>
        </pc:spChg>
        <pc:spChg chg="mod">
          <ac:chgData name="Cascione, Andrew" userId="86edb343-1951-40cc-8d96-e6f519940b40" providerId="ADAL" clId="{5480B11A-3F40-44C1-AA6A-443303141C98}" dt="2018-05-22T21:58:22.857" v="709" actId="1076"/>
          <ac:spMkLst>
            <pc:docMk/>
            <pc:sldMk cId="563741832" sldId="291"/>
            <ac:spMk id="32" creationId="{478EA233-398B-4136-B305-EDF01A2A6EB1}"/>
          </ac:spMkLst>
        </pc:spChg>
        <pc:spChg chg="add mod">
          <ac:chgData name="Cascione, Andrew" userId="86edb343-1951-40cc-8d96-e6f519940b40" providerId="ADAL" clId="{5480B11A-3F40-44C1-AA6A-443303141C98}" dt="2018-05-22T21:50:37.951" v="610" actId="1076"/>
          <ac:spMkLst>
            <pc:docMk/>
            <pc:sldMk cId="563741832" sldId="291"/>
            <ac:spMk id="33" creationId="{3A2F765E-8CB1-4968-8AAA-BBAD9FC2019E}"/>
          </ac:spMkLst>
        </pc:spChg>
        <pc:spChg chg="add mod">
          <ac:chgData name="Cascione, Andrew" userId="86edb343-1951-40cc-8d96-e6f519940b40" providerId="ADAL" clId="{5480B11A-3F40-44C1-AA6A-443303141C98}" dt="2018-05-22T21:50:20.121" v="607" actId="1076"/>
          <ac:spMkLst>
            <pc:docMk/>
            <pc:sldMk cId="563741832" sldId="291"/>
            <ac:spMk id="34" creationId="{DF907813-B678-46D1-9170-D9BB2B3B94BE}"/>
          </ac:spMkLst>
        </pc:spChg>
        <pc:spChg chg="add mod">
          <ac:chgData name="Cascione, Andrew" userId="86edb343-1951-40cc-8d96-e6f519940b40" providerId="ADAL" clId="{5480B11A-3F40-44C1-AA6A-443303141C98}" dt="2018-05-22T21:50:17.495" v="606" actId="1076"/>
          <ac:spMkLst>
            <pc:docMk/>
            <pc:sldMk cId="563741832" sldId="291"/>
            <ac:spMk id="35" creationId="{229B601D-D06B-4074-B3A5-B2C0AD19562E}"/>
          </ac:spMkLst>
        </pc:spChg>
        <pc:spChg chg="add mod">
          <ac:chgData name="Cascione, Andrew" userId="86edb343-1951-40cc-8d96-e6f519940b40" providerId="ADAL" clId="{5480B11A-3F40-44C1-AA6A-443303141C98}" dt="2018-05-22T21:52:24.836" v="638" actId="1076"/>
          <ac:spMkLst>
            <pc:docMk/>
            <pc:sldMk cId="563741832" sldId="291"/>
            <ac:spMk id="36" creationId="{45E1557C-482D-45E0-97EF-BF4ABCD95101}"/>
          </ac:spMkLst>
        </pc:spChg>
        <pc:spChg chg="add del mod">
          <ac:chgData name="Cascione, Andrew" userId="86edb343-1951-40cc-8d96-e6f519940b40" providerId="ADAL" clId="{5480B11A-3F40-44C1-AA6A-443303141C98}" dt="2018-05-22T21:50:22.480" v="608" actId="1076"/>
          <ac:spMkLst>
            <pc:docMk/>
            <pc:sldMk cId="563741832" sldId="291"/>
            <ac:spMk id="42" creationId="{C0C2825E-55D0-484F-9A5A-B1507709A179}"/>
          </ac:spMkLst>
        </pc:spChg>
        <pc:spChg chg="add del mod">
          <ac:chgData name="Cascione, Andrew" userId="86edb343-1951-40cc-8d96-e6f519940b40" providerId="ADAL" clId="{5480B11A-3F40-44C1-AA6A-443303141C98}" dt="2018-05-22T21:50:30.434" v="609" actId="1076"/>
          <ac:spMkLst>
            <pc:docMk/>
            <pc:sldMk cId="563741832" sldId="291"/>
            <ac:spMk id="43" creationId="{02A5C26F-37F7-4177-86F8-8F8D4FCC83A0}"/>
          </ac:spMkLst>
        </pc:spChg>
        <pc:spChg chg="add del mod">
          <ac:chgData name="Cascione, Andrew" userId="86edb343-1951-40cc-8d96-e6f519940b40" providerId="ADAL" clId="{5480B11A-3F40-44C1-AA6A-443303141C98}" dt="2018-05-22T21:51:44.520" v="619" actId="1076"/>
          <ac:spMkLst>
            <pc:docMk/>
            <pc:sldMk cId="563741832" sldId="291"/>
            <ac:spMk id="44" creationId="{C8BF03B6-04C9-4BE1-8873-99E4826A7317}"/>
          </ac:spMkLst>
        </pc:spChg>
        <pc:spChg chg="add del mod">
          <ac:chgData name="Cascione, Andrew" userId="86edb343-1951-40cc-8d96-e6f519940b40" providerId="ADAL" clId="{5480B11A-3F40-44C1-AA6A-443303141C98}" dt="2018-05-22T21:52:14.663" v="636" actId="1076"/>
          <ac:spMkLst>
            <pc:docMk/>
            <pc:sldMk cId="563741832" sldId="291"/>
            <ac:spMk id="45" creationId="{FDB40EE6-CDDB-4A89-9A96-232C0ED7F984}"/>
          </ac:spMkLst>
        </pc:spChg>
        <pc:spChg chg="add del mod">
          <ac:chgData name="Cascione, Andrew" userId="86edb343-1951-40cc-8d96-e6f519940b40" providerId="ADAL" clId="{5480B11A-3F40-44C1-AA6A-443303141C98}" dt="2018-05-22T21:45:30.730" v="447" actId="1036"/>
          <ac:spMkLst>
            <pc:docMk/>
            <pc:sldMk cId="563741832" sldId="291"/>
            <ac:spMk id="47" creationId="{C3772DA5-FDFB-4983-AFEF-66B61D0DC1A1}"/>
          </ac:spMkLst>
        </pc:spChg>
        <pc:spChg chg="mod">
          <ac:chgData name="Cascione, Andrew" userId="86edb343-1951-40cc-8d96-e6f519940b40" providerId="ADAL" clId="{5480B11A-3F40-44C1-AA6A-443303141C98}" dt="2018-05-22T21:54:35.193" v="674" actId="1076"/>
          <ac:spMkLst>
            <pc:docMk/>
            <pc:sldMk cId="563741832" sldId="291"/>
            <ac:spMk id="60" creationId="{C9334647-B002-40A9-B383-9A1B00B3232A}"/>
          </ac:spMkLst>
        </pc:spChg>
        <pc:spChg chg="del mod">
          <ac:chgData name="Cascione, Andrew" userId="86edb343-1951-40cc-8d96-e6f519940b40" providerId="ADAL" clId="{5480B11A-3F40-44C1-AA6A-443303141C98}" dt="2018-05-22T21:54:40.428" v="676" actId="478"/>
          <ac:spMkLst>
            <pc:docMk/>
            <pc:sldMk cId="563741832" sldId="291"/>
            <ac:spMk id="62" creationId="{C362A910-3D74-4999-926C-D3D43D1D9C06}"/>
          </ac:spMkLst>
        </pc:spChg>
        <pc:graphicFrameChg chg="mod">
          <ac:chgData name="Cascione, Andrew" userId="86edb343-1951-40cc-8d96-e6f519940b40" providerId="ADAL" clId="{5480B11A-3F40-44C1-AA6A-443303141C98}" dt="2018-05-22T23:11:42.480" v="2204" actId="1036"/>
          <ac:graphicFrameMkLst>
            <pc:docMk/>
            <pc:sldMk cId="563741832" sldId="291"/>
            <ac:graphicFrameMk id="28" creationId="{EED83DE4-F2E3-43A0-801B-4279AA10FAC4}"/>
          </ac:graphicFrameMkLst>
        </pc:graphicFrameChg>
        <pc:cxnChg chg="mod">
          <ac:chgData name="Cascione, Andrew" userId="86edb343-1951-40cc-8d96-e6f519940b40" providerId="ADAL" clId="{5480B11A-3F40-44C1-AA6A-443303141C98}" dt="2018-05-22T21:48:16.280" v="571" actId="14100"/>
          <ac:cxnSpMkLst>
            <pc:docMk/>
            <pc:sldMk cId="563741832" sldId="291"/>
            <ac:cxnSpMk id="38" creationId="{A8D04365-3FD8-46DE-931B-1336BBAC65D6}"/>
          </ac:cxnSpMkLst>
        </pc:cxnChg>
        <pc:cxnChg chg="mod">
          <ac:chgData name="Cascione, Andrew" userId="86edb343-1951-40cc-8d96-e6f519940b40" providerId="ADAL" clId="{5480B11A-3F40-44C1-AA6A-443303141C98}" dt="2018-05-22T21:49:32.803" v="595" actId="1076"/>
          <ac:cxnSpMkLst>
            <pc:docMk/>
            <pc:sldMk cId="563741832" sldId="291"/>
            <ac:cxnSpMk id="39" creationId="{302520A4-E987-4A4F-AC11-F20C808A59A9}"/>
          </ac:cxnSpMkLst>
        </pc:cxnChg>
        <pc:cxnChg chg="mod">
          <ac:chgData name="Cascione, Andrew" userId="86edb343-1951-40cc-8d96-e6f519940b40" providerId="ADAL" clId="{5480B11A-3F40-44C1-AA6A-443303141C98}" dt="2018-05-22T21:48:10.748" v="570" actId="14100"/>
          <ac:cxnSpMkLst>
            <pc:docMk/>
            <pc:sldMk cId="563741832" sldId="291"/>
            <ac:cxnSpMk id="49" creationId="{8FF66DA9-1252-4DB8-AD8F-858A1EFAC70B}"/>
          </ac:cxnSpMkLst>
        </pc:cxnChg>
        <pc:cxnChg chg="mod">
          <ac:chgData name="Cascione, Andrew" userId="86edb343-1951-40cc-8d96-e6f519940b40" providerId="ADAL" clId="{5480B11A-3F40-44C1-AA6A-443303141C98}" dt="2018-05-22T21:49:26.037" v="594" actId="1076"/>
          <ac:cxnSpMkLst>
            <pc:docMk/>
            <pc:sldMk cId="563741832" sldId="291"/>
            <ac:cxnSpMk id="50" creationId="{1F09EAA4-27C8-4AED-8F15-E2250C7E3534}"/>
          </ac:cxnSpMkLst>
        </pc:cxnChg>
        <pc:cxnChg chg="mod">
          <ac:chgData name="Cascione, Andrew" userId="86edb343-1951-40cc-8d96-e6f519940b40" providerId="ADAL" clId="{5480B11A-3F40-44C1-AA6A-443303141C98}" dt="2018-05-22T21:48:22.265" v="572" actId="14100"/>
          <ac:cxnSpMkLst>
            <pc:docMk/>
            <pc:sldMk cId="563741832" sldId="291"/>
            <ac:cxnSpMk id="51" creationId="{BA750E5B-E124-49A1-A5B6-4F40CFC51CE2}"/>
          </ac:cxnSpMkLst>
        </pc:cxnChg>
        <pc:cxnChg chg="mod">
          <ac:chgData name="Cascione, Andrew" userId="86edb343-1951-40cc-8d96-e6f519940b40" providerId="ADAL" clId="{5480B11A-3F40-44C1-AA6A-443303141C98}" dt="2018-05-22T21:49:39.601" v="596" actId="1076"/>
          <ac:cxnSpMkLst>
            <pc:docMk/>
            <pc:sldMk cId="563741832" sldId="291"/>
            <ac:cxnSpMk id="52" creationId="{927C22AF-E99E-40C7-818A-CC5B7DBC5896}"/>
          </ac:cxnSpMkLst>
        </pc:cxnChg>
        <pc:cxnChg chg="mod">
          <ac:chgData name="Cascione, Andrew" userId="86edb343-1951-40cc-8d96-e6f519940b40" providerId="ADAL" clId="{5480B11A-3F40-44C1-AA6A-443303141C98}" dt="2018-05-22T21:48:26.469" v="573" actId="14100"/>
          <ac:cxnSpMkLst>
            <pc:docMk/>
            <pc:sldMk cId="563741832" sldId="291"/>
            <ac:cxnSpMk id="53" creationId="{0F3E8C7E-AFA7-49E8-9129-980E369A4759}"/>
          </ac:cxnSpMkLst>
        </pc:cxnChg>
        <pc:cxnChg chg="mod">
          <ac:chgData name="Cascione, Andrew" userId="86edb343-1951-40cc-8d96-e6f519940b40" providerId="ADAL" clId="{5480B11A-3F40-44C1-AA6A-443303141C98}" dt="2018-05-22T21:49:47.742" v="597" actId="1076"/>
          <ac:cxnSpMkLst>
            <pc:docMk/>
            <pc:sldMk cId="563741832" sldId="291"/>
            <ac:cxnSpMk id="54" creationId="{0474DAA7-FFF1-4DDE-812D-DAB13010295E}"/>
          </ac:cxnSpMkLst>
        </pc:cxnChg>
        <pc:cxnChg chg="del">
          <ac:chgData name="Cascione, Andrew" userId="86edb343-1951-40cc-8d96-e6f519940b40" providerId="ADAL" clId="{5480B11A-3F40-44C1-AA6A-443303141C98}" dt="2018-05-22T21:45:30.730" v="445" actId="478"/>
          <ac:cxnSpMkLst>
            <pc:docMk/>
            <pc:sldMk cId="563741832" sldId="291"/>
            <ac:cxnSpMk id="55" creationId="{DB8966F8-02F5-44EB-B9AB-F09E587555CD}"/>
          </ac:cxnSpMkLst>
        </pc:cxnChg>
        <pc:cxnChg chg="del">
          <ac:chgData name="Cascione, Andrew" userId="86edb343-1951-40cc-8d96-e6f519940b40" providerId="ADAL" clId="{5480B11A-3F40-44C1-AA6A-443303141C98}" dt="2018-05-22T21:45:31.418" v="448" actId="478"/>
          <ac:cxnSpMkLst>
            <pc:docMk/>
            <pc:sldMk cId="563741832" sldId="291"/>
            <ac:cxnSpMk id="56" creationId="{439E478F-F805-4047-9206-E42838D22D43}"/>
          </ac:cxnSpMkLst>
        </pc:cxnChg>
      </pc:sldChg>
      <pc:sldChg chg="add del">
        <pc:chgData name="Cascione, Andrew" userId="86edb343-1951-40cc-8d96-e6f519940b40" providerId="ADAL" clId="{5480B11A-3F40-44C1-AA6A-443303141C98}" dt="2018-05-22T22:15:46.947" v="820" actId="2696"/>
        <pc:sldMkLst>
          <pc:docMk/>
          <pc:sldMk cId="1214160969" sldId="395"/>
        </pc:sldMkLst>
      </pc:sldChg>
      <pc:sldChg chg="addSp modSp add del modAnim">
        <pc:chgData name="Cascione, Andrew" userId="86edb343-1951-40cc-8d96-e6f519940b40" providerId="ADAL" clId="{5480B11A-3F40-44C1-AA6A-443303141C98}" dt="2018-05-22T22:15:45.869" v="819" actId="2696"/>
        <pc:sldMkLst>
          <pc:docMk/>
          <pc:sldMk cId="435015734" sldId="401"/>
        </pc:sldMkLst>
        <pc:spChg chg="mod">
          <ac:chgData name="Cascione, Andrew" userId="86edb343-1951-40cc-8d96-e6f519940b40" providerId="ADAL" clId="{5480B11A-3F40-44C1-AA6A-443303141C98}" dt="2018-05-22T22:11:54.863" v="794" actId="1582"/>
          <ac:spMkLst>
            <pc:docMk/>
            <pc:sldMk cId="435015734" sldId="401"/>
            <ac:spMk id="96" creationId="{DCBDFAD9-7949-4280-A2EF-0CF94DE61B1A}"/>
          </ac:spMkLst>
        </pc:spChg>
        <pc:spChg chg="mod">
          <ac:chgData name="Cascione, Andrew" userId="86edb343-1951-40cc-8d96-e6f519940b40" providerId="ADAL" clId="{5480B11A-3F40-44C1-AA6A-443303141C98}" dt="2018-05-22T22:11:55.409" v="795" actId="1582"/>
          <ac:spMkLst>
            <pc:docMk/>
            <pc:sldMk cId="435015734" sldId="401"/>
            <ac:spMk id="98" creationId="{A0871A7A-E34A-4A83-8D58-499CA21A9D1C}"/>
          </ac:spMkLst>
        </pc:spChg>
        <pc:spChg chg="add mod">
          <ac:chgData name="Cascione, Andrew" userId="86edb343-1951-40cc-8d96-e6f519940b40" providerId="ADAL" clId="{5480B11A-3F40-44C1-AA6A-443303141C98}" dt="2018-05-22T22:06:08.874" v="758" actId="571"/>
          <ac:spMkLst>
            <pc:docMk/>
            <pc:sldMk cId="435015734" sldId="401"/>
            <ac:spMk id="112" creationId="{9AD425E9-6AA9-4678-9FB7-0541BA8BC64A}"/>
          </ac:spMkLst>
        </pc:spChg>
        <pc:spChg chg="add mod">
          <ac:chgData name="Cascione, Andrew" userId="86edb343-1951-40cc-8d96-e6f519940b40" providerId="ADAL" clId="{5480B11A-3F40-44C1-AA6A-443303141C98}" dt="2018-05-22T22:06:08.874" v="758" actId="571"/>
          <ac:spMkLst>
            <pc:docMk/>
            <pc:sldMk cId="435015734" sldId="401"/>
            <ac:spMk id="113" creationId="{ACF4B7ED-FE88-420B-9F50-B7B90D1DB2F1}"/>
          </ac:spMkLst>
        </pc:spChg>
        <pc:grpChg chg="add mod">
          <ac:chgData name="Cascione, Andrew" userId="86edb343-1951-40cc-8d96-e6f519940b40" providerId="ADAL" clId="{5480B11A-3F40-44C1-AA6A-443303141C98}" dt="2018-05-22T22:06:08.874" v="758" actId="571"/>
          <ac:grpSpMkLst>
            <pc:docMk/>
            <pc:sldMk cId="435015734" sldId="401"/>
            <ac:grpSpMk id="78" creationId="{B47F7EBA-6DA0-475A-87DE-D07D15EBF04C}"/>
          </ac:grpSpMkLst>
        </pc:grpChg>
        <pc:grpChg chg="add mod">
          <ac:chgData name="Cascione, Andrew" userId="86edb343-1951-40cc-8d96-e6f519940b40" providerId="ADAL" clId="{5480B11A-3F40-44C1-AA6A-443303141C98}" dt="2018-05-22T22:06:08.874" v="758" actId="571"/>
          <ac:grpSpMkLst>
            <pc:docMk/>
            <pc:sldMk cId="435015734" sldId="401"/>
            <ac:grpSpMk id="95" creationId="{03E78E0E-D42B-42E1-8D4B-5100F3D2438F}"/>
          </ac:grpSpMkLst>
        </pc:grpChg>
      </pc:sldChg>
      <pc:sldChg chg="addSp delSp modSp add modAnim">
        <pc:chgData name="Cascione, Andrew" userId="86edb343-1951-40cc-8d96-e6f519940b40" providerId="ADAL" clId="{5480B11A-3F40-44C1-AA6A-443303141C98}" dt="2018-05-22T22:21:51.029" v="850" actId="478"/>
        <pc:sldMkLst>
          <pc:docMk/>
          <pc:sldMk cId="4166092680" sldId="402"/>
        </pc:sldMkLst>
        <pc:spChg chg="mod">
          <ac:chgData name="Cascione, Andrew" userId="86edb343-1951-40cc-8d96-e6f519940b40" providerId="ADAL" clId="{5480B11A-3F40-44C1-AA6A-443303141C98}" dt="2018-05-22T22:04:49.570" v="751" actId="313"/>
          <ac:spMkLst>
            <pc:docMk/>
            <pc:sldMk cId="4166092680" sldId="402"/>
            <ac:spMk id="2" creationId="{00000000-0000-0000-0000-000000000000}"/>
          </ac:spMkLst>
        </pc:spChg>
        <pc:spChg chg="del">
          <ac:chgData name="Cascione, Andrew" userId="86edb343-1951-40cc-8d96-e6f519940b40" providerId="ADAL" clId="{5480B11A-3F40-44C1-AA6A-443303141C98}" dt="2018-05-22T22:05:57.076" v="755" actId="478"/>
          <ac:spMkLst>
            <pc:docMk/>
            <pc:sldMk cId="4166092680" sldId="402"/>
            <ac:spMk id="5" creationId="{53279B05-FDFB-4547-8A4B-88E31F797399}"/>
          </ac:spMkLst>
        </pc:spChg>
        <pc:spChg chg="add del mod">
          <ac:chgData name="Cascione, Andrew" userId="86edb343-1951-40cc-8d96-e6f519940b40" providerId="ADAL" clId="{5480B11A-3F40-44C1-AA6A-443303141C98}" dt="2018-05-22T22:06:01.733" v="757" actId="478"/>
          <ac:spMkLst>
            <pc:docMk/>
            <pc:sldMk cId="4166092680" sldId="402"/>
            <ac:spMk id="6" creationId="{CC3B704D-B339-4A6A-82A8-7D4534C784F1}"/>
          </ac:spMkLst>
        </pc:spChg>
        <pc:spChg chg="ord">
          <ac:chgData name="Cascione, Andrew" userId="86edb343-1951-40cc-8d96-e6f519940b40" providerId="ADAL" clId="{5480B11A-3F40-44C1-AA6A-443303141C98}" dt="2018-05-22T22:09:46.959" v="782" actId="167"/>
          <ac:spMkLst>
            <pc:docMk/>
            <pc:sldMk cId="4166092680" sldId="402"/>
            <ac:spMk id="23" creationId="{D3E83618-49C6-4E38-A073-2633D273AB15}"/>
          </ac:spMkLst>
        </pc:spChg>
        <pc:spChg chg="add mod">
          <ac:chgData name="Cascione, Andrew" userId="86edb343-1951-40cc-8d96-e6f519940b40" providerId="ADAL" clId="{5480B11A-3F40-44C1-AA6A-443303141C98}" dt="2018-05-22T22:08:54.016" v="778" actId="1076"/>
          <ac:spMkLst>
            <pc:docMk/>
            <pc:sldMk cId="4166092680" sldId="402"/>
            <ac:spMk id="37" creationId="{50EED1C0-7633-441A-9B5D-2956F10124F3}"/>
          </ac:spMkLst>
        </pc:spChg>
        <pc:spChg chg="add mod">
          <ac:chgData name="Cascione, Andrew" userId="86edb343-1951-40cc-8d96-e6f519940b40" providerId="ADAL" clId="{5480B11A-3F40-44C1-AA6A-443303141C98}" dt="2018-05-22T22:21:07.540" v="843" actId="1076"/>
          <ac:spMkLst>
            <pc:docMk/>
            <pc:sldMk cId="4166092680" sldId="402"/>
            <ac:spMk id="38" creationId="{E0701D51-2819-43BB-B1DC-61C4C3B36B6C}"/>
          </ac:spMkLst>
        </pc:spChg>
        <pc:spChg chg="add mod">
          <ac:chgData name="Cascione, Andrew" userId="86edb343-1951-40cc-8d96-e6f519940b40" providerId="ADAL" clId="{5480B11A-3F40-44C1-AA6A-443303141C98}" dt="2018-05-22T22:20:50.304" v="842" actId="1076"/>
          <ac:spMkLst>
            <pc:docMk/>
            <pc:sldMk cId="4166092680" sldId="402"/>
            <ac:spMk id="39" creationId="{20A93716-66BF-493D-88BF-6149B85FBC5E}"/>
          </ac:spMkLst>
        </pc:spChg>
        <pc:spChg chg="add mod">
          <ac:chgData name="Cascione, Andrew" userId="86edb343-1951-40cc-8d96-e6f519940b40" providerId="ADAL" clId="{5480B11A-3F40-44C1-AA6A-443303141C98}" dt="2018-05-22T22:08:54.016" v="778" actId="1076"/>
          <ac:spMkLst>
            <pc:docMk/>
            <pc:sldMk cId="4166092680" sldId="402"/>
            <ac:spMk id="40" creationId="{E8920D77-3528-4DD1-A2FF-BCEE7D5F5035}"/>
          </ac:spMkLst>
        </pc:spChg>
        <pc:spChg chg="add mod">
          <ac:chgData name="Cascione, Andrew" userId="86edb343-1951-40cc-8d96-e6f519940b40" providerId="ADAL" clId="{5480B11A-3F40-44C1-AA6A-443303141C98}" dt="2018-05-22T22:21:07.540" v="843" actId="1076"/>
          <ac:spMkLst>
            <pc:docMk/>
            <pc:sldMk cId="4166092680" sldId="402"/>
            <ac:spMk id="52" creationId="{B1F236C8-41B1-4B62-B3EC-2C40B9004545}"/>
          </ac:spMkLst>
        </pc:spChg>
        <pc:spChg chg="add mod">
          <ac:chgData name="Cascione, Andrew" userId="86edb343-1951-40cc-8d96-e6f519940b40" providerId="ADAL" clId="{5480B11A-3F40-44C1-AA6A-443303141C98}" dt="2018-05-22T22:21:34.637" v="847" actId="1076"/>
          <ac:spMkLst>
            <pc:docMk/>
            <pc:sldMk cId="4166092680" sldId="402"/>
            <ac:spMk id="53" creationId="{F1F7E911-9012-4437-A5A0-1B6FE01015DC}"/>
          </ac:spMkLst>
        </pc:spChg>
        <pc:spChg chg="add mod">
          <ac:chgData name="Cascione, Andrew" userId="86edb343-1951-40cc-8d96-e6f519940b40" providerId="ADAL" clId="{5480B11A-3F40-44C1-AA6A-443303141C98}" dt="2018-05-22T22:21:47.841" v="849" actId="1076"/>
          <ac:spMkLst>
            <pc:docMk/>
            <pc:sldMk cId="4166092680" sldId="402"/>
            <ac:spMk id="54" creationId="{C7062633-249D-4617-B853-4BC2B8004376}"/>
          </ac:spMkLst>
        </pc:spChg>
        <pc:spChg chg="add mod">
          <ac:chgData name="Cascione, Andrew" userId="86edb343-1951-40cc-8d96-e6f519940b40" providerId="ADAL" clId="{5480B11A-3F40-44C1-AA6A-443303141C98}" dt="2018-05-22T22:21:31.121" v="846" actId="1076"/>
          <ac:spMkLst>
            <pc:docMk/>
            <pc:sldMk cId="4166092680" sldId="402"/>
            <ac:spMk id="55" creationId="{B50B5787-CDB7-45A9-88DA-38AC48FDE642}"/>
          </ac:spMkLst>
        </pc:spChg>
        <pc:spChg chg="add mod">
          <ac:chgData name="Cascione, Andrew" userId="86edb343-1951-40cc-8d96-e6f519940b40" providerId="ADAL" clId="{5480B11A-3F40-44C1-AA6A-443303141C98}" dt="2018-05-22T22:21:07.540" v="843" actId="1076"/>
          <ac:spMkLst>
            <pc:docMk/>
            <pc:sldMk cId="4166092680" sldId="402"/>
            <ac:spMk id="56" creationId="{B32D78EA-9887-4998-A103-77419E354077}"/>
          </ac:spMkLst>
        </pc:spChg>
        <pc:spChg chg="mod">
          <ac:chgData name="Cascione, Andrew" userId="86edb343-1951-40cc-8d96-e6f519940b40" providerId="ADAL" clId="{5480B11A-3F40-44C1-AA6A-443303141C98}" dt="2018-05-22T22:11:08.139" v="790" actId="1582"/>
          <ac:spMkLst>
            <pc:docMk/>
            <pc:sldMk cId="4166092680" sldId="402"/>
            <ac:spMk id="58" creationId="{DFB6625A-1837-4764-9751-5E626734D032}"/>
          </ac:spMkLst>
        </pc:spChg>
        <pc:spChg chg="mod">
          <ac:chgData name="Cascione, Andrew" userId="86edb343-1951-40cc-8d96-e6f519940b40" providerId="ADAL" clId="{5480B11A-3F40-44C1-AA6A-443303141C98}" dt="2018-05-22T22:11:02.623" v="789" actId="1582"/>
          <ac:spMkLst>
            <pc:docMk/>
            <pc:sldMk cId="4166092680" sldId="402"/>
            <ac:spMk id="59" creationId="{A484A436-9B06-43A5-825C-2E69313F7C24}"/>
          </ac:spMkLst>
        </pc:spChg>
        <pc:spChg chg="mod">
          <ac:chgData name="Cascione, Andrew" userId="86edb343-1951-40cc-8d96-e6f519940b40" providerId="ADAL" clId="{5480B11A-3F40-44C1-AA6A-443303141C98}" dt="2018-05-22T22:11:12.921" v="791" actId="1582"/>
          <ac:spMkLst>
            <pc:docMk/>
            <pc:sldMk cId="4166092680" sldId="402"/>
            <ac:spMk id="60" creationId="{52625544-8515-44CD-95F4-F6E081221E90}"/>
          </ac:spMkLst>
        </pc:spChg>
        <pc:spChg chg="mod">
          <ac:chgData name="Cascione, Andrew" userId="86edb343-1951-40cc-8d96-e6f519940b40" providerId="ADAL" clId="{5480B11A-3F40-44C1-AA6A-443303141C98}" dt="2018-05-22T22:10:43.527" v="788" actId="14100"/>
          <ac:spMkLst>
            <pc:docMk/>
            <pc:sldMk cId="4166092680" sldId="402"/>
            <ac:spMk id="62" creationId="{2F958CAE-9EA8-450A-B578-1943CF93DA0C}"/>
          </ac:spMkLst>
        </pc:spChg>
        <pc:spChg chg="add mod">
          <ac:chgData name="Cascione, Andrew" userId="86edb343-1951-40cc-8d96-e6f519940b40" providerId="ADAL" clId="{5480B11A-3F40-44C1-AA6A-443303141C98}" dt="2018-05-22T22:20:50.304" v="842" actId="1076"/>
          <ac:spMkLst>
            <pc:docMk/>
            <pc:sldMk cId="4166092680" sldId="402"/>
            <ac:spMk id="91" creationId="{AF6379C6-452C-40CF-BEBF-425B87426D54}"/>
          </ac:spMkLst>
        </pc:spChg>
        <pc:spChg chg="add mod">
          <ac:chgData name="Cascione, Andrew" userId="86edb343-1951-40cc-8d96-e6f519940b40" providerId="ADAL" clId="{5480B11A-3F40-44C1-AA6A-443303141C98}" dt="2018-05-22T22:07:59.933" v="772" actId="255"/>
          <ac:spMkLst>
            <pc:docMk/>
            <pc:sldMk cId="4166092680" sldId="402"/>
            <ac:spMk id="92" creationId="{7F7B711D-4156-4855-B3FE-EB6A4D706DBD}"/>
          </ac:spMkLst>
        </pc:spChg>
        <pc:spChg chg="add mod">
          <ac:chgData name="Cascione, Andrew" userId="86edb343-1951-40cc-8d96-e6f519940b40" providerId="ADAL" clId="{5480B11A-3F40-44C1-AA6A-443303141C98}" dt="2018-05-22T22:07:09.287" v="764" actId="571"/>
          <ac:spMkLst>
            <pc:docMk/>
            <pc:sldMk cId="4166092680" sldId="402"/>
            <ac:spMk id="110" creationId="{25E00478-4094-41E0-9A24-BE725ACAF861}"/>
          </ac:spMkLst>
        </pc:spChg>
        <pc:spChg chg="add mod">
          <ac:chgData name="Cascione, Andrew" userId="86edb343-1951-40cc-8d96-e6f519940b40" providerId="ADAL" clId="{5480B11A-3F40-44C1-AA6A-443303141C98}" dt="2018-05-22T22:07:09.287" v="764" actId="571"/>
          <ac:spMkLst>
            <pc:docMk/>
            <pc:sldMk cId="4166092680" sldId="402"/>
            <ac:spMk id="111" creationId="{88B5E813-8553-492B-80DB-CBDFBCF30CA8}"/>
          </ac:spMkLst>
        </pc:spChg>
        <pc:spChg chg="add mod">
          <ac:chgData name="Cascione, Andrew" userId="86edb343-1951-40cc-8d96-e6f519940b40" providerId="ADAL" clId="{5480B11A-3F40-44C1-AA6A-443303141C98}" dt="2018-05-22T22:07:09.287" v="764" actId="571"/>
          <ac:spMkLst>
            <pc:docMk/>
            <pc:sldMk cId="4166092680" sldId="402"/>
            <ac:spMk id="112" creationId="{BA719FF8-6F24-470A-B515-406B8BD94FE6}"/>
          </ac:spMkLst>
        </pc:spChg>
        <pc:grpChg chg="add mod">
          <ac:chgData name="Cascione, Andrew" userId="86edb343-1951-40cc-8d96-e6f519940b40" providerId="ADAL" clId="{5480B11A-3F40-44C1-AA6A-443303141C98}" dt="2018-05-22T22:21:07.540" v="843" actId="1076"/>
          <ac:grpSpMkLst>
            <pc:docMk/>
            <pc:sldMk cId="4166092680" sldId="402"/>
            <ac:grpSpMk id="19" creationId="{E2D0D5ED-18EB-4037-8F74-4B397174CEEB}"/>
          </ac:grpSpMkLst>
        </pc:grpChg>
        <pc:grpChg chg="del">
          <ac:chgData name="Cascione, Andrew" userId="86edb343-1951-40cc-8d96-e6f519940b40" providerId="ADAL" clId="{5480B11A-3F40-44C1-AA6A-443303141C98}" dt="2018-05-22T22:05:59.436" v="756" actId="478"/>
          <ac:grpSpMkLst>
            <pc:docMk/>
            <pc:sldMk cId="4166092680" sldId="402"/>
            <ac:grpSpMk id="41" creationId="{7E0AB602-AB3B-40B1-BD42-BFC80E7751F6}"/>
          </ac:grpSpMkLst>
        </pc:grpChg>
        <pc:grpChg chg="add mod">
          <ac:chgData name="Cascione, Andrew" userId="86edb343-1951-40cc-8d96-e6f519940b40" providerId="ADAL" clId="{5480B11A-3F40-44C1-AA6A-443303141C98}" dt="2018-05-22T22:20:50.304" v="842" actId="1076"/>
          <ac:grpSpMkLst>
            <pc:docMk/>
            <pc:sldMk cId="4166092680" sldId="402"/>
            <ac:grpSpMk id="57" creationId="{A24C59AA-38AD-4332-994E-6250F078BD93}"/>
          </ac:grpSpMkLst>
        </pc:grpChg>
        <pc:grpChg chg="add mod">
          <ac:chgData name="Cascione, Andrew" userId="86edb343-1951-40cc-8d96-e6f519940b40" providerId="ADAL" clId="{5480B11A-3F40-44C1-AA6A-443303141C98}" dt="2018-05-22T22:07:32.617" v="767" actId="1076"/>
          <ac:grpSpMkLst>
            <pc:docMk/>
            <pc:sldMk cId="4166092680" sldId="402"/>
            <ac:grpSpMk id="74" creationId="{CE9C7EB2-DA72-4805-97C2-7D2EE3F2BE2C}"/>
          </ac:grpSpMkLst>
        </pc:grpChg>
        <pc:grpChg chg="add mod">
          <ac:chgData name="Cascione, Andrew" userId="86edb343-1951-40cc-8d96-e6f519940b40" providerId="ADAL" clId="{5480B11A-3F40-44C1-AA6A-443303141C98}" dt="2018-05-22T22:07:09.287" v="764" actId="571"/>
          <ac:grpSpMkLst>
            <pc:docMk/>
            <pc:sldMk cId="4166092680" sldId="402"/>
            <ac:grpSpMk id="93" creationId="{E3395128-4A35-41AB-AEAB-843560902A45}"/>
          </ac:grpSpMkLst>
        </pc:grpChg>
        <pc:grpChg chg="add del">
          <ac:chgData name="Cascione, Andrew" userId="86edb343-1951-40cc-8d96-e6f519940b40" providerId="ADAL" clId="{5480B11A-3F40-44C1-AA6A-443303141C98}" dt="2018-05-22T22:09:58.929" v="784" actId="478"/>
          <ac:grpSpMkLst>
            <pc:docMk/>
            <pc:sldMk cId="4166092680" sldId="402"/>
            <ac:grpSpMk id="113" creationId="{686DF3FA-7A95-4BF6-9BE3-784B133B7FF7}"/>
          </ac:grpSpMkLst>
        </pc:grpChg>
        <pc:cxnChg chg="add del mod">
          <ac:chgData name="Cascione, Andrew" userId="86edb343-1951-40cc-8d96-e6f519940b40" providerId="ADAL" clId="{5480B11A-3F40-44C1-AA6A-443303141C98}" dt="2018-05-22T22:21:51.029" v="850" actId="478"/>
          <ac:cxnSpMkLst>
            <pc:docMk/>
            <pc:sldMk cId="4166092680" sldId="402"/>
            <ac:cxnSpMk id="8" creationId="{7E96F723-A267-42A9-8C10-D2D8BD8B7097}"/>
          </ac:cxnSpMkLst>
        </pc:cxnChg>
      </pc:sldChg>
      <pc:sldChg chg="add del">
        <pc:chgData name="Cascione, Andrew" userId="86edb343-1951-40cc-8d96-e6f519940b40" providerId="ADAL" clId="{5480B11A-3F40-44C1-AA6A-443303141C98}" dt="2018-05-22T22:05:39.356" v="753" actId="2696"/>
        <pc:sldMkLst>
          <pc:docMk/>
          <pc:sldMk cId="289073488" sldId="403"/>
        </pc:sldMkLst>
      </pc:sldChg>
      <pc:sldChg chg="addSp delSp modSp add delAnim modAnim">
        <pc:chgData name="Cascione, Andrew" userId="86edb343-1951-40cc-8d96-e6f519940b40" providerId="ADAL" clId="{5480B11A-3F40-44C1-AA6A-443303141C98}" dt="2018-05-22T22:22:56.816" v="851" actId="14100"/>
        <pc:sldMkLst>
          <pc:docMk/>
          <pc:sldMk cId="697386646" sldId="403"/>
        </pc:sldMkLst>
        <pc:spChg chg="mod">
          <ac:chgData name="Cascione, Andrew" userId="86edb343-1951-40cc-8d96-e6f519940b40" providerId="ADAL" clId="{5480B11A-3F40-44C1-AA6A-443303141C98}" dt="2018-05-22T22:12:52.071" v="807" actId="20577"/>
          <ac:spMkLst>
            <pc:docMk/>
            <pc:sldMk cId="697386646" sldId="403"/>
            <ac:spMk id="2" creationId="{00000000-0000-0000-0000-000000000000}"/>
          </ac:spMkLst>
        </pc:spChg>
        <pc:spChg chg="del">
          <ac:chgData name="Cascione, Andrew" userId="86edb343-1951-40cc-8d96-e6f519940b40" providerId="ADAL" clId="{5480B11A-3F40-44C1-AA6A-443303141C98}" dt="2018-05-22T22:13:00.072" v="808" actId="478"/>
          <ac:spMkLst>
            <pc:docMk/>
            <pc:sldMk cId="697386646" sldId="403"/>
            <ac:spMk id="37" creationId="{50EED1C0-7633-441A-9B5D-2956F10124F3}"/>
          </ac:spMkLst>
        </pc:spChg>
        <pc:spChg chg="del">
          <ac:chgData name="Cascione, Andrew" userId="86edb343-1951-40cc-8d96-e6f519940b40" providerId="ADAL" clId="{5480B11A-3F40-44C1-AA6A-443303141C98}" dt="2018-05-22T22:13:00.072" v="808" actId="478"/>
          <ac:spMkLst>
            <pc:docMk/>
            <pc:sldMk cId="697386646" sldId="403"/>
            <ac:spMk id="38" creationId="{E0701D51-2819-43BB-B1DC-61C4C3B36B6C}"/>
          </ac:spMkLst>
        </pc:spChg>
        <pc:spChg chg="del">
          <ac:chgData name="Cascione, Andrew" userId="86edb343-1951-40cc-8d96-e6f519940b40" providerId="ADAL" clId="{5480B11A-3F40-44C1-AA6A-443303141C98}" dt="2018-05-22T22:13:00.072" v="808" actId="478"/>
          <ac:spMkLst>
            <pc:docMk/>
            <pc:sldMk cId="697386646" sldId="403"/>
            <ac:spMk id="39" creationId="{20A93716-66BF-493D-88BF-6149B85FBC5E}"/>
          </ac:spMkLst>
        </pc:spChg>
        <pc:spChg chg="del">
          <ac:chgData name="Cascione, Andrew" userId="86edb343-1951-40cc-8d96-e6f519940b40" providerId="ADAL" clId="{5480B11A-3F40-44C1-AA6A-443303141C98}" dt="2018-05-22T22:13:00.072" v="808" actId="478"/>
          <ac:spMkLst>
            <pc:docMk/>
            <pc:sldMk cId="697386646" sldId="403"/>
            <ac:spMk id="40" creationId="{E8920D77-3528-4DD1-A2FF-BCEE7D5F5035}"/>
          </ac:spMkLst>
        </pc:spChg>
        <pc:spChg chg="del">
          <ac:chgData name="Cascione, Andrew" userId="86edb343-1951-40cc-8d96-e6f519940b40" providerId="ADAL" clId="{5480B11A-3F40-44C1-AA6A-443303141C98}" dt="2018-05-22T22:13:00.072" v="808" actId="478"/>
          <ac:spMkLst>
            <pc:docMk/>
            <pc:sldMk cId="697386646" sldId="403"/>
            <ac:spMk id="52" creationId="{B1F236C8-41B1-4B62-B3EC-2C40B9004545}"/>
          </ac:spMkLst>
        </pc:spChg>
        <pc:spChg chg="del">
          <ac:chgData name="Cascione, Andrew" userId="86edb343-1951-40cc-8d96-e6f519940b40" providerId="ADAL" clId="{5480B11A-3F40-44C1-AA6A-443303141C98}" dt="2018-05-22T22:13:00.072" v="808" actId="478"/>
          <ac:spMkLst>
            <pc:docMk/>
            <pc:sldMk cId="697386646" sldId="403"/>
            <ac:spMk id="53" creationId="{F1F7E911-9012-4437-A5A0-1B6FE01015DC}"/>
          </ac:spMkLst>
        </pc:spChg>
        <pc:spChg chg="del">
          <ac:chgData name="Cascione, Andrew" userId="86edb343-1951-40cc-8d96-e6f519940b40" providerId="ADAL" clId="{5480B11A-3F40-44C1-AA6A-443303141C98}" dt="2018-05-22T22:13:01.729" v="809" actId="478"/>
          <ac:spMkLst>
            <pc:docMk/>
            <pc:sldMk cId="697386646" sldId="403"/>
            <ac:spMk id="54" creationId="{C7062633-249D-4617-B853-4BC2B8004376}"/>
          </ac:spMkLst>
        </pc:spChg>
        <pc:spChg chg="del">
          <ac:chgData name="Cascione, Andrew" userId="86edb343-1951-40cc-8d96-e6f519940b40" providerId="ADAL" clId="{5480B11A-3F40-44C1-AA6A-443303141C98}" dt="2018-05-22T22:13:02.854" v="810" actId="478"/>
          <ac:spMkLst>
            <pc:docMk/>
            <pc:sldMk cId="697386646" sldId="403"/>
            <ac:spMk id="55" creationId="{B50B5787-CDB7-45A9-88DA-38AC48FDE642}"/>
          </ac:spMkLst>
        </pc:spChg>
        <pc:spChg chg="del">
          <ac:chgData name="Cascione, Andrew" userId="86edb343-1951-40cc-8d96-e6f519940b40" providerId="ADAL" clId="{5480B11A-3F40-44C1-AA6A-443303141C98}" dt="2018-05-22T22:13:00.072" v="808" actId="478"/>
          <ac:spMkLst>
            <pc:docMk/>
            <pc:sldMk cId="697386646" sldId="403"/>
            <ac:spMk id="56" creationId="{B32D78EA-9887-4998-A103-77419E354077}"/>
          </ac:spMkLst>
        </pc:spChg>
        <pc:spChg chg="del">
          <ac:chgData name="Cascione, Andrew" userId="86edb343-1951-40cc-8d96-e6f519940b40" providerId="ADAL" clId="{5480B11A-3F40-44C1-AA6A-443303141C98}" dt="2018-05-22T22:13:00.072" v="808" actId="478"/>
          <ac:spMkLst>
            <pc:docMk/>
            <pc:sldMk cId="697386646" sldId="403"/>
            <ac:spMk id="91" creationId="{AF6379C6-452C-40CF-BEBF-425B87426D54}"/>
          </ac:spMkLst>
        </pc:spChg>
        <pc:spChg chg="del">
          <ac:chgData name="Cascione, Andrew" userId="86edb343-1951-40cc-8d96-e6f519940b40" providerId="ADAL" clId="{5480B11A-3F40-44C1-AA6A-443303141C98}" dt="2018-05-22T22:13:00.072" v="808" actId="478"/>
          <ac:spMkLst>
            <pc:docMk/>
            <pc:sldMk cId="697386646" sldId="403"/>
            <ac:spMk id="92" creationId="{7F7B711D-4156-4855-B3FE-EB6A4D706DBD}"/>
          </ac:spMkLst>
        </pc:spChg>
        <pc:spChg chg="add mod">
          <ac:chgData name="Cascione, Andrew" userId="86edb343-1951-40cc-8d96-e6f519940b40" providerId="ADAL" clId="{5480B11A-3F40-44C1-AA6A-443303141C98}" dt="2018-05-22T22:13:47.389" v="812" actId="255"/>
          <ac:spMkLst>
            <pc:docMk/>
            <pc:sldMk cId="697386646" sldId="403"/>
            <ac:spMk id="93" creationId="{8C0A20C2-5D5B-42D8-BC5B-5E19F43FDD57}"/>
          </ac:spMkLst>
        </pc:spChg>
        <pc:spChg chg="add mod">
          <ac:chgData name="Cascione, Andrew" userId="86edb343-1951-40cc-8d96-e6f519940b40" providerId="ADAL" clId="{5480B11A-3F40-44C1-AA6A-443303141C98}" dt="2018-05-22T22:14:29.956" v="815" actId="1076"/>
          <ac:spMkLst>
            <pc:docMk/>
            <pc:sldMk cId="697386646" sldId="403"/>
            <ac:spMk id="111" creationId="{FD3028ED-DB90-43A6-B1DD-E56EA03CF151}"/>
          </ac:spMkLst>
        </pc:spChg>
        <pc:spChg chg="add mod">
          <ac:chgData name="Cascione, Andrew" userId="86edb343-1951-40cc-8d96-e6f519940b40" providerId="ADAL" clId="{5480B11A-3F40-44C1-AA6A-443303141C98}" dt="2018-05-22T22:13:47.389" v="812" actId="255"/>
          <ac:spMkLst>
            <pc:docMk/>
            <pc:sldMk cId="697386646" sldId="403"/>
            <ac:spMk id="112" creationId="{F579410E-3DF8-4AA7-AA23-127EF7FFD8DF}"/>
          </ac:spMkLst>
        </pc:spChg>
        <pc:spChg chg="add mod">
          <ac:chgData name="Cascione, Andrew" userId="86edb343-1951-40cc-8d96-e6f519940b40" providerId="ADAL" clId="{5480B11A-3F40-44C1-AA6A-443303141C98}" dt="2018-05-22T22:14:58.506" v="817" actId="1076"/>
          <ac:spMkLst>
            <pc:docMk/>
            <pc:sldMk cId="697386646" sldId="403"/>
            <ac:spMk id="113" creationId="{9C41CCDF-5725-41CB-9C70-EB165DCE2E9F}"/>
          </ac:spMkLst>
        </pc:spChg>
        <pc:spChg chg="add mod">
          <ac:chgData name="Cascione, Andrew" userId="86edb343-1951-40cc-8d96-e6f519940b40" providerId="ADAL" clId="{5480B11A-3F40-44C1-AA6A-443303141C98}" dt="2018-05-22T22:13:47.389" v="812" actId="255"/>
          <ac:spMkLst>
            <pc:docMk/>
            <pc:sldMk cId="697386646" sldId="403"/>
            <ac:spMk id="114" creationId="{336DB358-1144-452C-A50A-283FD5493D53}"/>
          </ac:spMkLst>
        </pc:spChg>
        <pc:spChg chg="add mod">
          <ac:chgData name="Cascione, Andrew" userId="86edb343-1951-40cc-8d96-e6f519940b40" providerId="ADAL" clId="{5480B11A-3F40-44C1-AA6A-443303141C98}" dt="2018-05-22T22:14:58.506" v="817" actId="1076"/>
          <ac:spMkLst>
            <pc:docMk/>
            <pc:sldMk cId="697386646" sldId="403"/>
            <ac:spMk id="115" creationId="{5FDB1E26-6A0D-44E7-B28D-F8429B8C1F03}"/>
          </ac:spMkLst>
        </pc:spChg>
        <pc:spChg chg="add mod">
          <ac:chgData name="Cascione, Andrew" userId="86edb343-1951-40cc-8d96-e6f519940b40" providerId="ADAL" clId="{5480B11A-3F40-44C1-AA6A-443303141C98}" dt="2018-05-22T22:14:29.956" v="815" actId="1076"/>
          <ac:spMkLst>
            <pc:docMk/>
            <pc:sldMk cId="697386646" sldId="403"/>
            <ac:spMk id="116" creationId="{1F5E5543-F236-44F4-BE8A-58BA50A35089}"/>
          </ac:spMkLst>
        </pc:spChg>
        <pc:spChg chg="add mod">
          <ac:chgData name="Cascione, Andrew" userId="86edb343-1951-40cc-8d96-e6f519940b40" providerId="ADAL" clId="{5480B11A-3F40-44C1-AA6A-443303141C98}" dt="2018-05-22T22:13:47.389" v="812" actId="255"/>
          <ac:spMkLst>
            <pc:docMk/>
            <pc:sldMk cId="697386646" sldId="403"/>
            <ac:spMk id="117" creationId="{56916E05-8C20-4833-A641-E368C0C2C2B4}"/>
          </ac:spMkLst>
        </pc:spChg>
        <pc:spChg chg="add mod">
          <ac:chgData name="Cascione, Andrew" userId="86edb343-1951-40cc-8d96-e6f519940b40" providerId="ADAL" clId="{5480B11A-3F40-44C1-AA6A-443303141C98}" dt="2018-05-22T22:14:58.506" v="817" actId="1076"/>
          <ac:spMkLst>
            <pc:docMk/>
            <pc:sldMk cId="697386646" sldId="403"/>
            <ac:spMk id="118" creationId="{A3B5D966-27F3-4F1F-970C-227ED0C3EF96}"/>
          </ac:spMkLst>
        </pc:spChg>
        <pc:spChg chg="add mod">
          <ac:chgData name="Cascione, Andrew" userId="86edb343-1951-40cc-8d96-e6f519940b40" providerId="ADAL" clId="{5480B11A-3F40-44C1-AA6A-443303141C98}" dt="2018-05-22T22:22:56.816" v="851" actId="14100"/>
          <ac:spMkLst>
            <pc:docMk/>
            <pc:sldMk cId="697386646" sldId="403"/>
            <ac:spMk id="119" creationId="{74E695FC-4972-4899-B5DE-93D43D1C1E36}"/>
          </ac:spMkLst>
        </pc:spChg>
        <pc:spChg chg="add mod">
          <ac:chgData name="Cascione, Andrew" userId="86edb343-1951-40cc-8d96-e6f519940b40" providerId="ADAL" clId="{5480B11A-3F40-44C1-AA6A-443303141C98}" dt="2018-05-22T22:13:47.389" v="812" actId="255"/>
          <ac:spMkLst>
            <pc:docMk/>
            <pc:sldMk cId="697386646" sldId="403"/>
            <ac:spMk id="120" creationId="{EAA0C49E-AB45-40BE-9FE8-E1380AD508ED}"/>
          </ac:spMkLst>
        </pc:spChg>
        <pc:spChg chg="add mod">
          <ac:chgData name="Cascione, Andrew" userId="86edb343-1951-40cc-8d96-e6f519940b40" providerId="ADAL" clId="{5480B11A-3F40-44C1-AA6A-443303141C98}" dt="2018-05-22T22:14:41.192" v="816" actId="1076"/>
          <ac:spMkLst>
            <pc:docMk/>
            <pc:sldMk cId="697386646" sldId="403"/>
            <ac:spMk id="172" creationId="{CBBA10C1-6467-40D1-942B-B8BE256A1178}"/>
          </ac:spMkLst>
        </pc:spChg>
        <pc:spChg chg="add mod">
          <ac:chgData name="Cascione, Andrew" userId="86edb343-1951-40cc-8d96-e6f519940b40" providerId="ADAL" clId="{5480B11A-3F40-44C1-AA6A-443303141C98}" dt="2018-05-22T22:14:41.192" v="816" actId="1076"/>
          <ac:spMkLst>
            <pc:docMk/>
            <pc:sldMk cId="697386646" sldId="403"/>
            <ac:spMk id="173" creationId="{7F483227-791B-4B0C-AF81-34905BA30F09}"/>
          </ac:spMkLst>
        </pc:spChg>
        <pc:spChg chg="add mod">
          <ac:chgData name="Cascione, Andrew" userId="86edb343-1951-40cc-8d96-e6f519940b40" providerId="ADAL" clId="{5480B11A-3F40-44C1-AA6A-443303141C98}" dt="2018-05-22T22:14:41.192" v="816" actId="1076"/>
          <ac:spMkLst>
            <pc:docMk/>
            <pc:sldMk cId="697386646" sldId="403"/>
            <ac:spMk id="174" creationId="{495AC27C-F3EB-40A8-AFDA-5D084D8B964C}"/>
          </ac:spMkLst>
        </pc:spChg>
        <pc:spChg chg="add mod">
          <ac:chgData name="Cascione, Andrew" userId="86edb343-1951-40cc-8d96-e6f519940b40" providerId="ADAL" clId="{5480B11A-3F40-44C1-AA6A-443303141C98}" dt="2018-05-22T22:15:06.287" v="818" actId="14100"/>
          <ac:spMkLst>
            <pc:docMk/>
            <pc:sldMk cId="697386646" sldId="403"/>
            <ac:spMk id="175" creationId="{0BAE0E09-6D01-4230-AFF1-C7C251438DF5}"/>
          </ac:spMkLst>
        </pc:spChg>
        <pc:spChg chg="add mod">
          <ac:chgData name="Cascione, Andrew" userId="86edb343-1951-40cc-8d96-e6f519940b40" providerId="ADAL" clId="{5480B11A-3F40-44C1-AA6A-443303141C98}" dt="2018-05-22T22:14:41.192" v="816" actId="1076"/>
          <ac:spMkLst>
            <pc:docMk/>
            <pc:sldMk cId="697386646" sldId="403"/>
            <ac:spMk id="176" creationId="{97A20B85-ADFE-484E-A51F-291CE28F0B30}"/>
          </ac:spMkLst>
        </pc:spChg>
        <pc:grpChg chg="del">
          <ac:chgData name="Cascione, Andrew" userId="86edb343-1951-40cc-8d96-e6f519940b40" providerId="ADAL" clId="{5480B11A-3F40-44C1-AA6A-443303141C98}" dt="2018-05-22T22:13:00.072" v="808" actId="478"/>
          <ac:grpSpMkLst>
            <pc:docMk/>
            <pc:sldMk cId="697386646" sldId="403"/>
            <ac:grpSpMk id="19" creationId="{E2D0D5ED-18EB-4037-8F74-4B397174CEEB}"/>
          </ac:grpSpMkLst>
        </pc:grpChg>
        <pc:grpChg chg="del">
          <ac:chgData name="Cascione, Andrew" userId="86edb343-1951-40cc-8d96-e6f519940b40" providerId="ADAL" clId="{5480B11A-3F40-44C1-AA6A-443303141C98}" dt="2018-05-22T22:13:00.072" v="808" actId="478"/>
          <ac:grpSpMkLst>
            <pc:docMk/>
            <pc:sldMk cId="697386646" sldId="403"/>
            <ac:grpSpMk id="57" creationId="{A24C59AA-38AD-4332-994E-6250F078BD93}"/>
          </ac:grpSpMkLst>
        </pc:grpChg>
        <pc:grpChg chg="del">
          <ac:chgData name="Cascione, Andrew" userId="86edb343-1951-40cc-8d96-e6f519940b40" providerId="ADAL" clId="{5480B11A-3F40-44C1-AA6A-443303141C98}" dt="2018-05-22T22:13:00.072" v="808" actId="478"/>
          <ac:grpSpMkLst>
            <pc:docMk/>
            <pc:sldMk cId="697386646" sldId="403"/>
            <ac:grpSpMk id="74" creationId="{CE9C7EB2-DA72-4805-97C2-7D2EE3F2BE2C}"/>
          </ac:grpSpMkLst>
        </pc:grpChg>
        <pc:grpChg chg="add mod">
          <ac:chgData name="Cascione, Andrew" userId="86edb343-1951-40cc-8d96-e6f519940b40" providerId="ADAL" clId="{5480B11A-3F40-44C1-AA6A-443303141C98}" dt="2018-05-22T22:14:29.956" v="815" actId="1076"/>
          <ac:grpSpMkLst>
            <pc:docMk/>
            <pc:sldMk cId="697386646" sldId="403"/>
            <ac:grpSpMk id="94" creationId="{3972D859-07FE-4034-AE4A-0746396D5093}"/>
          </ac:grpSpMkLst>
        </pc:grpChg>
        <pc:grpChg chg="add mod">
          <ac:chgData name="Cascione, Andrew" userId="86edb343-1951-40cc-8d96-e6f519940b40" providerId="ADAL" clId="{5480B11A-3F40-44C1-AA6A-443303141C98}" dt="2018-05-22T22:13:47.389" v="812" actId="255"/>
          <ac:grpSpMkLst>
            <pc:docMk/>
            <pc:sldMk cId="697386646" sldId="403"/>
            <ac:grpSpMk id="121" creationId="{830853B6-1ABB-4BE4-B9EF-0A92C4011A4D}"/>
          </ac:grpSpMkLst>
        </pc:grpChg>
        <pc:grpChg chg="add mod">
          <ac:chgData name="Cascione, Andrew" userId="86edb343-1951-40cc-8d96-e6f519940b40" providerId="ADAL" clId="{5480B11A-3F40-44C1-AA6A-443303141C98}" dt="2018-05-22T22:14:58.506" v="817" actId="1076"/>
          <ac:grpSpMkLst>
            <pc:docMk/>
            <pc:sldMk cId="697386646" sldId="403"/>
            <ac:grpSpMk id="138" creationId="{3CEDF3B3-C4E9-4AB7-93B6-F86F0E565228}"/>
          </ac:grpSpMkLst>
        </pc:grpChg>
        <pc:grpChg chg="add mod">
          <ac:chgData name="Cascione, Andrew" userId="86edb343-1951-40cc-8d96-e6f519940b40" providerId="ADAL" clId="{5480B11A-3F40-44C1-AA6A-443303141C98}" dt="2018-05-22T22:14:41.192" v="816" actId="1076"/>
          <ac:grpSpMkLst>
            <pc:docMk/>
            <pc:sldMk cId="697386646" sldId="403"/>
            <ac:grpSpMk id="155" creationId="{AC5DB49A-3CA5-4897-AC3D-67817AA38272}"/>
          </ac:grpSpMkLst>
        </pc:grpChg>
      </pc:sldChg>
    </pc:docChg>
  </pc:docChgLst>
  <pc:docChgLst>
    <pc:chgData name="Andy Cascione" userId="2453ae285e71fe0e" providerId="LiveId" clId="{394E71A6-9C8B-4B01-B9DE-3FC4A1304F7E}"/>
    <pc:docChg chg="custSel addSld delSld modSld sldOrd">
      <pc:chgData name="Andy Cascione" userId="2453ae285e71fe0e" providerId="LiveId" clId="{394E71A6-9C8B-4B01-B9DE-3FC4A1304F7E}" dt="2018-05-23T04:19:32.123" v="1357" actId="20577"/>
      <pc:docMkLst>
        <pc:docMk/>
      </pc:docMkLst>
      <pc:sldChg chg="modSp">
        <pc:chgData name="Andy Cascione" userId="2453ae285e71fe0e" providerId="LiveId" clId="{394E71A6-9C8B-4B01-B9DE-3FC4A1304F7E}" dt="2018-05-23T03:02:54.086" v="554" actId="20577"/>
        <pc:sldMkLst>
          <pc:docMk/>
          <pc:sldMk cId="3791787113" sldId="262"/>
        </pc:sldMkLst>
        <pc:spChg chg="mod">
          <ac:chgData name="Andy Cascione" userId="2453ae285e71fe0e" providerId="LiveId" clId="{394E71A6-9C8B-4B01-B9DE-3FC4A1304F7E}" dt="2018-05-23T03:02:54.086" v="554" actId="20577"/>
          <ac:spMkLst>
            <pc:docMk/>
            <pc:sldMk cId="3791787113" sldId="262"/>
            <ac:spMk id="7" creationId="{00000000-0000-0000-0000-000000000000}"/>
          </ac:spMkLst>
        </pc:spChg>
      </pc:sldChg>
      <pc:sldChg chg="del ord modNotesTx">
        <pc:chgData name="Andy Cascione" userId="2453ae285e71fe0e" providerId="LiveId" clId="{394E71A6-9C8B-4B01-B9DE-3FC4A1304F7E}" dt="2018-05-23T04:15:55.940" v="1352" actId="2696"/>
        <pc:sldMkLst>
          <pc:docMk/>
          <pc:sldMk cId="2784108924" sldId="268"/>
        </pc:sldMkLst>
      </pc:sldChg>
      <pc:sldChg chg="modSp ord">
        <pc:chgData name="Andy Cascione" userId="2453ae285e71fe0e" providerId="LiveId" clId="{394E71A6-9C8B-4B01-B9DE-3FC4A1304F7E}" dt="2018-05-23T04:16:46.406" v="1353" actId="14100"/>
        <pc:sldMkLst>
          <pc:docMk/>
          <pc:sldMk cId="711744531" sldId="270"/>
        </pc:sldMkLst>
        <pc:spChg chg="mod">
          <ac:chgData name="Andy Cascione" userId="2453ae285e71fe0e" providerId="LiveId" clId="{394E71A6-9C8B-4B01-B9DE-3FC4A1304F7E}" dt="2018-05-23T04:16:46.406" v="1353" actId="14100"/>
          <ac:spMkLst>
            <pc:docMk/>
            <pc:sldMk cId="711744531" sldId="270"/>
            <ac:spMk id="29" creationId="{B6219955-FD09-4F37-B3E3-47468FA5DADD}"/>
          </ac:spMkLst>
        </pc:spChg>
      </pc:sldChg>
      <pc:sldChg chg="del">
        <pc:chgData name="Andy Cascione" userId="2453ae285e71fe0e" providerId="LiveId" clId="{394E71A6-9C8B-4B01-B9DE-3FC4A1304F7E}" dt="2018-05-23T02:52:21.361" v="10" actId="2696"/>
        <pc:sldMkLst>
          <pc:docMk/>
          <pc:sldMk cId="614350921" sldId="272"/>
        </pc:sldMkLst>
      </pc:sldChg>
      <pc:sldChg chg="modNotesTx">
        <pc:chgData name="Andy Cascione" userId="2453ae285e71fe0e" providerId="LiveId" clId="{394E71A6-9C8B-4B01-B9DE-3FC4A1304F7E}" dt="2018-05-23T02:51:57.571" v="4" actId="20577"/>
        <pc:sldMkLst>
          <pc:docMk/>
          <pc:sldMk cId="944225807" sldId="273"/>
        </pc:sldMkLst>
      </pc:sldChg>
      <pc:sldChg chg="modNotesTx">
        <pc:chgData name="Andy Cascione" userId="2453ae285e71fe0e" providerId="LiveId" clId="{394E71A6-9C8B-4B01-B9DE-3FC4A1304F7E}" dt="2018-05-23T02:52:19.144" v="9" actId="20577"/>
        <pc:sldMkLst>
          <pc:docMk/>
          <pc:sldMk cId="1039590635" sldId="282"/>
        </pc:sldMkLst>
      </pc:sldChg>
      <pc:sldChg chg="modNotesTx">
        <pc:chgData name="Andy Cascione" userId="2453ae285e71fe0e" providerId="LiveId" clId="{394E71A6-9C8B-4B01-B9DE-3FC4A1304F7E}" dt="2018-05-23T02:51:09.961" v="2" actId="6549"/>
        <pc:sldMkLst>
          <pc:docMk/>
          <pc:sldMk cId="1127237153" sldId="283"/>
        </pc:sldMkLst>
      </pc:sldChg>
      <pc:sldChg chg="modNotesTx">
        <pc:chgData name="Andy Cascione" userId="2453ae285e71fe0e" providerId="LiveId" clId="{394E71A6-9C8B-4B01-B9DE-3FC4A1304F7E}" dt="2018-05-23T02:52:10.505" v="8" actId="20577"/>
        <pc:sldMkLst>
          <pc:docMk/>
          <pc:sldMk cId="456042362" sldId="287"/>
        </pc:sldMkLst>
      </pc:sldChg>
      <pc:sldChg chg="modNotesTx">
        <pc:chgData name="Andy Cascione" userId="2453ae285e71fe0e" providerId="LiveId" clId="{394E71A6-9C8B-4B01-B9DE-3FC4A1304F7E}" dt="2018-05-23T02:51:05.373" v="0" actId="20577"/>
        <pc:sldMkLst>
          <pc:docMk/>
          <pc:sldMk cId="858396503" sldId="288"/>
        </pc:sldMkLst>
      </pc:sldChg>
      <pc:sldChg chg="modNotesTx">
        <pc:chgData name="Andy Cascione" userId="2453ae285e71fe0e" providerId="LiveId" clId="{394E71A6-9C8B-4B01-B9DE-3FC4A1304F7E}" dt="2018-05-23T02:52:06.852" v="7" actId="20577"/>
        <pc:sldMkLst>
          <pc:docMk/>
          <pc:sldMk cId="3694842495" sldId="290"/>
        </pc:sldMkLst>
      </pc:sldChg>
      <pc:sldChg chg="modSp modNotesTx">
        <pc:chgData name="Andy Cascione" userId="2453ae285e71fe0e" providerId="LiveId" clId="{394E71A6-9C8B-4B01-B9DE-3FC4A1304F7E}" dt="2018-05-23T03:03:26.934" v="568" actId="20577"/>
        <pc:sldMkLst>
          <pc:docMk/>
          <pc:sldMk cId="563741832" sldId="291"/>
        </pc:sldMkLst>
        <pc:spChg chg="mod">
          <ac:chgData name="Andy Cascione" userId="2453ae285e71fe0e" providerId="LiveId" clId="{394E71A6-9C8B-4B01-B9DE-3FC4A1304F7E}" dt="2018-05-23T03:03:26.934" v="568" actId="20577"/>
          <ac:spMkLst>
            <pc:docMk/>
            <pc:sldMk cId="563741832" sldId="291"/>
            <ac:spMk id="2" creationId="{00000000-0000-0000-0000-000000000000}"/>
          </ac:spMkLst>
        </pc:spChg>
        <pc:spChg chg="mod">
          <ac:chgData name="Andy Cascione" userId="2453ae285e71fe0e" providerId="LiveId" clId="{394E71A6-9C8B-4B01-B9DE-3FC4A1304F7E}" dt="2018-05-23T02:57:23.215" v="516" actId="1076"/>
          <ac:spMkLst>
            <pc:docMk/>
            <pc:sldMk cId="563741832" sldId="291"/>
            <ac:spMk id="29" creationId="{066E578D-41DC-4B7F-B59C-5445FAEF0346}"/>
          </ac:spMkLst>
        </pc:spChg>
        <pc:graphicFrameChg chg="mod">
          <ac:chgData name="Andy Cascione" userId="2453ae285e71fe0e" providerId="LiveId" clId="{394E71A6-9C8B-4B01-B9DE-3FC4A1304F7E}" dt="2018-05-23T02:57:56.940" v="517" actId="1036"/>
          <ac:graphicFrameMkLst>
            <pc:docMk/>
            <pc:sldMk cId="563741832" sldId="291"/>
            <ac:graphicFrameMk id="28" creationId="{EED83DE4-F2E3-43A0-801B-4279AA10FAC4}"/>
          </ac:graphicFrameMkLst>
        </pc:graphicFrameChg>
      </pc:sldChg>
      <pc:sldChg chg="modNotesTx">
        <pc:chgData name="Andy Cascione" userId="2453ae285e71fe0e" providerId="LiveId" clId="{394E71A6-9C8B-4B01-B9DE-3FC4A1304F7E}" dt="2018-05-23T02:52:02.298" v="5" actId="20577"/>
        <pc:sldMkLst>
          <pc:docMk/>
          <pc:sldMk cId="4166092680" sldId="402"/>
        </pc:sldMkLst>
      </pc:sldChg>
      <pc:sldChg chg="modNotesTx">
        <pc:chgData name="Andy Cascione" userId="2453ae285e71fe0e" providerId="LiveId" clId="{394E71A6-9C8B-4B01-B9DE-3FC4A1304F7E}" dt="2018-05-23T02:52:04.625" v="6" actId="20577"/>
        <pc:sldMkLst>
          <pc:docMk/>
          <pc:sldMk cId="697386646" sldId="403"/>
        </pc:sldMkLst>
      </pc:sldChg>
      <pc:sldChg chg="delSp modSp add modAnim">
        <pc:chgData name="Andy Cascione" userId="2453ae285e71fe0e" providerId="LiveId" clId="{394E71A6-9C8B-4B01-B9DE-3FC4A1304F7E}" dt="2018-05-23T04:19:32.123" v="1357" actId="20577"/>
        <pc:sldMkLst>
          <pc:docMk/>
          <pc:sldMk cId="148785496" sldId="404"/>
        </pc:sldMkLst>
        <pc:spChg chg="mod">
          <ac:chgData name="Andy Cascione" userId="2453ae285e71fe0e" providerId="LiveId" clId="{394E71A6-9C8B-4B01-B9DE-3FC4A1304F7E}" dt="2018-05-23T03:19:43.407" v="613" actId="20577"/>
          <ac:spMkLst>
            <pc:docMk/>
            <pc:sldMk cId="148785496" sldId="404"/>
            <ac:spMk id="2" creationId="{00000000-0000-0000-0000-000000000000}"/>
          </ac:spMkLst>
        </pc:spChg>
        <pc:spChg chg="mod">
          <ac:chgData name="Andy Cascione" userId="2453ae285e71fe0e" providerId="LiveId" clId="{394E71A6-9C8B-4B01-B9DE-3FC4A1304F7E}" dt="2018-05-23T04:19:32.123" v="1357" actId="20577"/>
          <ac:spMkLst>
            <pc:docMk/>
            <pc:sldMk cId="148785496" sldId="404"/>
            <ac:spMk id="5" creationId="{53279B05-FDFB-4547-8A4B-88E31F797399}"/>
          </ac:spMkLst>
        </pc:spChg>
        <pc:grpChg chg="del">
          <ac:chgData name="Andy Cascione" userId="2453ae285e71fe0e" providerId="LiveId" clId="{394E71A6-9C8B-4B01-B9DE-3FC4A1304F7E}" dt="2018-05-23T03:19:03.898" v="571" actId="478"/>
          <ac:grpSpMkLst>
            <pc:docMk/>
            <pc:sldMk cId="148785496" sldId="404"/>
            <ac:grpSpMk id="41" creationId="{7E0AB602-AB3B-40B1-BD42-BFC80E7751F6}"/>
          </ac:grpSpMkLst>
        </pc:grpChg>
      </pc:sldChg>
    </pc:docChg>
  </pc:docChgLst>
  <pc:docChgLst>
    <pc:chgData name="Cascione, Andrew" userId="86edb343-1951-40cc-8d96-e6f519940b40" providerId="ADAL" clId="{83C051C9-DE92-47D2-986D-CAD4681652B9}"/>
    <pc:docChg chg="undo custSel modSld sldOrd">
      <pc:chgData name="Cascione, Andrew" userId="86edb343-1951-40cc-8d96-e6f519940b40" providerId="ADAL" clId="{83C051C9-DE92-47D2-986D-CAD4681652B9}" dt="2018-05-23T17:48:15.761" v="125" actId="20577"/>
      <pc:docMkLst>
        <pc:docMk/>
      </pc:docMkLst>
      <pc:sldChg chg="modSp">
        <pc:chgData name="Cascione, Andrew" userId="86edb343-1951-40cc-8d96-e6f519940b40" providerId="ADAL" clId="{83C051C9-DE92-47D2-986D-CAD4681652B9}" dt="2018-05-23T17:48:15.761" v="125" actId="20577"/>
        <pc:sldMkLst>
          <pc:docMk/>
          <pc:sldMk cId="3791787113" sldId="262"/>
        </pc:sldMkLst>
        <pc:spChg chg="mod">
          <ac:chgData name="Cascione, Andrew" userId="86edb343-1951-40cc-8d96-e6f519940b40" providerId="ADAL" clId="{83C051C9-DE92-47D2-986D-CAD4681652B9}" dt="2018-05-23T17:48:15.761" v="125" actId="20577"/>
          <ac:spMkLst>
            <pc:docMk/>
            <pc:sldMk cId="3791787113" sldId="262"/>
            <ac:spMk id="7" creationId="{00000000-0000-0000-0000-000000000000}"/>
          </ac:spMkLst>
        </pc:spChg>
      </pc:sldChg>
      <pc:sldChg chg="ord modNotesTx">
        <pc:chgData name="Cascione, Andrew" userId="86edb343-1951-40cc-8d96-e6f519940b40" providerId="ADAL" clId="{83C051C9-DE92-47D2-986D-CAD4681652B9}" dt="2018-05-23T15:19:56.124" v="93"/>
        <pc:sldMkLst>
          <pc:docMk/>
          <pc:sldMk cId="711744531" sldId="270"/>
        </pc:sldMkLst>
      </pc:sldChg>
      <pc:sldChg chg="modSp">
        <pc:chgData name="Cascione, Andrew" userId="86edb343-1951-40cc-8d96-e6f519940b40" providerId="ADAL" clId="{83C051C9-DE92-47D2-986D-CAD4681652B9}" dt="2018-05-23T15:19:53.483" v="87" actId="20577"/>
        <pc:sldMkLst>
          <pc:docMk/>
          <pc:sldMk cId="944225807" sldId="273"/>
        </pc:sldMkLst>
        <pc:spChg chg="mod">
          <ac:chgData name="Cascione, Andrew" userId="86edb343-1951-40cc-8d96-e6f519940b40" providerId="ADAL" clId="{83C051C9-DE92-47D2-986D-CAD4681652B9}" dt="2018-05-23T15:19:53.483" v="87" actId="20577"/>
          <ac:spMkLst>
            <pc:docMk/>
            <pc:sldMk cId="944225807" sldId="273"/>
            <ac:spMk id="5" creationId="{53279B05-FDFB-4547-8A4B-88E31F797399}"/>
          </ac:spMkLst>
        </pc:spChg>
      </pc:sldChg>
      <pc:sldChg chg="ord">
        <pc:chgData name="Cascione, Andrew" userId="86edb343-1951-40cc-8d96-e6f519940b40" providerId="ADAL" clId="{83C051C9-DE92-47D2-986D-CAD4681652B9}" dt="2018-05-23T15:19:55.077" v="91"/>
        <pc:sldMkLst>
          <pc:docMk/>
          <pc:sldMk cId="2124913690" sldId="276"/>
        </pc:sldMkLst>
      </pc:sldChg>
      <pc:sldChg chg="modSp">
        <pc:chgData name="Cascione, Andrew" userId="86edb343-1951-40cc-8d96-e6f519940b40" providerId="ADAL" clId="{83C051C9-DE92-47D2-986D-CAD4681652B9}" dt="2018-05-23T15:38:30.049" v="101" actId="1076"/>
        <pc:sldMkLst>
          <pc:docMk/>
          <pc:sldMk cId="1127237153" sldId="283"/>
        </pc:sldMkLst>
        <pc:graphicFrameChg chg="mod">
          <ac:chgData name="Cascione, Andrew" userId="86edb343-1951-40cc-8d96-e6f519940b40" providerId="ADAL" clId="{83C051C9-DE92-47D2-986D-CAD4681652B9}" dt="2018-05-23T15:38:30.049" v="101" actId="1076"/>
          <ac:graphicFrameMkLst>
            <pc:docMk/>
            <pc:sldMk cId="1127237153" sldId="283"/>
            <ac:graphicFrameMk id="16" creationId="{9F732339-D54F-43F1-8409-2869B0484374}"/>
          </ac:graphicFrameMkLst>
        </pc:graphicFrameChg>
      </pc:sldChg>
      <pc:sldChg chg="addSp delSp modSp">
        <pc:chgData name="Cascione, Andrew" userId="86edb343-1951-40cc-8d96-e6f519940b40" providerId="ADAL" clId="{83C051C9-DE92-47D2-986D-CAD4681652B9}" dt="2018-05-23T15:20:07.328" v="99" actId="1076"/>
        <pc:sldMkLst>
          <pc:docMk/>
          <pc:sldMk cId="3694842495" sldId="290"/>
        </pc:sldMkLst>
        <pc:spChg chg="mod">
          <ac:chgData name="Cascione, Andrew" userId="86edb343-1951-40cc-8d96-e6f519940b40" providerId="ADAL" clId="{83C051C9-DE92-47D2-986D-CAD4681652B9}" dt="2018-05-23T15:19:55.624" v="92" actId="20577"/>
          <ac:spMkLst>
            <pc:docMk/>
            <pc:sldMk cId="3694842495" sldId="290"/>
            <ac:spMk id="2" creationId="{00000000-0000-0000-0000-000000000000}"/>
          </ac:spMkLst>
        </pc:spChg>
        <pc:spChg chg="mod">
          <ac:chgData name="Cascione, Andrew" userId="86edb343-1951-40cc-8d96-e6f519940b40" providerId="ADAL" clId="{83C051C9-DE92-47D2-986D-CAD4681652B9}" dt="2018-05-23T15:20:04.828" v="98" actId="1076"/>
          <ac:spMkLst>
            <pc:docMk/>
            <pc:sldMk cId="3694842495" sldId="290"/>
            <ac:spMk id="7" creationId="{4A6A65C0-240C-49EF-B3A0-E30BC117EFB1}"/>
          </ac:spMkLst>
        </pc:spChg>
        <pc:graphicFrameChg chg="mod">
          <ac:chgData name="Cascione, Andrew" userId="86edb343-1951-40cc-8d96-e6f519940b40" providerId="ADAL" clId="{83C051C9-DE92-47D2-986D-CAD4681652B9}" dt="2018-05-23T15:20:07.328" v="99" actId="1076"/>
          <ac:graphicFrameMkLst>
            <pc:docMk/>
            <pc:sldMk cId="3694842495" sldId="290"/>
            <ac:graphicFrameMk id="3" creationId="{0D080A2F-8BB1-44AE-9C1D-2C125BF81720}"/>
          </ac:graphicFrameMkLst>
        </pc:graphicFrameChg>
        <pc:graphicFrameChg chg="add del mod">
          <ac:chgData name="Cascione, Andrew" userId="86edb343-1951-40cc-8d96-e6f519940b40" providerId="ADAL" clId="{83C051C9-DE92-47D2-986D-CAD4681652B9}" dt="2018-05-23T15:10:30.435" v="7"/>
          <ac:graphicFrameMkLst>
            <pc:docMk/>
            <pc:sldMk cId="3694842495" sldId="290"/>
            <ac:graphicFrameMk id="8" creationId="{90993CC2-9C67-4E97-9AB7-712C340222D2}"/>
          </ac:graphicFrameMkLst>
        </pc:graphicFrameChg>
        <pc:graphicFrameChg chg="add del">
          <ac:chgData name="Cascione, Andrew" userId="86edb343-1951-40cc-8d96-e6f519940b40" providerId="ADAL" clId="{83C051C9-DE92-47D2-986D-CAD4681652B9}" dt="2018-05-23T15:10:40.968" v="9"/>
          <ac:graphicFrameMkLst>
            <pc:docMk/>
            <pc:sldMk cId="3694842495" sldId="290"/>
            <ac:graphicFrameMk id="9" creationId="{854C2CDB-FFB9-4F3C-8A65-0DAC4CBA20C7}"/>
          </ac:graphicFrameMkLst>
        </pc:graphicFrameChg>
        <pc:graphicFrameChg chg="add del mod">
          <ac:chgData name="Cascione, Andrew" userId="86edb343-1951-40cc-8d96-e6f519940b40" providerId="ADAL" clId="{83C051C9-DE92-47D2-986D-CAD4681652B9}" dt="2018-05-23T15:20:01.547" v="97" actId="478"/>
          <ac:graphicFrameMkLst>
            <pc:docMk/>
            <pc:sldMk cId="3694842495" sldId="290"/>
            <ac:graphicFrameMk id="10" creationId="{F8A747B5-2F3C-461A-8793-E5E4D04C0871}"/>
          </ac:graphicFrameMkLst>
        </pc:graphicFrameChg>
        <pc:picChg chg="add del mod">
          <ac:chgData name="Cascione, Andrew" userId="86edb343-1951-40cc-8d96-e6f519940b40" providerId="ADAL" clId="{83C051C9-DE92-47D2-986D-CAD4681652B9}" dt="2018-05-23T15:11:13.846" v="21"/>
          <ac:picMkLst>
            <pc:docMk/>
            <pc:sldMk cId="3694842495" sldId="290"/>
            <ac:picMk id="5" creationId="{78F3C0ED-11A5-4775-BF4A-F893B457DE3E}"/>
          </ac:picMkLst>
        </pc:picChg>
        <pc:cxnChg chg="add del mod">
          <ac:chgData name="Cascione, Andrew" userId="86edb343-1951-40cc-8d96-e6f519940b40" providerId="ADAL" clId="{83C051C9-DE92-47D2-986D-CAD4681652B9}" dt="2018-05-23T15:13:03.404" v="50" actId="478"/>
          <ac:cxnSpMkLst>
            <pc:docMk/>
            <pc:sldMk cId="3694842495" sldId="290"/>
            <ac:cxnSpMk id="11" creationId="{378D143C-77A5-412B-AE53-D602AD60421C}"/>
          </ac:cxnSpMkLst>
        </pc:cxnChg>
      </pc:sldChg>
      <pc:sldChg chg="ord">
        <pc:chgData name="Cascione, Andrew" userId="86edb343-1951-40cc-8d96-e6f519940b40" providerId="ADAL" clId="{83C051C9-DE92-47D2-986D-CAD4681652B9}" dt="2018-05-23T15:19:53.639" v="88"/>
        <pc:sldMkLst>
          <pc:docMk/>
          <pc:sldMk cId="4166092680" sldId="402"/>
        </pc:sldMkLst>
      </pc:sldChg>
      <pc:sldChg chg="ord">
        <pc:chgData name="Cascione, Andrew" userId="86edb343-1951-40cc-8d96-e6f519940b40" providerId="ADAL" clId="{83C051C9-DE92-47D2-986D-CAD4681652B9}" dt="2018-05-23T15:19:53.639" v="88"/>
        <pc:sldMkLst>
          <pc:docMk/>
          <pc:sldMk cId="697386646" sldId="403"/>
        </pc:sldMkLst>
      </pc:sldChg>
      <pc:sldChg chg="modNotesTx">
        <pc:chgData name="Cascione, Andrew" userId="86edb343-1951-40cc-8d96-e6f519940b40" providerId="ADAL" clId="{83C051C9-DE92-47D2-986D-CAD4681652B9}" dt="2018-05-23T14:57:34.781" v="3" actId="20577"/>
        <pc:sldMkLst>
          <pc:docMk/>
          <pc:sldMk cId="148785496" sldId="404"/>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Book3"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https://kochind-my.sharepoint.com/personal/andrew_cascione_fhr_com/Documents/Desktop/Andy's%20Documents/CBE/G-R%20and%20Long%20Term%20Aging%20Experiments/Glover-Rowe/G-R%20Plots%20for%20May%202015%20Experimen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83263018173644"/>
          <c:y val="4.5480278506853315E-2"/>
          <c:w val="0.82730139133360203"/>
          <c:h val="0.74775280694079904"/>
        </c:manualLayout>
      </c:layout>
      <c:scatterChart>
        <c:scatterStyle val="lineMarker"/>
        <c:varyColors val="0"/>
        <c:ser>
          <c:idx val="0"/>
          <c:order val="0"/>
          <c:spPr>
            <a:ln w="19050" cap="rnd">
              <a:solidFill>
                <a:srgbClr val="C00000"/>
              </a:solidFill>
              <a:prstDash val="dash"/>
              <a:round/>
            </a:ln>
            <a:effectLst/>
          </c:spPr>
          <c:marker>
            <c:symbol val="none"/>
          </c:marker>
          <c:xVal>
            <c:numRef>
              <c:f>Sheet1!$L$4:$L$54</c:f>
              <c:numCache>
                <c:formatCode>General</c:formatCode>
                <c:ptCount val="51"/>
                <c:pt idx="12">
                  <c:v>0.01</c:v>
                </c:pt>
                <c:pt idx="13">
                  <c:v>0.02</c:v>
                </c:pt>
                <c:pt idx="14">
                  <c:v>0.03</c:v>
                </c:pt>
                <c:pt idx="15">
                  <c:v>0.04</c:v>
                </c:pt>
                <c:pt idx="16">
                  <c:v>0.05</c:v>
                </c:pt>
                <c:pt idx="17">
                  <c:v>0.06</c:v>
                </c:pt>
                <c:pt idx="18">
                  <c:v>7.0000000000000007E-2</c:v>
                </c:pt>
                <c:pt idx="19">
                  <c:v>0.08</c:v>
                </c:pt>
                <c:pt idx="20">
                  <c:v>0.09</c:v>
                </c:pt>
                <c:pt idx="21">
                  <c:v>0.1</c:v>
                </c:pt>
                <c:pt idx="22">
                  <c:v>0.2</c:v>
                </c:pt>
                <c:pt idx="23">
                  <c:v>0.3</c:v>
                </c:pt>
                <c:pt idx="24">
                  <c:v>0.4</c:v>
                </c:pt>
                <c:pt idx="25">
                  <c:v>0.5</c:v>
                </c:pt>
                <c:pt idx="26">
                  <c:v>0.6</c:v>
                </c:pt>
                <c:pt idx="27">
                  <c:v>0.7</c:v>
                </c:pt>
                <c:pt idx="28">
                  <c:v>0.8</c:v>
                </c:pt>
                <c:pt idx="29">
                  <c:v>0.9</c:v>
                </c:pt>
                <c:pt idx="30">
                  <c:v>1</c:v>
                </c:pt>
                <c:pt idx="31">
                  <c:v>1.2</c:v>
                </c:pt>
                <c:pt idx="32">
                  <c:v>1.4</c:v>
                </c:pt>
                <c:pt idx="33">
                  <c:v>1.6</c:v>
                </c:pt>
                <c:pt idx="34">
                  <c:v>1.8</c:v>
                </c:pt>
                <c:pt idx="35">
                  <c:v>2</c:v>
                </c:pt>
                <c:pt idx="36">
                  <c:v>2.2000000000000002</c:v>
                </c:pt>
                <c:pt idx="37">
                  <c:v>2.4</c:v>
                </c:pt>
                <c:pt idx="38">
                  <c:v>2.6</c:v>
                </c:pt>
                <c:pt idx="39">
                  <c:v>2.8</c:v>
                </c:pt>
                <c:pt idx="40">
                  <c:v>3</c:v>
                </c:pt>
                <c:pt idx="41">
                  <c:v>3.2</c:v>
                </c:pt>
                <c:pt idx="42">
                  <c:v>3.4</c:v>
                </c:pt>
                <c:pt idx="43">
                  <c:v>3.6</c:v>
                </c:pt>
                <c:pt idx="44">
                  <c:v>3.8</c:v>
                </c:pt>
                <c:pt idx="45">
                  <c:v>4</c:v>
                </c:pt>
                <c:pt idx="46">
                  <c:v>4.2</c:v>
                </c:pt>
                <c:pt idx="47">
                  <c:v>4.4000000000000004</c:v>
                </c:pt>
                <c:pt idx="48">
                  <c:v>4.5999999999999996</c:v>
                </c:pt>
                <c:pt idx="49">
                  <c:v>4.8</c:v>
                </c:pt>
                <c:pt idx="50">
                  <c:v>5</c:v>
                </c:pt>
              </c:numCache>
            </c:numRef>
          </c:xVal>
          <c:yVal>
            <c:numRef>
              <c:f>Sheet1!$M$4:$M$54</c:f>
              <c:numCache>
                <c:formatCode>General</c:formatCode>
                <c:ptCount val="51"/>
                <c:pt idx="12">
                  <c:v>98.745822881285676</c:v>
                </c:pt>
                <c:pt idx="13">
                  <c:v>82.273038215454918</c:v>
                </c:pt>
                <c:pt idx="14">
                  <c:v>73.942257706258772</c:v>
                </c:pt>
                <c:pt idx="15">
                  <c:v>68.548244570703119</c:v>
                </c:pt>
                <c:pt idx="16">
                  <c:v>64.6368124470699</c:v>
                </c:pt>
                <c:pt idx="17">
                  <c:v>61.607205413819898</c:v>
                </c:pt>
                <c:pt idx="18">
                  <c:v>59.156765388908099</c:v>
                </c:pt>
                <c:pt idx="19">
                  <c:v>57.113021904206931</c:v>
                </c:pt>
                <c:pt idx="20">
                  <c:v>55.369000076812156</c:v>
                </c:pt>
                <c:pt idx="21">
                  <c:v>53.85409514462426</c:v>
                </c:pt>
                <c:pt idx="22">
                  <c:v>44.870151451562108</c:v>
                </c:pt>
                <c:pt idx="23">
                  <c:v>40.326702087525703</c:v>
                </c:pt>
                <c:pt idx="24">
                  <c:v>37.384909836092433</c:v>
                </c:pt>
                <c:pt idx="25">
                  <c:v>35.251689092252704</c:v>
                </c:pt>
                <c:pt idx="26">
                  <c:v>33.599398993707275</c:v>
                </c:pt>
                <c:pt idx="27">
                  <c:v>32.262975574496444</c:v>
                </c:pt>
                <c:pt idx="28">
                  <c:v>31.14835671908801</c:v>
                </c:pt>
                <c:pt idx="29">
                  <c:v>30.197200359393317</c:v>
                </c:pt>
                <c:pt idx="30">
                  <c:v>29.370999999999999</c:v>
                </c:pt>
                <c:pt idx="31">
                  <c:v>27.994345044335958</c:v>
                </c:pt>
                <c:pt idx="32">
                  <c:v>26.880863867790918</c:v>
                </c:pt>
                <c:pt idx="33">
                  <c:v>25.952185803130583</c:v>
                </c:pt>
                <c:pt idx="34">
                  <c:v>25.159701409900972</c:v>
                </c:pt>
                <c:pt idx="35">
                  <c:v>24.471327848786299</c:v>
                </c:pt>
                <c:pt idx="36">
                  <c:v>23.86485727669589</c:v>
                </c:pt>
                <c:pt idx="37">
                  <c:v>23.324326563344499</c:v>
                </c:pt>
                <c:pt idx="38">
                  <c:v>22.837904405456268</c:v>
                </c:pt>
                <c:pt idx="39">
                  <c:v>22.396596389884763</c:v>
                </c:pt>
                <c:pt idx="40">
                  <c:v>21.993416913457292</c:v>
                </c:pt>
                <c:pt idx="41">
                  <c:v>21.622840461033871</c:v>
                </c:pt>
                <c:pt idx="42">
                  <c:v>21.280426824901387</c:v>
                </c:pt>
                <c:pt idx="43">
                  <c:v>20.962558366390578</c:v>
                </c:pt>
                <c:pt idx="44">
                  <c:v>20.666251595961739</c:v>
                </c:pt>
                <c:pt idx="45">
                  <c:v>20.389019328003268</c:v>
                </c:pt>
                <c:pt idx="46">
                  <c:v>20.128768037799723</c:v>
                </c:pt>
                <c:pt idx="47">
                  <c:v>19.883720216625871</c:v>
                </c:pt>
                <c:pt idx="48">
                  <c:v>19.652354799681742</c:v>
                </c:pt>
                <c:pt idx="49">
                  <c:v>19.433360872416952</c:v>
                </c:pt>
                <c:pt idx="50">
                  <c:v>19.225601275967332</c:v>
                </c:pt>
              </c:numCache>
            </c:numRef>
          </c:yVal>
          <c:smooth val="0"/>
          <c:extLst>
            <c:ext xmlns:c16="http://schemas.microsoft.com/office/drawing/2014/chart" uri="{C3380CC4-5D6E-409C-BE32-E72D297353CC}">
              <c16:uniqueId val="{00000000-8FFE-4DA9-BAF9-253B1DEA3F86}"/>
            </c:ext>
          </c:extLst>
        </c:ser>
        <c:dLbls>
          <c:showLegendKey val="0"/>
          <c:showVal val="0"/>
          <c:showCatName val="0"/>
          <c:showSerName val="0"/>
          <c:showPercent val="0"/>
          <c:showBubbleSize val="0"/>
        </c:dLbls>
        <c:axId val="494782752"/>
        <c:axId val="494783080"/>
      </c:scatterChart>
      <c:valAx>
        <c:axId val="494782752"/>
        <c:scaling>
          <c:orientation val="minMax"/>
          <c:max val="4.5"/>
          <c:min val="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2400" b="0" i="0" u="none" strike="noStrike" kern="1200" baseline="0">
                    <a:solidFill>
                      <a:schemeClr val="tx1"/>
                    </a:solidFill>
                    <a:latin typeface="+mn-lt"/>
                    <a:ea typeface="+mn-ea"/>
                    <a:cs typeface="+mn-cs"/>
                  </a:defRPr>
                </a:pPr>
                <a:r>
                  <a:rPr lang="en-US" dirty="0"/>
                  <a:t>Jnr 3.2</a:t>
                </a:r>
                <a:r>
                  <a:rPr lang="en-US" baseline="30000" dirty="0"/>
                  <a:t>-1 </a:t>
                </a:r>
                <a:r>
                  <a:rPr lang="en-US" baseline="0" dirty="0"/>
                  <a:t>kPa</a:t>
                </a:r>
              </a:p>
            </c:rich>
          </c:tx>
          <c:overlay val="0"/>
          <c:spPr>
            <a:noFill/>
            <a:ln>
              <a:noFill/>
            </a:ln>
            <a:effectLst/>
          </c:spPr>
          <c:txPr>
            <a:bodyPr rot="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crossAx val="494783080"/>
        <c:crosses val="autoZero"/>
        <c:crossBetween val="midCat"/>
        <c:majorUnit val="0.5"/>
      </c:valAx>
      <c:valAx>
        <c:axId val="494783080"/>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400" b="0" i="0" u="none" strike="noStrike" kern="1200" baseline="0">
                    <a:solidFill>
                      <a:schemeClr val="tx1"/>
                    </a:solidFill>
                    <a:latin typeface="+mn-lt"/>
                    <a:ea typeface="+mn-ea"/>
                    <a:cs typeface="+mn-cs"/>
                  </a:defRPr>
                </a:pPr>
                <a:r>
                  <a:rPr lang="en-US"/>
                  <a:t>% Recovery</a:t>
                </a:r>
              </a:p>
            </c:rich>
          </c:tx>
          <c:overlay val="0"/>
          <c:spPr>
            <a:noFill/>
            <a:ln>
              <a:noFill/>
            </a:ln>
            <a:effectLst/>
          </c:spPr>
          <c:txPr>
            <a:bodyPr rot="-540000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crossAx val="494782752"/>
        <c:crosses val="autoZero"/>
        <c:crossBetween val="midCat"/>
      </c:valAx>
      <c:spPr>
        <a:noFill/>
        <a:ln>
          <a:noFill/>
        </a:ln>
        <a:effectLst/>
      </c:spPr>
    </c:plotArea>
    <c:plotVisOnly val="1"/>
    <c:dispBlanksAs val="gap"/>
    <c:showDLblsOverMax val="0"/>
  </c:chart>
  <c:spPr>
    <a:noFill/>
    <a:ln>
      <a:noFill/>
    </a:ln>
    <a:effectLst/>
  </c:spPr>
  <c:txPr>
    <a:bodyPr/>
    <a:lstStyle/>
    <a:p>
      <a:pPr>
        <a:defRPr sz="2400">
          <a:solidFill>
            <a:schemeClr val="tx1"/>
          </a:solidFill>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2692751791655552"/>
          <c:y val="3.5633205014312504E-2"/>
          <c:w val="0.73365171276184904"/>
          <c:h val="0.77919626721721158"/>
        </c:manualLayout>
      </c:layout>
      <c:scatterChart>
        <c:scatterStyle val="smoothMarker"/>
        <c:varyColors val="0"/>
        <c:ser>
          <c:idx val="0"/>
          <c:order val="0"/>
          <c:marker>
            <c:symbol val="none"/>
          </c:marker>
          <c:xVal>
            <c:numRef>
              <c:f>'First G-R Experiment'!$C$2:$C$72</c:f>
              <c:numCache>
                <c:formatCode>General</c:formatCode>
                <c:ptCount val="71"/>
                <c:pt idx="0">
                  <c:v>10</c:v>
                </c:pt>
                <c:pt idx="1">
                  <c:v>11</c:v>
                </c:pt>
                <c:pt idx="2">
                  <c:v>12</c:v>
                </c:pt>
                <c:pt idx="3">
                  <c:v>13</c:v>
                </c:pt>
                <c:pt idx="4">
                  <c:v>14</c:v>
                </c:pt>
                <c:pt idx="5">
                  <c:v>15</c:v>
                </c:pt>
                <c:pt idx="6">
                  <c:v>16</c:v>
                </c:pt>
                <c:pt idx="7">
                  <c:v>17</c:v>
                </c:pt>
                <c:pt idx="8">
                  <c:v>18</c:v>
                </c:pt>
                <c:pt idx="9">
                  <c:v>19</c:v>
                </c:pt>
                <c:pt idx="10">
                  <c:v>20</c:v>
                </c:pt>
                <c:pt idx="11">
                  <c:v>21</c:v>
                </c:pt>
                <c:pt idx="12">
                  <c:v>22</c:v>
                </c:pt>
                <c:pt idx="13">
                  <c:v>23</c:v>
                </c:pt>
                <c:pt idx="14">
                  <c:v>24</c:v>
                </c:pt>
                <c:pt idx="15">
                  <c:v>25</c:v>
                </c:pt>
                <c:pt idx="16">
                  <c:v>26</c:v>
                </c:pt>
                <c:pt idx="17">
                  <c:v>27</c:v>
                </c:pt>
                <c:pt idx="18">
                  <c:v>28</c:v>
                </c:pt>
                <c:pt idx="19">
                  <c:v>29</c:v>
                </c:pt>
                <c:pt idx="20">
                  <c:v>30</c:v>
                </c:pt>
                <c:pt idx="21">
                  <c:v>31</c:v>
                </c:pt>
                <c:pt idx="22">
                  <c:v>32</c:v>
                </c:pt>
                <c:pt idx="23">
                  <c:v>33</c:v>
                </c:pt>
                <c:pt idx="24">
                  <c:v>34</c:v>
                </c:pt>
                <c:pt idx="25">
                  <c:v>35</c:v>
                </c:pt>
                <c:pt idx="26">
                  <c:v>36</c:v>
                </c:pt>
                <c:pt idx="27">
                  <c:v>37</c:v>
                </c:pt>
                <c:pt idx="28">
                  <c:v>38</c:v>
                </c:pt>
                <c:pt idx="29">
                  <c:v>39</c:v>
                </c:pt>
                <c:pt idx="30">
                  <c:v>40</c:v>
                </c:pt>
                <c:pt idx="31">
                  <c:v>41</c:v>
                </c:pt>
                <c:pt idx="32">
                  <c:v>42</c:v>
                </c:pt>
                <c:pt idx="33">
                  <c:v>43</c:v>
                </c:pt>
                <c:pt idx="34">
                  <c:v>44</c:v>
                </c:pt>
                <c:pt idx="35">
                  <c:v>45</c:v>
                </c:pt>
                <c:pt idx="36">
                  <c:v>46</c:v>
                </c:pt>
                <c:pt idx="37">
                  <c:v>47</c:v>
                </c:pt>
                <c:pt idx="38">
                  <c:v>48</c:v>
                </c:pt>
                <c:pt idx="39">
                  <c:v>49</c:v>
                </c:pt>
                <c:pt idx="40">
                  <c:v>50</c:v>
                </c:pt>
                <c:pt idx="41">
                  <c:v>51</c:v>
                </c:pt>
                <c:pt idx="42">
                  <c:v>52</c:v>
                </c:pt>
                <c:pt idx="43">
                  <c:v>53</c:v>
                </c:pt>
                <c:pt idx="44">
                  <c:v>54</c:v>
                </c:pt>
                <c:pt idx="45">
                  <c:v>55</c:v>
                </c:pt>
                <c:pt idx="46">
                  <c:v>56</c:v>
                </c:pt>
                <c:pt idx="47">
                  <c:v>57</c:v>
                </c:pt>
                <c:pt idx="48">
                  <c:v>58</c:v>
                </c:pt>
                <c:pt idx="49">
                  <c:v>59</c:v>
                </c:pt>
                <c:pt idx="50">
                  <c:v>60</c:v>
                </c:pt>
                <c:pt idx="51">
                  <c:v>61</c:v>
                </c:pt>
                <c:pt idx="52">
                  <c:v>62</c:v>
                </c:pt>
                <c:pt idx="53">
                  <c:v>63</c:v>
                </c:pt>
                <c:pt idx="54">
                  <c:v>64</c:v>
                </c:pt>
                <c:pt idx="55">
                  <c:v>65</c:v>
                </c:pt>
                <c:pt idx="56">
                  <c:v>66</c:v>
                </c:pt>
                <c:pt idx="57">
                  <c:v>67</c:v>
                </c:pt>
                <c:pt idx="58">
                  <c:v>68</c:v>
                </c:pt>
                <c:pt idx="59">
                  <c:v>69</c:v>
                </c:pt>
                <c:pt idx="60">
                  <c:v>70</c:v>
                </c:pt>
                <c:pt idx="61">
                  <c:v>71</c:v>
                </c:pt>
                <c:pt idx="62">
                  <c:v>72</c:v>
                </c:pt>
                <c:pt idx="63">
                  <c:v>73</c:v>
                </c:pt>
                <c:pt idx="64">
                  <c:v>74</c:v>
                </c:pt>
                <c:pt idx="65">
                  <c:v>75</c:v>
                </c:pt>
                <c:pt idx="66">
                  <c:v>76</c:v>
                </c:pt>
                <c:pt idx="67">
                  <c:v>77</c:v>
                </c:pt>
                <c:pt idx="68">
                  <c:v>78</c:v>
                </c:pt>
                <c:pt idx="69">
                  <c:v>79</c:v>
                </c:pt>
                <c:pt idx="70">
                  <c:v>80</c:v>
                </c:pt>
              </c:numCache>
            </c:numRef>
          </c:xVal>
          <c:yVal>
            <c:numRef>
              <c:f>'First G-R Experiment'!$D$2:$D$72</c:f>
              <c:numCache>
                <c:formatCode>0.00</c:formatCode>
                <c:ptCount val="71"/>
                <c:pt idx="0">
                  <c:v>4.5082398171750357</c:v>
                </c:pt>
                <c:pt idx="1">
                  <c:v>4.5519781971157025</c:v>
                </c:pt>
                <c:pt idx="2">
                  <c:v>4.5923426273863397</c:v>
                </c:pt>
                <c:pt idx="3">
                  <c:v>4.6299126724977793</c:v>
                </c:pt>
                <c:pt idx="4">
                  <c:v>4.6651394448700234</c:v>
                </c:pt>
                <c:pt idx="5">
                  <c:v>4.6983811794672485</c:v>
                </c:pt>
                <c:pt idx="6">
                  <c:v>4.7299273061419802</c:v>
                </c:pt>
                <c:pt idx="7">
                  <c:v>4.7600152137888987</c:v>
                </c:pt>
                <c:pt idx="8">
                  <c:v>4.7888422180993206</c:v>
                </c:pt>
                <c:pt idx="9">
                  <c:v>4.8165742919833958</c:v>
                </c:pt>
                <c:pt idx="10">
                  <c:v>4.8433525568629507</c:v>
                </c:pt>
                <c:pt idx="11">
                  <c:v>4.8692981915471636</c:v>
                </c:pt>
                <c:pt idx="12">
                  <c:v>4.8945162012402479</c:v>
                </c:pt>
                <c:pt idx="13">
                  <c:v>4.919098351356916</c:v>
                </c:pt>
                <c:pt idx="14">
                  <c:v>4.9431254799649507</c:v>
                </c:pt>
                <c:pt idx="15">
                  <c:v>4.9666693415336489</c:v>
                </c:pt>
                <c:pt idx="16">
                  <c:v>4.9897940927380739</c:v>
                </c:pt>
                <c:pt idx="17">
                  <c:v>5.0125575018182884</c:v>
                </c:pt>
                <c:pt idx="18">
                  <c:v>5.0350119422658572</c:v>
                </c:pt>
                <c:pt idx="19">
                  <c:v>5.0572052167124504</c:v>
                </c:pt>
                <c:pt idx="20">
                  <c:v>5.0791812460476251</c:v>
                </c:pt>
                <c:pt idx="21">
                  <c:v>5.1009806507992668</c:v>
                </c:pt>
                <c:pt idx="22">
                  <c:v>5.1226412458554753</c:v>
                </c:pt>
                <c:pt idx="23">
                  <c:v>5.1441984651267196</c:v>
                </c:pt>
                <c:pt idx="24">
                  <c:v>5.165685729346559</c:v>
                </c:pt>
                <c:pt idx="25">
                  <c:v>5.187134767607688</c:v>
                </c:pt>
                <c:pt idx="26">
                  <c:v>5.2085759012263448</c:v>
                </c:pt>
                <c:pt idx="27">
                  <c:v>5.2300382969766197</c:v>
                </c:pt>
                <c:pt idx="28">
                  <c:v>5.2515501955302932</c:v>
                </c:pt>
                <c:pt idx="29">
                  <c:v>5.2731391199993194</c:v>
                </c:pt>
                <c:pt idx="30">
                  <c:v>5.2948320687487023</c:v>
                </c:pt>
                <c:pt idx="31">
                  <c:v>5.3166556960842506</c:v>
                </c:pt>
                <c:pt idx="32">
                  <c:v>5.338636483990487</c:v>
                </c:pt>
                <c:pt idx="33">
                  <c:v>5.3608009077750234</c:v>
                </c:pt>
                <c:pt idx="34">
                  <c:v>5.3831755982498928</c:v>
                </c:pt>
                <c:pt idx="35">
                  <c:v>5.4057875029352962</c:v>
                </c:pt>
                <c:pt idx="36">
                  <c:v>5.4286640486991153</c:v>
                </c:pt>
                <c:pt idx="37">
                  <c:v>5.4518333082416675</c:v>
                </c:pt>
                <c:pt idx="38">
                  <c:v>5.4753241728983406</c:v>
                </c:pt>
                <c:pt idx="39">
                  <c:v>5.499166534364476</c:v>
                </c:pt>
                <c:pt idx="40">
                  <c:v>5.5233914781519555</c:v>
                </c:pt>
                <c:pt idx="41">
                  <c:v>5.5480314918735285</c:v>
                </c:pt>
                <c:pt idx="42">
                  <c:v>5.5731206918306908</c:v>
                </c:pt>
                <c:pt idx="43">
                  <c:v>5.5986950718706279</c:v>
                </c:pt>
                <c:pt idx="44">
                  <c:v>5.6247927790992351</c:v>
                </c:pt>
                <c:pt idx="45">
                  <c:v>5.6514544218199694</c:v>
                </c:pt>
                <c:pt idx="46">
                  <c:v>5.6787234160508095</c:v>
                </c:pt>
                <c:pt idx="47">
                  <c:v>5.7066463782045709</c:v>
                </c:pt>
                <c:pt idx="48">
                  <c:v>5.7352735730681852</c:v>
                </c:pt>
                <c:pt idx="49">
                  <c:v>5.7646594281728385</c:v>
                </c:pt>
                <c:pt idx="50">
                  <c:v>5.7948631281271181</c:v>
                </c:pt>
                <c:pt idx="51">
                  <c:v>5.8259493056478817</c:v>
                </c:pt>
                <c:pt idx="52">
                  <c:v>5.8579888500827391</c:v>
                </c:pt>
                <c:pt idx="53">
                  <c:v>5.8910598594663064</c:v>
                </c:pt>
                <c:pt idx="54">
                  <c:v>5.9252487689929723</c:v>
                </c:pt>
                <c:pt idx="55">
                  <c:v>5.9606516977834252</c:v>
                </c:pt>
                <c:pt idx="56">
                  <c:v>5.997376067762108</c:v>
                </c:pt>
                <c:pt idx="57">
                  <c:v>6.0355425644766711</c:v>
                </c:pt>
                <c:pt idx="58">
                  <c:v>6.0752875314097468</c:v>
                </c:pt>
                <c:pt idx="59">
                  <c:v>6.1167659191491799</c:v>
                </c:pt>
                <c:pt idx="60">
                  <c:v>6.1601549522552075</c:v>
                </c:pt>
                <c:pt idx="61">
                  <c:v>6.2056587351811157</c:v>
                </c:pt>
                <c:pt idx="62">
                  <c:v>6.2535141024762391</c:v>
                </c:pt>
                <c:pt idx="63">
                  <c:v>6.3039981407944481</c:v>
                </c:pt>
                <c:pt idx="64">
                  <c:v>6.3574379919559227</c:v>
                </c:pt>
                <c:pt idx="65">
                  <c:v>6.4142238220673269</c:v>
                </c:pt>
                <c:pt idx="66">
                  <c:v>6.4748262700410431</c:v>
                </c:pt>
                <c:pt idx="67">
                  <c:v>6.5398203718441801</c:v>
                </c:pt>
                <c:pt idx="68">
                  <c:v>6.6099190785440021</c:v>
                </c:pt>
                <c:pt idx="69">
                  <c:v>6.686021391671499</c:v>
                </c:pt>
                <c:pt idx="70">
                  <c:v>6.7692835040500405</c:v>
                </c:pt>
              </c:numCache>
            </c:numRef>
          </c:yVal>
          <c:smooth val="1"/>
          <c:extLst>
            <c:ext xmlns:c16="http://schemas.microsoft.com/office/drawing/2014/chart" uri="{C3380CC4-5D6E-409C-BE32-E72D297353CC}">
              <c16:uniqueId val="{00000000-D53A-4A67-9C99-864968F3FA3D}"/>
            </c:ext>
          </c:extLst>
        </c:ser>
        <c:ser>
          <c:idx val="1"/>
          <c:order val="1"/>
          <c:marker>
            <c:symbol val="none"/>
          </c:marker>
          <c:xVal>
            <c:numRef>
              <c:f>'First G-R Experiment'!$G$2:$G$72</c:f>
              <c:numCache>
                <c:formatCode>General</c:formatCode>
                <c:ptCount val="71"/>
                <c:pt idx="0">
                  <c:v>10</c:v>
                </c:pt>
                <c:pt idx="1">
                  <c:v>11</c:v>
                </c:pt>
                <c:pt idx="2">
                  <c:v>12</c:v>
                </c:pt>
                <c:pt idx="3">
                  <c:v>13</c:v>
                </c:pt>
                <c:pt idx="4">
                  <c:v>14</c:v>
                </c:pt>
                <c:pt idx="5">
                  <c:v>15</c:v>
                </c:pt>
                <c:pt idx="6">
                  <c:v>16</c:v>
                </c:pt>
                <c:pt idx="7">
                  <c:v>17</c:v>
                </c:pt>
                <c:pt idx="8">
                  <c:v>18</c:v>
                </c:pt>
                <c:pt idx="9">
                  <c:v>19</c:v>
                </c:pt>
                <c:pt idx="10">
                  <c:v>20</c:v>
                </c:pt>
                <c:pt idx="11">
                  <c:v>21</c:v>
                </c:pt>
                <c:pt idx="12">
                  <c:v>22</c:v>
                </c:pt>
                <c:pt idx="13">
                  <c:v>23</c:v>
                </c:pt>
                <c:pt idx="14">
                  <c:v>24</c:v>
                </c:pt>
                <c:pt idx="15">
                  <c:v>25</c:v>
                </c:pt>
                <c:pt idx="16">
                  <c:v>26</c:v>
                </c:pt>
                <c:pt idx="17">
                  <c:v>27</c:v>
                </c:pt>
                <c:pt idx="18">
                  <c:v>28</c:v>
                </c:pt>
                <c:pt idx="19">
                  <c:v>29</c:v>
                </c:pt>
                <c:pt idx="20">
                  <c:v>30</c:v>
                </c:pt>
                <c:pt idx="21">
                  <c:v>31</c:v>
                </c:pt>
                <c:pt idx="22">
                  <c:v>32</c:v>
                </c:pt>
                <c:pt idx="23">
                  <c:v>33</c:v>
                </c:pt>
                <c:pt idx="24">
                  <c:v>34</c:v>
                </c:pt>
                <c:pt idx="25">
                  <c:v>35</c:v>
                </c:pt>
                <c:pt idx="26">
                  <c:v>36</c:v>
                </c:pt>
                <c:pt idx="27">
                  <c:v>37</c:v>
                </c:pt>
                <c:pt idx="28">
                  <c:v>38</c:v>
                </c:pt>
                <c:pt idx="29">
                  <c:v>39</c:v>
                </c:pt>
                <c:pt idx="30">
                  <c:v>40</c:v>
                </c:pt>
                <c:pt idx="31">
                  <c:v>41</c:v>
                </c:pt>
                <c:pt idx="32">
                  <c:v>42</c:v>
                </c:pt>
                <c:pt idx="33">
                  <c:v>43</c:v>
                </c:pt>
                <c:pt idx="34">
                  <c:v>44</c:v>
                </c:pt>
                <c:pt idx="35">
                  <c:v>45</c:v>
                </c:pt>
                <c:pt idx="36">
                  <c:v>46</c:v>
                </c:pt>
                <c:pt idx="37">
                  <c:v>47</c:v>
                </c:pt>
                <c:pt idx="38">
                  <c:v>48</c:v>
                </c:pt>
                <c:pt idx="39">
                  <c:v>49</c:v>
                </c:pt>
                <c:pt idx="40">
                  <c:v>50</c:v>
                </c:pt>
                <c:pt idx="41">
                  <c:v>51</c:v>
                </c:pt>
                <c:pt idx="42">
                  <c:v>52</c:v>
                </c:pt>
                <c:pt idx="43">
                  <c:v>53</c:v>
                </c:pt>
                <c:pt idx="44">
                  <c:v>54</c:v>
                </c:pt>
                <c:pt idx="45">
                  <c:v>55</c:v>
                </c:pt>
                <c:pt idx="46">
                  <c:v>56</c:v>
                </c:pt>
                <c:pt idx="47">
                  <c:v>57</c:v>
                </c:pt>
                <c:pt idx="48">
                  <c:v>58</c:v>
                </c:pt>
                <c:pt idx="49">
                  <c:v>59</c:v>
                </c:pt>
                <c:pt idx="50">
                  <c:v>60</c:v>
                </c:pt>
                <c:pt idx="51">
                  <c:v>61</c:v>
                </c:pt>
                <c:pt idx="52">
                  <c:v>62</c:v>
                </c:pt>
                <c:pt idx="53">
                  <c:v>63</c:v>
                </c:pt>
                <c:pt idx="54">
                  <c:v>64</c:v>
                </c:pt>
                <c:pt idx="55">
                  <c:v>65</c:v>
                </c:pt>
                <c:pt idx="56">
                  <c:v>66</c:v>
                </c:pt>
                <c:pt idx="57">
                  <c:v>67</c:v>
                </c:pt>
                <c:pt idx="58">
                  <c:v>68</c:v>
                </c:pt>
                <c:pt idx="59">
                  <c:v>69</c:v>
                </c:pt>
                <c:pt idx="60">
                  <c:v>70</c:v>
                </c:pt>
                <c:pt idx="61">
                  <c:v>71</c:v>
                </c:pt>
                <c:pt idx="62">
                  <c:v>72</c:v>
                </c:pt>
                <c:pt idx="63">
                  <c:v>73</c:v>
                </c:pt>
                <c:pt idx="64">
                  <c:v>74</c:v>
                </c:pt>
                <c:pt idx="65">
                  <c:v>75</c:v>
                </c:pt>
                <c:pt idx="66">
                  <c:v>76</c:v>
                </c:pt>
                <c:pt idx="67">
                  <c:v>77</c:v>
                </c:pt>
                <c:pt idx="68">
                  <c:v>78</c:v>
                </c:pt>
                <c:pt idx="69">
                  <c:v>79</c:v>
                </c:pt>
                <c:pt idx="70">
                  <c:v>80</c:v>
                </c:pt>
              </c:numCache>
            </c:numRef>
          </c:xVal>
          <c:yVal>
            <c:numRef>
              <c:f>'First G-R Experiment'!$H$2:$H$72</c:f>
              <c:numCache>
                <c:formatCode>0.00</c:formatCode>
                <c:ptCount val="71"/>
                <c:pt idx="0">
                  <c:v>5.0311185624553731</c:v>
                </c:pt>
                <c:pt idx="1">
                  <c:v>5.0748569423960399</c:v>
                </c:pt>
                <c:pt idx="2">
                  <c:v>5.1152213726666771</c:v>
                </c:pt>
                <c:pt idx="3">
                  <c:v>5.1527914177781167</c:v>
                </c:pt>
                <c:pt idx="4">
                  <c:v>5.1880181901503608</c:v>
                </c:pt>
                <c:pt idx="5">
                  <c:v>5.2212599247475859</c:v>
                </c:pt>
                <c:pt idx="6">
                  <c:v>5.2528060514223176</c:v>
                </c:pt>
                <c:pt idx="7">
                  <c:v>5.2828939590692361</c:v>
                </c:pt>
                <c:pt idx="8">
                  <c:v>5.311720963379658</c:v>
                </c:pt>
                <c:pt idx="9">
                  <c:v>5.3394530372637332</c:v>
                </c:pt>
                <c:pt idx="10">
                  <c:v>5.3662313021432881</c:v>
                </c:pt>
                <c:pt idx="11">
                  <c:v>5.392176936827501</c:v>
                </c:pt>
                <c:pt idx="12">
                  <c:v>5.4173949465205853</c:v>
                </c:pt>
                <c:pt idx="13">
                  <c:v>5.4419770966372534</c:v>
                </c:pt>
                <c:pt idx="14">
                  <c:v>5.4660042252452881</c:v>
                </c:pt>
                <c:pt idx="15">
                  <c:v>5.4895480868139863</c:v>
                </c:pt>
                <c:pt idx="16">
                  <c:v>5.5126728380184113</c:v>
                </c:pt>
                <c:pt idx="17">
                  <c:v>5.5354362470986267</c:v>
                </c:pt>
                <c:pt idx="18">
                  <c:v>5.5578906875461946</c:v>
                </c:pt>
                <c:pt idx="19">
                  <c:v>5.5800839619927878</c:v>
                </c:pt>
                <c:pt idx="20">
                  <c:v>5.6020599913279625</c:v>
                </c:pt>
                <c:pt idx="21">
                  <c:v>5.6238593960796042</c:v>
                </c:pt>
                <c:pt idx="22">
                  <c:v>5.6455199911358127</c:v>
                </c:pt>
                <c:pt idx="23">
                  <c:v>5.667077210407057</c:v>
                </c:pt>
                <c:pt idx="24">
                  <c:v>5.6885644746268964</c:v>
                </c:pt>
                <c:pt idx="25">
                  <c:v>5.7100135128880254</c:v>
                </c:pt>
                <c:pt idx="26">
                  <c:v>5.7314546465066831</c:v>
                </c:pt>
                <c:pt idx="27">
                  <c:v>5.752917042256958</c:v>
                </c:pt>
                <c:pt idx="28">
                  <c:v>5.7744289408106306</c:v>
                </c:pt>
                <c:pt idx="29">
                  <c:v>5.7960178652796568</c:v>
                </c:pt>
                <c:pt idx="30">
                  <c:v>5.8177108140290397</c:v>
                </c:pt>
                <c:pt idx="31">
                  <c:v>5.839534441364588</c:v>
                </c:pt>
                <c:pt idx="32">
                  <c:v>5.8615152292708244</c:v>
                </c:pt>
                <c:pt idx="33">
                  <c:v>5.8836796530553608</c:v>
                </c:pt>
                <c:pt idx="34">
                  <c:v>5.9060543435302302</c:v>
                </c:pt>
                <c:pt idx="35">
                  <c:v>5.9286662482156345</c:v>
                </c:pt>
                <c:pt idx="36">
                  <c:v>5.9515427939794527</c:v>
                </c:pt>
                <c:pt idx="37">
                  <c:v>5.9747120535220049</c:v>
                </c:pt>
                <c:pt idx="38">
                  <c:v>5.998202918178678</c:v>
                </c:pt>
                <c:pt idx="39">
                  <c:v>6.0220452796448134</c:v>
                </c:pt>
                <c:pt idx="40">
                  <c:v>6.0462702234322929</c:v>
                </c:pt>
                <c:pt idx="41">
                  <c:v>6.0709102371538659</c:v>
                </c:pt>
                <c:pt idx="42">
                  <c:v>6.0959994371110282</c:v>
                </c:pt>
                <c:pt idx="43">
                  <c:v>6.1215738171509653</c:v>
                </c:pt>
                <c:pt idx="44">
                  <c:v>6.1476715243795725</c:v>
                </c:pt>
                <c:pt idx="45">
                  <c:v>6.1743331671003068</c:v>
                </c:pt>
                <c:pt idx="46">
                  <c:v>6.2016021613311469</c:v>
                </c:pt>
                <c:pt idx="47">
                  <c:v>6.2295251234849083</c:v>
                </c:pt>
                <c:pt idx="48">
                  <c:v>6.2581523183485226</c:v>
                </c:pt>
                <c:pt idx="49">
                  <c:v>6.2875381734531759</c:v>
                </c:pt>
                <c:pt idx="50">
                  <c:v>6.3177418734074555</c:v>
                </c:pt>
                <c:pt idx="51">
                  <c:v>6.3488280509282191</c:v>
                </c:pt>
                <c:pt idx="52">
                  <c:v>6.3808675953630765</c:v>
                </c:pt>
                <c:pt idx="53">
                  <c:v>6.4139386047466447</c:v>
                </c:pt>
                <c:pt idx="54">
                  <c:v>6.4481275142733097</c:v>
                </c:pt>
                <c:pt idx="55">
                  <c:v>6.4835304430637626</c:v>
                </c:pt>
                <c:pt idx="56">
                  <c:v>6.5202548130424454</c:v>
                </c:pt>
                <c:pt idx="57">
                  <c:v>6.5584213097570094</c:v>
                </c:pt>
                <c:pt idx="58">
                  <c:v>6.5981662766900842</c:v>
                </c:pt>
                <c:pt idx="59">
                  <c:v>6.6396446644295173</c:v>
                </c:pt>
                <c:pt idx="60">
                  <c:v>6.6830336975355458</c:v>
                </c:pt>
                <c:pt idx="61">
                  <c:v>6.7285374804614539</c:v>
                </c:pt>
                <c:pt idx="62">
                  <c:v>6.7763928477565765</c:v>
                </c:pt>
                <c:pt idx="63">
                  <c:v>6.8268768860747855</c:v>
                </c:pt>
                <c:pt idx="64">
                  <c:v>6.8803167372362601</c:v>
                </c:pt>
                <c:pt idx="65">
                  <c:v>6.9371025673476643</c:v>
                </c:pt>
                <c:pt idx="66">
                  <c:v>6.9977050153213805</c:v>
                </c:pt>
                <c:pt idx="67">
                  <c:v>7.0626991171245184</c:v>
                </c:pt>
                <c:pt idx="68">
                  <c:v>7.1327978238243404</c:v>
                </c:pt>
                <c:pt idx="69">
                  <c:v>7.2089001369518364</c:v>
                </c:pt>
                <c:pt idx="70">
                  <c:v>7.2921622493303779</c:v>
                </c:pt>
              </c:numCache>
            </c:numRef>
          </c:yVal>
          <c:smooth val="1"/>
          <c:extLst>
            <c:ext xmlns:c16="http://schemas.microsoft.com/office/drawing/2014/chart" uri="{C3380CC4-5D6E-409C-BE32-E72D297353CC}">
              <c16:uniqueId val="{00000001-D53A-4A67-9C99-864968F3FA3D}"/>
            </c:ext>
          </c:extLst>
        </c:ser>
        <c:dLbls>
          <c:showLegendKey val="0"/>
          <c:showVal val="0"/>
          <c:showCatName val="0"/>
          <c:showSerName val="0"/>
          <c:showPercent val="0"/>
          <c:showBubbleSize val="0"/>
        </c:dLbls>
        <c:axId val="308022656"/>
        <c:axId val="308024832"/>
      </c:scatterChart>
      <c:valAx>
        <c:axId val="308022656"/>
        <c:scaling>
          <c:orientation val="minMax"/>
          <c:max val="90"/>
        </c:scaling>
        <c:delete val="0"/>
        <c:axPos val="b"/>
        <c:title>
          <c:tx>
            <c:rich>
              <a:bodyPr/>
              <a:lstStyle/>
              <a:p>
                <a:pPr>
                  <a:defRPr/>
                </a:pPr>
                <a:r>
                  <a:rPr lang="en-US"/>
                  <a:t>Phase Angle</a:t>
                </a:r>
              </a:p>
            </c:rich>
          </c:tx>
          <c:overlay val="0"/>
        </c:title>
        <c:numFmt formatCode="General" sourceLinked="1"/>
        <c:majorTickMark val="out"/>
        <c:minorTickMark val="none"/>
        <c:tickLblPos val="nextTo"/>
        <c:crossAx val="308024832"/>
        <c:crosses val="autoZero"/>
        <c:crossBetween val="midCat"/>
        <c:majorUnit val="10"/>
      </c:valAx>
      <c:valAx>
        <c:axId val="308024832"/>
        <c:scaling>
          <c:orientation val="minMax"/>
          <c:max val="7.5"/>
          <c:min val="3.5"/>
        </c:scaling>
        <c:delete val="0"/>
        <c:axPos val="l"/>
        <c:majorGridlines>
          <c:spPr>
            <a:ln>
              <a:noFill/>
            </a:ln>
          </c:spPr>
        </c:majorGridlines>
        <c:title>
          <c:tx>
            <c:rich>
              <a:bodyPr rot="0" vert="horz"/>
              <a:lstStyle/>
              <a:p>
                <a:pPr>
                  <a:defRPr/>
                </a:pPr>
                <a:r>
                  <a:rPr lang="en-US"/>
                  <a:t>Log G*</a:t>
                </a:r>
              </a:p>
              <a:p>
                <a:pPr>
                  <a:defRPr/>
                </a:pPr>
                <a:r>
                  <a:rPr lang="en-US"/>
                  <a:t>(Pa)</a:t>
                </a:r>
              </a:p>
            </c:rich>
          </c:tx>
          <c:overlay val="0"/>
        </c:title>
        <c:numFmt formatCode="0.00" sourceLinked="1"/>
        <c:majorTickMark val="out"/>
        <c:minorTickMark val="none"/>
        <c:tickLblPos val="nextTo"/>
        <c:crossAx val="308022656"/>
        <c:crosses val="autoZero"/>
        <c:crossBetween val="midCat"/>
      </c:valAx>
      <c:spPr>
        <a:ln>
          <a:solidFill>
            <a:schemeClr val="bg1">
              <a:lumMod val="50000"/>
            </a:schemeClr>
          </a:solidFill>
        </a:ln>
      </c:spPr>
    </c:plotArea>
    <c:legend>
      <c:legendPos val="r"/>
      <c:legendEntry>
        <c:idx val="0"/>
        <c:delete val="1"/>
      </c:legendEntry>
      <c:legendEntry>
        <c:idx val="1"/>
        <c:delete val="1"/>
      </c:legendEntry>
      <c:layout>
        <c:manualLayout>
          <c:xMode val="edge"/>
          <c:yMode val="edge"/>
          <c:x val="0.6722854474501766"/>
          <c:y val="0.67632495635743362"/>
          <c:w val="0.29409206286983325"/>
          <c:h val="0.1765544044038046"/>
        </c:manualLayout>
      </c:layout>
      <c:overlay val="1"/>
    </c:legend>
    <c:plotVisOnly val="1"/>
    <c:dispBlanksAs val="gap"/>
    <c:showDLblsOverMax val="0"/>
  </c:chart>
  <c:spPr>
    <a:solidFill>
      <a:schemeClr val="bg1"/>
    </a:solidFill>
    <a:ln>
      <a:noFill/>
    </a:ln>
  </c:spPr>
  <c:txPr>
    <a:bodyPr/>
    <a:lstStyle/>
    <a:p>
      <a:pPr>
        <a:defRPr sz="2000"/>
      </a:pPr>
      <a:endParaRPr lang="en-US"/>
    </a:p>
  </c:txPr>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3CD7F6A-9CAB-4BBC-99F7-77F9DC7F8B58}" type="doc">
      <dgm:prSet loTypeId="urn:microsoft.com/office/officeart/2005/8/layout/hProcess11" loCatId="process" qsTypeId="urn:microsoft.com/office/officeart/2005/8/quickstyle/simple5" qsCatId="simple" csTypeId="urn:microsoft.com/office/officeart/2005/8/colors/accent1_2" csCatId="accent1" phldr="1"/>
      <dgm:spPr/>
      <dgm:t>
        <a:bodyPr/>
        <a:lstStyle/>
        <a:p>
          <a:endParaRPr lang="en-US"/>
        </a:p>
      </dgm:t>
    </dgm:pt>
    <dgm:pt modelId="{B3567C90-D601-4004-A0D9-C75B57DBB595}">
      <dgm:prSet phldrT="[Text]" custT="1"/>
      <dgm:spPr/>
      <dgm:t>
        <a:bodyPr/>
        <a:lstStyle/>
        <a:p>
          <a:r>
            <a:rPr lang="en-US" sz="2800" dirty="0"/>
            <a:t>Penetration Grading</a:t>
          </a:r>
        </a:p>
      </dgm:t>
    </dgm:pt>
    <dgm:pt modelId="{36201F84-5026-4A01-B967-7CDA28B65B4B}" type="parTrans" cxnId="{D4453649-A8A8-41FD-B487-979CF29FA9BD}">
      <dgm:prSet/>
      <dgm:spPr/>
      <dgm:t>
        <a:bodyPr/>
        <a:lstStyle/>
        <a:p>
          <a:endParaRPr lang="en-US"/>
        </a:p>
      </dgm:t>
    </dgm:pt>
    <dgm:pt modelId="{6507ED9C-C7FC-4961-BF64-BD90620EAF23}" type="sibTrans" cxnId="{D4453649-A8A8-41FD-B487-979CF29FA9BD}">
      <dgm:prSet/>
      <dgm:spPr/>
      <dgm:t>
        <a:bodyPr/>
        <a:lstStyle/>
        <a:p>
          <a:endParaRPr lang="en-US"/>
        </a:p>
      </dgm:t>
    </dgm:pt>
    <dgm:pt modelId="{7628D0FC-3E3C-4330-98A9-3A8C1CAFB0DA}">
      <dgm:prSet phldrT="[Text]" custT="1"/>
      <dgm:spPr/>
      <dgm:t>
        <a:bodyPr/>
        <a:lstStyle/>
        <a:p>
          <a:r>
            <a:rPr lang="en-US" sz="2800" dirty="0"/>
            <a:t>Viscosity Grading</a:t>
          </a:r>
        </a:p>
      </dgm:t>
    </dgm:pt>
    <dgm:pt modelId="{23630D51-CC1A-4D06-9B19-A9B131F4B9E6}" type="parTrans" cxnId="{52C593FC-1526-4544-B90A-2680625E5C79}">
      <dgm:prSet/>
      <dgm:spPr/>
      <dgm:t>
        <a:bodyPr/>
        <a:lstStyle/>
        <a:p>
          <a:endParaRPr lang="en-US"/>
        </a:p>
      </dgm:t>
    </dgm:pt>
    <dgm:pt modelId="{BBBCF2ED-C749-4FDA-971C-0BA8067C4540}" type="sibTrans" cxnId="{52C593FC-1526-4544-B90A-2680625E5C79}">
      <dgm:prSet/>
      <dgm:spPr/>
      <dgm:t>
        <a:bodyPr/>
        <a:lstStyle/>
        <a:p>
          <a:endParaRPr lang="en-US"/>
        </a:p>
      </dgm:t>
    </dgm:pt>
    <dgm:pt modelId="{677EE153-4FCE-4675-BE10-53E88917C95F}">
      <dgm:prSet phldrT="[Text]" custT="1"/>
      <dgm:spPr>
        <a:ln w="19050"/>
      </dgm:spPr>
      <dgm:t>
        <a:bodyPr/>
        <a:lstStyle/>
        <a:p>
          <a:pPr>
            <a:lnSpc>
              <a:spcPct val="90000"/>
            </a:lnSpc>
            <a:spcAft>
              <a:spcPct val="35000"/>
            </a:spcAft>
          </a:pPr>
          <a:r>
            <a:rPr lang="en-US" sz="2800" dirty="0"/>
            <a:t>Performance Grading</a:t>
          </a:r>
        </a:p>
      </dgm:t>
    </dgm:pt>
    <dgm:pt modelId="{8B2198CD-B523-4A06-A643-AB28C6F19157}" type="parTrans" cxnId="{D50AE310-E1D6-423C-84A8-EED38528FA96}">
      <dgm:prSet/>
      <dgm:spPr/>
      <dgm:t>
        <a:bodyPr/>
        <a:lstStyle/>
        <a:p>
          <a:endParaRPr lang="en-US"/>
        </a:p>
      </dgm:t>
    </dgm:pt>
    <dgm:pt modelId="{7A859043-03EB-4BF8-A5EA-667B8DB41FE7}" type="sibTrans" cxnId="{D50AE310-E1D6-423C-84A8-EED38528FA96}">
      <dgm:prSet/>
      <dgm:spPr/>
      <dgm:t>
        <a:bodyPr/>
        <a:lstStyle/>
        <a:p>
          <a:endParaRPr lang="en-US"/>
        </a:p>
      </dgm:t>
    </dgm:pt>
    <dgm:pt modelId="{FF8123CE-2345-4683-A1BC-3F17A3D338D4}">
      <dgm:prSet phldrT="[Text]" custT="1"/>
      <dgm:spPr/>
      <dgm:t>
        <a:bodyPr/>
        <a:lstStyle/>
        <a:p>
          <a:endParaRPr lang="en-US" sz="2800" dirty="0"/>
        </a:p>
        <a:p>
          <a:r>
            <a:rPr lang="en-US" sz="2800" dirty="0"/>
            <a:t>MSCR Testing</a:t>
          </a:r>
        </a:p>
      </dgm:t>
    </dgm:pt>
    <dgm:pt modelId="{1A65EE7A-A0D8-4F05-B035-C7570AC54F73}" type="parTrans" cxnId="{7AEACB6D-AC32-4617-B68D-2476DAE4A5A9}">
      <dgm:prSet/>
      <dgm:spPr/>
      <dgm:t>
        <a:bodyPr/>
        <a:lstStyle/>
        <a:p>
          <a:endParaRPr lang="en-US"/>
        </a:p>
      </dgm:t>
    </dgm:pt>
    <dgm:pt modelId="{7F1A0A79-548B-4DBC-9428-4654A3024138}" type="sibTrans" cxnId="{7AEACB6D-AC32-4617-B68D-2476DAE4A5A9}">
      <dgm:prSet/>
      <dgm:spPr/>
      <dgm:t>
        <a:bodyPr/>
        <a:lstStyle/>
        <a:p>
          <a:endParaRPr lang="en-US"/>
        </a:p>
      </dgm:t>
    </dgm:pt>
    <dgm:pt modelId="{F7FE984C-2C3A-4AA7-823F-C3565BC5F918}">
      <dgm:prSet phldrT="[Text]"/>
      <dgm:spPr/>
      <dgm:t>
        <a:bodyPr/>
        <a:lstStyle/>
        <a:p>
          <a:endParaRPr lang="en-US" dirty="0"/>
        </a:p>
      </dgm:t>
    </dgm:pt>
    <dgm:pt modelId="{EC39F14C-C0B7-4B64-9D87-F17241CC741F}" type="parTrans" cxnId="{551E6459-8FE0-4C0C-B3B0-9A5747B8DFB7}">
      <dgm:prSet/>
      <dgm:spPr/>
      <dgm:t>
        <a:bodyPr/>
        <a:lstStyle/>
        <a:p>
          <a:endParaRPr lang="en-US"/>
        </a:p>
      </dgm:t>
    </dgm:pt>
    <dgm:pt modelId="{C260564C-6EE2-4BCC-94E7-B73A36857E09}" type="sibTrans" cxnId="{551E6459-8FE0-4C0C-B3B0-9A5747B8DFB7}">
      <dgm:prSet/>
      <dgm:spPr/>
      <dgm:t>
        <a:bodyPr/>
        <a:lstStyle/>
        <a:p>
          <a:endParaRPr lang="en-US"/>
        </a:p>
      </dgm:t>
    </dgm:pt>
    <dgm:pt modelId="{22D41C0A-3169-4BEC-B07C-17BF4157DB9A}" type="pres">
      <dgm:prSet presAssocID="{73CD7F6A-9CAB-4BBC-99F7-77F9DC7F8B58}" presName="Name0" presStyleCnt="0">
        <dgm:presLayoutVars>
          <dgm:dir/>
          <dgm:resizeHandles val="exact"/>
        </dgm:presLayoutVars>
      </dgm:prSet>
      <dgm:spPr/>
    </dgm:pt>
    <dgm:pt modelId="{9840FE87-AF21-4F80-90E3-422FA4AC4BC8}" type="pres">
      <dgm:prSet presAssocID="{73CD7F6A-9CAB-4BBC-99F7-77F9DC7F8B58}" presName="arrow" presStyleLbl="bgShp" presStyleIdx="0" presStyleCnt="1" custScaleY="88210" custLinFactNeighborY="4415"/>
      <dgm:spPr/>
    </dgm:pt>
    <dgm:pt modelId="{EC5DB61D-3ED1-4F71-820D-6F002EAA6BBE}" type="pres">
      <dgm:prSet presAssocID="{73CD7F6A-9CAB-4BBC-99F7-77F9DC7F8B58}" presName="points" presStyleCnt="0"/>
      <dgm:spPr/>
    </dgm:pt>
    <dgm:pt modelId="{6EFBF78B-E3DC-45DB-870E-9E7FAFB1F547}" type="pres">
      <dgm:prSet presAssocID="{B3567C90-D601-4004-A0D9-C75B57DBB595}" presName="compositeA" presStyleCnt="0"/>
      <dgm:spPr/>
    </dgm:pt>
    <dgm:pt modelId="{09F81464-85DF-4C02-9519-067FED93BDE5}" type="pres">
      <dgm:prSet presAssocID="{B3567C90-D601-4004-A0D9-C75B57DBB595}" presName="textA" presStyleLbl="revTx" presStyleIdx="0" presStyleCnt="5" custScaleX="136441" custLinFactNeighborX="-101" custLinFactNeighborY="-3125">
        <dgm:presLayoutVars>
          <dgm:bulletEnabled val="1"/>
        </dgm:presLayoutVars>
      </dgm:prSet>
      <dgm:spPr/>
    </dgm:pt>
    <dgm:pt modelId="{1964795A-219F-41ED-A170-7472BC7FF3FD}" type="pres">
      <dgm:prSet presAssocID="{B3567C90-D601-4004-A0D9-C75B57DBB595}" presName="circleA" presStyleLbl="node1" presStyleIdx="0" presStyleCnt="5" custScaleX="130167" custScaleY="131235" custLinFactNeighborY="13703"/>
      <dgm:spPr/>
    </dgm:pt>
    <dgm:pt modelId="{A88399ED-C6DA-4D5D-AA0E-270F8B6FD1A1}" type="pres">
      <dgm:prSet presAssocID="{B3567C90-D601-4004-A0D9-C75B57DBB595}" presName="spaceA" presStyleCnt="0"/>
      <dgm:spPr/>
    </dgm:pt>
    <dgm:pt modelId="{7ACEB28C-8068-4980-8659-A2038AE90A85}" type="pres">
      <dgm:prSet presAssocID="{6507ED9C-C7FC-4961-BF64-BD90620EAF23}" presName="space" presStyleCnt="0"/>
      <dgm:spPr/>
    </dgm:pt>
    <dgm:pt modelId="{936773C5-12E0-4038-8E5D-AF1D31777086}" type="pres">
      <dgm:prSet presAssocID="{7628D0FC-3E3C-4330-98A9-3A8C1CAFB0DA}" presName="compositeB" presStyleCnt="0"/>
      <dgm:spPr/>
    </dgm:pt>
    <dgm:pt modelId="{B365579D-EB9B-4380-A681-2D845018EDA2}" type="pres">
      <dgm:prSet presAssocID="{7628D0FC-3E3C-4330-98A9-3A8C1CAFB0DA}" presName="textB" presStyleLbl="revTx" presStyleIdx="1" presStyleCnt="5" custScaleX="112983" custScaleY="71046" custLinFactY="-29810" custLinFactNeighborX="-8220" custLinFactNeighborY="-100000">
        <dgm:presLayoutVars>
          <dgm:bulletEnabled val="1"/>
        </dgm:presLayoutVars>
      </dgm:prSet>
      <dgm:spPr/>
    </dgm:pt>
    <dgm:pt modelId="{BC01456E-D0BD-46C1-BEC8-0CE7ED01EFE5}" type="pres">
      <dgm:prSet presAssocID="{7628D0FC-3E3C-4330-98A9-3A8C1CAFB0DA}" presName="circleB" presStyleLbl="node1" presStyleIdx="1" presStyleCnt="5" custScaleX="131032" custScaleY="131032" custLinFactNeighborX="-28222" custLinFactNeighborY="-16350"/>
      <dgm:spPr/>
    </dgm:pt>
    <dgm:pt modelId="{AC7E38CD-0BEE-42EE-863A-E427EDC2887D}" type="pres">
      <dgm:prSet presAssocID="{7628D0FC-3E3C-4330-98A9-3A8C1CAFB0DA}" presName="spaceB" presStyleCnt="0"/>
      <dgm:spPr/>
    </dgm:pt>
    <dgm:pt modelId="{CAAF4E37-B38C-40E4-9213-3C9147F9BFD7}" type="pres">
      <dgm:prSet presAssocID="{BBBCF2ED-C749-4FDA-971C-0BA8067C4540}" presName="space" presStyleCnt="0"/>
      <dgm:spPr/>
    </dgm:pt>
    <dgm:pt modelId="{371FA599-0677-478A-A465-ECB861EED1DB}" type="pres">
      <dgm:prSet presAssocID="{677EE153-4FCE-4675-BE10-53E88917C95F}" presName="compositeA" presStyleCnt="0"/>
      <dgm:spPr/>
    </dgm:pt>
    <dgm:pt modelId="{88133BCE-281A-4778-9B24-2D19C5EFB0A0}" type="pres">
      <dgm:prSet presAssocID="{677EE153-4FCE-4675-BE10-53E88917C95F}" presName="textA" presStyleLbl="revTx" presStyleIdx="2" presStyleCnt="5" custScaleX="128241" custLinFactNeighborX="-9555" custLinFactNeighborY="-13289">
        <dgm:presLayoutVars>
          <dgm:bulletEnabled val="1"/>
        </dgm:presLayoutVars>
      </dgm:prSet>
      <dgm:spPr/>
    </dgm:pt>
    <dgm:pt modelId="{879C14E4-1C3E-4E0D-BBD2-E188E412813B}" type="pres">
      <dgm:prSet presAssocID="{677EE153-4FCE-4675-BE10-53E88917C95F}" presName="circleA" presStyleLbl="node1" presStyleIdx="2" presStyleCnt="5" custScaleX="131032" custScaleY="131032" custLinFactNeighborX="-39986" custLinFactNeighborY="12845"/>
      <dgm:spPr/>
    </dgm:pt>
    <dgm:pt modelId="{344290AB-D2DB-4755-8BD1-849FCD5B09B6}" type="pres">
      <dgm:prSet presAssocID="{677EE153-4FCE-4675-BE10-53E88917C95F}" presName="spaceA" presStyleCnt="0"/>
      <dgm:spPr/>
    </dgm:pt>
    <dgm:pt modelId="{B70424B7-A80B-457A-A962-5A843A280D35}" type="pres">
      <dgm:prSet presAssocID="{7A859043-03EB-4BF8-A5EA-667B8DB41FE7}" presName="space" presStyleCnt="0"/>
      <dgm:spPr/>
    </dgm:pt>
    <dgm:pt modelId="{2530A62F-A931-4F0D-995D-10167394D1BF}" type="pres">
      <dgm:prSet presAssocID="{FF8123CE-2345-4683-A1BC-3F17A3D338D4}" presName="compositeB" presStyleCnt="0"/>
      <dgm:spPr/>
    </dgm:pt>
    <dgm:pt modelId="{04629830-6FD3-4F47-ABBE-BD30F330286D}" type="pres">
      <dgm:prSet presAssocID="{FF8123CE-2345-4683-A1BC-3F17A3D338D4}" presName="textB" presStyleLbl="revTx" presStyleIdx="3" presStyleCnt="5" custScaleY="62121" custLinFactY="-58268" custLinFactNeighborX="-11240" custLinFactNeighborY="-100000">
        <dgm:presLayoutVars>
          <dgm:bulletEnabled val="1"/>
        </dgm:presLayoutVars>
      </dgm:prSet>
      <dgm:spPr/>
    </dgm:pt>
    <dgm:pt modelId="{6608BA9C-53F7-43F1-AC3D-3ED281CD70E8}" type="pres">
      <dgm:prSet presAssocID="{FF8123CE-2345-4683-A1BC-3F17A3D338D4}" presName="circleB" presStyleLbl="node1" presStyleIdx="3" presStyleCnt="5" custScaleX="131032" custScaleY="131032" custLinFactNeighborX="-39409" custLinFactNeighborY="-23563"/>
      <dgm:spPr/>
    </dgm:pt>
    <dgm:pt modelId="{1D1112C0-402A-47AD-B87D-70224BEBA309}" type="pres">
      <dgm:prSet presAssocID="{FF8123CE-2345-4683-A1BC-3F17A3D338D4}" presName="spaceB" presStyleCnt="0"/>
      <dgm:spPr/>
    </dgm:pt>
    <dgm:pt modelId="{555C1E12-FCD3-494A-8123-2494AE9662D9}" type="pres">
      <dgm:prSet presAssocID="{7F1A0A79-548B-4DBC-9428-4654A3024138}" presName="space" presStyleCnt="0"/>
      <dgm:spPr/>
    </dgm:pt>
    <dgm:pt modelId="{234E4F95-7FEB-448D-A4AF-A38B906D4628}" type="pres">
      <dgm:prSet presAssocID="{F7FE984C-2C3A-4AA7-823F-C3565BC5F918}" presName="compositeA" presStyleCnt="0"/>
      <dgm:spPr/>
    </dgm:pt>
    <dgm:pt modelId="{DE2FCCDA-86A3-4BC4-B13C-559FC709A246}" type="pres">
      <dgm:prSet presAssocID="{F7FE984C-2C3A-4AA7-823F-C3565BC5F918}" presName="textA" presStyleLbl="revTx" presStyleIdx="4" presStyleCnt="5">
        <dgm:presLayoutVars>
          <dgm:bulletEnabled val="1"/>
        </dgm:presLayoutVars>
      </dgm:prSet>
      <dgm:spPr/>
    </dgm:pt>
    <dgm:pt modelId="{9D017B8C-01BC-4779-986C-FA449376CE38}" type="pres">
      <dgm:prSet presAssocID="{F7FE984C-2C3A-4AA7-823F-C3565BC5F918}" presName="circleA" presStyleLbl="node1" presStyleIdx="4" presStyleCnt="5" custScaleX="131032" custScaleY="131032" custLinFactNeighborX="19347" custLinFactNeighborY="9370"/>
      <dgm:spPr/>
    </dgm:pt>
    <dgm:pt modelId="{E111502F-B5B5-4B92-BD0B-453CA0D2922A}" type="pres">
      <dgm:prSet presAssocID="{F7FE984C-2C3A-4AA7-823F-C3565BC5F918}" presName="spaceA" presStyleCnt="0"/>
      <dgm:spPr/>
    </dgm:pt>
  </dgm:ptLst>
  <dgm:cxnLst>
    <dgm:cxn modelId="{D50AE310-E1D6-423C-84A8-EED38528FA96}" srcId="{73CD7F6A-9CAB-4BBC-99F7-77F9DC7F8B58}" destId="{677EE153-4FCE-4675-BE10-53E88917C95F}" srcOrd="2" destOrd="0" parTransId="{8B2198CD-B523-4A06-A643-AB28C6F19157}" sibTransId="{7A859043-03EB-4BF8-A5EA-667B8DB41FE7}"/>
    <dgm:cxn modelId="{D4453649-A8A8-41FD-B487-979CF29FA9BD}" srcId="{73CD7F6A-9CAB-4BBC-99F7-77F9DC7F8B58}" destId="{B3567C90-D601-4004-A0D9-C75B57DBB595}" srcOrd="0" destOrd="0" parTransId="{36201F84-5026-4A01-B967-7CDA28B65B4B}" sibTransId="{6507ED9C-C7FC-4961-BF64-BD90620EAF23}"/>
    <dgm:cxn modelId="{7AEACB6D-AC32-4617-B68D-2476DAE4A5A9}" srcId="{73CD7F6A-9CAB-4BBC-99F7-77F9DC7F8B58}" destId="{FF8123CE-2345-4683-A1BC-3F17A3D338D4}" srcOrd="3" destOrd="0" parTransId="{1A65EE7A-A0D8-4F05-B035-C7570AC54F73}" sibTransId="{7F1A0A79-548B-4DBC-9428-4654A3024138}"/>
    <dgm:cxn modelId="{63400574-1B9A-4400-BE09-7D4DBECAA248}" type="presOf" srcId="{FF8123CE-2345-4683-A1BC-3F17A3D338D4}" destId="{04629830-6FD3-4F47-ABBE-BD30F330286D}" srcOrd="0" destOrd="0" presId="urn:microsoft.com/office/officeart/2005/8/layout/hProcess11"/>
    <dgm:cxn modelId="{551E6459-8FE0-4C0C-B3B0-9A5747B8DFB7}" srcId="{73CD7F6A-9CAB-4BBC-99F7-77F9DC7F8B58}" destId="{F7FE984C-2C3A-4AA7-823F-C3565BC5F918}" srcOrd="4" destOrd="0" parTransId="{EC39F14C-C0B7-4B64-9D87-F17241CC741F}" sibTransId="{C260564C-6EE2-4BCC-94E7-B73A36857E09}"/>
    <dgm:cxn modelId="{4C6F88AB-33F4-426D-93F7-971B9920B719}" type="presOf" srcId="{B3567C90-D601-4004-A0D9-C75B57DBB595}" destId="{09F81464-85DF-4C02-9519-067FED93BDE5}" srcOrd="0" destOrd="0" presId="urn:microsoft.com/office/officeart/2005/8/layout/hProcess11"/>
    <dgm:cxn modelId="{127159C3-A853-446C-B2BB-851F276C7C92}" type="presOf" srcId="{7628D0FC-3E3C-4330-98A9-3A8C1CAFB0DA}" destId="{B365579D-EB9B-4380-A681-2D845018EDA2}" srcOrd="0" destOrd="0" presId="urn:microsoft.com/office/officeart/2005/8/layout/hProcess11"/>
    <dgm:cxn modelId="{E38036E8-375C-4F00-A80A-D04835B1BEDC}" type="presOf" srcId="{73CD7F6A-9CAB-4BBC-99F7-77F9DC7F8B58}" destId="{22D41C0A-3169-4BEC-B07C-17BF4157DB9A}" srcOrd="0" destOrd="0" presId="urn:microsoft.com/office/officeart/2005/8/layout/hProcess11"/>
    <dgm:cxn modelId="{83FAA5F7-0EA6-4BAC-8A2C-A033849E769B}" type="presOf" srcId="{F7FE984C-2C3A-4AA7-823F-C3565BC5F918}" destId="{DE2FCCDA-86A3-4BC4-B13C-559FC709A246}" srcOrd="0" destOrd="0" presId="urn:microsoft.com/office/officeart/2005/8/layout/hProcess11"/>
    <dgm:cxn modelId="{C79B52F9-692E-4B32-8E1A-AFE5B5F129D4}" type="presOf" srcId="{677EE153-4FCE-4675-BE10-53E88917C95F}" destId="{88133BCE-281A-4778-9B24-2D19C5EFB0A0}" srcOrd="0" destOrd="0" presId="urn:microsoft.com/office/officeart/2005/8/layout/hProcess11"/>
    <dgm:cxn modelId="{52C593FC-1526-4544-B90A-2680625E5C79}" srcId="{73CD7F6A-9CAB-4BBC-99F7-77F9DC7F8B58}" destId="{7628D0FC-3E3C-4330-98A9-3A8C1CAFB0DA}" srcOrd="1" destOrd="0" parTransId="{23630D51-CC1A-4D06-9B19-A9B131F4B9E6}" sibTransId="{BBBCF2ED-C749-4FDA-971C-0BA8067C4540}"/>
    <dgm:cxn modelId="{3C6DBD4F-5BA2-4548-8A83-77800D5AB1E1}" type="presParOf" srcId="{22D41C0A-3169-4BEC-B07C-17BF4157DB9A}" destId="{9840FE87-AF21-4F80-90E3-422FA4AC4BC8}" srcOrd="0" destOrd="0" presId="urn:microsoft.com/office/officeart/2005/8/layout/hProcess11"/>
    <dgm:cxn modelId="{43116C05-A81A-4A14-AE81-DB5E731C6BE3}" type="presParOf" srcId="{22D41C0A-3169-4BEC-B07C-17BF4157DB9A}" destId="{EC5DB61D-3ED1-4F71-820D-6F002EAA6BBE}" srcOrd="1" destOrd="0" presId="urn:microsoft.com/office/officeart/2005/8/layout/hProcess11"/>
    <dgm:cxn modelId="{7145B583-554D-41D0-A847-02B3AA2323A9}" type="presParOf" srcId="{EC5DB61D-3ED1-4F71-820D-6F002EAA6BBE}" destId="{6EFBF78B-E3DC-45DB-870E-9E7FAFB1F547}" srcOrd="0" destOrd="0" presId="urn:microsoft.com/office/officeart/2005/8/layout/hProcess11"/>
    <dgm:cxn modelId="{89D32508-AFAC-488B-A099-204203319E47}" type="presParOf" srcId="{6EFBF78B-E3DC-45DB-870E-9E7FAFB1F547}" destId="{09F81464-85DF-4C02-9519-067FED93BDE5}" srcOrd="0" destOrd="0" presId="urn:microsoft.com/office/officeart/2005/8/layout/hProcess11"/>
    <dgm:cxn modelId="{D7AD1764-A9B9-4B4C-9EB2-11A89B0AAD03}" type="presParOf" srcId="{6EFBF78B-E3DC-45DB-870E-9E7FAFB1F547}" destId="{1964795A-219F-41ED-A170-7472BC7FF3FD}" srcOrd="1" destOrd="0" presId="urn:microsoft.com/office/officeart/2005/8/layout/hProcess11"/>
    <dgm:cxn modelId="{D41C9983-B588-4395-9309-B04E11A035E3}" type="presParOf" srcId="{6EFBF78B-E3DC-45DB-870E-9E7FAFB1F547}" destId="{A88399ED-C6DA-4D5D-AA0E-270F8B6FD1A1}" srcOrd="2" destOrd="0" presId="urn:microsoft.com/office/officeart/2005/8/layout/hProcess11"/>
    <dgm:cxn modelId="{2524EF9A-5AA3-40BF-900D-6B62A058E5C6}" type="presParOf" srcId="{EC5DB61D-3ED1-4F71-820D-6F002EAA6BBE}" destId="{7ACEB28C-8068-4980-8659-A2038AE90A85}" srcOrd="1" destOrd="0" presId="urn:microsoft.com/office/officeart/2005/8/layout/hProcess11"/>
    <dgm:cxn modelId="{8CCDE567-3993-41CB-8F31-886EBB03E36E}" type="presParOf" srcId="{EC5DB61D-3ED1-4F71-820D-6F002EAA6BBE}" destId="{936773C5-12E0-4038-8E5D-AF1D31777086}" srcOrd="2" destOrd="0" presId="urn:microsoft.com/office/officeart/2005/8/layout/hProcess11"/>
    <dgm:cxn modelId="{4725EE1F-B0D6-4D1E-8286-B6964038475C}" type="presParOf" srcId="{936773C5-12E0-4038-8E5D-AF1D31777086}" destId="{B365579D-EB9B-4380-A681-2D845018EDA2}" srcOrd="0" destOrd="0" presId="urn:microsoft.com/office/officeart/2005/8/layout/hProcess11"/>
    <dgm:cxn modelId="{0714D825-5C4E-4681-8AA6-9D227CE3DA6A}" type="presParOf" srcId="{936773C5-12E0-4038-8E5D-AF1D31777086}" destId="{BC01456E-D0BD-46C1-BEC8-0CE7ED01EFE5}" srcOrd="1" destOrd="0" presId="urn:microsoft.com/office/officeart/2005/8/layout/hProcess11"/>
    <dgm:cxn modelId="{CF23378C-16BB-469F-B9DD-F3B9446397CD}" type="presParOf" srcId="{936773C5-12E0-4038-8E5D-AF1D31777086}" destId="{AC7E38CD-0BEE-42EE-863A-E427EDC2887D}" srcOrd="2" destOrd="0" presId="urn:microsoft.com/office/officeart/2005/8/layout/hProcess11"/>
    <dgm:cxn modelId="{45AD5338-1DFB-4847-9042-98D7469F98EA}" type="presParOf" srcId="{EC5DB61D-3ED1-4F71-820D-6F002EAA6BBE}" destId="{CAAF4E37-B38C-40E4-9213-3C9147F9BFD7}" srcOrd="3" destOrd="0" presId="urn:microsoft.com/office/officeart/2005/8/layout/hProcess11"/>
    <dgm:cxn modelId="{ACB796D5-DE2A-4ED3-B8E3-E348AFA53E0D}" type="presParOf" srcId="{EC5DB61D-3ED1-4F71-820D-6F002EAA6BBE}" destId="{371FA599-0677-478A-A465-ECB861EED1DB}" srcOrd="4" destOrd="0" presId="urn:microsoft.com/office/officeart/2005/8/layout/hProcess11"/>
    <dgm:cxn modelId="{6974B5A5-B614-4340-9215-096EB5472908}" type="presParOf" srcId="{371FA599-0677-478A-A465-ECB861EED1DB}" destId="{88133BCE-281A-4778-9B24-2D19C5EFB0A0}" srcOrd="0" destOrd="0" presId="urn:microsoft.com/office/officeart/2005/8/layout/hProcess11"/>
    <dgm:cxn modelId="{5281B62E-2EC4-42B1-B920-FBE8245E04F8}" type="presParOf" srcId="{371FA599-0677-478A-A465-ECB861EED1DB}" destId="{879C14E4-1C3E-4E0D-BBD2-E188E412813B}" srcOrd="1" destOrd="0" presId="urn:microsoft.com/office/officeart/2005/8/layout/hProcess11"/>
    <dgm:cxn modelId="{C7C90A1F-FF0B-4645-AFC9-C5FEC8C47EA5}" type="presParOf" srcId="{371FA599-0677-478A-A465-ECB861EED1DB}" destId="{344290AB-D2DB-4755-8BD1-849FCD5B09B6}" srcOrd="2" destOrd="0" presId="urn:microsoft.com/office/officeart/2005/8/layout/hProcess11"/>
    <dgm:cxn modelId="{E66A5AE0-529B-4491-BFB6-9EE85CDE083B}" type="presParOf" srcId="{EC5DB61D-3ED1-4F71-820D-6F002EAA6BBE}" destId="{B70424B7-A80B-457A-A962-5A843A280D35}" srcOrd="5" destOrd="0" presId="urn:microsoft.com/office/officeart/2005/8/layout/hProcess11"/>
    <dgm:cxn modelId="{C0F7068E-21E5-4023-B5BF-17633714395A}" type="presParOf" srcId="{EC5DB61D-3ED1-4F71-820D-6F002EAA6BBE}" destId="{2530A62F-A931-4F0D-995D-10167394D1BF}" srcOrd="6" destOrd="0" presId="urn:microsoft.com/office/officeart/2005/8/layout/hProcess11"/>
    <dgm:cxn modelId="{4E1DA983-C277-4D23-82BC-913ABAD274DA}" type="presParOf" srcId="{2530A62F-A931-4F0D-995D-10167394D1BF}" destId="{04629830-6FD3-4F47-ABBE-BD30F330286D}" srcOrd="0" destOrd="0" presId="urn:microsoft.com/office/officeart/2005/8/layout/hProcess11"/>
    <dgm:cxn modelId="{945F97FF-A117-46B5-ACC8-5379B7AD5FCA}" type="presParOf" srcId="{2530A62F-A931-4F0D-995D-10167394D1BF}" destId="{6608BA9C-53F7-43F1-AC3D-3ED281CD70E8}" srcOrd="1" destOrd="0" presId="urn:microsoft.com/office/officeart/2005/8/layout/hProcess11"/>
    <dgm:cxn modelId="{3538AAE1-838E-4826-9934-2A2DA1625B69}" type="presParOf" srcId="{2530A62F-A931-4F0D-995D-10167394D1BF}" destId="{1D1112C0-402A-47AD-B87D-70224BEBA309}" srcOrd="2" destOrd="0" presId="urn:microsoft.com/office/officeart/2005/8/layout/hProcess11"/>
    <dgm:cxn modelId="{4BCC2AB9-7FC9-4730-BD48-624577612314}" type="presParOf" srcId="{EC5DB61D-3ED1-4F71-820D-6F002EAA6BBE}" destId="{555C1E12-FCD3-494A-8123-2494AE9662D9}" srcOrd="7" destOrd="0" presId="urn:microsoft.com/office/officeart/2005/8/layout/hProcess11"/>
    <dgm:cxn modelId="{BBA1EBAD-0629-4DBA-85A0-A8FCA4F34747}" type="presParOf" srcId="{EC5DB61D-3ED1-4F71-820D-6F002EAA6BBE}" destId="{234E4F95-7FEB-448D-A4AF-A38B906D4628}" srcOrd="8" destOrd="0" presId="urn:microsoft.com/office/officeart/2005/8/layout/hProcess11"/>
    <dgm:cxn modelId="{C1F09B40-3F07-4DF1-A6F3-E5C86BACEA52}" type="presParOf" srcId="{234E4F95-7FEB-448D-A4AF-A38B906D4628}" destId="{DE2FCCDA-86A3-4BC4-B13C-559FC709A246}" srcOrd="0" destOrd="0" presId="urn:microsoft.com/office/officeart/2005/8/layout/hProcess11"/>
    <dgm:cxn modelId="{EF22C6E1-1714-4F63-B49B-F5C831D202EC}" type="presParOf" srcId="{234E4F95-7FEB-448D-A4AF-A38B906D4628}" destId="{9D017B8C-01BC-4779-986C-FA449376CE38}" srcOrd="1" destOrd="0" presId="urn:microsoft.com/office/officeart/2005/8/layout/hProcess11"/>
    <dgm:cxn modelId="{9254044E-4FD5-4FCA-8CAC-734CC752B9B6}" type="presParOf" srcId="{234E4F95-7FEB-448D-A4AF-A38B906D4628}" destId="{E111502F-B5B5-4B92-BD0B-453CA0D2922A}" srcOrd="2" destOrd="0" presId="urn:microsoft.com/office/officeart/2005/8/layout/hProcess1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40FE87-AF21-4F80-90E3-422FA4AC4BC8}">
      <dsp:nvSpPr>
        <dsp:cNvPr id="0" name=""/>
        <dsp:cNvSpPr/>
      </dsp:nvSpPr>
      <dsp:spPr>
        <a:xfrm>
          <a:off x="0" y="1785990"/>
          <a:ext cx="12191999" cy="1846703"/>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09F81464-85DF-4C02-9519-067FED93BDE5}">
      <dsp:nvSpPr>
        <dsp:cNvPr id="0" name=""/>
        <dsp:cNvSpPr/>
      </dsp:nvSpPr>
      <dsp:spPr>
        <a:xfrm>
          <a:off x="818" y="0"/>
          <a:ext cx="2503761" cy="20935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b" anchorCtr="0">
          <a:noAutofit/>
        </a:bodyPr>
        <a:lstStyle/>
        <a:p>
          <a:pPr marL="0" lvl="0" indent="0" algn="ctr" defTabSz="1244600">
            <a:lnSpc>
              <a:spcPct val="90000"/>
            </a:lnSpc>
            <a:spcBef>
              <a:spcPct val="0"/>
            </a:spcBef>
            <a:spcAft>
              <a:spcPct val="35000"/>
            </a:spcAft>
            <a:buNone/>
          </a:pPr>
          <a:r>
            <a:rPr lang="en-US" sz="2800" kern="1200" dirty="0"/>
            <a:t>Penetration Grading</a:t>
          </a:r>
        </a:p>
      </dsp:txBody>
      <dsp:txXfrm>
        <a:off x="818" y="0"/>
        <a:ext cx="2503761" cy="2093530"/>
      </dsp:txXfrm>
    </dsp:sp>
    <dsp:sp modelId="{1964795A-219F-41ED-A170-7472BC7FF3FD}">
      <dsp:nvSpPr>
        <dsp:cNvPr id="0" name=""/>
        <dsp:cNvSpPr/>
      </dsp:nvSpPr>
      <dsp:spPr>
        <a:xfrm>
          <a:off x="913916" y="2345201"/>
          <a:ext cx="681271" cy="686861"/>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B365579D-EB9B-4380-A681-2D845018EDA2}">
      <dsp:nvSpPr>
        <dsp:cNvPr id="0" name=""/>
        <dsp:cNvSpPr/>
      </dsp:nvSpPr>
      <dsp:spPr>
        <a:xfrm>
          <a:off x="2447344" y="877304"/>
          <a:ext cx="2073295" cy="14873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t" anchorCtr="0">
          <a:noAutofit/>
        </a:bodyPr>
        <a:lstStyle/>
        <a:p>
          <a:pPr marL="0" lvl="0" indent="0" algn="ctr" defTabSz="1244600">
            <a:lnSpc>
              <a:spcPct val="90000"/>
            </a:lnSpc>
            <a:spcBef>
              <a:spcPct val="0"/>
            </a:spcBef>
            <a:spcAft>
              <a:spcPct val="35000"/>
            </a:spcAft>
            <a:buNone/>
          </a:pPr>
          <a:r>
            <a:rPr lang="en-US" sz="2800" kern="1200" dirty="0"/>
            <a:t>Viscosity Grading</a:t>
          </a:r>
        </a:p>
      </dsp:txBody>
      <dsp:txXfrm>
        <a:off x="2447344" y="877304"/>
        <a:ext cx="2073295" cy="1487369"/>
      </dsp:txXfrm>
    </dsp:sp>
    <dsp:sp modelId="{BC01456E-D0BD-46C1-BEC8-0CE7ED01EFE5}">
      <dsp:nvSpPr>
        <dsp:cNvPr id="0" name=""/>
        <dsp:cNvSpPr/>
      </dsp:nvSpPr>
      <dsp:spPr>
        <a:xfrm>
          <a:off x="3144225" y="2339980"/>
          <a:ext cx="685798" cy="685798"/>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88133BCE-281A-4778-9B24-2D19C5EFB0A0}">
      <dsp:nvSpPr>
        <dsp:cNvPr id="0" name=""/>
        <dsp:cNvSpPr/>
      </dsp:nvSpPr>
      <dsp:spPr>
        <a:xfrm>
          <a:off x="4587894" y="0"/>
          <a:ext cx="2353287" cy="2093530"/>
        </a:xfrm>
        <a:prstGeom prst="rect">
          <a:avLst/>
        </a:prstGeom>
        <a:noFill/>
        <a:ln w="19050">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b" anchorCtr="0">
          <a:noAutofit/>
        </a:bodyPr>
        <a:lstStyle/>
        <a:p>
          <a:pPr marL="0" lvl="0" indent="0" algn="ctr" defTabSz="1244600">
            <a:lnSpc>
              <a:spcPct val="90000"/>
            </a:lnSpc>
            <a:spcBef>
              <a:spcPct val="0"/>
            </a:spcBef>
            <a:spcAft>
              <a:spcPct val="35000"/>
            </a:spcAft>
            <a:buNone/>
          </a:pPr>
          <a:r>
            <a:rPr lang="en-US" sz="2800" kern="1200" dirty="0"/>
            <a:t>Performance Grading</a:t>
          </a:r>
        </a:p>
      </dsp:txBody>
      <dsp:txXfrm>
        <a:off x="4587894" y="0"/>
        <a:ext cx="2353287" cy="2093530"/>
      </dsp:txXfrm>
    </dsp:sp>
    <dsp:sp modelId="{879C14E4-1C3E-4E0D-BBD2-E188E412813B}">
      <dsp:nvSpPr>
        <dsp:cNvPr id="0" name=""/>
        <dsp:cNvSpPr/>
      </dsp:nvSpPr>
      <dsp:spPr>
        <a:xfrm>
          <a:off x="5387698" y="2341242"/>
          <a:ext cx="685798" cy="685798"/>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04629830-6FD3-4F47-ABBE-BD30F330286D}">
      <dsp:nvSpPr>
        <dsp:cNvPr id="0" name=""/>
        <dsp:cNvSpPr/>
      </dsp:nvSpPr>
      <dsp:spPr>
        <a:xfrm>
          <a:off x="7002013" y="421663"/>
          <a:ext cx="1835050" cy="13005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t" anchorCtr="0">
          <a:noAutofit/>
        </a:bodyPr>
        <a:lstStyle/>
        <a:p>
          <a:pPr marL="0" lvl="0" indent="0" algn="ctr" defTabSz="1244600">
            <a:lnSpc>
              <a:spcPct val="90000"/>
            </a:lnSpc>
            <a:spcBef>
              <a:spcPct val="0"/>
            </a:spcBef>
            <a:spcAft>
              <a:spcPct val="35000"/>
            </a:spcAft>
            <a:buNone/>
          </a:pPr>
          <a:endParaRPr lang="en-US" sz="2800" kern="1200" dirty="0"/>
        </a:p>
        <a:p>
          <a:pPr marL="0" lvl="0" indent="0" algn="ctr" defTabSz="1244600">
            <a:lnSpc>
              <a:spcPct val="90000"/>
            </a:lnSpc>
            <a:spcBef>
              <a:spcPct val="0"/>
            </a:spcBef>
            <a:spcAft>
              <a:spcPct val="35000"/>
            </a:spcAft>
            <a:buNone/>
          </a:pPr>
          <a:r>
            <a:rPr lang="en-US" sz="2800" kern="1200" dirty="0"/>
            <a:t>MSCR Testing</a:t>
          </a:r>
        </a:p>
      </dsp:txBody>
      <dsp:txXfrm>
        <a:off x="7002013" y="421663"/>
        <a:ext cx="1835050" cy="1300522"/>
      </dsp:txXfrm>
    </dsp:sp>
    <dsp:sp modelId="{6608BA9C-53F7-43F1-AC3D-3ED281CD70E8}">
      <dsp:nvSpPr>
        <dsp:cNvPr id="0" name=""/>
        <dsp:cNvSpPr/>
      </dsp:nvSpPr>
      <dsp:spPr>
        <a:xfrm>
          <a:off x="7576639" y="2348941"/>
          <a:ext cx="685798" cy="685798"/>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DE2FCCDA-86A3-4BC4-B13C-559FC709A246}">
      <dsp:nvSpPr>
        <dsp:cNvPr id="0" name=""/>
        <dsp:cNvSpPr/>
      </dsp:nvSpPr>
      <dsp:spPr>
        <a:xfrm>
          <a:off x="9135076" y="0"/>
          <a:ext cx="1835050" cy="20935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62280" tIns="462280" rIns="462280" bIns="462280" numCol="1" spcCol="1270" anchor="b" anchorCtr="0">
          <a:noAutofit/>
        </a:bodyPr>
        <a:lstStyle/>
        <a:p>
          <a:pPr marL="0" lvl="0" indent="0" algn="ctr" defTabSz="2889250">
            <a:lnSpc>
              <a:spcPct val="90000"/>
            </a:lnSpc>
            <a:spcBef>
              <a:spcPct val="0"/>
            </a:spcBef>
            <a:spcAft>
              <a:spcPct val="35000"/>
            </a:spcAft>
            <a:buNone/>
          </a:pPr>
          <a:endParaRPr lang="en-US" sz="6500" kern="1200" dirty="0"/>
        </a:p>
      </dsp:txBody>
      <dsp:txXfrm>
        <a:off x="9135076" y="0"/>
        <a:ext cx="1835050" cy="2093530"/>
      </dsp:txXfrm>
    </dsp:sp>
    <dsp:sp modelId="{9D017B8C-01BC-4779-986C-FA449376CE38}">
      <dsp:nvSpPr>
        <dsp:cNvPr id="0" name=""/>
        <dsp:cNvSpPr/>
      </dsp:nvSpPr>
      <dsp:spPr>
        <a:xfrm>
          <a:off x="9810961" y="2323054"/>
          <a:ext cx="685798" cy="685798"/>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0.13829</cdr:x>
      <cdr:y>0.23064</cdr:y>
    </cdr:from>
    <cdr:to>
      <cdr:x>0.22965</cdr:x>
      <cdr:y>0.79245</cdr:y>
    </cdr:to>
    <cdr:sp macro="" textlink="">
      <cdr:nvSpPr>
        <cdr:cNvPr id="2" name="Rectangle 1"/>
        <cdr:cNvSpPr/>
      </cdr:nvSpPr>
      <cdr:spPr>
        <a:xfrm xmlns:a="http://schemas.openxmlformats.org/drawingml/2006/main">
          <a:off x="1319515" y="1265374"/>
          <a:ext cx="871691" cy="3082337"/>
        </a:xfrm>
        <a:prstGeom xmlns:a="http://schemas.openxmlformats.org/drawingml/2006/main" prst="rect">
          <a:avLst/>
        </a:prstGeom>
        <a:solidFill xmlns:a="http://schemas.openxmlformats.org/drawingml/2006/main">
          <a:schemeClr val="accent1">
            <a:alpha val="40000"/>
          </a:scheme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ln>
              <a:solidFill>
                <a:srgbClr val="C00000"/>
              </a:solidFill>
            </a:ln>
          </a:endParaRPr>
        </a:p>
      </cdr:txBody>
    </cdr:sp>
  </cdr:relSizeAnchor>
  <cdr:relSizeAnchor xmlns:cdr="http://schemas.openxmlformats.org/drawingml/2006/chartDrawing">
    <cdr:from>
      <cdr:x>0.23008</cdr:x>
      <cdr:y>0.37847</cdr:y>
    </cdr:from>
    <cdr:to>
      <cdr:x>0.32337</cdr:x>
      <cdr:y>0.7923</cdr:y>
    </cdr:to>
    <cdr:sp macro="" textlink="">
      <cdr:nvSpPr>
        <cdr:cNvPr id="3" name="Rectangle 2"/>
        <cdr:cNvSpPr/>
      </cdr:nvSpPr>
      <cdr:spPr>
        <a:xfrm xmlns:a="http://schemas.openxmlformats.org/drawingml/2006/main">
          <a:off x="2195313" y="2076459"/>
          <a:ext cx="890132" cy="2270407"/>
        </a:xfrm>
        <a:prstGeom xmlns:a="http://schemas.openxmlformats.org/drawingml/2006/main" prst="rect">
          <a:avLst/>
        </a:prstGeom>
        <a:solidFill xmlns:a="http://schemas.openxmlformats.org/drawingml/2006/main">
          <a:schemeClr val="accent1">
            <a:alpha val="40000"/>
          </a:scheme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0.32171</cdr:x>
      <cdr:y>0.56958</cdr:y>
    </cdr:from>
    <cdr:to>
      <cdr:x>0.50532</cdr:x>
      <cdr:y>0.79536</cdr:y>
    </cdr:to>
    <cdr:sp macro="" textlink="">
      <cdr:nvSpPr>
        <cdr:cNvPr id="4" name="Rectangle 3"/>
        <cdr:cNvSpPr/>
      </cdr:nvSpPr>
      <cdr:spPr>
        <a:xfrm xmlns:a="http://schemas.openxmlformats.org/drawingml/2006/main">
          <a:off x="3069587" y="3124967"/>
          <a:ext cx="1751967" cy="1238693"/>
        </a:xfrm>
        <a:prstGeom xmlns:a="http://schemas.openxmlformats.org/drawingml/2006/main" prst="rect">
          <a:avLst/>
        </a:prstGeom>
        <a:solidFill xmlns:a="http://schemas.openxmlformats.org/drawingml/2006/main">
          <a:schemeClr val="accent1">
            <a:alpha val="40000"/>
          </a:scheme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0.375</cdr:x>
      <cdr:y>0.07605</cdr:y>
    </cdr:from>
    <cdr:to>
      <cdr:x>0.78833</cdr:x>
      <cdr:y>0.29483</cdr:y>
    </cdr:to>
    <cdr:sp macro="" textlink="">
      <cdr:nvSpPr>
        <cdr:cNvPr id="5" name="TextBox 1"/>
        <cdr:cNvSpPr txBox="1"/>
      </cdr:nvSpPr>
      <cdr:spPr>
        <a:xfrm xmlns:a="http://schemas.openxmlformats.org/drawingml/2006/main">
          <a:off x="3578087" y="417241"/>
          <a:ext cx="3943815" cy="1200329"/>
        </a:xfrm>
        <a:prstGeom xmlns:a="http://schemas.openxmlformats.org/drawingml/2006/main" prst="rect">
          <a:avLst/>
        </a:prstGeom>
        <a:solidFill xmlns:a="http://schemas.openxmlformats.org/drawingml/2006/main">
          <a:schemeClr val="bg1"/>
        </a:solidFill>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2400" dirty="0"/>
            <a:t>Asphalt that plots above the line indicates the presence of an elastomeric network</a:t>
          </a:r>
        </a:p>
      </cdr:txBody>
    </cdr:sp>
  </cdr:relSizeAnchor>
  <cdr:relSizeAnchor xmlns:cdr="http://schemas.openxmlformats.org/drawingml/2006/chartDrawing">
    <cdr:from>
      <cdr:x>0.55924</cdr:x>
      <cdr:y>0.51705</cdr:y>
    </cdr:from>
    <cdr:to>
      <cdr:x>0.92314</cdr:x>
      <cdr:y>0.60486</cdr:y>
    </cdr:to>
    <cdr:sp macro="" textlink="">
      <cdr:nvSpPr>
        <cdr:cNvPr id="6" name="TextBox 1">
          <a:extLst xmlns:a="http://schemas.openxmlformats.org/drawingml/2006/main">
            <a:ext uri="{FF2B5EF4-FFF2-40B4-BE49-F238E27FC236}">
              <a16:creationId xmlns:a16="http://schemas.microsoft.com/office/drawing/2014/main" id="{12D44BD1-807B-4145-B64F-7D6A7991EDC3}"/>
            </a:ext>
          </a:extLst>
        </cdr:cNvPr>
        <cdr:cNvSpPr txBox="1"/>
      </cdr:nvSpPr>
      <cdr:spPr>
        <a:xfrm xmlns:a="http://schemas.openxmlformats.org/drawingml/2006/main">
          <a:off x="5113711" y="2718556"/>
          <a:ext cx="3327470" cy="461665"/>
        </a:xfrm>
        <a:prstGeom xmlns:a="http://schemas.openxmlformats.org/drawingml/2006/main" prst="rect">
          <a:avLst/>
        </a:prstGeom>
        <a:solidFill xmlns:a="http://schemas.openxmlformats.org/drawingml/2006/main">
          <a:schemeClr val="bg1"/>
        </a:solidFill>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400" dirty="0">
              <a:solidFill>
                <a:srgbClr val="660000"/>
              </a:solidFill>
            </a:rPr>
            <a:t>AASHTO Recovery Curve</a:t>
          </a:r>
        </a:p>
      </cdr:txBody>
    </cdr:sp>
  </cdr:relSizeAnchor>
</c:userShapes>
</file>

<file path=ppt/drawings/drawing2.xml><?xml version="1.0" encoding="utf-8"?>
<c:userShapes xmlns:c="http://schemas.openxmlformats.org/drawingml/2006/chart">
  <cdr:relSizeAnchor xmlns:cdr="http://schemas.openxmlformats.org/drawingml/2006/chartDrawing">
    <cdr:from>
      <cdr:x>0.26851</cdr:x>
      <cdr:y>0.21284</cdr:y>
    </cdr:from>
    <cdr:to>
      <cdr:x>0.44732</cdr:x>
      <cdr:y>0.35769</cdr:y>
    </cdr:to>
    <cdr:sp macro="" textlink="">
      <cdr:nvSpPr>
        <cdr:cNvPr id="2" name="TextBox 1"/>
        <cdr:cNvSpPr txBox="1"/>
      </cdr:nvSpPr>
      <cdr:spPr>
        <a:xfrm xmlns:a="http://schemas.openxmlformats.org/drawingml/2006/main">
          <a:off x="1815106" y="1018176"/>
          <a:ext cx="1208752" cy="69293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800" b="1" dirty="0">
              <a:solidFill>
                <a:srgbClr val="C00000"/>
              </a:solidFill>
            </a:rPr>
            <a:t>Block Cracking</a:t>
          </a:r>
        </a:p>
      </cdr:txBody>
    </cdr:sp>
  </cdr:relSizeAnchor>
  <cdr:relSizeAnchor xmlns:cdr="http://schemas.openxmlformats.org/drawingml/2006/chartDrawing">
    <cdr:from>
      <cdr:x>0.41094</cdr:x>
      <cdr:y>0.63099</cdr:y>
    </cdr:from>
    <cdr:to>
      <cdr:x>0.57601</cdr:x>
      <cdr:y>0.75228</cdr:y>
    </cdr:to>
    <cdr:sp macro="" textlink="">
      <cdr:nvSpPr>
        <cdr:cNvPr id="3" name="TextBox 1"/>
        <cdr:cNvSpPr txBox="1"/>
      </cdr:nvSpPr>
      <cdr:spPr>
        <a:xfrm xmlns:a="http://schemas.openxmlformats.org/drawingml/2006/main">
          <a:off x="2945308" y="3506322"/>
          <a:ext cx="1183073" cy="67399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800" b="1" dirty="0">
              <a:solidFill>
                <a:srgbClr val="C00000"/>
              </a:solidFill>
            </a:rPr>
            <a:t>No Block Cracking</a:t>
          </a:r>
        </a:p>
      </cdr:txBody>
    </cdr:sp>
  </cdr:relSizeAnchor>
  <cdr:relSizeAnchor xmlns:cdr="http://schemas.openxmlformats.org/drawingml/2006/chartDrawing">
    <cdr:from>
      <cdr:x>0.29549</cdr:x>
      <cdr:y>0.45654</cdr:y>
    </cdr:from>
    <cdr:to>
      <cdr:x>0.57801</cdr:x>
      <cdr:y>0.52115</cdr:y>
    </cdr:to>
    <cdr:sp macro="" textlink="">
      <cdr:nvSpPr>
        <cdr:cNvPr id="4" name="TextBox 1"/>
        <cdr:cNvSpPr txBox="1"/>
      </cdr:nvSpPr>
      <cdr:spPr>
        <a:xfrm xmlns:a="http://schemas.openxmlformats.org/drawingml/2006/main" rot="20099707">
          <a:off x="2117863" y="2536943"/>
          <a:ext cx="2024897" cy="35902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600" b="1" dirty="0">
              <a:solidFill>
                <a:srgbClr val="C00000"/>
              </a:solidFill>
            </a:rPr>
            <a:t>Damage Zone</a:t>
          </a:r>
        </a:p>
      </cdr:txBody>
    </cdr:sp>
  </cdr:relSizeAnchor>
  <cdr:relSizeAnchor xmlns:cdr="http://schemas.openxmlformats.org/drawingml/2006/chartDrawing">
    <cdr:from>
      <cdr:x>0.62562</cdr:x>
      <cdr:y>0.26119</cdr:y>
    </cdr:from>
    <cdr:to>
      <cdr:x>0.86511</cdr:x>
      <cdr:y>0.3258</cdr:y>
    </cdr:to>
    <cdr:sp macro="" textlink="">
      <cdr:nvSpPr>
        <cdr:cNvPr id="6" name="TextBox 1"/>
        <cdr:cNvSpPr txBox="1"/>
      </cdr:nvSpPr>
      <cdr:spPr>
        <a:xfrm xmlns:a="http://schemas.openxmlformats.org/drawingml/2006/main" rot="19638759">
          <a:off x="4483998" y="1451391"/>
          <a:ext cx="1716461" cy="35902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600" b="1" dirty="0">
              <a:solidFill>
                <a:srgbClr val="C00000"/>
              </a:solidFill>
            </a:rPr>
            <a:t>Damage Zone</a:t>
          </a:r>
        </a:p>
      </cdr:txBody>
    </cdr:sp>
  </cdr:relSizeAnchor>
  <cdr:relSizeAnchor xmlns:cdr="http://schemas.openxmlformats.org/drawingml/2006/chartDrawing">
    <cdr:from>
      <cdr:x>0.38836</cdr:x>
      <cdr:y>0.37407</cdr:y>
    </cdr:from>
    <cdr:to>
      <cdr:x>0.80876</cdr:x>
      <cdr:y>0.40192</cdr:y>
    </cdr:to>
    <cdr:sp macro="" textlink="">
      <cdr:nvSpPr>
        <cdr:cNvPr id="7" name="Arrow: Down 6">
          <a:extLst xmlns:a="http://schemas.openxmlformats.org/drawingml/2006/main">
            <a:ext uri="{FF2B5EF4-FFF2-40B4-BE49-F238E27FC236}">
              <a16:creationId xmlns:a16="http://schemas.microsoft.com/office/drawing/2014/main" id="{4229CE46-76C1-4E0C-B76F-0257AD92DF75}"/>
            </a:ext>
          </a:extLst>
        </cdr:cNvPr>
        <cdr:cNvSpPr/>
      </cdr:nvSpPr>
      <cdr:spPr>
        <a:xfrm xmlns:a="http://schemas.openxmlformats.org/drawingml/2006/main" rot="7991322">
          <a:off x="4212639" y="649441"/>
          <a:ext cx="154755" cy="3013139"/>
        </a:xfrm>
        <a:prstGeom xmlns:a="http://schemas.openxmlformats.org/drawingml/2006/main" prst="downArrow">
          <a:avLst>
            <a:gd name="adj1" fmla="val 22107"/>
            <a:gd name="adj2" fmla="val 233795"/>
          </a:avLst>
        </a:prstGeom>
        <a:solidFill xmlns:a="http://schemas.openxmlformats.org/drawingml/2006/main">
          <a:schemeClr val="tx1"/>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en-US"/>
        </a:p>
      </cdr:txBody>
    </cdr:sp>
  </cdr:relSizeAnchor>
  <cdr:relSizeAnchor xmlns:cdr="http://schemas.openxmlformats.org/drawingml/2006/chartDrawing">
    <cdr:from>
      <cdr:x>0.69518</cdr:x>
      <cdr:y>0.59358</cdr:y>
    </cdr:from>
    <cdr:to>
      <cdr:x>0.9475</cdr:x>
      <cdr:y>0.72418</cdr:y>
    </cdr:to>
    <cdr:sp macro="" textlink="">
      <cdr:nvSpPr>
        <cdr:cNvPr id="8" name="TextBox 12">
          <a:extLst xmlns:a="http://schemas.openxmlformats.org/drawingml/2006/main">
            <a:ext uri="{FF2B5EF4-FFF2-40B4-BE49-F238E27FC236}">
              <a16:creationId xmlns:a16="http://schemas.microsoft.com/office/drawing/2014/main" id="{DB2EA7BE-A433-45D6-846B-32E5E729AEA4}"/>
            </a:ext>
          </a:extLst>
        </cdr:cNvPr>
        <cdr:cNvSpPr txBox="1"/>
      </cdr:nvSpPr>
      <cdr:spPr>
        <a:xfrm xmlns:a="http://schemas.openxmlformats.org/drawingml/2006/main">
          <a:off x="4957408" y="3217254"/>
          <a:ext cx="1799323" cy="707886"/>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2000" b="1" dirty="0"/>
            <a:t>Asphalt ages in this direction</a:t>
          </a:r>
        </a:p>
      </cdr:txBody>
    </cdr:sp>
  </cdr:relSizeAnchor>
  <cdr:relSizeAnchor xmlns:cdr="http://schemas.openxmlformats.org/drawingml/2006/chartDrawing">
    <cdr:from>
      <cdr:x>0.49948</cdr:x>
      <cdr:y>0.35039</cdr:y>
    </cdr:from>
    <cdr:to>
      <cdr:x>0.78746</cdr:x>
      <cdr:y>0.42421</cdr:y>
    </cdr:to>
    <cdr:sp macro="" textlink="">
      <cdr:nvSpPr>
        <cdr:cNvPr id="9" name="TextBox 12">
          <a:extLst xmlns:a="http://schemas.openxmlformats.org/drawingml/2006/main">
            <a:ext uri="{FF2B5EF4-FFF2-40B4-BE49-F238E27FC236}">
              <a16:creationId xmlns:a16="http://schemas.microsoft.com/office/drawing/2014/main" id="{5D196360-3F6D-4271-9ED1-3CE568085CE6}"/>
            </a:ext>
          </a:extLst>
        </cdr:cNvPr>
        <cdr:cNvSpPr txBox="1"/>
      </cdr:nvSpPr>
      <cdr:spPr>
        <a:xfrm xmlns:a="http://schemas.openxmlformats.org/drawingml/2006/main" rot="2548989">
          <a:off x="3561837" y="1899122"/>
          <a:ext cx="2053647" cy="40011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000" b="1" dirty="0"/>
            <a:t>Increasing G-R</a:t>
          </a:r>
        </a:p>
      </cdr:txBody>
    </cdr:sp>
  </cdr:relSizeAnchor>
  <cdr:relSizeAnchor xmlns:cdr="http://schemas.openxmlformats.org/drawingml/2006/chartDrawing">
    <cdr:from>
      <cdr:x>0.46344</cdr:x>
      <cdr:y>0.40319</cdr:y>
    </cdr:from>
    <cdr:to>
      <cdr:x>0.75142</cdr:x>
      <cdr:y>0.47701</cdr:y>
    </cdr:to>
    <cdr:sp macro="" textlink="">
      <cdr:nvSpPr>
        <cdr:cNvPr id="10" name="TextBox 12">
          <a:extLst xmlns:a="http://schemas.openxmlformats.org/drawingml/2006/main">
            <a:ext uri="{FF2B5EF4-FFF2-40B4-BE49-F238E27FC236}">
              <a16:creationId xmlns:a16="http://schemas.microsoft.com/office/drawing/2014/main" id="{ED2729BC-44A5-45A3-864D-4A8AB9742BF0}"/>
            </a:ext>
          </a:extLst>
        </cdr:cNvPr>
        <cdr:cNvSpPr txBox="1"/>
      </cdr:nvSpPr>
      <cdr:spPr>
        <a:xfrm xmlns:a="http://schemas.openxmlformats.org/drawingml/2006/main" rot="2548989">
          <a:off x="3304820" y="2185313"/>
          <a:ext cx="2053647" cy="40011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000" b="1" dirty="0"/>
            <a:t>Loss of Ductility</a:t>
          </a:r>
        </a:p>
      </cdr:txBody>
    </cdr:sp>
  </cdr:relSizeAnchor>
  <cdr:relSizeAnchor xmlns:cdr="http://schemas.openxmlformats.org/drawingml/2006/chartDrawing">
    <cdr:from>
      <cdr:x>0.27782</cdr:x>
      <cdr:y>0.42926</cdr:y>
    </cdr:from>
    <cdr:to>
      <cdr:x>0.47273</cdr:x>
      <cdr:y>0.6185</cdr:y>
    </cdr:to>
    <cdr:grpSp>
      <cdr:nvGrpSpPr>
        <cdr:cNvPr id="5" name="Group 4">
          <a:extLst xmlns:a="http://schemas.openxmlformats.org/drawingml/2006/main">
            <a:ext uri="{FF2B5EF4-FFF2-40B4-BE49-F238E27FC236}">
              <a16:creationId xmlns:a16="http://schemas.microsoft.com/office/drawing/2014/main" id="{4B012B4A-0DFC-4F9E-BD59-E8975BC57BD4}"/>
            </a:ext>
          </a:extLst>
        </cdr:cNvPr>
        <cdr:cNvGrpSpPr/>
      </cdr:nvGrpSpPr>
      <cdr:grpSpPr>
        <a:xfrm xmlns:a="http://schemas.openxmlformats.org/drawingml/2006/main">
          <a:off x="1981199" y="2326640"/>
          <a:ext cx="1389899" cy="1025656"/>
          <a:chOff x="1981199" y="2326640"/>
          <a:chExt cx="1389899" cy="1025656"/>
        </a:xfrm>
      </cdr:grpSpPr>
      <cdr:sp macro="" textlink="">
        <cdr:nvSpPr>
          <cdr:cNvPr id="11" name="TextBox 1">
            <a:extLst xmlns:a="http://schemas.openxmlformats.org/drawingml/2006/main">
              <a:ext uri="{FF2B5EF4-FFF2-40B4-BE49-F238E27FC236}">
                <a16:creationId xmlns:a16="http://schemas.microsoft.com/office/drawing/2014/main" id="{41028D97-29C4-4EB7-A657-380269435AE3}"/>
              </a:ext>
            </a:extLst>
          </cdr:cNvPr>
          <cdr:cNvSpPr txBox="1"/>
        </cdr:nvSpPr>
        <cdr:spPr>
          <a:xfrm xmlns:a="http://schemas.openxmlformats.org/drawingml/2006/main" rot="20075560">
            <a:off x="1981199" y="2326640"/>
            <a:ext cx="1054619" cy="31445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defRPr sz="1000"/>
            </a:pPr>
            <a:r>
              <a:rPr lang="en-US" sz="1200" b="0" i="0" u="none" strike="noStrike" baseline="0" dirty="0">
                <a:solidFill>
                  <a:srgbClr val="000000"/>
                </a:solidFill>
                <a:latin typeface="Calibri"/>
              </a:rPr>
              <a:t>G-R = 450 kPa</a:t>
            </a:r>
          </a:p>
        </cdr:txBody>
      </cdr:sp>
      <cdr:sp macro="" textlink="">
        <cdr:nvSpPr>
          <cdr:cNvPr id="12" name="TextBox 1">
            <a:extLst xmlns:a="http://schemas.openxmlformats.org/drawingml/2006/main">
              <a:ext uri="{FF2B5EF4-FFF2-40B4-BE49-F238E27FC236}">
                <a16:creationId xmlns:a16="http://schemas.microsoft.com/office/drawing/2014/main" id="{B9D729AB-F6B8-4B11-BDE1-09CA9C797F69}"/>
              </a:ext>
            </a:extLst>
          </cdr:cNvPr>
          <cdr:cNvSpPr txBox="1"/>
        </cdr:nvSpPr>
        <cdr:spPr>
          <a:xfrm xmlns:a="http://schemas.openxmlformats.org/drawingml/2006/main" rot="20075560">
            <a:off x="2316479" y="3037839"/>
            <a:ext cx="1054619" cy="31445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defRPr sz="1000"/>
            </a:pPr>
            <a:r>
              <a:rPr lang="en-US" sz="1200" b="0" i="0" u="none" strike="noStrike" baseline="0" dirty="0">
                <a:solidFill>
                  <a:srgbClr val="000000"/>
                </a:solidFill>
                <a:latin typeface="Calibri"/>
              </a:rPr>
              <a:t>G-R = </a:t>
            </a:r>
            <a:r>
              <a:rPr lang="en-US" sz="1200" dirty="0">
                <a:solidFill>
                  <a:srgbClr val="000000"/>
                </a:solidFill>
                <a:latin typeface="Calibri"/>
              </a:rPr>
              <a:t>18</a:t>
            </a:r>
            <a:r>
              <a:rPr lang="en-US" sz="1200" b="0" i="0" u="none" strike="noStrike" baseline="0" dirty="0">
                <a:solidFill>
                  <a:srgbClr val="000000"/>
                </a:solidFill>
                <a:latin typeface="Calibri"/>
              </a:rPr>
              <a:t>0 kPa</a:t>
            </a:r>
          </a:p>
        </cdr:txBody>
      </cdr:sp>
    </cdr:grp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B64752-79B7-43E1-A6F5-C16CE297D716}" type="datetimeFigureOut">
              <a:rPr lang="en-US" smtClean="0"/>
              <a:t>5/23/2018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0D3C2B-0D2C-4E61-A32F-D82A7A7A65AE}" type="slidenum">
              <a:rPr lang="en-US" smtClean="0"/>
              <a:t>‹#›</a:t>
            </a:fld>
            <a:endParaRPr lang="en-US"/>
          </a:p>
        </p:txBody>
      </p:sp>
    </p:spTree>
    <p:extLst>
      <p:ext uri="{BB962C8B-B14F-4D97-AF65-F5344CB8AC3E}">
        <p14:creationId xmlns:p14="http://schemas.microsoft.com/office/powerpoint/2010/main" val="33767177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0D3C2B-0D2C-4E61-A32F-D82A7A7A65AE}" type="slidenum">
              <a:rPr lang="en-US" smtClean="0"/>
              <a:t>2</a:t>
            </a:fld>
            <a:endParaRPr lang="en-US"/>
          </a:p>
        </p:txBody>
      </p:sp>
    </p:spTree>
    <p:extLst>
      <p:ext uri="{BB962C8B-B14F-4D97-AF65-F5344CB8AC3E}">
        <p14:creationId xmlns:p14="http://schemas.microsoft.com/office/powerpoint/2010/main" val="2354711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0D3C2B-0D2C-4E61-A32F-D82A7A7A65AE}" type="slidenum">
              <a:rPr lang="en-US" smtClean="0"/>
              <a:t>11</a:t>
            </a:fld>
            <a:endParaRPr lang="en-US"/>
          </a:p>
        </p:txBody>
      </p:sp>
    </p:spTree>
    <p:extLst>
      <p:ext uri="{BB962C8B-B14F-4D97-AF65-F5344CB8AC3E}">
        <p14:creationId xmlns:p14="http://schemas.microsoft.com/office/powerpoint/2010/main" val="15091730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 </a:t>
            </a:r>
            <a:endParaRPr lang="en-US" dirty="0"/>
          </a:p>
        </p:txBody>
      </p:sp>
      <p:sp>
        <p:nvSpPr>
          <p:cNvPr id="4" name="Slide Number Placeholder 3"/>
          <p:cNvSpPr>
            <a:spLocks noGrp="1"/>
          </p:cNvSpPr>
          <p:nvPr>
            <p:ph type="sldNum" sz="quarter" idx="10"/>
          </p:nvPr>
        </p:nvSpPr>
        <p:spPr/>
        <p:txBody>
          <a:bodyPr/>
          <a:lstStyle/>
          <a:p>
            <a:fld id="{A90D3C2B-0D2C-4E61-A32F-D82A7A7A65AE}" type="slidenum">
              <a:rPr lang="en-US" smtClean="0"/>
              <a:t>12</a:t>
            </a:fld>
            <a:endParaRPr lang="en-US"/>
          </a:p>
        </p:txBody>
      </p:sp>
    </p:spTree>
    <p:extLst>
      <p:ext uri="{BB962C8B-B14F-4D97-AF65-F5344CB8AC3E}">
        <p14:creationId xmlns:p14="http://schemas.microsoft.com/office/powerpoint/2010/main" val="37045164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0D3C2B-0D2C-4E61-A32F-D82A7A7A65AE}" type="slidenum">
              <a:rPr lang="en-US" smtClean="0"/>
              <a:t>13</a:t>
            </a:fld>
            <a:endParaRPr lang="en-US"/>
          </a:p>
        </p:txBody>
      </p:sp>
    </p:spTree>
    <p:extLst>
      <p:ext uri="{BB962C8B-B14F-4D97-AF65-F5344CB8AC3E}">
        <p14:creationId xmlns:p14="http://schemas.microsoft.com/office/powerpoint/2010/main" val="33202793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6C9D88-D561-4A4C-B826-761CB7D1D67F}" type="slidenum">
              <a:rPr lang="en-US" smtClean="0"/>
              <a:t>14</a:t>
            </a:fld>
            <a:endParaRPr lang="en-US"/>
          </a:p>
        </p:txBody>
      </p:sp>
    </p:spTree>
    <p:extLst>
      <p:ext uri="{BB962C8B-B14F-4D97-AF65-F5344CB8AC3E}">
        <p14:creationId xmlns:p14="http://schemas.microsoft.com/office/powerpoint/2010/main" val="705360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last 100 years we come a long way with binder testing. Starting in 1918 the US adopted a penetration grading system, then in 1963 we transitioned to viscosity grading. Starting in 1993 we used performance grading, with the most recent update being MSCR grades in 2010. So what will the future bring? Based our history, our specs will likely continue to evolve.</a:t>
            </a:r>
          </a:p>
        </p:txBody>
      </p:sp>
      <p:sp>
        <p:nvSpPr>
          <p:cNvPr id="4" name="Slide Number Placeholder 3"/>
          <p:cNvSpPr>
            <a:spLocks noGrp="1"/>
          </p:cNvSpPr>
          <p:nvPr>
            <p:ph type="sldNum" sz="quarter" idx="10"/>
          </p:nvPr>
        </p:nvSpPr>
        <p:spPr/>
        <p:txBody>
          <a:bodyPr/>
          <a:lstStyle/>
          <a:p>
            <a:fld id="{A90D3C2B-0D2C-4E61-A32F-D82A7A7A65AE}" type="slidenum">
              <a:rPr lang="en-US" smtClean="0"/>
              <a:t>3</a:t>
            </a:fld>
            <a:endParaRPr lang="en-US"/>
          </a:p>
        </p:txBody>
      </p:sp>
    </p:spTree>
    <p:extLst>
      <p:ext uri="{BB962C8B-B14F-4D97-AF65-F5344CB8AC3E}">
        <p14:creationId xmlns:p14="http://schemas.microsoft.com/office/powerpoint/2010/main" val="17000809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those of you who aren’t familiar with MSCR grading, it’s a system that’s based on climate and traffic. When you conduct the MSCR test, you can add an additional grading element to the performance grade. After the high temperature PG, a letter is added that corresponds to the traffic level the asphalt can resist flow at that test temperature. The benefit of the MSCR test is that a larger stress is applied to the asphalt sample in the DSR. That improves the characterization of polymer modified asphalt. Two parameters are measured in the test, the Jnr and the %Recovery. The Jnr has a better correlation with field rutting performance than G*/Sind, while the %Recovery ensures proper polymer networking.</a:t>
            </a:r>
          </a:p>
        </p:txBody>
      </p:sp>
      <p:sp>
        <p:nvSpPr>
          <p:cNvPr id="4" name="Slide Number Placeholder 3"/>
          <p:cNvSpPr>
            <a:spLocks noGrp="1"/>
          </p:cNvSpPr>
          <p:nvPr>
            <p:ph type="sldNum" sz="quarter" idx="10"/>
          </p:nvPr>
        </p:nvSpPr>
        <p:spPr/>
        <p:txBody>
          <a:bodyPr/>
          <a:lstStyle/>
          <a:p>
            <a:fld id="{A90D3C2B-0D2C-4E61-A32F-D82A7A7A65AE}" type="slidenum">
              <a:rPr lang="en-US" smtClean="0"/>
              <a:t>4</a:t>
            </a:fld>
            <a:endParaRPr lang="en-US"/>
          </a:p>
        </p:txBody>
      </p:sp>
    </p:spTree>
    <p:extLst>
      <p:ext uri="{BB962C8B-B14F-4D97-AF65-F5344CB8AC3E}">
        <p14:creationId xmlns:p14="http://schemas.microsoft.com/office/powerpoint/2010/main" val="19264667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0D3C2B-0D2C-4E61-A32F-D82A7A7A65AE}" type="slidenum">
              <a:rPr lang="en-US" smtClean="0"/>
              <a:t>5</a:t>
            </a:fld>
            <a:endParaRPr lang="en-US"/>
          </a:p>
        </p:txBody>
      </p:sp>
    </p:spTree>
    <p:extLst>
      <p:ext uri="{BB962C8B-B14F-4D97-AF65-F5344CB8AC3E}">
        <p14:creationId xmlns:p14="http://schemas.microsoft.com/office/powerpoint/2010/main" val="36772583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0D3C2B-0D2C-4E61-A32F-D82A7A7A65AE}" type="slidenum">
              <a:rPr lang="en-US" smtClean="0"/>
              <a:t>6</a:t>
            </a:fld>
            <a:endParaRPr lang="en-US"/>
          </a:p>
        </p:txBody>
      </p:sp>
    </p:spTree>
    <p:extLst>
      <p:ext uri="{BB962C8B-B14F-4D97-AF65-F5344CB8AC3E}">
        <p14:creationId xmlns:p14="http://schemas.microsoft.com/office/powerpoint/2010/main" val="21300344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0D3C2B-0D2C-4E61-A32F-D82A7A7A65AE}" type="slidenum">
              <a:rPr lang="en-US" smtClean="0"/>
              <a:t>7</a:t>
            </a:fld>
            <a:endParaRPr lang="en-US"/>
          </a:p>
        </p:txBody>
      </p:sp>
    </p:spTree>
    <p:extLst>
      <p:ext uri="{BB962C8B-B14F-4D97-AF65-F5344CB8AC3E}">
        <p14:creationId xmlns:p14="http://schemas.microsoft.com/office/powerpoint/2010/main" val="15049767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0D3C2B-0D2C-4E61-A32F-D82A7A7A65AE}" type="slidenum">
              <a:rPr lang="en-US" smtClean="0"/>
              <a:t>8</a:t>
            </a:fld>
            <a:endParaRPr lang="en-US"/>
          </a:p>
        </p:txBody>
      </p:sp>
    </p:spTree>
    <p:extLst>
      <p:ext uri="{BB962C8B-B14F-4D97-AF65-F5344CB8AC3E}">
        <p14:creationId xmlns:p14="http://schemas.microsoft.com/office/powerpoint/2010/main" val="30077009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FHR we captured images of</a:t>
            </a:r>
            <a:r>
              <a:rPr lang="en-US" baseline="0" dirty="0"/>
              <a:t> a polymer modified asphalt with a fluorescence microscope at different stages in the production process. At each stage, we tested the sample in the MSCR test at 58°C. </a:t>
            </a:r>
          </a:p>
          <a:p>
            <a:r>
              <a:rPr lang="en-US" baseline="0" dirty="0"/>
              <a:t>This allows us to see what the MSCR test result is telling us. The first image shows individual particles of polymer floating separately within the asphalt. The neat asphalt is black under the microscope, and the polymer is green. At this stage, the polymer is fully melted and mixed in the asphalt, but it’s not correctly reacted. The MSCR result of 21% recovery tells us that even with a substantial amount of polymer, there is very little elastic response in the asphalt, and it only classifies as a standard S grade. Even though the Jnr is very low, there’s still little elastic response. Polymer modified asphalt in this condition will also be unstable and prone to separation during production.</a:t>
            </a:r>
          </a:p>
          <a:p>
            <a:endParaRPr lang="en-US" baseline="0" dirty="0"/>
          </a:p>
          <a:p>
            <a:pPr defTabSz="882762">
              <a:defRPr/>
            </a:pPr>
            <a:r>
              <a:rPr lang="en-US" baseline="0" dirty="0"/>
              <a:t>The middle image shows what happens to the sample as the polymer is reacted within the asphalt. The polymer chains begin to crosslink and form a tightly linked and stable network. The MSCR percent recovery test shows us that the formation of this network improves the elastic properties (and performance) of the asphalt binder. The Jnr didn’t change that much, but the % Recovery increased to 46%.</a:t>
            </a:r>
          </a:p>
          <a:p>
            <a:pPr defTabSz="882762">
              <a:defRPr/>
            </a:pPr>
            <a:r>
              <a:rPr lang="en-US" baseline="0" dirty="0"/>
              <a:t>With this value, you know that when a stress causes a deformation in the asphalt, the asphalt will begin to rebound as a result of its elastic properties. This leads to a reduction in rutting and fatigue related distresses in pavements. </a:t>
            </a:r>
          </a:p>
          <a:p>
            <a:pPr defTabSz="882762">
              <a:defRPr/>
            </a:pPr>
            <a:endParaRPr lang="en-US" baseline="0" dirty="0"/>
          </a:p>
          <a:p>
            <a:r>
              <a:rPr lang="en-US" baseline="0" dirty="0"/>
              <a:t>The bottom images shows what a fully reacted polymer modified asphalt looks like. The polymer chains are now completely crosslinked. By further improving the polymer network, the % Recovery increased to 58% which qualifies it as a V grade binder.</a:t>
            </a:r>
          </a:p>
          <a:p>
            <a:endParaRPr lang="en-US" baseline="0" dirty="0"/>
          </a:p>
          <a:p>
            <a:r>
              <a:rPr lang="en-US" dirty="0"/>
              <a:t>The</a:t>
            </a:r>
            <a:r>
              <a:rPr lang="en-US" baseline="0" dirty="0"/>
              <a:t> images show that p</a:t>
            </a:r>
            <a:r>
              <a:rPr lang="en-US" dirty="0"/>
              <a:t>olymer modified asphalt</a:t>
            </a:r>
            <a:r>
              <a:rPr lang="en-US" baseline="0" dirty="0"/>
              <a:t> cement is an engineered product. Simply mixing in polymer with asphalt will not necessarily improve asphalt properties and pavement performance. The system must be designed by properly reacting the polymer in the asphalt using the correct temperature, timing, and production process. And the MSCR test % Recovery value allows you to know when a supplier properly reacts and produces a polymer modified asphalt.</a:t>
            </a:r>
          </a:p>
          <a:p>
            <a:endParaRPr lang="en-US" baseline="0" dirty="0"/>
          </a:p>
        </p:txBody>
      </p:sp>
      <p:sp>
        <p:nvSpPr>
          <p:cNvPr id="4" name="Slide Number Placeholder 3"/>
          <p:cNvSpPr>
            <a:spLocks noGrp="1"/>
          </p:cNvSpPr>
          <p:nvPr>
            <p:ph type="sldNum" sz="quarter" idx="10"/>
          </p:nvPr>
        </p:nvSpPr>
        <p:spPr/>
        <p:txBody>
          <a:bodyPr/>
          <a:lstStyle/>
          <a:p>
            <a:fld id="{0243FC43-5A3B-4B28-A1BA-824CD180A4F7}" type="slidenum">
              <a:rPr lang="en-US" smtClean="0"/>
              <a:t>9</a:t>
            </a:fld>
            <a:endParaRPr lang="en-US"/>
          </a:p>
        </p:txBody>
      </p:sp>
    </p:spTree>
    <p:extLst>
      <p:ext uri="{BB962C8B-B14F-4D97-AF65-F5344CB8AC3E}">
        <p14:creationId xmlns:p14="http://schemas.microsoft.com/office/powerpoint/2010/main" val="7253359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0D3C2B-0D2C-4E61-A32F-D82A7A7A65AE}" type="slidenum">
              <a:rPr lang="en-US" smtClean="0"/>
              <a:t>10</a:t>
            </a:fld>
            <a:endParaRPr lang="en-US"/>
          </a:p>
        </p:txBody>
      </p:sp>
    </p:spTree>
    <p:extLst>
      <p:ext uri="{BB962C8B-B14F-4D97-AF65-F5344CB8AC3E}">
        <p14:creationId xmlns:p14="http://schemas.microsoft.com/office/powerpoint/2010/main" val="25654311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A81EBA4-04E4-4910-AB82-DC9710F83B9D}" type="datetimeFigureOut">
              <a:rPr lang="en-US" smtClean="0"/>
              <a:t>5/23/2018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0D09A0-7E40-4B97-A1E6-224F519BD5A8}" type="slidenum">
              <a:rPr lang="en-US" smtClean="0"/>
              <a:t>‹#›</a:t>
            </a:fld>
            <a:endParaRPr lang="en-US"/>
          </a:p>
        </p:txBody>
      </p:sp>
    </p:spTree>
    <p:extLst>
      <p:ext uri="{BB962C8B-B14F-4D97-AF65-F5344CB8AC3E}">
        <p14:creationId xmlns:p14="http://schemas.microsoft.com/office/powerpoint/2010/main" val="296318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81EBA4-04E4-4910-AB82-DC9710F83B9D}" type="datetimeFigureOut">
              <a:rPr lang="en-US" smtClean="0"/>
              <a:t>5/23/2018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0D09A0-7E40-4B97-A1E6-224F519BD5A8}" type="slidenum">
              <a:rPr lang="en-US" smtClean="0"/>
              <a:t>‹#›</a:t>
            </a:fld>
            <a:endParaRPr lang="en-US"/>
          </a:p>
        </p:txBody>
      </p:sp>
    </p:spTree>
    <p:extLst>
      <p:ext uri="{BB962C8B-B14F-4D97-AF65-F5344CB8AC3E}">
        <p14:creationId xmlns:p14="http://schemas.microsoft.com/office/powerpoint/2010/main" val="41092120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81EBA4-04E4-4910-AB82-DC9710F83B9D}" type="datetimeFigureOut">
              <a:rPr lang="en-US" smtClean="0"/>
              <a:t>5/23/2018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0D09A0-7E40-4B97-A1E6-224F519BD5A8}" type="slidenum">
              <a:rPr lang="en-US" smtClean="0"/>
              <a:t>‹#›</a:t>
            </a:fld>
            <a:endParaRPr lang="en-US"/>
          </a:p>
        </p:txBody>
      </p:sp>
    </p:spTree>
    <p:extLst>
      <p:ext uri="{BB962C8B-B14F-4D97-AF65-F5344CB8AC3E}">
        <p14:creationId xmlns:p14="http://schemas.microsoft.com/office/powerpoint/2010/main" val="39594693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DCB1D97-6C5F-4F61-A044-A8401EA77418}" type="datetimeFigureOut">
              <a:rPr lang="en-US" smtClean="0">
                <a:solidFill>
                  <a:prstClr val="black">
                    <a:tint val="75000"/>
                  </a:prstClr>
                </a:solidFill>
              </a:rPr>
              <a:pPr/>
              <a:t>5/23/2018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E2DB086-E1E2-4BED-A9BA-D3BD00AFB36B}" type="slidenum">
              <a:rPr lang="en-US" smtClean="0">
                <a:solidFill>
                  <a:prstClr val="black">
                    <a:tint val="75000"/>
                  </a:prstClr>
                </a:solidFill>
              </a:rPr>
              <a:pPr/>
              <a:t>‹#›</a:t>
            </a:fld>
            <a:endParaRPr lang="en-US">
              <a:solidFill>
                <a:prstClr val="black">
                  <a:tint val="75000"/>
                </a:prstClr>
              </a:solidFill>
            </a:endParaRPr>
          </a:p>
        </p:txBody>
      </p:sp>
      <p:sp>
        <p:nvSpPr>
          <p:cNvPr id="8" name="Text Placeholder 7"/>
          <p:cNvSpPr>
            <a:spLocks noGrp="1"/>
          </p:cNvSpPr>
          <p:nvPr>
            <p:ph type="body" sz="quarter" idx="13"/>
          </p:nvPr>
        </p:nvSpPr>
        <p:spPr>
          <a:xfrm>
            <a:off x="1727200" y="2057400"/>
            <a:ext cx="8839200" cy="160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9"/>
          <p:cNvSpPr>
            <a:spLocks noGrp="1"/>
          </p:cNvSpPr>
          <p:nvPr>
            <p:ph type="pic" sz="quarter" idx="14"/>
          </p:nvPr>
        </p:nvSpPr>
        <p:spPr>
          <a:xfrm>
            <a:off x="203200" y="152400"/>
            <a:ext cx="4368800" cy="1524000"/>
          </a:xfrm>
        </p:spPr>
        <p:txBody>
          <a:bodyPr/>
          <a:lstStyle/>
          <a:p>
            <a:endParaRPr lang="en-US" dirty="0"/>
          </a:p>
        </p:txBody>
      </p:sp>
      <p:sp>
        <p:nvSpPr>
          <p:cNvPr id="13" name="Picture Placeholder 12"/>
          <p:cNvSpPr>
            <a:spLocks noGrp="1"/>
          </p:cNvSpPr>
          <p:nvPr>
            <p:ph type="pic" sz="quarter" idx="15"/>
          </p:nvPr>
        </p:nvSpPr>
        <p:spPr>
          <a:xfrm>
            <a:off x="4165600" y="6096000"/>
            <a:ext cx="7721600" cy="609600"/>
          </a:xfrm>
        </p:spPr>
        <p:txBody>
          <a:bodyPr/>
          <a:lstStyle/>
          <a:p>
            <a:endParaRPr lang="en-US"/>
          </a:p>
        </p:txBody>
      </p:sp>
    </p:spTree>
    <p:extLst>
      <p:ext uri="{BB962C8B-B14F-4D97-AF65-F5344CB8AC3E}">
        <p14:creationId xmlns:p14="http://schemas.microsoft.com/office/powerpoint/2010/main" val="10990711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hasCustomPrompt="1"/>
          </p:nvPr>
        </p:nvSpPr>
        <p:spPr/>
        <p:txBody>
          <a:bodyPr/>
          <a:lstStyle>
            <a:lvl1pPr>
              <a:defRPr/>
            </a:lvl1pPr>
          </a:lstStyle>
          <a:p>
            <a:pPr lvl="0"/>
            <a:r>
              <a:rPr lang="en-US" dirty="0" err="1"/>
              <a:t>hjgjghjj</a:t>
            </a:r>
            <a:endParaRPr lang="en-US" dirty="0"/>
          </a:p>
        </p:txBody>
      </p:sp>
      <p:sp>
        <p:nvSpPr>
          <p:cNvPr id="4" name="Date Placeholder 3"/>
          <p:cNvSpPr>
            <a:spLocks noGrp="1"/>
          </p:cNvSpPr>
          <p:nvPr>
            <p:ph type="dt" sz="half" idx="10"/>
          </p:nvPr>
        </p:nvSpPr>
        <p:spPr/>
        <p:txBody>
          <a:bodyPr/>
          <a:lstStyle/>
          <a:p>
            <a:fld id="{5DCB1D97-6C5F-4F61-A044-A8401EA77418}" type="datetimeFigureOut">
              <a:rPr lang="en-US" smtClean="0">
                <a:solidFill>
                  <a:prstClr val="black">
                    <a:tint val="75000"/>
                  </a:prstClr>
                </a:solidFill>
              </a:rPr>
              <a:pPr/>
              <a:t>5/23/2018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E2DB086-E1E2-4BED-A9BA-D3BD00AFB3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43704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DCB1D97-6C5F-4F61-A044-A8401EA77418}" type="datetimeFigureOut">
              <a:rPr lang="en-US" smtClean="0">
                <a:solidFill>
                  <a:prstClr val="black">
                    <a:tint val="75000"/>
                  </a:prstClr>
                </a:solidFill>
              </a:rPr>
              <a:pPr/>
              <a:t>5/23/2018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E2DB086-E1E2-4BED-A9BA-D3BD00AFB3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60880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DCB1D97-6C5F-4F61-A044-A8401EA77418}" type="datetimeFigureOut">
              <a:rPr lang="en-US" smtClean="0">
                <a:solidFill>
                  <a:prstClr val="black">
                    <a:tint val="75000"/>
                  </a:prstClr>
                </a:solidFill>
              </a:rPr>
              <a:pPr/>
              <a:t>5/23/2018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E2DB086-E1E2-4BED-A9BA-D3BD00AFB3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81218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DCB1D97-6C5F-4F61-A044-A8401EA77418}" type="datetimeFigureOut">
              <a:rPr lang="en-US" smtClean="0">
                <a:solidFill>
                  <a:prstClr val="black">
                    <a:tint val="75000"/>
                  </a:prstClr>
                </a:solidFill>
              </a:rPr>
              <a:pPr/>
              <a:t>5/23/2018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E2DB086-E1E2-4BED-A9BA-D3BD00AFB3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73654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DCB1D97-6C5F-4F61-A044-A8401EA77418}" type="datetimeFigureOut">
              <a:rPr lang="en-US" smtClean="0">
                <a:solidFill>
                  <a:prstClr val="black">
                    <a:tint val="75000"/>
                  </a:prstClr>
                </a:solidFill>
              </a:rPr>
              <a:pPr/>
              <a:t>5/23/2018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E2DB086-E1E2-4BED-A9BA-D3BD00AFB3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78743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CB1D97-6C5F-4F61-A044-A8401EA77418}" type="datetimeFigureOut">
              <a:rPr lang="en-US" smtClean="0">
                <a:solidFill>
                  <a:prstClr val="black">
                    <a:tint val="75000"/>
                  </a:prstClr>
                </a:solidFill>
              </a:rPr>
              <a:pPr/>
              <a:t>5/23/2018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E2DB086-E1E2-4BED-A9BA-D3BD00AFB3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46158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DCB1D97-6C5F-4F61-A044-A8401EA77418}" type="datetimeFigureOut">
              <a:rPr lang="en-US" smtClean="0">
                <a:solidFill>
                  <a:prstClr val="black">
                    <a:tint val="75000"/>
                  </a:prstClr>
                </a:solidFill>
              </a:rPr>
              <a:pPr/>
              <a:t>5/23/2018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E2DB086-E1E2-4BED-A9BA-D3BD00AFB3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81018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81EBA4-04E4-4910-AB82-DC9710F83B9D}" type="datetimeFigureOut">
              <a:rPr lang="en-US" smtClean="0"/>
              <a:t>5/23/2018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0D09A0-7E40-4B97-A1E6-224F519BD5A8}" type="slidenum">
              <a:rPr lang="en-US" smtClean="0"/>
              <a:t>‹#›</a:t>
            </a:fld>
            <a:endParaRPr lang="en-US"/>
          </a:p>
        </p:txBody>
      </p:sp>
    </p:spTree>
    <p:extLst>
      <p:ext uri="{BB962C8B-B14F-4D97-AF65-F5344CB8AC3E}">
        <p14:creationId xmlns:p14="http://schemas.microsoft.com/office/powerpoint/2010/main" val="32447079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DCB1D97-6C5F-4F61-A044-A8401EA77418}" type="datetimeFigureOut">
              <a:rPr lang="en-US" smtClean="0">
                <a:solidFill>
                  <a:prstClr val="black">
                    <a:tint val="75000"/>
                  </a:prstClr>
                </a:solidFill>
              </a:rPr>
              <a:pPr/>
              <a:t>5/23/2018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E2DB086-E1E2-4BED-A9BA-D3BD00AFB3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02190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DCB1D97-6C5F-4F61-A044-A8401EA77418}" type="datetimeFigureOut">
              <a:rPr lang="en-US" smtClean="0">
                <a:solidFill>
                  <a:prstClr val="black">
                    <a:tint val="75000"/>
                  </a:prstClr>
                </a:solidFill>
              </a:rPr>
              <a:pPr/>
              <a:t>5/23/2018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E2DB086-E1E2-4BED-A9BA-D3BD00AFB3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643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DCB1D97-6C5F-4F61-A044-A8401EA77418}" type="datetimeFigureOut">
              <a:rPr lang="en-US" smtClean="0">
                <a:solidFill>
                  <a:prstClr val="black">
                    <a:tint val="75000"/>
                  </a:prstClr>
                </a:solidFill>
              </a:rPr>
              <a:pPr/>
              <a:t>5/23/2018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E2DB086-E1E2-4BED-A9BA-D3BD00AFB3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59084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A81EBA4-04E4-4910-AB82-DC9710F83B9D}" type="datetimeFigureOut">
              <a:rPr lang="en-US" smtClean="0"/>
              <a:t>5/23/2018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0D09A0-7E40-4B97-A1E6-224F519BD5A8}" type="slidenum">
              <a:rPr lang="en-US" smtClean="0"/>
              <a:t>‹#›</a:t>
            </a:fld>
            <a:endParaRPr lang="en-US"/>
          </a:p>
        </p:txBody>
      </p:sp>
    </p:spTree>
    <p:extLst>
      <p:ext uri="{BB962C8B-B14F-4D97-AF65-F5344CB8AC3E}">
        <p14:creationId xmlns:p14="http://schemas.microsoft.com/office/powerpoint/2010/main" val="3712585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A81EBA4-04E4-4910-AB82-DC9710F83B9D}" type="datetimeFigureOut">
              <a:rPr lang="en-US" smtClean="0"/>
              <a:t>5/23/2018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0D09A0-7E40-4B97-A1E6-224F519BD5A8}" type="slidenum">
              <a:rPr lang="en-US" smtClean="0"/>
              <a:t>‹#›</a:t>
            </a:fld>
            <a:endParaRPr lang="en-US"/>
          </a:p>
        </p:txBody>
      </p:sp>
    </p:spTree>
    <p:extLst>
      <p:ext uri="{BB962C8B-B14F-4D97-AF65-F5344CB8AC3E}">
        <p14:creationId xmlns:p14="http://schemas.microsoft.com/office/powerpoint/2010/main" val="30282489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A81EBA4-04E4-4910-AB82-DC9710F83B9D}" type="datetimeFigureOut">
              <a:rPr lang="en-US" smtClean="0"/>
              <a:t>5/23/2018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0D09A0-7E40-4B97-A1E6-224F519BD5A8}" type="slidenum">
              <a:rPr lang="en-US" smtClean="0"/>
              <a:t>‹#›</a:t>
            </a:fld>
            <a:endParaRPr lang="en-US"/>
          </a:p>
        </p:txBody>
      </p:sp>
    </p:spTree>
    <p:extLst>
      <p:ext uri="{BB962C8B-B14F-4D97-AF65-F5344CB8AC3E}">
        <p14:creationId xmlns:p14="http://schemas.microsoft.com/office/powerpoint/2010/main" val="1987935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A81EBA4-04E4-4910-AB82-DC9710F83B9D}" type="datetimeFigureOut">
              <a:rPr lang="en-US" smtClean="0"/>
              <a:t>5/23/2018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0D09A0-7E40-4B97-A1E6-224F519BD5A8}" type="slidenum">
              <a:rPr lang="en-US" smtClean="0"/>
              <a:t>‹#›</a:t>
            </a:fld>
            <a:endParaRPr lang="en-US"/>
          </a:p>
        </p:txBody>
      </p:sp>
    </p:spTree>
    <p:extLst>
      <p:ext uri="{BB962C8B-B14F-4D97-AF65-F5344CB8AC3E}">
        <p14:creationId xmlns:p14="http://schemas.microsoft.com/office/powerpoint/2010/main" val="959951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A81EBA4-04E4-4910-AB82-DC9710F83B9D}" type="datetimeFigureOut">
              <a:rPr lang="en-US" smtClean="0"/>
              <a:t>5/23/2018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0D09A0-7E40-4B97-A1E6-224F519BD5A8}" type="slidenum">
              <a:rPr lang="en-US" smtClean="0"/>
              <a:t>‹#›</a:t>
            </a:fld>
            <a:endParaRPr lang="en-US"/>
          </a:p>
        </p:txBody>
      </p:sp>
    </p:spTree>
    <p:extLst>
      <p:ext uri="{BB962C8B-B14F-4D97-AF65-F5344CB8AC3E}">
        <p14:creationId xmlns:p14="http://schemas.microsoft.com/office/powerpoint/2010/main" val="1954256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81EBA4-04E4-4910-AB82-DC9710F83B9D}" type="datetimeFigureOut">
              <a:rPr lang="en-US" smtClean="0"/>
              <a:t>5/23/2018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F0D09A0-7E40-4B97-A1E6-224F519BD5A8}" type="slidenum">
              <a:rPr lang="en-US" smtClean="0"/>
              <a:t>‹#›</a:t>
            </a:fld>
            <a:endParaRPr lang="en-US"/>
          </a:p>
        </p:txBody>
      </p:sp>
    </p:spTree>
    <p:extLst>
      <p:ext uri="{BB962C8B-B14F-4D97-AF65-F5344CB8AC3E}">
        <p14:creationId xmlns:p14="http://schemas.microsoft.com/office/powerpoint/2010/main" val="7600207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A81EBA4-04E4-4910-AB82-DC9710F83B9D}" type="datetimeFigureOut">
              <a:rPr lang="en-US" smtClean="0"/>
              <a:t>5/23/2018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0D09A0-7E40-4B97-A1E6-224F519BD5A8}" type="slidenum">
              <a:rPr lang="en-US" smtClean="0"/>
              <a:t>‹#›</a:t>
            </a:fld>
            <a:endParaRPr lang="en-US"/>
          </a:p>
        </p:txBody>
      </p:sp>
    </p:spTree>
    <p:extLst>
      <p:ext uri="{BB962C8B-B14F-4D97-AF65-F5344CB8AC3E}">
        <p14:creationId xmlns:p14="http://schemas.microsoft.com/office/powerpoint/2010/main" val="34667596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A81EBA4-04E4-4910-AB82-DC9710F83B9D}" type="datetimeFigureOut">
              <a:rPr lang="en-US" smtClean="0"/>
              <a:t>5/23/2018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0D09A0-7E40-4B97-A1E6-224F519BD5A8}" type="slidenum">
              <a:rPr lang="en-US" smtClean="0"/>
              <a:t>‹#›</a:t>
            </a:fld>
            <a:endParaRPr lang="en-US"/>
          </a:p>
        </p:txBody>
      </p:sp>
    </p:spTree>
    <p:extLst>
      <p:ext uri="{BB962C8B-B14F-4D97-AF65-F5344CB8AC3E}">
        <p14:creationId xmlns:p14="http://schemas.microsoft.com/office/powerpoint/2010/main" val="13389018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81EBA4-04E4-4910-AB82-DC9710F83B9D}" type="datetimeFigureOut">
              <a:rPr lang="en-US" smtClean="0"/>
              <a:t>5/23/2018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0D09A0-7E40-4B97-A1E6-224F519BD5A8}" type="slidenum">
              <a:rPr lang="en-US" smtClean="0"/>
              <a:t>‹#›</a:t>
            </a:fld>
            <a:endParaRPr lang="en-US"/>
          </a:p>
        </p:txBody>
      </p:sp>
    </p:spTree>
    <p:extLst>
      <p:ext uri="{BB962C8B-B14F-4D97-AF65-F5344CB8AC3E}">
        <p14:creationId xmlns:p14="http://schemas.microsoft.com/office/powerpoint/2010/main" val="11207972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CB1D97-6C5F-4F61-A044-A8401EA77418}" type="datetimeFigureOut">
              <a:rPr lang="en-US" smtClean="0">
                <a:solidFill>
                  <a:prstClr val="black">
                    <a:tint val="75000"/>
                  </a:prstClr>
                </a:solidFill>
              </a:rPr>
              <a:pPr/>
              <a:t>5/23/2018</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2DB086-E1E2-4BED-A9BA-D3BD00AFB3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21620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3" Type="http://schemas.openxmlformats.org/officeDocument/2006/relationships/image" Target="../media/image19.jpeg"/><Relationship Id="rId18" Type="http://schemas.openxmlformats.org/officeDocument/2006/relationships/image" Target="../media/image24.png"/><Relationship Id="rId26" Type="http://schemas.openxmlformats.org/officeDocument/2006/relationships/image" Target="../media/image32.png"/><Relationship Id="rId39" Type="http://schemas.openxmlformats.org/officeDocument/2006/relationships/image" Target="../media/image45.jpeg"/><Relationship Id="rId3" Type="http://schemas.openxmlformats.org/officeDocument/2006/relationships/image" Target="../media/image9.jpeg"/><Relationship Id="rId21" Type="http://schemas.openxmlformats.org/officeDocument/2006/relationships/image" Target="../media/image27.png"/><Relationship Id="rId34" Type="http://schemas.openxmlformats.org/officeDocument/2006/relationships/image" Target="../media/image40.jpg"/><Relationship Id="rId42" Type="http://schemas.openxmlformats.org/officeDocument/2006/relationships/image" Target="../media/image48.jpeg"/><Relationship Id="rId47" Type="http://schemas.openxmlformats.org/officeDocument/2006/relationships/image" Target="../media/image53.jpeg"/><Relationship Id="rId50" Type="http://schemas.openxmlformats.org/officeDocument/2006/relationships/image" Target="../media/image56.png"/><Relationship Id="rId7" Type="http://schemas.openxmlformats.org/officeDocument/2006/relationships/image" Target="../media/image13.png"/><Relationship Id="rId12" Type="http://schemas.openxmlformats.org/officeDocument/2006/relationships/image" Target="../media/image18.jpeg"/><Relationship Id="rId17" Type="http://schemas.openxmlformats.org/officeDocument/2006/relationships/image" Target="../media/image23.png"/><Relationship Id="rId25" Type="http://schemas.openxmlformats.org/officeDocument/2006/relationships/image" Target="../media/image31.jpeg"/><Relationship Id="rId33" Type="http://schemas.openxmlformats.org/officeDocument/2006/relationships/image" Target="../media/image39.jpeg"/><Relationship Id="rId38" Type="http://schemas.openxmlformats.org/officeDocument/2006/relationships/image" Target="../media/image44.jpeg"/><Relationship Id="rId46" Type="http://schemas.openxmlformats.org/officeDocument/2006/relationships/image" Target="../media/image52.jpeg"/><Relationship Id="rId2" Type="http://schemas.openxmlformats.org/officeDocument/2006/relationships/notesSlide" Target="../notesSlides/notesSlide13.xml"/><Relationship Id="rId16" Type="http://schemas.openxmlformats.org/officeDocument/2006/relationships/image" Target="../media/image22.png"/><Relationship Id="rId20" Type="http://schemas.openxmlformats.org/officeDocument/2006/relationships/image" Target="../media/image26.png"/><Relationship Id="rId29" Type="http://schemas.openxmlformats.org/officeDocument/2006/relationships/image" Target="../media/image35.png"/><Relationship Id="rId41" Type="http://schemas.openxmlformats.org/officeDocument/2006/relationships/image" Target="../media/image47.jpeg"/><Relationship Id="rId1" Type="http://schemas.openxmlformats.org/officeDocument/2006/relationships/slideLayout" Target="../slideLayouts/slideLayout23.xml"/><Relationship Id="rId6" Type="http://schemas.openxmlformats.org/officeDocument/2006/relationships/image" Target="../media/image12.png"/><Relationship Id="rId11" Type="http://schemas.openxmlformats.org/officeDocument/2006/relationships/image" Target="../media/image17.png"/><Relationship Id="rId24" Type="http://schemas.openxmlformats.org/officeDocument/2006/relationships/image" Target="../media/image30.png"/><Relationship Id="rId32" Type="http://schemas.openxmlformats.org/officeDocument/2006/relationships/image" Target="../media/image38.jpg"/><Relationship Id="rId37" Type="http://schemas.openxmlformats.org/officeDocument/2006/relationships/image" Target="../media/image43.png"/><Relationship Id="rId40" Type="http://schemas.openxmlformats.org/officeDocument/2006/relationships/image" Target="../media/image46.jpeg"/><Relationship Id="rId45" Type="http://schemas.openxmlformats.org/officeDocument/2006/relationships/image" Target="../media/image51.png"/><Relationship Id="rId5" Type="http://schemas.openxmlformats.org/officeDocument/2006/relationships/image" Target="../media/image11.jpeg"/><Relationship Id="rId15" Type="http://schemas.openxmlformats.org/officeDocument/2006/relationships/image" Target="../media/image21.png"/><Relationship Id="rId23" Type="http://schemas.openxmlformats.org/officeDocument/2006/relationships/image" Target="../media/image29.jpeg"/><Relationship Id="rId28" Type="http://schemas.openxmlformats.org/officeDocument/2006/relationships/image" Target="../media/image34.png"/><Relationship Id="rId36" Type="http://schemas.openxmlformats.org/officeDocument/2006/relationships/image" Target="../media/image42.jpg"/><Relationship Id="rId49" Type="http://schemas.openxmlformats.org/officeDocument/2006/relationships/image" Target="../media/image55.png"/><Relationship Id="rId10" Type="http://schemas.openxmlformats.org/officeDocument/2006/relationships/image" Target="../media/image16.png"/><Relationship Id="rId19" Type="http://schemas.openxmlformats.org/officeDocument/2006/relationships/image" Target="../media/image25.png"/><Relationship Id="rId31" Type="http://schemas.openxmlformats.org/officeDocument/2006/relationships/image" Target="../media/image37.png"/><Relationship Id="rId44" Type="http://schemas.openxmlformats.org/officeDocument/2006/relationships/image" Target="../media/image50.jpeg"/><Relationship Id="rId52" Type="http://schemas.openxmlformats.org/officeDocument/2006/relationships/image" Target="../media/image58.jpg"/><Relationship Id="rId4" Type="http://schemas.openxmlformats.org/officeDocument/2006/relationships/image" Target="../media/image10.jpeg"/><Relationship Id="rId9" Type="http://schemas.openxmlformats.org/officeDocument/2006/relationships/image" Target="../media/image15.png"/><Relationship Id="rId14" Type="http://schemas.openxmlformats.org/officeDocument/2006/relationships/image" Target="../media/image20.jpeg"/><Relationship Id="rId22" Type="http://schemas.openxmlformats.org/officeDocument/2006/relationships/image" Target="../media/image28.png"/><Relationship Id="rId27" Type="http://schemas.openxmlformats.org/officeDocument/2006/relationships/image" Target="../media/image33.jpg"/><Relationship Id="rId30" Type="http://schemas.openxmlformats.org/officeDocument/2006/relationships/image" Target="../media/image36.png"/><Relationship Id="rId35" Type="http://schemas.openxmlformats.org/officeDocument/2006/relationships/image" Target="../media/image41.jpeg"/><Relationship Id="rId43" Type="http://schemas.openxmlformats.org/officeDocument/2006/relationships/image" Target="../media/image49.jpeg"/><Relationship Id="rId48" Type="http://schemas.openxmlformats.org/officeDocument/2006/relationships/image" Target="../media/image54.jpeg"/><Relationship Id="rId8" Type="http://schemas.openxmlformats.org/officeDocument/2006/relationships/image" Target="../media/image14.png"/><Relationship Id="rId51" Type="http://schemas.openxmlformats.org/officeDocument/2006/relationships/image" Target="../media/image57.png"/></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gif"/><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chart" Target="../charts/chart1.xml"/></Relationships>
</file>

<file path=ppt/slides/_rels/slide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4.gif"/><Relationship Id="rId5" Type="http://schemas.openxmlformats.org/officeDocument/2006/relationships/image" Target="../media/image8.tiff"/><Relationship Id="rId4" Type="http://schemas.openxmlformats.org/officeDocument/2006/relationships/image" Target="../media/image7.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85546"/>
            <a:ext cx="4715691" cy="1713568"/>
          </a:xfrm>
        </p:spPr>
        <p:txBody>
          <a:bodyPr>
            <a:noAutofit/>
          </a:bodyPr>
          <a:lstStyle/>
          <a:p>
            <a:r>
              <a:rPr lang="en-US" sz="3200" b="1" dirty="0">
                <a:solidFill>
                  <a:schemeClr val="bg1"/>
                </a:solidFill>
              </a:rPr>
              <a:t>2018 Pavement Workshop</a:t>
            </a:r>
            <a:br>
              <a:rPr lang="en-US" sz="3600" b="1" dirty="0">
                <a:solidFill>
                  <a:schemeClr val="bg1"/>
                </a:solidFill>
              </a:rPr>
            </a:br>
            <a:r>
              <a:rPr lang="en-US" sz="2800" b="1" dirty="0">
                <a:solidFill>
                  <a:schemeClr val="bg1"/>
                </a:solidFill>
              </a:rPr>
              <a:t>May 23-24, 2018</a:t>
            </a: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prstClr val="black">
                    <a:tint val="75000"/>
                  </a:prstClr>
                </a:solidFill>
              </a:rPr>
              <a:pPr/>
              <a:t>1</a:t>
            </a:fld>
            <a:endParaRPr lang="en-US" dirty="0">
              <a:solidFill>
                <a:prstClr val="black">
                  <a:tint val="75000"/>
                </a:prstClr>
              </a:solidFill>
            </a:endParaRPr>
          </a:p>
        </p:txBody>
      </p:sp>
      <p:pic>
        <p:nvPicPr>
          <p:cNvPr id="9" name="Picture 8"/>
          <p:cNvPicPr>
            <a:picLocks noChangeAspect="1"/>
          </p:cNvPicPr>
          <p:nvPr/>
        </p:nvPicPr>
        <p:blipFill>
          <a:blip r:embed="rId2"/>
          <a:stretch>
            <a:fillRect/>
          </a:stretch>
        </p:blipFill>
        <p:spPr>
          <a:xfrm>
            <a:off x="1055817" y="490106"/>
            <a:ext cx="2667000" cy="1335088"/>
          </a:xfrm>
          <a:prstGeom prst="rect">
            <a:avLst/>
          </a:prstGeom>
          <a:ln>
            <a:noFill/>
          </a:ln>
          <a:effectLst>
            <a:outerShdw blurRad="50800" dist="38100" dir="2700000" algn="tl" rotWithShape="0">
              <a:prstClr val="black">
                <a:alpha val="40000"/>
              </a:prstClr>
            </a:outerShdw>
          </a:effectLst>
        </p:spPr>
      </p:pic>
      <p:pic>
        <p:nvPicPr>
          <p:cNvPr id="1026" name="Picture 2" descr="Current NRRA Agency Members"/>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25435" y="3018868"/>
            <a:ext cx="3927764" cy="2483428"/>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4876394" y="1585546"/>
            <a:ext cx="7119257" cy="219950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solidFill>
                  <a:srgbClr val="FFC000"/>
                </a:solidFill>
              </a:rPr>
              <a:t>The Future of Asphalt Binder Specifications</a:t>
            </a:r>
          </a:p>
          <a:p>
            <a:r>
              <a:rPr lang="en-US" sz="2800" b="1" dirty="0">
                <a:solidFill>
                  <a:srgbClr val="FFC000"/>
                </a:solidFill>
              </a:rPr>
              <a:t>Andy Cascione</a:t>
            </a:r>
          </a:p>
          <a:p>
            <a:r>
              <a:rPr lang="en-US" sz="2800" b="1" dirty="0">
                <a:solidFill>
                  <a:srgbClr val="FFC000"/>
                </a:solidFill>
              </a:rPr>
              <a:t>Asphalt Technical Representative</a:t>
            </a:r>
          </a:p>
          <a:p>
            <a:r>
              <a:rPr lang="en-US" sz="2800" b="1" dirty="0">
                <a:solidFill>
                  <a:srgbClr val="FFC000"/>
                </a:solidFill>
              </a:rPr>
              <a:t>Flint Hills Resources</a:t>
            </a:r>
          </a:p>
          <a:p>
            <a:endParaRPr lang="en-US" sz="2800" b="1" dirty="0">
              <a:solidFill>
                <a:srgbClr val="FFC000"/>
              </a:solidFill>
            </a:endParaRPr>
          </a:p>
        </p:txBody>
      </p:sp>
      <p:sp>
        <p:nvSpPr>
          <p:cNvPr id="3" name="TextBox 2"/>
          <p:cNvSpPr txBox="1"/>
          <p:nvPr/>
        </p:nvSpPr>
        <p:spPr>
          <a:xfrm>
            <a:off x="651628" y="5435656"/>
            <a:ext cx="3234925" cy="461665"/>
          </a:xfrm>
          <a:prstGeom prst="rect">
            <a:avLst/>
          </a:prstGeom>
          <a:noFill/>
        </p:spPr>
        <p:txBody>
          <a:bodyPr wrap="none" rtlCol="0">
            <a:spAutoFit/>
          </a:bodyPr>
          <a:lstStyle/>
          <a:p>
            <a:pPr algn="ctr"/>
            <a:r>
              <a:rPr lang="en-US" sz="2400" dirty="0">
                <a:solidFill>
                  <a:schemeClr val="bg1"/>
                </a:solidFill>
                <a:latin typeface="+mj-lt"/>
              </a:rPr>
              <a:t>+ 46 Associate Members</a:t>
            </a:r>
          </a:p>
        </p:txBody>
      </p:sp>
    </p:spTree>
    <p:extLst>
      <p:ext uri="{BB962C8B-B14F-4D97-AF65-F5344CB8AC3E}">
        <p14:creationId xmlns:p14="http://schemas.microsoft.com/office/powerpoint/2010/main" val="37917871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181100"/>
          </a:xfrm>
          <a:gradFill flip="none" rotWithShape="1">
            <a:gsLst>
              <a:gs pos="0">
                <a:srgbClr val="B2AA88">
                  <a:tint val="66000"/>
                  <a:satMod val="160000"/>
                </a:srgbClr>
              </a:gs>
              <a:gs pos="50000">
                <a:srgbClr val="B2AA88">
                  <a:tint val="44500"/>
                  <a:satMod val="160000"/>
                </a:srgbClr>
              </a:gs>
              <a:gs pos="100000">
                <a:srgbClr val="B2AA88">
                  <a:tint val="23500"/>
                  <a:satMod val="160000"/>
                </a:srgbClr>
              </a:gs>
            </a:gsLst>
            <a:lin ang="5400000" scaled="1"/>
            <a:tileRect/>
          </a:gradFill>
        </p:spPr>
        <p:txBody>
          <a:bodyPr>
            <a:normAutofit/>
          </a:bodyPr>
          <a:lstStyle/>
          <a:p>
            <a:r>
              <a:rPr lang="en-US" dirty="0">
                <a:latin typeface="Arial" panose="020B0604020202020204" pitchFamily="34" charset="0"/>
                <a:cs typeface="Arial" panose="020B0604020202020204" pitchFamily="34" charset="0"/>
              </a:rPr>
              <a:t>Beyond MSCR: Current Research</a:t>
            </a:r>
          </a:p>
        </p:txBody>
      </p:sp>
      <p:pic>
        <p:nvPicPr>
          <p:cNvPr id="21" name="Picture 2" descr="\\ict0ms134\casciona\Profile\casciona\Desktop\fhr-logo.gif">
            <a:extLst>
              <a:ext uri="{FF2B5EF4-FFF2-40B4-BE49-F238E27FC236}">
                <a16:creationId xmlns:a16="http://schemas.microsoft.com/office/drawing/2014/main" id="{C19CFF87-827C-44C7-A754-74E929E0DF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37796" y="256814"/>
            <a:ext cx="2382129" cy="74733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949338EC-02B5-48EF-A869-06B0B4405A78}"/>
              </a:ext>
            </a:extLst>
          </p:cNvPr>
          <p:cNvSpPr/>
          <p:nvPr/>
        </p:nvSpPr>
        <p:spPr>
          <a:xfrm>
            <a:off x="0" y="1171514"/>
            <a:ext cx="12192000" cy="92421"/>
          </a:xfrm>
          <a:prstGeom prst="rect">
            <a:avLst/>
          </a:prstGeom>
          <a:solidFill>
            <a:srgbClr val="8B32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 name="Content Placeholder 4">
            <a:extLst>
              <a:ext uri="{FF2B5EF4-FFF2-40B4-BE49-F238E27FC236}">
                <a16:creationId xmlns:a16="http://schemas.microsoft.com/office/drawing/2014/main" id="{53279B05-FDFB-4547-8A4B-88E31F797399}"/>
              </a:ext>
            </a:extLst>
          </p:cNvPr>
          <p:cNvSpPr>
            <a:spLocks noGrp="1"/>
          </p:cNvSpPr>
          <p:nvPr>
            <p:ph idx="1"/>
          </p:nvPr>
        </p:nvSpPr>
        <p:spPr>
          <a:xfrm>
            <a:off x="407877" y="1393458"/>
            <a:ext cx="6980222" cy="5464541"/>
          </a:xfrm>
        </p:spPr>
        <p:txBody>
          <a:bodyPr>
            <a:normAutofit lnSpcReduction="10000"/>
          </a:bodyPr>
          <a:lstStyle/>
          <a:p>
            <a:r>
              <a:rPr lang="en-US" dirty="0">
                <a:latin typeface="Calibri" panose="020F0502020204030204" pitchFamily="34" charset="0"/>
                <a:cs typeface="Calibri" panose="020F0502020204030204" pitchFamily="34" charset="0"/>
              </a:rPr>
              <a:t>NCHRP 9-59 – Development of asphalt binder fatigue parameter</a:t>
            </a:r>
          </a:p>
          <a:p>
            <a:pPr lvl="1"/>
            <a:r>
              <a:rPr lang="en-US" dirty="0"/>
              <a:t>G* X Sin(</a:t>
            </a:r>
            <a:r>
              <a:rPr lang="el-GR" dirty="0"/>
              <a:t>δ</a:t>
            </a:r>
            <a:r>
              <a:rPr lang="en-US" dirty="0"/>
              <a:t>) needs improvement</a:t>
            </a:r>
          </a:p>
          <a:p>
            <a:pPr lvl="1"/>
            <a:r>
              <a:rPr lang="en-US" dirty="0"/>
              <a:t>Replacement needs to relate binder fatigue to mixture fatigue</a:t>
            </a:r>
          </a:p>
          <a:p>
            <a:endParaRPr lang="en-US" sz="100" dirty="0"/>
          </a:p>
          <a:p>
            <a:r>
              <a:rPr lang="en-US" dirty="0">
                <a:latin typeface="Calibri" panose="020F0502020204030204" pitchFamily="34" charset="0"/>
                <a:cs typeface="Calibri" panose="020F0502020204030204" pitchFamily="34" charset="0"/>
              </a:rPr>
              <a:t>NCHRP 9-60 – Impact of asphalt formulation and manufacture</a:t>
            </a:r>
          </a:p>
          <a:p>
            <a:pPr lvl="1"/>
            <a:r>
              <a:rPr lang="en-US" dirty="0">
                <a:latin typeface="Calibri" panose="020F0502020204030204" pitchFamily="34" charset="0"/>
                <a:cs typeface="Calibri" panose="020F0502020204030204" pitchFamily="34" charset="0"/>
              </a:rPr>
              <a:t>Address poor quality asphalts that lead to low pavement durability &amp; premature block cracking</a:t>
            </a:r>
          </a:p>
          <a:p>
            <a:endParaRPr lang="en-US" sz="100"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NCHRP 9-61 – Improve laboratory aging methods</a:t>
            </a:r>
          </a:p>
          <a:p>
            <a:pPr lvl="1"/>
            <a:r>
              <a:rPr lang="en-US" dirty="0">
                <a:latin typeface="Calibri" panose="020F0502020204030204" pitchFamily="34" charset="0"/>
                <a:cs typeface="Calibri" panose="020F0502020204030204" pitchFamily="34" charset="0"/>
              </a:rPr>
              <a:t>Optimize RTFO and PAV procedures to simulate longer field aging times</a:t>
            </a:r>
          </a:p>
          <a:p>
            <a:pPr marL="0" indent="0">
              <a:buNone/>
            </a:pPr>
            <a:endParaRPr lang="en-US" dirty="0">
              <a:latin typeface="Calibri" panose="020F0502020204030204" pitchFamily="34" charset="0"/>
              <a:cs typeface="Calibri" panose="020F0502020204030204" pitchFamily="34" charset="0"/>
            </a:endParaRPr>
          </a:p>
        </p:txBody>
      </p:sp>
      <p:sp>
        <p:nvSpPr>
          <p:cNvPr id="6" name="Content Placeholder 5">
            <a:extLst>
              <a:ext uri="{FF2B5EF4-FFF2-40B4-BE49-F238E27FC236}">
                <a16:creationId xmlns:a16="http://schemas.microsoft.com/office/drawing/2014/main" id="{B04902E9-5713-46D9-B505-32FFBF47ACAA}"/>
              </a:ext>
            </a:extLst>
          </p:cNvPr>
          <p:cNvSpPr txBox="1">
            <a:spLocks/>
          </p:cNvSpPr>
          <p:nvPr/>
        </p:nvSpPr>
        <p:spPr>
          <a:xfrm>
            <a:off x="8208004" y="1505352"/>
            <a:ext cx="3711921" cy="5296701"/>
          </a:xfrm>
          <a:prstGeom prst="rect">
            <a:avLst/>
          </a:prstGeom>
          <a:noFill/>
          <a:ln w="28575"/>
        </p:spPr>
        <p:style>
          <a:lnRef idx="2">
            <a:schemeClr val="accent5"/>
          </a:lnRef>
          <a:fillRef idx="1">
            <a:schemeClr val="lt1"/>
          </a:fillRef>
          <a:effectRef idx="0">
            <a:schemeClr val="accent5"/>
          </a:effectRef>
          <a:fontRef idx="minor">
            <a:schemeClr val="dk1"/>
          </a:fontRef>
        </p:style>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Fatigue &amp; Cracking Tests Under Evaluation</a:t>
            </a:r>
          </a:p>
          <a:p>
            <a:pPr>
              <a:buFont typeface="Calibri" panose="020F0502020204030204" pitchFamily="34" charset="0"/>
              <a:buChar char="‒"/>
            </a:pPr>
            <a:r>
              <a:rPr lang="en-US" sz="2000" dirty="0" err="1">
                <a:highlight>
                  <a:srgbClr val="FFFF00"/>
                </a:highlight>
              </a:rPr>
              <a:t>DeltaTc</a:t>
            </a:r>
            <a:endParaRPr lang="en-US" sz="2000" dirty="0">
              <a:highlight>
                <a:srgbClr val="FFFF00"/>
              </a:highlight>
            </a:endParaRPr>
          </a:p>
          <a:p>
            <a:pPr>
              <a:buFont typeface="Calibri" panose="020F0502020204030204" pitchFamily="34" charset="0"/>
              <a:buChar char="‒"/>
            </a:pPr>
            <a:r>
              <a:rPr lang="en-US" sz="2000" dirty="0"/>
              <a:t>SENB</a:t>
            </a:r>
          </a:p>
          <a:p>
            <a:pPr>
              <a:buFont typeface="Calibri" panose="020F0502020204030204" pitchFamily="34" charset="0"/>
              <a:buChar char="‒"/>
            </a:pPr>
            <a:r>
              <a:rPr lang="en-US" sz="2000" dirty="0" err="1"/>
              <a:t>ExBBR</a:t>
            </a:r>
            <a:endParaRPr lang="en-US" sz="2000" dirty="0"/>
          </a:p>
          <a:p>
            <a:pPr>
              <a:buFont typeface="Calibri" panose="020F0502020204030204" pitchFamily="34" charset="0"/>
              <a:buChar char="‒"/>
            </a:pPr>
            <a:r>
              <a:rPr lang="en-US" sz="2000" dirty="0"/>
              <a:t>R-value</a:t>
            </a:r>
          </a:p>
          <a:p>
            <a:pPr>
              <a:buFont typeface="Calibri" panose="020F0502020204030204" pitchFamily="34" charset="0"/>
              <a:buChar char="‒"/>
            </a:pPr>
            <a:r>
              <a:rPr lang="en-US" sz="2000" dirty="0">
                <a:highlight>
                  <a:srgbClr val="FFFF00"/>
                </a:highlight>
              </a:rPr>
              <a:t>Phase Angle</a:t>
            </a:r>
          </a:p>
          <a:p>
            <a:pPr>
              <a:buFont typeface="Calibri" panose="020F0502020204030204" pitchFamily="34" charset="0"/>
              <a:buChar char="‒"/>
            </a:pPr>
            <a:r>
              <a:rPr lang="en-US" sz="2000" dirty="0">
                <a:highlight>
                  <a:srgbClr val="FFFF00"/>
                </a:highlight>
              </a:rPr>
              <a:t>Glover-Rowe</a:t>
            </a:r>
          </a:p>
          <a:p>
            <a:pPr>
              <a:buFont typeface="Calibri" panose="020F0502020204030204" pitchFamily="34" charset="0"/>
              <a:buChar char="‒"/>
            </a:pPr>
            <a:r>
              <a:rPr lang="en-US" sz="2000" dirty="0"/>
              <a:t>LAS</a:t>
            </a:r>
          </a:p>
          <a:p>
            <a:pPr>
              <a:buFont typeface="Calibri" panose="020F0502020204030204" pitchFamily="34" charset="0"/>
              <a:buChar char="‒"/>
            </a:pPr>
            <a:r>
              <a:rPr lang="en-US" sz="2000" dirty="0"/>
              <a:t>Crossover Temp.</a:t>
            </a:r>
          </a:p>
          <a:p>
            <a:pPr>
              <a:buFont typeface="Calibri" panose="020F0502020204030204" pitchFamily="34" charset="0"/>
              <a:buChar char="‒"/>
            </a:pPr>
            <a:r>
              <a:rPr lang="en-US" sz="2000" dirty="0"/>
              <a:t>Crossover Freq.</a:t>
            </a:r>
          </a:p>
          <a:p>
            <a:pPr>
              <a:buFont typeface="Calibri" panose="020F0502020204030204" pitchFamily="34" charset="0"/>
              <a:buChar char="‒"/>
            </a:pPr>
            <a:r>
              <a:rPr lang="en-US" sz="2000" dirty="0"/>
              <a:t>DENT</a:t>
            </a:r>
          </a:p>
          <a:p>
            <a:pPr>
              <a:buFont typeface="Calibri" panose="020F0502020204030204" pitchFamily="34" charset="0"/>
              <a:buChar char="‒"/>
            </a:pPr>
            <a:r>
              <a:rPr lang="en-US" sz="2000" dirty="0"/>
              <a:t>ABCD</a:t>
            </a:r>
          </a:p>
        </p:txBody>
      </p:sp>
      <p:sp>
        <p:nvSpPr>
          <p:cNvPr id="7" name="Right Brace 6">
            <a:extLst>
              <a:ext uri="{FF2B5EF4-FFF2-40B4-BE49-F238E27FC236}">
                <a16:creationId xmlns:a16="http://schemas.microsoft.com/office/drawing/2014/main" id="{3CE893E1-BEEF-41F1-87E3-CBA87A9BF34B}"/>
              </a:ext>
            </a:extLst>
          </p:cNvPr>
          <p:cNvSpPr/>
          <p:nvPr/>
        </p:nvSpPr>
        <p:spPr>
          <a:xfrm>
            <a:off x="10325980" y="2453554"/>
            <a:ext cx="537644" cy="1013988"/>
          </a:xfrm>
          <a:prstGeom prst="rightBrace">
            <a:avLst/>
          </a:prstGeom>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C00000"/>
              </a:solidFill>
            </a:endParaRPr>
          </a:p>
        </p:txBody>
      </p:sp>
      <p:sp>
        <p:nvSpPr>
          <p:cNvPr id="9" name="Right Brace 8">
            <a:extLst>
              <a:ext uri="{FF2B5EF4-FFF2-40B4-BE49-F238E27FC236}">
                <a16:creationId xmlns:a16="http://schemas.microsoft.com/office/drawing/2014/main" id="{486005F0-66B2-45DB-B47E-9528A658F867}"/>
              </a:ext>
            </a:extLst>
          </p:cNvPr>
          <p:cNvSpPr/>
          <p:nvPr/>
        </p:nvSpPr>
        <p:spPr>
          <a:xfrm>
            <a:off x="10325981" y="3684760"/>
            <a:ext cx="537644" cy="2163779"/>
          </a:xfrm>
          <a:prstGeom prst="rightBrace">
            <a:avLst>
              <a:gd name="adj1" fmla="val 8333"/>
              <a:gd name="adj2" fmla="val 48785"/>
            </a:avLst>
          </a:prstGeom>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a:extLst>
              <a:ext uri="{FF2B5EF4-FFF2-40B4-BE49-F238E27FC236}">
                <a16:creationId xmlns:a16="http://schemas.microsoft.com/office/drawing/2014/main" id="{DFAB59F6-6565-4B45-8427-3EA1C109648C}"/>
              </a:ext>
            </a:extLst>
          </p:cNvPr>
          <p:cNvSpPr txBox="1"/>
          <p:nvPr/>
        </p:nvSpPr>
        <p:spPr>
          <a:xfrm>
            <a:off x="11051060" y="2729715"/>
            <a:ext cx="755729" cy="461665"/>
          </a:xfrm>
          <a:prstGeom prst="rect">
            <a:avLst/>
          </a:prstGeom>
          <a:noFill/>
        </p:spPr>
        <p:txBody>
          <a:bodyPr wrap="square" rtlCol="0">
            <a:spAutoFit/>
          </a:bodyPr>
          <a:lstStyle/>
          <a:p>
            <a:r>
              <a:rPr lang="en-US" sz="2400" dirty="0"/>
              <a:t>BBR</a:t>
            </a:r>
          </a:p>
        </p:txBody>
      </p:sp>
      <p:sp>
        <p:nvSpPr>
          <p:cNvPr id="11" name="TextBox 10">
            <a:extLst>
              <a:ext uri="{FF2B5EF4-FFF2-40B4-BE49-F238E27FC236}">
                <a16:creationId xmlns:a16="http://schemas.microsoft.com/office/drawing/2014/main" id="{1E0DA707-E0B9-47A1-AF92-877D8B2CFF1D}"/>
              </a:ext>
            </a:extLst>
          </p:cNvPr>
          <p:cNvSpPr txBox="1"/>
          <p:nvPr/>
        </p:nvSpPr>
        <p:spPr>
          <a:xfrm>
            <a:off x="11031444" y="4475525"/>
            <a:ext cx="755729" cy="461665"/>
          </a:xfrm>
          <a:prstGeom prst="rect">
            <a:avLst/>
          </a:prstGeom>
          <a:noFill/>
        </p:spPr>
        <p:txBody>
          <a:bodyPr wrap="square" rtlCol="0">
            <a:spAutoFit/>
          </a:bodyPr>
          <a:lstStyle/>
          <a:p>
            <a:r>
              <a:rPr lang="en-US" sz="2400" dirty="0"/>
              <a:t>DSR</a:t>
            </a:r>
          </a:p>
        </p:txBody>
      </p:sp>
      <p:sp>
        <p:nvSpPr>
          <p:cNvPr id="12" name="Right Brace 11">
            <a:extLst>
              <a:ext uri="{FF2B5EF4-FFF2-40B4-BE49-F238E27FC236}">
                <a16:creationId xmlns:a16="http://schemas.microsoft.com/office/drawing/2014/main" id="{6FD666AE-A25E-4BFA-84E4-2881CBF86886}"/>
              </a:ext>
            </a:extLst>
          </p:cNvPr>
          <p:cNvSpPr/>
          <p:nvPr/>
        </p:nvSpPr>
        <p:spPr>
          <a:xfrm>
            <a:off x="10325980" y="6065757"/>
            <a:ext cx="537644" cy="625664"/>
          </a:xfrm>
          <a:prstGeom prst="rightBrace">
            <a:avLst/>
          </a:prstGeom>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TextBox 12">
            <a:extLst>
              <a:ext uri="{FF2B5EF4-FFF2-40B4-BE49-F238E27FC236}">
                <a16:creationId xmlns:a16="http://schemas.microsoft.com/office/drawing/2014/main" id="{A2816BCE-9A56-4C08-A4DD-9E12A6B62C07}"/>
              </a:ext>
            </a:extLst>
          </p:cNvPr>
          <p:cNvSpPr txBox="1"/>
          <p:nvPr/>
        </p:nvSpPr>
        <p:spPr>
          <a:xfrm>
            <a:off x="10927800" y="6122957"/>
            <a:ext cx="992125" cy="461665"/>
          </a:xfrm>
          <a:prstGeom prst="rect">
            <a:avLst/>
          </a:prstGeom>
          <a:noFill/>
        </p:spPr>
        <p:txBody>
          <a:bodyPr wrap="square" rtlCol="0">
            <a:spAutoFit/>
          </a:bodyPr>
          <a:lstStyle/>
          <a:p>
            <a:r>
              <a:rPr lang="en-US" sz="2400" dirty="0"/>
              <a:t>Other</a:t>
            </a:r>
          </a:p>
        </p:txBody>
      </p:sp>
    </p:spTree>
    <p:extLst>
      <p:ext uri="{BB962C8B-B14F-4D97-AF65-F5344CB8AC3E}">
        <p14:creationId xmlns:p14="http://schemas.microsoft.com/office/powerpoint/2010/main" val="4560423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837"/>
            <a:ext cx="12192000" cy="1181100"/>
          </a:xfrm>
          <a:gradFill flip="none" rotWithShape="1">
            <a:gsLst>
              <a:gs pos="0">
                <a:srgbClr val="B2AA88">
                  <a:tint val="66000"/>
                  <a:satMod val="160000"/>
                </a:srgbClr>
              </a:gs>
              <a:gs pos="50000">
                <a:srgbClr val="B2AA88">
                  <a:tint val="44500"/>
                  <a:satMod val="160000"/>
                </a:srgbClr>
              </a:gs>
              <a:gs pos="100000">
                <a:srgbClr val="B2AA88">
                  <a:tint val="23500"/>
                  <a:satMod val="160000"/>
                </a:srgbClr>
              </a:gs>
            </a:gsLst>
            <a:lin ang="5400000" scaled="1"/>
            <a:tileRect/>
          </a:gradFill>
        </p:spPr>
        <p:txBody>
          <a:bodyPr>
            <a:normAutofit/>
          </a:bodyPr>
          <a:lstStyle/>
          <a:p>
            <a:r>
              <a:rPr lang="en-US" dirty="0">
                <a:latin typeface="Arial" panose="020B0604020202020204" pitchFamily="34" charset="0"/>
                <a:cs typeface="Arial" panose="020B0604020202020204" pitchFamily="34" charset="0"/>
              </a:rPr>
              <a:t>Asphalt Binder Fatigue Testing</a:t>
            </a:r>
          </a:p>
        </p:txBody>
      </p:sp>
      <p:pic>
        <p:nvPicPr>
          <p:cNvPr id="21" name="Picture 2" descr="\\ict0ms134\casciona\Profile\casciona\Desktop\fhr-logo.gif">
            <a:extLst>
              <a:ext uri="{FF2B5EF4-FFF2-40B4-BE49-F238E27FC236}">
                <a16:creationId xmlns:a16="http://schemas.microsoft.com/office/drawing/2014/main" id="{C19CFF87-827C-44C7-A754-74E929E0DF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37796" y="256814"/>
            <a:ext cx="2382129" cy="74733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949338EC-02B5-48EF-A869-06B0B4405A78}"/>
              </a:ext>
            </a:extLst>
          </p:cNvPr>
          <p:cNvSpPr/>
          <p:nvPr/>
        </p:nvSpPr>
        <p:spPr>
          <a:xfrm>
            <a:off x="0" y="1180567"/>
            <a:ext cx="12192000" cy="92421"/>
          </a:xfrm>
          <a:prstGeom prst="rect">
            <a:avLst/>
          </a:prstGeom>
          <a:solidFill>
            <a:srgbClr val="8B32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 name="Content Placeholder 4">
            <a:extLst>
              <a:ext uri="{FF2B5EF4-FFF2-40B4-BE49-F238E27FC236}">
                <a16:creationId xmlns:a16="http://schemas.microsoft.com/office/drawing/2014/main" id="{53279B05-FDFB-4547-8A4B-88E31F797399}"/>
              </a:ext>
            </a:extLst>
          </p:cNvPr>
          <p:cNvSpPr>
            <a:spLocks noGrp="1"/>
          </p:cNvSpPr>
          <p:nvPr>
            <p:ph idx="1"/>
          </p:nvPr>
        </p:nvSpPr>
        <p:spPr>
          <a:xfrm>
            <a:off x="362872" y="1449406"/>
            <a:ext cx="7007746" cy="5331639"/>
          </a:xfrm>
        </p:spPr>
        <p:txBody>
          <a:bodyPr>
            <a:normAutofit/>
          </a:bodyPr>
          <a:lstStyle/>
          <a:p>
            <a:r>
              <a:rPr lang="en-US" dirty="0"/>
              <a:t>G*x Sin</a:t>
            </a:r>
            <a:r>
              <a:rPr lang="el-GR" dirty="0"/>
              <a:t>δ</a:t>
            </a:r>
            <a:r>
              <a:rPr lang="en-US" dirty="0"/>
              <a:t> is highly variable (d2s% = 40.2)</a:t>
            </a:r>
          </a:p>
          <a:p>
            <a:endParaRPr lang="en-US" sz="100" dirty="0"/>
          </a:p>
          <a:p>
            <a:r>
              <a:rPr lang="en-US" dirty="0"/>
              <a:t>Test variability is greater than production variability</a:t>
            </a:r>
          </a:p>
          <a:p>
            <a:pPr lvl="1"/>
            <a:r>
              <a:rPr lang="en-US" dirty="0"/>
              <a:t>G* is the culprit, not phase angle</a:t>
            </a:r>
            <a:r>
              <a:rPr lang="el-GR" dirty="0"/>
              <a:t> </a:t>
            </a:r>
            <a:r>
              <a:rPr lang="en-US" dirty="0"/>
              <a:t>(</a:t>
            </a:r>
            <a:r>
              <a:rPr lang="el-GR" dirty="0"/>
              <a:t>δ</a:t>
            </a:r>
            <a:r>
              <a:rPr lang="en-US" dirty="0"/>
              <a:t>)</a:t>
            </a:r>
          </a:p>
          <a:p>
            <a:endParaRPr lang="en-US" sz="100" dirty="0"/>
          </a:p>
          <a:p>
            <a:r>
              <a:rPr lang="en-US" dirty="0"/>
              <a:t>Current parameter can actually make asphalt binders more susceptible to fatigue damage </a:t>
            </a:r>
          </a:p>
          <a:p>
            <a:endParaRPr lang="en-US" sz="100" dirty="0"/>
          </a:p>
          <a:p>
            <a:r>
              <a:rPr lang="en-US" dirty="0"/>
              <a:t>Glover-Rowe parameter demonstrates           </a:t>
            </a:r>
            <a:r>
              <a:rPr lang="el-GR" dirty="0"/>
              <a:t>δ </a:t>
            </a:r>
            <a:r>
              <a:rPr lang="en-US" dirty="0"/>
              <a:t>needs to be higher at intermediate temperatures, not lower, for stress relaxation and microcrack healing</a:t>
            </a:r>
          </a:p>
        </p:txBody>
      </p:sp>
      <p:sp>
        <p:nvSpPr>
          <p:cNvPr id="7" name="Content Placeholder 4">
            <a:extLst>
              <a:ext uri="{FF2B5EF4-FFF2-40B4-BE49-F238E27FC236}">
                <a16:creationId xmlns:a16="http://schemas.microsoft.com/office/drawing/2014/main" id="{5B5A3220-8722-4440-9B05-00E6EFAFDE6D}"/>
              </a:ext>
            </a:extLst>
          </p:cNvPr>
          <p:cNvSpPr txBox="1">
            <a:spLocks/>
          </p:cNvSpPr>
          <p:nvPr/>
        </p:nvSpPr>
        <p:spPr>
          <a:xfrm>
            <a:off x="7805002" y="3133937"/>
            <a:ext cx="4223411" cy="11430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7200" dirty="0"/>
              <a:t>G* x Sin(</a:t>
            </a:r>
            <a:r>
              <a:rPr lang="el-GR" sz="7200" dirty="0"/>
              <a:t>δ</a:t>
            </a:r>
            <a:r>
              <a:rPr lang="en-US" sz="7200" dirty="0"/>
              <a:t>)</a:t>
            </a:r>
          </a:p>
        </p:txBody>
      </p:sp>
    </p:spTree>
    <p:extLst>
      <p:ext uri="{BB962C8B-B14F-4D97-AF65-F5344CB8AC3E}">
        <p14:creationId xmlns:p14="http://schemas.microsoft.com/office/powerpoint/2010/main" val="8583965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181100"/>
          </a:xfrm>
          <a:gradFill flip="none" rotWithShape="1">
            <a:gsLst>
              <a:gs pos="0">
                <a:srgbClr val="B2AA88">
                  <a:tint val="66000"/>
                  <a:satMod val="160000"/>
                </a:srgbClr>
              </a:gs>
              <a:gs pos="50000">
                <a:srgbClr val="B2AA88">
                  <a:tint val="44500"/>
                  <a:satMod val="160000"/>
                </a:srgbClr>
              </a:gs>
              <a:gs pos="100000">
                <a:srgbClr val="B2AA88">
                  <a:tint val="23500"/>
                  <a:satMod val="160000"/>
                </a:srgbClr>
              </a:gs>
            </a:gsLst>
            <a:lin ang="5400000" scaled="1"/>
            <a:tileRect/>
          </a:gradFill>
        </p:spPr>
        <p:txBody>
          <a:bodyPr>
            <a:normAutofit/>
          </a:bodyPr>
          <a:lstStyle/>
          <a:p>
            <a:r>
              <a:rPr lang="en-US" dirty="0">
                <a:latin typeface="Arial" panose="020B0604020202020204" pitchFamily="34" charset="0"/>
                <a:cs typeface="Arial" panose="020B0604020202020204" pitchFamily="34" charset="0"/>
              </a:rPr>
              <a:t>Glover – Rowe (G-R) Parameter</a:t>
            </a:r>
          </a:p>
        </p:txBody>
      </p:sp>
      <p:pic>
        <p:nvPicPr>
          <p:cNvPr id="21" name="Picture 2" descr="\\ict0ms134\casciona\Profile\casciona\Desktop\fhr-logo.gif">
            <a:extLst>
              <a:ext uri="{FF2B5EF4-FFF2-40B4-BE49-F238E27FC236}">
                <a16:creationId xmlns:a16="http://schemas.microsoft.com/office/drawing/2014/main" id="{C19CFF87-827C-44C7-A754-74E929E0DF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37796" y="256814"/>
            <a:ext cx="2382129" cy="74733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949338EC-02B5-48EF-A869-06B0B4405A78}"/>
              </a:ext>
            </a:extLst>
          </p:cNvPr>
          <p:cNvSpPr/>
          <p:nvPr/>
        </p:nvSpPr>
        <p:spPr>
          <a:xfrm>
            <a:off x="0" y="1180567"/>
            <a:ext cx="12192000" cy="92421"/>
          </a:xfrm>
          <a:prstGeom prst="rect">
            <a:avLst/>
          </a:prstGeom>
          <a:solidFill>
            <a:srgbClr val="8B32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53279B05-FDFB-4547-8A4B-88E31F797399}"/>
                  </a:ext>
                </a:extLst>
              </p:cNvPr>
              <p:cNvSpPr>
                <a:spLocks noGrp="1"/>
              </p:cNvSpPr>
              <p:nvPr>
                <p:ph idx="1"/>
              </p:nvPr>
            </p:nvSpPr>
            <p:spPr>
              <a:xfrm>
                <a:off x="280657" y="1440353"/>
                <a:ext cx="5088047" cy="5408594"/>
              </a:xfrm>
            </p:spPr>
            <p:txBody>
              <a:bodyPr>
                <a:normAutofit lnSpcReduction="10000"/>
              </a:bodyPr>
              <a:lstStyle/>
              <a:p>
                <a14:m>
                  <m:oMath xmlns:m="http://schemas.openxmlformats.org/officeDocument/2006/math">
                    <m:sSup>
                      <m:sSupPr>
                        <m:ctrlPr>
                          <a:rPr lang="en-US" i="1">
                            <a:latin typeface="Cambria Math" panose="02040503050406030204" pitchFamily="18" charset="0"/>
                          </a:rPr>
                        </m:ctrlPr>
                      </m:sSupPr>
                      <m:e>
                        <m:r>
                          <a:rPr lang="en-US" i="1">
                            <a:latin typeface="Cambria Math"/>
                          </a:rPr>
                          <m:t>𝐺</m:t>
                        </m:r>
                      </m:e>
                      <m:sup>
                        <m:r>
                          <a:rPr lang="en-US" i="1">
                            <a:latin typeface="Cambria Math"/>
                          </a:rPr>
                          <m:t>∗</m:t>
                        </m:r>
                      </m:sup>
                    </m:sSup>
                    <m:f>
                      <m:fPr>
                        <m:ctrlPr>
                          <a:rPr lang="en-US" i="1">
                            <a:latin typeface="Cambria Math" panose="02040503050406030204" pitchFamily="18" charset="0"/>
                          </a:rPr>
                        </m:ctrlPr>
                      </m:fPr>
                      <m:num>
                        <m:sSup>
                          <m:sSupPr>
                            <m:ctrlPr>
                              <a:rPr lang="en-US" i="1">
                                <a:latin typeface="Cambria Math" panose="02040503050406030204" pitchFamily="18" charset="0"/>
                              </a:rPr>
                            </m:ctrlPr>
                          </m:sSupPr>
                          <m:e>
                            <m:d>
                              <m:dPr>
                                <m:ctrlPr>
                                  <a:rPr lang="en-US" i="1">
                                    <a:latin typeface="Cambria Math" panose="02040503050406030204" pitchFamily="18" charset="0"/>
                                  </a:rPr>
                                </m:ctrlPr>
                              </m:dPr>
                              <m:e>
                                <m:r>
                                  <m:rPr>
                                    <m:nor/>
                                  </m:rPr>
                                  <a:rPr lang="en-US">
                                    <a:latin typeface="Cambria Math"/>
                                  </a:rPr>
                                  <m:t>cos</m:t>
                                </m:r>
                                <m:r>
                                  <a:rPr lang="en-US" i="1">
                                    <a:latin typeface="Cambria Math"/>
                                    <a:ea typeface="Cambria Math"/>
                                  </a:rPr>
                                  <m:t>𝛿</m:t>
                                </m:r>
                              </m:e>
                            </m:d>
                          </m:e>
                          <m:sup>
                            <m:r>
                              <a:rPr lang="en-US" i="1">
                                <a:latin typeface="Cambria Math"/>
                              </a:rPr>
                              <m:t>2</m:t>
                            </m:r>
                          </m:sup>
                        </m:sSup>
                      </m:num>
                      <m:den>
                        <m:r>
                          <m:rPr>
                            <m:nor/>
                          </m:rPr>
                          <a:rPr lang="en-US">
                            <a:latin typeface="Cambria Math"/>
                          </a:rPr>
                          <m:t>sin</m:t>
                        </m:r>
                        <m:r>
                          <m:rPr>
                            <m:sty m:val="p"/>
                          </m:rPr>
                          <a:rPr lang="el-GR" i="1">
                            <a:latin typeface="Cambria Math"/>
                            <a:ea typeface="Cambria Math"/>
                          </a:rPr>
                          <m:t>δ</m:t>
                        </m:r>
                      </m:den>
                    </m:f>
                  </m:oMath>
                </a14:m>
                <a:endParaRPr lang="en-US" dirty="0"/>
              </a:p>
              <a:p>
                <a:endParaRPr lang="en-US" sz="100" dirty="0"/>
              </a:p>
              <a:p>
                <a:r>
                  <a:rPr lang="en-US" dirty="0"/>
                  <a:t>Non-load associated cracking</a:t>
                </a:r>
              </a:p>
              <a:p>
                <a:endParaRPr lang="en-US" sz="100" dirty="0"/>
              </a:p>
              <a:p>
                <a:r>
                  <a:rPr lang="en-US" dirty="0"/>
                  <a:t>Correlates to ductility</a:t>
                </a:r>
              </a:p>
              <a:p>
                <a:endParaRPr lang="en-US" sz="100" dirty="0"/>
              </a:p>
              <a:p>
                <a:r>
                  <a:rPr lang="en-US" dirty="0"/>
                  <a:t>As asphalt oxidizes, it becomes harder and prone to cracking due to loss of ductility</a:t>
                </a:r>
              </a:p>
              <a:p>
                <a:endParaRPr lang="en-US" sz="100" dirty="0"/>
              </a:p>
              <a:p>
                <a:r>
                  <a:rPr lang="en-US" dirty="0"/>
                  <a:t>Demonstrates progression of aging  -  G*      </a:t>
                </a:r>
                <a:r>
                  <a:rPr lang="el-GR" dirty="0"/>
                  <a:t>δ</a:t>
                </a:r>
                <a:endParaRPr lang="en-US" dirty="0"/>
              </a:p>
              <a:p>
                <a:endParaRPr lang="en-US" sz="100" dirty="0"/>
              </a:p>
              <a:p>
                <a:r>
                  <a:rPr lang="en-US" dirty="0"/>
                  <a:t>Cracking limits must be tied to climate</a:t>
                </a:r>
              </a:p>
            </p:txBody>
          </p:sp>
        </mc:Choice>
        <mc:Fallback xmlns="">
          <p:sp>
            <p:nvSpPr>
              <p:cNvPr id="5" name="Content Placeholder 4">
                <a:extLst>
                  <a:ext uri="{FF2B5EF4-FFF2-40B4-BE49-F238E27FC236}">
                    <a16:creationId xmlns:a16="http://schemas.microsoft.com/office/drawing/2014/main" id="{53279B05-FDFB-4547-8A4B-88E31F797399}"/>
                  </a:ext>
                </a:extLst>
              </p:cNvPr>
              <p:cNvSpPr>
                <a:spLocks noGrp="1" noRot="1" noChangeAspect="1" noMove="1" noResize="1" noEditPoints="1" noAdjustHandles="1" noChangeArrowheads="1" noChangeShapeType="1" noTextEdit="1"/>
              </p:cNvSpPr>
              <p:nvPr>
                <p:ph idx="1"/>
              </p:nvPr>
            </p:nvSpPr>
            <p:spPr>
              <a:xfrm>
                <a:off x="280657" y="1440353"/>
                <a:ext cx="5088047" cy="5408594"/>
              </a:xfrm>
              <a:blipFill>
                <a:blip r:embed="rId4"/>
                <a:stretch>
                  <a:fillRect l="-2156"/>
                </a:stretch>
              </a:blipFill>
            </p:spPr>
            <p:txBody>
              <a:bodyPr/>
              <a:lstStyle/>
              <a:p>
                <a:r>
                  <a:rPr lang="en-US">
                    <a:noFill/>
                  </a:rPr>
                  <a:t> </a:t>
                </a:r>
              </a:p>
            </p:txBody>
          </p:sp>
        </mc:Fallback>
      </mc:AlternateContent>
      <p:graphicFrame>
        <p:nvGraphicFramePr>
          <p:cNvPr id="16" name="Chart 15">
            <a:extLst>
              <a:ext uri="{FF2B5EF4-FFF2-40B4-BE49-F238E27FC236}">
                <a16:creationId xmlns:a16="http://schemas.microsoft.com/office/drawing/2014/main" id="{9F732339-D54F-43F1-8409-2869B0484374}"/>
              </a:ext>
            </a:extLst>
          </p:cNvPr>
          <p:cNvGraphicFramePr>
            <a:graphicFrameLocks/>
          </p:cNvGraphicFramePr>
          <p:nvPr>
            <p:extLst>
              <p:ext uri="{D42A27DB-BD31-4B8C-83A1-F6EECF244321}">
                <p14:modId xmlns:p14="http://schemas.microsoft.com/office/powerpoint/2010/main" val="332363289"/>
              </p:ext>
            </p:extLst>
          </p:nvPr>
        </p:nvGraphicFramePr>
        <p:xfrm>
          <a:off x="5060886" y="1428862"/>
          <a:ext cx="7131114" cy="5420085"/>
        </p:xfrm>
        <a:graphic>
          <a:graphicData uri="http://schemas.openxmlformats.org/drawingml/2006/chart">
            <c:chart xmlns:c="http://schemas.openxmlformats.org/drawingml/2006/chart" xmlns:r="http://schemas.openxmlformats.org/officeDocument/2006/relationships" r:id="rId5"/>
          </a:graphicData>
        </a:graphic>
      </p:graphicFrame>
      <p:sp>
        <p:nvSpPr>
          <p:cNvPr id="17" name="Arrow: Up 16">
            <a:extLst>
              <a:ext uri="{FF2B5EF4-FFF2-40B4-BE49-F238E27FC236}">
                <a16:creationId xmlns:a16="http://schemas.microsoft.com/office/drawing/2014/main" id="{B22AC5BD-4A24-4441-B511-FDA40DD087B1}"/>
              </a:ext>
            </a:extLst>
          </p:cNvPr>
          <p:cNvSpPr/>
          <p:nvPr/>
        </p:nvSpPr>
        <p:spPr>
          <a:xfrm>
            <a:off x="2218283" y="5158673"/>
            <a:ext cx="199176" cy="38993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Up 18">
            <a:extLst>
              <a:ext uri="{FF2B5EF4-FFF2-40B4-BE49-F238E27FC236}">
                <a16:creationId xmlns:a16="http://schemas.microsoft.com/office/drawing/2014/main" id="{E6F896A0-0628-4FE3-A2BE-7367F6EF8AA1}"/>
              </a:ext>
            </a:extLst>
          </p:cNvPr>
          <p:cNvSpPr/>
          <p:nvPr/>
        </p:nvSpPr>
        <p:spPr>
          <a:xfrm rot="10800000">
            <a:off x="2960662" y="5158674"/>
            <a:ext cx="199176" cy="38993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272371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181100"/>
          </a:xfrm>
          <a:gradFill flip="none" rotWithShape="1">
            <a:gsLst>
              <a:gs pos="0">
                <a:srgbClr val="B2AA88">
                  <a:tint val="66000"/>
                  <a:satMod val="160000"/>
                </a:srgbClr>
              </a:gs>
              <a:gs pos="50000">
                <a:srgbClr val="B2AA88">
                  <a:tint val="44500"/>
                  <a:satMod val="160000"/>
                </a:srgbClr>
              </a:gs>
              <a:gs pos="100000">
                <a:srgbClr val="B2AA88">
                  <a:tint val="23500"/>
                  <a:satMod val="160000"/>
                </a:srgbClr>
              </a:gs>
            </a:gsLst>
            <a:lin ang="5400000" scaled="1"/>
            <a:tileRect/>
          </a:gradFill>
        </p:spPr>
        <p:txBody>
          <a:bodyPr>
            <a:normAutofit/>
          </a:bodyPr>
          <a:lstStyle/>
          <a:p>
            <a:r>
              <a:rPr lang="en-US" dirty="0">
                <a:latin typeface="Arial" panose="020B0604020202020204" pitchFamily="34" charset="0"/>
                <a:cs typeface="Arial" panose="020B0604020202020204" pitchFamily="34" charset="0"/>
              </a:rPr>
              <a:t>Delta Tc (</a:t>
            </a:r>
            <a:r>
              <a:rPr lang="el-GR" dirty="0">
                <a:latin typeface="Calibri" panose="020F0502020204030204" pitchFamily="34" charset="0"/>
                <a:cs typeface="Calibri" panose="020F0502020204030204" pitchFamily="34" charset="0"/>
              </a:rPr>
              <a:t>Δ</a:t>
            </a:r>
            <a:r>
              <a:rPr lang="en-US" dirty="0">
                <a:latin typeface="Calibri" panose="020F0502020204030204" pitchFamily="34" charset="0"/>
                <a:cs typeface="Calibri" panose="020F0502020204030204" pitchFamily="34" charset="0"/>
              </a:rPr>
              <a:t>T</a:t>
            </a:r>
            <a:r>
              <a:rPr lang="en-US" baseline="-25000" dirty="0">
                <a:latin typeface="Calibri" panose="020F0502020204030204" pitchFamily="34" charset="0"/>
                <a:cs typeface="Calibri" panose="020F0502020204030204" pitchFamily="34" charset="0"/>
              </a:rPr>
              <a:t>c</a:t>
            </a:r>
            <a:r>
              <a:rPr lang="en-US" dirty="0">
                <a:latin typeface="Calibri" panose="020F0502020204030204" pitchFamily="34" charset="0"/>
                <a:cs typeface="Calibri" panose="020F0502020204030204" pitchFamily="34" charset="0"/>
              </a:rPr>
              <a:t>) – Age Related Cracking</a:t>
            </a:r>
            <a:endParaRPr lang="en-US" dirty="0">
              <a:latin typeface="Arial" panose="020B0604020202020204" pitchFamily="34" charset="0"/>
              <a:cs typeface="Arial" panose="020B0604020202020204" pitchFamily="34" charset="0"/>
            </a:endParaRPr>
          </a:p>
        </p:txBody>
      </p:sp>
      <p:pic>
        <p:nvPicPr>
          <p:cNvPr id="21" name="Picture 2" descr="\\ict0ms134\casciona\Profile\casciona\Desktop\fhr-logo.gif">
            <a:extLst>
              <a:ext uri="{FF2B5EF4-FFF2-40B4-BE49-F238E27FC236}">
                <a16:creationId xmlns:a16="http://schemas.microsoft.com/office/drawing/2014/main" id="{C19CFF87-827C-44C7-A754-74E929E0DF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37796" y="256814"/>
            <a:ext cx="2382129" cy="74733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949338EC-02B5-48EF-A869-06B0B4405A78}"/>
              </a:ext>
            </a:extLst>
          </p:cNvPr>
          <p:cNvSpPr/>
          <p:nvPr/>
        </p:nvSpPr>
        <p:spPr>
          <a:xfrm>
            <a:off x="0" y="1180567"/>
            <a:ext cx="12192000" cy="92421"/>
          </a:xfrm>
          <a:prstGeom prst="rect">
            <a:avLst/>
          </a:prstGeom>
          <a:solidFill>
            <a:srgbClr val="8B32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 name="Content Placeholder 4">
            <a:extLst>
              <a:ext uri="{FF2B5EF4-FFF2-40B4-BE49-F238E27FC236}">
                <a16:creationId xmlns:a16="http://schemas.microsoft.com/office/drawing/2014/main" id="{53279B05-FDFB-4547-8A4B-88E31F797399}"/>
              </a:ext>
            </a:extLst>
          </p:cNvPr>
          <p:cNvSpPr>
            <a:spLocks noGrp="1"/>
          </p:cNvSpPr>
          <p:nvPr>
            <p:ph idx="1"/>
          </p:nvPr>
        </p:nvSpPr>
        <p:spPr>
          <a:xfrm>
            <a:off x="1" y="1449406"/>
            <a:ext cx="6751674" cy="5408594"/>
          </a:xfrm>
        </p:spPr>
        <p:txBody>
          <a:bodyPr>
            <a:normAutofit/>
          </a:bodyPr>
          <a:lstStyle/>
          <a:p>
            <a:r>
              <a:rPr lang="el-GR" dirty="0">
                <a:latin typeface="Calibri" panose="020F0502020204030204" pitchFamily="34" charset="0"/>
                <a:cs typeface="Calibri" panose="020F0502020204030204" pitchFamily="34" charset="0"/>
              </a:rPr>
              <a:t>Δ</a:t>
            </a:r>
            <a:r>
              <a:rPr lang="en-US" dirty="0">
                <a:latin typeface="Calibri" panose="020F0502020204030204" pitchFamily="34" charset="0"/>
                <a:cs typeface="Calibri" panose="020F0502020204030204" pitchFamily="34" charset="0"/>
              </a:rPr>
              <a:t>T</a:t>
            </a:r>
            <a:r>
              <a:rPr lang="en-US" baseline="-25000" dirty="0">
                <a:latin typeface="Calibri" panose="020F0502020204030204" pitchFamily="34" charset="0"/>
                <a:cs typeface="Calibri" panose="020F0502020204030204" pitchFamily="34" charset="0"/>
              </a:rPr>
              <a:t>c </a:t>
            </a:r>
            <a:r>
              <a:rPr lang="en-US" dirty="0">
                <a:latin typeface="Calibri" panose="020F0502020204030204" pitchFamily="34" charset="0"/>
                <a:cs typeface="Calibri" panose="020F0502020204030204" pitchFamily="34" charset="0"/>
              </a:rPr>
              <a:t>= Stiffness Low PG – m-value Low PG</a:t>
            </a:r>
          </a:p>
          <a:p>
            <a:endParaRPr lang="en-US" sz="100"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As asphalt ages, it becomes more m-controlled and loses it’s ability to relax stresses -  </a:t>
            </a:r>
            <a:r>
              <a:rPr lang="el-GR" dirty="0">
                <a:latin typeface="Calibri" panose="020F0502020204030204" pitchFamily="34" charset="0"/>
                <a:cs typeface="Calibri" panose="020F0502020204030204" pitchFamily="34" charset="0"/>
              </a:rPr>
              <a:t>Δ</a:t>
            </a:r>
            <a:r>
              <a:rPr lang="en-US" dirty="0">
                <a:latin typeface="Calibri" panose="020F0502020204030204" pitchFamily="34" charset="0"/>
                <a:cs typeface="Calibri" panose="020F0502020204030204" pitchFamily="34" charset="0"/>
              </a:rPr>
              <a:t>T</a:t>
            </a:r>
            <a:r>
              <a:rPr lang="en-US" baseline="-25000" dirty="0">
                <a:latin typeface="Calibri" panose="020F0502020204030204" pitchFamily="34" charset="0"/>
                <a:cs typeface="Calibri" panose="020F0502020204030204" pitchFamily="34" charset="0"/>
              </a:rPr>
              <a:t>c </a:t>
            </a:r>
          </a:p>
          <a:p>
            <a:endParaRPr lang="en-US" sz="100" dirty="0"/>
          </a:p>
          <a:p>
            <a:r>
              <a:rPr lang="en-US" dirty="0">
                <a:latin typeface="Calibri" panose="020F0502020204030204" pitchFamily="34" charset="0"/>
                <a:cs typeface="Calibri" panose="020F0502020204030204" pitchFamily="34" charset="0"/>
              </a:rPr>
              <a:t>Asphalts &lt; -5 could be prone to cracking</a:t>
            </a:r>
          </a:p>
          <a:p>
            <a:endParaRPr lang="en-US" sz="100"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Some asphalts have a low </a:t>
            </a:r>
            <a:r>
              <a:rPr lang="el-GR" dirty="0">
                <a:latin typeface="Calibri" panose="020F0502020204030204" pitchFamily="34" charset="0"/>
                <a:cs typeface="Calibri" panose="020F0502020204030204" pitchFamily="34" charset="0"/>
              </a:rPr>
              <a:t>Δ</a:t>
            </a:r>
            <a:r>
              <a:rPr lang="en-US" dirty="0">
                <a:latin typeface="Calibri" panose="020F0502020204030204" pitchFamily="34" charset="0"/>
                <a:cs typeface="Calibri" panose="020F0502020204030204" pitchFamily="34" charset="0"/>
              </a:rPr>
              <a:t>T</a:t>
            </a:r>
            <a:r>
              <a:rPr lang="en-US" baseline="-25000" dirty="0">
                <a:latin typeface="Calibri" panose="020F0502020204030204" pitchFamily="34" charset="0"/>
                <a:cs typeface="Calibri" panose="020F0502020204030204" pitchFamily="34" charset="0"/>
              </a:rPr>
              <a:t>c</a:t>
            </a:r>
          </a:p>
          <a:p>
            <a:pPr lvl="1"/>
            <a:r>
              <a:rPr lang="en-US" dirty="0">
                <a:latin typeface="Calibri" panose="020F0502020204030204" pitchFamily="34" charset="0"/>
                <a:cs typeface="Calibri" panose="020F0502020204030204" pitchFamily="34" charset="0"/>
              </a:rPr>
              <a:t>Waxes, REOB, paraffinic crudes</a:t>
            </a:r>
          </a:p>
          <a:p>
            <a:pPr lvl="1"/>
            <a:r>
              <a:rPr lang="en-US" dirty="0">
                <a:latin typeface="Calibri" panose="020F0502020204030204" pitchFamily="34" charset="0"/>
                <a:cs typeface="Calibri" panose="020F0502020204030204" pitchFamily="34" charset="0"/>
              </a:rPr>
              <a:t>Leads to physical hardening, cracking</a:t>
            </a:r>
          </a:p>
          <a:p>
            <a:endParaRPr lang="en-US" sz="100"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Testing time and variability?</a:t>
            </a:r>
          </a:p>
        </p:txBody>
      </p:sp>
      <p:grpSp>
        <p:nvGrpSpPr>
          <p:cNvPr id="6" name="Group 67">
            <a:extLst>
              <a:ext uri="{FF2B5EF4-FFF2-40B4-BE49-F238E27FC236}">
                <a16:creationId xmlns:a16="http://schemas.microsoft.com/office/drawing/2014/main" id="{C583B17C-521A-4057-B458-A64D68311D9A}"/>
              </a:ext>
            </a:extLst>
          </p:cNvPr>
          <p:cNvGrpSpPr>
            <a:grpSpLocks/>
          </p:cNvGrpSpPr>
          <p:nvPr/>
        </p:nvGrpSpPr>
        <p:grpSpPr bwMode="auto">
          <a:xfrm>
            <a:off x="6545655" y="1733550"/>
            <a:ext cx="5455844" cy="4576715"/>
            <a:chOff x="661174" y="1923270"/>
            <a:chExt cx="6819885" cy="3653413"/>
          </a:xfrm>
        </p:grpSpPr>
        <p:sp>
          <p:nvSpPr>
            <p:cNvPr id="7" name="Rectangle 8">
              <a:extLst>
                <a:ext uri="{FF2B5EF4-FFF2-40B4-BE49-F238E27FC236}">
                  <a16:creationId xmlns:a16="http://schemas.microsoft.com/office/drawing/2014/main" id="{473CEAE1-F7E4-4057-A4B4-976524DCD11A}"/>
                </a:ext>
              </a:extLst>
            </p:cNvPr>
            <p:cNvSpPr>
              <a:spLocks noChangeArrowheads="1"/>
            </p:cNvSpPr>
            <p:nvPr/>
          </p:nvSpPr>
          <p:spPr bwMode="auto">
            <a:xfrm>
              <a:off x="2166939" y="2062159"/>
              <a:ext cx="4173538" cy="263842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8" name="Rectangle 10">
              <a:extLst>
                <a:ext uri="{FF2B5EF4-FFF2-40B4-BE49-F238E27FC236}">
                  <a16:creationId xmlns:a16="http://schemas.microsoft.com/office/drawing/2014/main" id="{2BC47789-77C0-4F5C-A86D-23945B11585A}"/>
                </a:ext>
              </a:extLst>
            </p:cNvPr>
            <p:cNvSpPr>
              <a:spLocks noChangeArrowheads="1"/>
            </p:cNvSpPr>
            <p:nvPr/>
          </p:nvSpPr>
          <p:spPr bwMode="auto">
            <a:xfrm>
              <a:off x="2151063" y="2068510"/>
              <a:ext cx="15875" cy="2624134"/>
            </a:xfrm>
            <a:prstGeom prst="rect">
              <a:avLst/>
            </a:prstGeom>
            <a:solidFill>
              <a:srgbClr val="868686"/>
            </a:solidFill>
            <a:ln w="10">
              <a:solidFill>
                <a:srgbClr val="868686"/>
              </a:solidFill>
              <a:bevel/>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9" name="Freeform 11">
              <a:extLst>
                <a:ext uri="{FF2B5EF4-FFF2-40B4-BE49-F238E27FC236}">
                  <a16:creationId xmlns:a16="http://schemas.microsoft.com/office/drawing/2014/main" id="{350C1B45-9850-4569-ACBF-701B34636092}"/>
                </a:ext>
              </a:extLst>
            </p:cNvPr>
            <p:cNvSpPr>
              <a:spLocks noEditPoints="1"/>
            </p:cNvSpPr>
            <p:nvPr/>
          </p:nvSpPr>
          <p:spPr bwMode="auto">
            <a:xfrm>
              <a:off x="2051379" y="2062159"/>
              <a:ext cx="60325" cy="2638421"/>
            </a:xfrm>
            <a:custGeom>
              <a:avLst/>
              <a:gdLst>
                <a:gd name="T0" fmla="*/ 0 w 38"/>
                <a:gd name="T1" fmla="*/ 2147483647 h 1662"/>
                <a:gd name="T2" fmla="*/ 2147483647 w 38"/>
                <a:gd name="T3" fmla="*/ 2147483647 h 1662"/>
                <a:gd name="T4" fmla="*/ 2147483647 w 38"/>
                <a:gd name="T5" fmla="*/ 2147483647 h 1662"/>
                <a:gd name="T6" fmla="*/ 0 w 38"/>
                <a:gd name="T7" fmla="*/ 2147483647 h 1662"/>
                <a:gd name="T8" fmla="*/ 0 w 38"/>
                <a:gd name="T9" fmla="*/ 2147483647 h 1662"/>
                <a:gd name="T10" fmla="*/ 0 w 38"/>
                <a:gd name="T11" fmla="*/ 2147483647 h 1662"/>
                <a:gd name="T12" fmla="*/ 2147483647 w 38"/>
                <a:gd name="T13" fmla="*/ 2147483647 h 1662"/>
                <a:gd name="T14" fmla="*/ 2147483647 w 38"/>
                <a:gd name="T15" fmla="*/ 2147483647 h 1662"/>
                <a:gd name="T16" fmla="*/ 0 w 38"/>
                <a:gd name="T17" fmla="*/ 2147483647 h 1662"/>
                <a:gd name="T18" fmla="*/ 0 w 38"/>
                <a:gd name="T19" fmla="*/ 2147483647 h 1662"/>
                <a:gd name="T20" fmla="*/ 0 w 38"/>
                <a:gd name="T21" fmla="*/ 2147483647 h 1662"/>
                <a:gd name="T22" fmla="*/ 2147483647 w 38"/>
                <a:gd name="T23" fmla="*/ 2147483647 h 1662"/>
                <a:gd name="T24" fmla="*/ 2147483647 w 38"/>
                <a:gd name="T25" fmla="*/ 2147483647 h 1662"/>
                <a:gd name="T26" fmla="*/ 0 w 38"/>
                <a:gd name="T27" fmla="*/ 2147483647 h 1662"/>
                <a:gd name="T28" fmla="*/ 0 w 38"/>
                <a:gd name="T29" fmla="*/ 2147483647 h 1662"/>
                <a:gd name="T30" fmla="*/ 0 w 38"/>
                <a:gd name="T31" fmla="*/ 2147483647 h 1662"/>
                <a:gd name="T32" fmla="*/ 2147483647 w 38"/>
                <a:gd name="T33" fmla="*/ 2147483647 h 1662"/>
                <a:gd name="T34" fmla="*/ 2147483647 w 38"/>
                <a:gd name="T35" fmla="*/ 2147483647 h 1662"/>
                <a:gd name="T36" fmla="*/ 0 w 38"/>
                <a:gd name="T37" fmla="*/ 2147483647 h 1662"/>
                <a:gd name="T38" fmla="*/ 0 w 38"/>
                <a:gd name="T39" fmla="*/ 2147483647 h 1662"/>
                <a:gd name="T40" fmla="*/ 0 w 38"/>
                <a:gd name="T41" fmla="*/ 2147483647 h 1662"/>
                <a:gd name="T42" fmla="*/ 2147483647 w 38"/>
                <a:gd name="T43" fmla="*/ 2147483647 h 1662"/>
                <a:gd name="T44" fmla="*/ 2147483647 w 38"/>
                <a:gd name="T45" fmla="*/ 2147483647 h 1662"/>
                <a:gd name="T46" fmla="*/ 0 w 38"/>
                <a:gd name="T47" fmla="*/ 2147483647 h 1662"/>
                <a:gd name="T48" fmla="*/ 0 w 38"/>
                <a:gd name="T49" fmla="*/ 2147483647 h 1662"/>
                <a:gd name="T50" fmla="*/ 0 w 38"/>
                <a:gd name="T51" fmla="*/ 2147483647 h 1662"/>
                <a:gd name="T52" fmla="*/ 2147483647 w 38"/>
                <a:gd name="T53" fmla="*/ 2147483647 h 1662"/>
                <a:gd name="T54" fmla="*/ 2147483647 w 38"/>
                <a:gd name="T55" fmla="*/ 2147483647 h 1662"/>
                <a:gd name="T56" fmla="*/ 0 w 38"/>
                <a:gd name="T57" fmla="*/ 2147483647 h 1662"/>
                <a:gd name="T58" fmla="*/ 0 w 38"/>
                <a:gd name="T59" fmla="*/ 2147483647 h 1662"/>
                <a:gd name="T60" fmla="*/ 0 w 38"/>
                <a:gd name="T61" fmla="*/ 0 h 1662"/>
                <a:gd name="T62" fmla="*/ 2147483647 w 38"/>
                <a:gd name="T63" fmla="*/ 0 h 1662"/>
                <a:gd name="T64" fmla="*/ 2147483647 w 38"/>
                <a:gd name="T65" fmla="*/ 2147483647 h 1662"/>
                <a:gd name="T66" fmla="*/ 0 w 38"/>
                <a:gd name="T67" fmla="*/ 2147483647 h 1662"/>
                <a:gd name="T68" fmla="*/ 0 w 38"/>
                <a:gd name="T69" fmla="*/ 0 h 166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8"/>
                <a:gd name="T106" fmla="*/ 0 h 1662"/>
                <a:gd name="T107" fmla="*/ 38 w 38"/>
                <a:gd name="T108" fmla="*/ 1662 h 166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8" h="1662">
                  <a:moveTo>
                    <a:pt x="0" y="1652"/>
                  </a:moveTo>
                  <a:lnTo>
                    <a:pt x="38" y="1652"/>
                  </a:lnTo>
                  <a:lnTo>
                    <a:pt x="38" y="1662"/>
                  </a:lnTo>
                  <a:lnTo>
                    <a:pt x="0" y="1662"/>
                  </a:lnTo>
                  <a:lnTo>
                    <a:pt x="0" y="1652"/>
                  </a:lnTo>
                  <a:close/>
                  <a:moveTo>
                    <a:pt x="0" y="1375"/>
                  </a:moveTo>
                  <a:lnTo>
                    <a:pt x="38" y="1375"/>
                  </a:lnTo>
                  <a:lnTo>
                    <a:pt x="38" y="1385"/>
                  </a:lnTo>
                  <a:lnTo>
                    <a:pt x="0" y="1385"/>
                  </a:lnTo>
                  <a:lnTo>
                    <a:pt x="0" y="1375"/>
                  </a:lnTo>
                  <a:close/>
                  <a:moveTo>
                    <a:pt x="0" y="1098"/>
                  </a:moveTo>
                  <a:lnTo>
                    <a:pt x="38" y="1098"/>
                  </a:lnTo>
                  <a:lnTo>
                    <a:pt x="38" y="1108"/>
                  </a:lnTo>
                  <a:lnTo>
                    <a:pt x="0" y="1108"/>
                  </a:lnTo>
                  <a:lnTo>
                    <a:pt x="0" y="1098"/>
                  </a:lnTo>
                  <a:close/>
                  <a:moveTo>
                    <a:pt x="0" y="821"/>
                  </a:moveTo>
                  <a:lnTo>
                    <a:pt x="38" y="821"/>
                  </a:lnTo>
                  <a:lnTo>
                    <a:pt x="38" y="831"/>
                  </a:lnTo>
                  <a:lnTo>
                    <a:pt x="0" y="831"/>
                  </a:lnTo>
                  <a:lnTo>
                    <a:pt x="0" y="821"/>
                  </a:lnTo>
                  <a:close/>
                  <a:moveTo>
                    <a:pt x="0" y="544"/>
                  </a:moveTo>
                  <a:lnTo>
                    <a:pt x="38" y="544"/>
                  </a:lnTo>
                  <a:lnTo>
                    <a:pt x="38" y="554"/>
                  </a:lnTo>
                  <a:lnTo>
                    <a:pt x="0" y="554"/>
                  </a:lnTo>
                  <a:lnTo>
                    <a:pt x="0" y="544"/>
                  </a:lnTo>
                  <a:close/>
                  <a:moveTo>
                    <a:pt x="0" y="277"/>
                  </a:moveTo>
                  <a:lnTo>
                    <a:pt x="38" y="277"/>
                  </a:lnTo>
                  <a:lnTo>
                    <a:pt x="38" y="286"/>
                  </a:lnTo>
                  <a:lnTo>
                    <a:pt x="0" y="286"/>
                  </a:lnTo>
                  <a:lnTo>
                    <a:pt x="0" y="277"/>
                  </a:lnTo>
                  <a:close/>
                  <a:moveTo>
                    <a:pt x="0" y="0"/>
                  </a:moveTo>
                  <a:lnTo>
                    <a:pt x="38" y="0"/>
                  </a:lnTo>
                  <a:lnTo>
                    <a:pt x="38" y="9"/>
                  </a:lnTo>
                  <a:lnTo>
                    <a:pt x="0" y="9"/>
                  </a:lnTo>
                  <a:lnTo>
                    <a:pt x="0" y="0"/>
                  </a:lnTo>
                  <a:close/>
                </a:path>
              </a:pathLst>
            </a:custGeom>
            <a:solidFill>
              <a:srgbClr val="868686"/>
            </a:solidFill>
            <a:ln w="10" cap="flat">
              <a:solidFill>
                <a:srgbClr val="868686"/>
              </a:solidFill>
              <a:prstDash val="solid"/>
              <a:bevel/>
              <a:headEnd/>
              <a:tailEnd/>
            </a:ln>
          </p:spPr>
          <p:txBody>
            <a:bodyPr/>
            <a:lstStyle/>
            <a:p>
              <a:endParaRPr lang="en-US"/>
            </a:p>
          </p:txBody>
        </p:sp>
        <p:sp>
          <p:nvSpPr>
            <p:cNvPr id="10" name="Rectangle 12">
              <a:extLst>
                <a:ext uri="{FF2B5EF4-FFF2-40B4-BE49-F238E27FC236}">
                  <a16:creationId xmlns:a16="http://schemas.microsoft.com/office/drawing/2014/main" id="{BD607AF8-580C-4EA7-A1B9-31FC94E203C8}"/>
                </a:ext>
              </a:extLst>
            </p:cNvPr>
            <p:cNvSpPr>
              <a:spLocks noChangeArrowheads="1"/>
            </p:cNvSpPr>
            <p:nvPr/>
          </p:nvSpPr>
          <p:spPr bwMode="auto">
            <a:xfrm>
              <a:off x="2159002" y="4684707"/>
              <a:ext cx="4189413" cy="15875"/>
            </a:xfrm>
            <a:prstGeom prst="rect">
              <a:avLst/>
            </a:prstGeom>
            <a:solidFill>
              <a:srgbClr val="868686"/>
            </a:solidFill>
            <a:ln w="10">
              <a:solidFill>
                <a:srgbClr val="868686"/>
              </a:solidFill>
              <a:bevel/>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1" name="Freeform 13">
              <a:extLst>
                <a:ext uri="{FF2B5EF4-FFF2-40B4-BE49-F238E27FC236}">
                  <a16:creationId xmlns:a16="http://schemas.microsoft.com/office/drawing/2014/main" id="{4EC49062-583E-47DE-BC62-81109F5120D8}"/>
                </a:ext>
              </a:extLst>
            </p:cNvPr>
            <p:cNvSpPr>
              <a:spLocks noEditPoints="1"/>
            </p:cNvSpPr>
            <p:nvPr/>
          </p:nvSpPr>
          <p:spPr bwMode="auto">
            <a:xfrm>
              <a:off x="2151063" y="4692644"/>
              <a:ext cx="4205287" cy="60325"/>
            </a:xfrm>
            <a:custGeom>
              <a:avLst/>
              <a:gdLst>
                <a:gd name="T0" fmla="*/ 2147483647 w 2649"/>
                <a:gd name="T1" fmla="*/ 0 h 38"/>
                <a:gd name="T2" fmla="*/ 2147483647 w 2649"/>
                <a:gd name="T3" fmla="*/ 2147483647 h 38"/>
                <a:gd name="T4" fmla="*/ 0 w 2649"/>
                <a:gd name="T5" fmla="*/ 2147483647 h 38"/>
                <a:gd name="T6" fmla="*/ 0 w 2649"/>
                <a:gd name="T7" fmla="*/ 0 h 38"/>
                <a:gd name="T8" fmla="*/ 2147483647 w 2649"/>
                <a:gd name="T9" fmla="*/ 0 h 38"/>
                <a:gd name="T10" fmla="*/ 2147483647 w 2649"/>
                <a:gd name="T11" fmla="*/ 0 h 38"/>
                <a:gd name="T12" fmla="*/ 2147483647 w 2649"/>
                <a:gd name="T13" fmla="*/ 2147483647 h 38"/>
                <a:gd name="T14" fmla="*/ 2147483647 w 2649"/>
                <a:gd name="T15" fmla="*/ 2147483647 h 38"/>
                <a:gd name="T16" fmla="*/ 2147483647 w 2649"/>
                <a:gd name="T17" fmla="*/ 0 h 38"/>
                <a:gd name="T18" fmla="*/ 2147483647 w 2649"/>
                <a:gd name="T19" fmla="*/ 0 h 38"/>
                <a:gd name="T20" fmla="*/ 2147483647 w 2649"/>
                <a:gd name="T21" fmla="*/ 0 h 38"/>
                <a:gd name="T22" fmla="*/ 2147483647 w 2649"/>
                <a:gd name="T23" fmla="*/ 2147483647 h 38"/>
                <a:gd name="T24" fmla="*/ 2147483647 w 2649"/>
                <a:gd name="T25" fmla="*/ 2147483647 h 38"/>
                <a:gd name="T26" fmla="*/ 2147483647 w 2649"/>
                <a:gd name="T27" fmla="*/ 0 h 38"/>
                <a:gd name="T28" fmla="*/ 2147483647 w 2649"/>
                <a:gd name="T29" fmla="*/ 0 h 38"/>
                <a:gd name="T30" fmla="*/ 2147483647 w 2649"/>
                <a:gd name="T31" fmla="*/ 0 h 38"/>
                <a:gd name="T32" fmla="*/ 2147483647 w 2649"/>
                <a:gd name="T33" fmla="*/ 2147483647 h 38"/>
                <a:gd name="T34" fmla="*/ 2147483647 w 2649"/>
                <a:gd name="T35" fmla="*/ 2147483647 h 38"/>
                <a:gd name="T36" fmla="*/ 2147483647 w 2649"/>
                <a:gd name="T37" fmla="*/ 0 h 38"/>
                <a:gd name="T38" fmla="*/ 2147483647 w 2649"/>
                <a:gd name="T39" fmla="*/ 0 h 38"/>
                <a:gd name="T40" fmla="*/ 2147483647 w 2649"/>
                <a:gd name="T41" fmla="*/ 0 h 38"/>
                <a:gd name="T42" fmla="*/ 2147483647 w 2649"/>
                <a:gd name="T43" fmla="*/ 2147483647 h 38"/>
                <a:gd name="T44" fmla="*/ 2147483647 w 2649"/>
                <a:gd name="T45" fmla="*/ 2147483647 h 38"/>
                <a:gd name="T46" fmla="*/ 2147483647 w 2649"/>
                <a:gd name="T47" fmla="*/ 0 h 38"/>
                <a:gd name="T48" fmla="*/ 2147483647 w 2649"/>
                <a:gd name="T49" fmla="*/ 0 h 3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649"/>
                <a:gd name="T76" fmla="*/ 0 h 38"/>
                <a:gd name="T77" fmla="*/ 2649 w 2649"/>
                <a:gd name="T78" fmla="*/ 38 h 3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649" h="38">
                  <a:moveTo>
                    <a:pt x="10" y="0"/>
                  </a:moveTo>
                  <a:lnTo>
                    <a:pt x="10" y="38"/>
                  </a:lnTo>
                  <a:lnTo>
                    <a:pt x="0" y="38"/>
                  </a:lnTo>
                  <a:lnTo>
                    <a:pt x="0" y="0"/>
                  </a:lnTo>
                  <a:lnTo>
                    <a:pt x="10" y="0"/>
                  </a:lnTo>
                  <a:close/>
                  <a:moveTo>
                    <a:pt x="670" y="0"/>
                  </a:moveTo>
                  <a:lnTo>
                    <a:pt x="670" y="38"/>
                  </a:lnTo>
                  <a:lnTo>
                    <a:pt x="660" y="38"/>
                  </a:lnTo>
                  <a:lnTo>
                    <a:pt x="660" y="0"/>
                  </a:lnTo>
                  <a:lnTo>
                    <a:pt x="670" y="0"/>
                  </a:lnTo>
                  <a:close/>
                  <a:moveTo>
                    <a:pt x="1329" y="0"/>
                  </a:moveTo>
                  <a:lnTo>
                    <a:pt x="1329" y="38"/>
                  </a:lnTo>
                  <a:lnTo>
                    <a:pt x="1320" y="38"/>
                  </a:lnTo>
                  <a:lnTo>
                    <a:pt x="1320" y="0"/>
                  </a:lnTo>
                  <a:lnTo>
                    <a:pt x="1329" y="0"/>
                  </a:lnTo>
                  <a:close/>
                  <a:moveTo>
                    <a:pt x="1989" y="0"/>
                  </a:moveTo>
                  <a:lnTo>
                    <a:pt x="1989" y="38"/>
                  </a:lnTo>
                  <a:lnTo>
                    <a:pt x="1979" y="38"/>
                  </a:lnTo>
                  <a:lnTo>
                    <a:pt x="1979" y="0"/>
                  </a:lnTo>
                  <a:lnTo>
                    <a:pt x="1989" y="0"/>
                  </a:lnTo>
                  <a:close/>
                  <a:moveTo>
                    <a:pt x="2649" y="0"/>
                  </a:moveTo>
                  <a:lnTo>
                    <a:pt x="2649" y="38"/>
                  </a:lnTo>
                  <a:lnTo>
                    <a:pt x="2639" y="38"/>
                  </a:lnTo>
                  <a:lnTo>
                    <a:pt x="2639" y="0"/>
                  </a:lnTo>
                  <a:lnTo>
                    <a:pt x="2649" y="0"/>
                  </a:lnTo>
                  <a:close/>
                </a:path>
              </a:pathLst>
            </a:custGeom>
            <a:solidFill>
              <a:srgbClr val="868686"/>
            </a:solidFill>
            <a:ln w="10" cap="flat">
              <a:solidFill>
                <a:srgbClr val="868686"/>
              </a:solidFill>
              <a:prstDash val="solid"/>
              <a:bevel/>
              <a:headEnd/>
              <a:tailEnd/>
            </a:ln>
          </p:spPr>
          <p:txBody>
            <a:bodyPr/>
            <a:lstStyle/>
            <a:p>
              <a:endParaRPr lang="en-US"/>
            </a:p>
          </p:txBody>
        </p:sp>
        <p:sp>
          <p:nvSpPr>
            <p:cNvPr id="12" name="Freeform 14">
              <a:extLst>
                <a:ext uri="{FF2B5EF4-FFF2-40B4-BE49-F238E27FC236}">
                  <a16:creationId xmlns:a16="http://schemas.microsoft.com/office/drawing/2014/main" id="{4E5C245B-DBDF-45BB-BFC6-ECB1948868A4}"/>
                </a:ext>
              </a:extLst>
            </p:cNvPr>
            <p:cNvSpPr>
              <a:spLocks/>
            </p:cNvSpPr>
            <p:nvPr/>
          </p:nvSpPr>
          <p:spPr bwMode="auto">
            <a:xfrm>
              <a:off x="2151063" y="3198809"/>
              <a:ext cx="4205287" cy="366712"/>
            </a:xfrm>
            <a:custGeom>
              <a:avLst/>
              <a:gdLst>
                <a:gd name="T0" fmla="*/ 2147483647 w 4434"/>
                <a:gd name="T1" fmla="*/ 2147483647 h 386"/>
                <a:gd name="T2" fmla="*/ 2147483647 w 4434"/>
                <a:gd name="T3" fmla="*/ 2147483647 h 386"/>
                <a:gd name="T4" fmla="*/ 2147483647 w 4434"/>
                <a:gd name="T5" fmla="*/ 2147483647 h 386"/>
                <a:gd name="T6" fmla="*/ 2147483647 w 4434"/>
                <a:gd name="T7" fmla="*/ 2147483647 h 386"/>
                <a:gd name="T8" fmla="*/ 2147483647 w 4434"/>
                <a:gd name="T9" fmla="*/ 0 h 386"/>
                <a:gd name="T10" fmla="*/ 2147483647 w 4434"/>
                <a:gd name="T11" fmla="*/ 2147483647 h 386"/>
                <a:gd name="T12" fmla="*/ 2147483647 w 4434"/>
                <a:gd name="T13" fmla="*/ 2147483647 h 386"/>
                <a:gd name="T14" fmla="*/ 2147483647 w 4434"/>
                <a:gd name="T15" fmla="*/ 2147483647 h 386"/>
                <a:gd name="T16" fmla="*/ 2147483647 w 4434"/>
                <a:gd name="T17" fmla="*/ 2147483647 h 386"/>
                <a:gd name="T18" fmla="*/ 2147483647 w 4434"/>
                <a:gd name="T19" fmla="*/ 2147483647 h 386"/>
                <a:gd name="T20" fmla="*/ 2147483647 w 4434"/>
                <a:gd name="T21" fmla="*/ 2147483647 h 386"/>
                <a:gd name="T22" fmla="*/ 2147483647 w 4434"/>
                <a:gd name="T23" fmla="*/ 2147483647 h 386"/>
                <a:gd name="T24" fmla="*/ 2147483647 w 4434"/>
                <a:gd name="T25" fmla="*/ 2147483647 h 38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434"/>
                <a:gd name="T40" fmla="*/ 0 h 386"/>
                <a:gd name="T41" fmla="*/ 4434 w 4434"/>
                <a:gd name="T42" fmla="*/ 386 h 38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434" h="386">
                  <a:moveTo>
                    <a:pt x="14" y="353"/>
                  </a:moveTo>
                  <a:lnTo>
                    <a:pt x="1118" y="113"/>
                  </a:lnTo>
                  <a:cubicBezTo>
                    <a:pt x="1119" y="113"/>
                    <a:pt x="1120" y="113"/>
                    <a:pt x="1121" y="112"/>
                  </a:cubicBezTo>
                  <a:lnTo>
                    <a:pt x="2225" y="64"/>
                  </a:lnTo>
                  <a:lnTo>
                    <a:pt x="4417" y="0"/>
                  </a:lnTo>
                  <a:cubicBezTo>
                    <a:pt x="4426" y="0"/>
                    <a:pt x="4433" y="7"/>
                    <a:pt x="4433" y="16"/>
                  </a:cubicBezTo>
                  <a:cubicBezTo>
                    <a:pt x="4434" y="25"/>
                    <a:pt x="4427" y="32"/>
                    <a:pt x="4418" y="32"/>
                  </a:cubicBezTo>
                  <a:lnTo>
                    <a:pt x="2226" y="96"/>
                  </a:lnTo>
                  <a:lnTo>
                    <a:pt x="1122" y="144"/>
                  </a:lnTo>
                  <a:lnTo>
                    <a:pt x="1125" y="144"/>
                  </a:lnTo>
                  <a:lnTo>
                    <a:pt x="21" y="384"/>
                  </a:lnTo>
                  <a:cubicBezTo>
                    <a:pt x="12" y="386"/>
                    <a:pt x="4" y="381"/>
                    <a:pt x="2" y="372"/>
                  </a:cubicBezTo>
                  <a:cubicBezTo>
                    <a:pt x="0" y="363"/>
                    <a:pt x="5" y="355"/>
                    <a:pt x="14" y="353"/>
                  </a:cubicBezTo>
                  <a:close/>
                </a:path>
              </a:pathLst>
            </a:custGeom>
            <a:solidFill>
              <a:srgbClr val="4F81BD"/>
            </a:solidFill>
            <a:ln w="10" cap="flat">
              <a:solidFill>
                <a:srgbClr val="4F81BD"/>
              </a:solidFill>
              <a:prstDash val="solid"/>
              <a:bevel/>
              <a:headEnd/>
              <a:tailEnd/>
            </a:ln>
          </p:spPr>
          <p:txBody>
            <a:bodyPr/>
            <a:lstStyle/>
            <a:p>
              <a:endParaRPr lang="en-US"/>
            </a:p>
          </p:txBody>
        </p:sp>
        <p:sp>
          <p:nvSpPr>
            <p:cNvPr id="13" name="Freeform 15">
              <a:extLst>
                <a:ext uri="{FF2B5EF4-FFF2-40B4-BE49-F238E27FC236}">
                  <a16:creationId xmlns:a16="http://schemas.microsoft.com/office/drawing/2014/main" id="{CEC79C5C-B71E-4CE9-9AFC-5AF984382748}"/>
                </a:ext>
              </a:extLst>
            </p:cNvPr>
            <p:cNvSpPr>
              <a:spLocks/>
            </p:cNvSpPr>
            <p:nvPr/>
          </p:nvSpPr>
          <p:spPr bwMode="auto">
            <a:xfrm>
              <a:off x="2098677" y="3494083"/>
              <a:ext cx="122238" cy="122238"/>
            </a:xfrm>
            <a:custGeom>
              <a:avLst/>
              <a:gdLst>
                <a:gd name="T0" fmla="*/ 2147483647 w 77"/>
                <a:gd name="T1" fmla="*/ 2147483647 h 77"/>
                <a:gd name="T2" fmla="*/ 0 w 77"/>
                <a:gd name="T3" fmla="*/ 2147483647 h 77"/>
                <a:gd name="T4" fmla="*/ 2147483647 w 77"/>
                <a:gd name="T5" fmla="*/ 0 h 77"/>
                <a:gd name="T6" fmla="*/ 2147483647 w 77"/>
                <a:gd name="T7" fmla="*/ 2147483647 h 77"/>
                <a:gd name="T8" fmla="*/ 2147483647 w 77"/>
                <a:gd name="T9" fmla="*/ 2147483647 h 77"/>
                <a:gd name="T10" fmla="*/ 0 60000 65536"/>
                <a:gd name="T11" fmla="*/ 0 60000 65536"/>
                <a:gd name="T12" fmla="*/ 0 60000 65536"/>
                <a:gd name="T13" fmla="*/ 0 60000 65536"/>
                <a:gd name="T14" fmla="*/ 0 60000 65536"/>
                <a:gd name="T15" fmla="*/ 0 w 77"/>
                <a:gd name="T16" fmla="*/ 0 h 77"/>
                <a:gd name="T17" fmla="*/ 77 w 77"/>
                <a:gd name="T18" fmla="*/ 77 h 77"/>
              </a:gdLst>
              <a:ahLst/>
              <a:cxnLst>
                <a:cxn ang="T10">
                  <a:pos x="T0" y="T1"/>
                </a:cxn>
                <a:cxn ang="T11">
                  <a:pos x="T2" y="T3"/>
                </a:cxn>
                <a:cxn ang="T12">
                  <a:pos x="T4" y="T5"/>
                </a:cxn>
                <a:cxn ang="T13">
                  <a:pos x="T6" y="T7"/>
                </a:cxn>
                <a:cxn ang="T14">
                  <a:pos x="T8" y="T9"/>
                </a:cxn>
              </a:cxnLst>
              <a:rect l="T15" t="T16" r="T17" b="T18"/>
              <a:pathLst>
                <a:path w="77" h="77">
                  <a:moveTo>
                    <a:pt x="39" y="77"/>
                  </a:moveTo>
                  <a:lnTo>
                    <a:pt x="0" y="39"/>
                  </a:lnTo>
                  <a:lnTo>
                    <a:pt x="39" y="0"/>
                  </a:lnTo>
                  <a:lnTo>
                    <a:pt x="77" y="39"/>
                  </a:lnTo>
                  <a:lnTo>
                    <a:pt x="39" y="77"/>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16">
              <a:extLst>
                <a:ext uri="{FF2B5EF4-FFF2-40B4-BE49-F238E27FC236}">
                  <a16:creationId xmlns:a16="http://schemas.microsoft.com/office/drawing/2014/main" id="{6E29F333-E607-4B30-8274-2A5D6CF605DC}"/>
                </a:ext>
              </a:extLst>
            </p:cNvPr>
            <p:cNvSpPr>
              <a:spLocks noEditPoints="1"/>
            </p:cNvSpPr>
            <p:nvPr/>
          </p:nvSpPr>
          <p:spPr bwMode="auto">
            <a:xfrm>
              <a:off x="2090738" y="3486146"/>
              <a:ext cx="138113" cy="138113"/>
            </a:xfrm>
            <a:custGeom>
              <a:avLst/>
              <a:gdLst>
                <a:gd name="T0" fmla="*/ 2147483647 w 145"/>
                <a:gd name="T1" fmla="*/ 2147483647 h 145"/>
                <a:gd name="T2" fmla="*/ 2147483647 w 145"/>
                <a:gd name="T3" fmla="*/ 2147483647 h 145"/>
                <a:gd name="T4" fmla="*/ 2147483647 w 145"/>
                <a:gd name="T5" fmla="*/ 2147483647 h 145"/>
                <a:gd name="T6" fmla="*/ 2147483647 w 145"/>
                <a:gd name="T7" fmla="*/ 2147483647 h 145"/>
                <a:gd name="T8" fmla="*/ 2147483647 w 145"/>
                <a:gd name="T9" fmla="*/ 2147483647 h 145"/>
                <a:gd name="T10" fmla="*/ 2147483647 w 145"/>
                <a:gd name="T11" fmla="*/ 2147483647 h 145"/>
                <a:gd name="T12" fmla="*/ 2147483647 w 145"/>
                <a:gd name="T13" fmla="*/ 0 h 145"/>
                <a:gd name="T14" fmla="*/ 2147483647 w 145"/>
                <a:gd name="T15" fmla="*/ 2147483647 h 145"/>
                <a:gd name="T16" fmla="*/ 2147483647 w 145"/>
                <a:gd name="T17" fmla="*/ 2147483647 h 145"/>
                <a:gd name="T18" fmla="*/ 2147483647 w 145"/>
                <a:gd name="T19" fmla="*/ 2147483647 h 145"/>
                <a:gd name="T20" fmla="*/ 2147483647 w 145"/>
                <a:gd name="T21" fmla="*/ 2147483647 h 145"/>
                <a:gd name="T22" fmla="*/ 2147483647 w 145"/>
                <a:gd name="T23" fmla="*/ 2147483647 h 145"/>
                <a:gd name="T24" fmla="*/ 2147483647 w 145"/>
                <a:gd name="T25" fmla="*/ 2147483647 h 145"/>
                <a:gd name="T26" fmla="*/ 2147483647 w 145"/>
                <a:gd name="T27" fmla="*/ 2147483647 h 145"/>
                <a:gd name="T28" fmla="*/ 2147483647 w 145"/>
                <a:gd name="T29" fmla="*/ 2147483647 h 145"/>
                <a:gd name="T30" fmla="*/ 2147483647 w 145"/>
                <a:gd name="T31" fmla="*/ 2147483647 h 145"/>
                <a:gd name="T32" fmla="*/ 2147483647 w 145"/>
                <a:gd name="T33" fmla="*/ 2147483647 h 145"/>
                <a:gd name="T34" fmla="*/ 2147483647 w 145"/>
                <a:gd name="T35" fmla="*/ 2147483647 h 145"/>
                <a:gd name="T36" fmla="*/ 2147483647 w 145"/>
                <a:gd name="T37" fmla="*/ 2147483647 h 145"/>
                <a:gd name="T38" fmla="*/ 2147483647 w 145"/>
                <a:gd name="T39" fmla="*/ 2147483647 h 14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5"/>
                <a:gd name="T61" fmla="*/ 0 h 145"/>
                <a:gd name="T62" fmla="*/ 145 w 145"/>
                <a:gd name="T63" fmla="*/ 145 h 14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5" h="145">
                  <a:moveTo>
                    <a:pt x="78" y="143"/>
                  </a:moveTo>
                  <a:cubicBezTo>
                    <a:pt x="77" y="145"/>
                    <a:pt x="75" y="145"/>
                    <a:pt x="73" y="145"/>
                  </a:cubicBezTo>
                  <a:cubicBezTo>
                    <a:pt x="70" y="145"/>
                    <a:pt x="68" y="145"/>
                    <a:pt x="67" y="143"/>
                  </a:cubicBezTo>
                  <a:lnTo>
                    <a:pt x="3" y="78"/>
                  </a:lnTo>
                  <a:cubicBezTo>
                    <a:pt x="0" y="75"/>
                    <a:pt x="0" y="70"/>
                    <a:pt x="3" y="67"/>
                  </a:cubicBezTo>
                  <a:lnTo>
                    <a:pt x="67" y="2"/>
                  </a:lnTo>
                  <a:cubicBezTo>
                    <a:pt x="68" y="1"/>
                    <a:pt x="70" y="0"/>
                    <a:pt x="73" y="0"/>
                  </a:cubicBezTo>
                  <a:cubicBezTo>
                    <a:pt x="75" y="0"/>
                    <a:pt x="77" y="1"/>
                    <a:pt x="78" y="2"/>
                  </a:cubicBezTo>
                  <a:lnTo>
                    <a:pt x="142" y="67"/>
                  </a:lnTo>
                  <a:cubicBezTo>
                    <a:pt x="145" y="70"/>
                    <a:pt x="145" y="75"/>
                    <a:pt x="142" y="78"/>
                  </a:cubicBezTo>
                  <a:lnTo>
                    <a:pt x="78" y="143"/>
                  </a:lnTo>
                  <a:close/>
                  <a:moveTo>
                    <a:pt x="131" y="67"/>
                  </a:moveTo>
                  <a:lnTo>
                    <a:pt x="131" y="78"/>
                  </a:lnTo>
                  <a:lnTo>
                    <a:pt x="67" y="13"/>
                  </a:lnTo>
                  <a:lnTo>
                    <a:pt x="78" y="13"/>
                  </a:lnTo>
                  <a:lnTo>
                    <a:pt x="14" y="78"/>
                  </a:lnTo>
                  <a:lnTo>
                    <a:pt x="14" y="67"/>
                  </a:lnTo>
                  <a:lnTo>
                    <a:pt x="78" y="132"/>
                  </a:lnTo>
                  <a:lnTo>
                    <a:pt x="67" y="132"/>
                  </a:lnTo>
                  <a:lnTo>
                    <a:pt x="131" y="67"/>
                  </a:lnTo>
                  <a:close/>
                </a:path>
              </a:pathLst>
            </a:custGeom>
            <a:solidFill>
              <a:srgbClr val="4A7EBB"/>
            </a:solidFill>
            <a:ln w="10" cap="flat">
              <a:solidFill>
                <a:srgbClr val="4A7EBB"/>
              </a:solidFill>
              <a:prstDash val="solid"/>
              <a:bevel/>
              <a:headEnd/>
              <a:tailEnd/>
            </a:ln>
          </p:spPr>
          <p:txBody>
            <a:bodyPr/>
            <a:lstStyle/>
            <a:p>
              <a:endParaRPr lang="en-US"/>
            </a:p>
          </p:txBody>
        </p:sp>
        <p:sp>
          <p:nvSpPr>
            <p:cNvPr id="15" name="Freeform 17">
              <a:extLst>
                <a:ext uri="{FF2B5EF4-FFF2-40B4-BE49-F238E27FC236}">
                  <a16:creationId xmlns:a16="http://schemas.microsoft.com/office/drawing/2014/main" id="{E0A53F27-FDBC-494B-BCF9-4546F3954CC2}"/>
                </a:ext>
              </a:extLst>
            </p:cNvPr>
            <p:cNvSpPr>
              <a:spLocks/>
            </p:cNvSpPr>
            <p:nvPr/>
          </p:nvSpPr>
          <p:spPr bwMode="auto">
            <a:xfrm>
              <a:off x="3146427" y="3268659"/>
              <a:ext cx="122238" cy="123825"/>
            </a:xfrm>
            <a:custGeom>
              <a:avLst/>
              <a:gdLst>
                <a:gd name="T0" fmla="*/ 2147483647 w 77"/>
                <a:gd name="T1" fmla="*/ 2147483647 h 78"/>
                <a:gd name="T2" fmla="*/ 0 w 77"/>
                <a:gd name="T3" fmla="*/ 2147483647 h 78"/>
                <a:gd name="T4" fmla="*/ 2147483647 w 77"/>
                <a:gd name="T5" fmla="*/ 0 h 78"/>
                <a:gd name="T6" fmla="*/ 2147483647 w 77"/>
                <a:gd name="T7" fmla="*/ 2147483647 h 78"/>
                <a:gd name="T8" fmla="*/ 2147483647 w 77"/>
                <a:gd name="T9" fmla="*/ 2147483647 h 78"/>
                <a:gd name="T10" fmla="*/ 0 60000 65536"/>
                <a:gd name="T11" fmla="*/ 0 60000 65536"/>
                <a:gd name="T12" fmla="*/ 0 60000 65536"/>
                <a:gd name="T13" fmla="*/ 0 60000 65536"/>
                <a:gd name="T14" fmla="*/ 0 60000 65536"/>
                <a:gd name="T15" fmla="*/ 0 w 77"/>
                <a:gd name="T16" fmla="*/ 0 h 78"/>
                <a:gd name="T17" fmla="*/ 77 w 77"/>
                <a:gd name="T18" fmla="*/ 78 h 78"/>
              </a:gdLst>
              <a:ahLst/>
              <a:cxnLst>
                <a:cxn ang="T10">
                  <a:pos x="T0" y="T1"/>
                </a:cxn>
                <a:cxn ang="T11">
                  <a:pos x="T2" y="T3"/>
                </a:cxn>
                <a:cxn ang="T12">
                  <a:pos x="T4" y="T5"/>
                </a:cxn>
                <a:cxn ang="T13">
                  <a:pos x="T6" y="T7"/>
                </a:cxn>
                <a:cxn ang="T14">
                  <a:pos x="T8" y="T9"/>
                </a:cxn>
              </a:cxnLst>
              <a:rect l="T15" t="T16" r="T17" b="T18"/>
              <a:pathLst>
                <a:path w="77" h="78">
                  <a:moveTo>
                    <a:pt x="38" y="78"/>
                  </a:moveTo>
                  <a:lnTo>
                    <a:pt x="0" y="39"/>
                  </a:lnTo>
                  <a:lnTo>
                    <a:pt x="38" y="0"/>
                  </a:lnTo>
                  <a:lnTo>
                    <a:pt x="77" y="39"/>
                  </a:lnTo>
                  <a:lnTo>
                    <a:pt x="38" y="78"/>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18">
              <a:extLst>
                <a:ext uri="{FF2B5EF4-FFF2-40B4-BE49-F238E27FC236}">
                  <a16:creationId xmlns:a16="http://schemas.microsoft.com/office/drawing/2014/main" id="{6505C66C-D1DD-4D5D-A2D9-89385130E615}"/>
                </a:ext>
              </a:extLst>
            </p:cNvPr>
            <p:cNvSpPr>
              <a:spLocks noEditPoints="1"/>
            </p:cNvSpPr>
            <p:nvPr/>
          </p:nvSpPr>
          <p:spPr bwMode="auto">
            <a:xfrm>
              <a:off x="3138488" y="3262308"/>
              <a:ext cx="136525" cy="138113"/>
            </a:xfrm>
            <a:custGeom>
              <a:avLst/>
              <a:gdLst>
                <a:gd name="T0" fmla="*/ 2147483647 w 145"/>
                <a:gd name="T1" fmla="*/ 2147483647 h 146"/>
                <a:gd name="T2" fmla="*/ 2147483647 w 145"/>
                <a:gd name="T3" fmla="*/ 2147483647 h 146"/>
                <a:gd name="T4" fmla="*/ 2147483647 w 145"/>
                <a:gd name="T5" fmla="*/ 2147483647 h 146"/>
                <a:gd name="T6" fmla="*/ 2147483647 w 145"/>
                <a:gd name="T7" fmla="*/ 2147483647 h 146"/>
                <a:gd name="T8" fmla="*/ 2147483647 w 145"/>
                <a:gd name="T9" fmla="*/ 2147483647 h 146"/>
                <a:gd name="T10" fmla="*/ 2147483647 w 145"/>
                <a:gd name="T11" fmla="*/ 2147483647 h 146"/>
                <a:gd name="T12" fmla="*/ 2147483647 w 145"/>
                <a:gd name="T13" fmla="*/ 0 h 146"/>
                <a:gd name="T14" fmla="*/ 2147483647 w 145"/>
                <a:gd name="T15" fmla="*/ 2147483647 h 146"/>
                <a:gd name="T16" fmla="*/ 2147483647 w 145"/>
                <a:gd name="T17" fmla="*/ 2147483647 h 146"/>
                <a:gd name="T18" fmla="*/ 2147483647 w 145"/>
                <a:gd name="T19" fmla="*/ 2147483647 h 146"/>
                <a:gd name="T20" fmla="*/ 2147483647 w 145"/>
                <a:gd name="T21" fmla="*/ 2147483647 h 146"/>
                <a:gd name="T22" fmla="*/ 2147483647 w 145"/>
                <a:gd name="T23" fmla="*/ 2147483647 h 146"/>
                <a:gd name="T24" fmla="*/ 2147483647 w 145"/>
                <a:gd name="T25" fmla="*/ 2147483647 h 146"/>
                <a:gd name="T26" fmla="*/ 2147483647 w 145"/>
                <a:gd name="T27" fmla="*/ 2147483647 h 146"/>
                <a:gd name="T28" fmla="*/ 2147483647 w 145"/>
                <a:gd name="T29" fmla="*/ 2147483647 h 146"/>
                <a:gd name="T30" fmla="*/ 2147483647 w 145"/>
                <a:gd name="T31" fmla="*/ 2147483647 h 146"/>
                <a:gd name="T32" fmla="*/ 2147483647 w 145"/>
                <a:gd name="T33" fmla="*/ 2147483647 h 146"/>
                <a:gd name="T34" fmla="*/ 2147483647 w 145"/>
                <a:gd name="T35" fmla="*/ 2147483647 h 146"/>
                <a:gd name="T36" fmla="*/ 2147483647 w 145"/>
                <a:gd name="T37" fmla="*/ 2147483647 h 146"/>
                <a:gd name="T38" fmla="*/ 2147483647 w 145"/>
                <a:gd name="T39" fmla="*/ 2147483647 h 1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5"/>
                <a:gd name="T61" fmla="*/ 0 h 146"/>
                <a:gd name="T62" fmla="*/ 145 w 145"/>
                <a:gd name="T63" fmla="*/ 146 h 14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5" h="146">
                  <a:moveTo>
                    <a:pt x="78" y="143"/>
                  </a:moveTo>
                  <a:cubicBezTo>
                    <a:pt x="77" y="145"/>
                    <a:pt x="75" y="146"/>
                    <a:pt x="73" y="146"/>
                  </a:cubicBezTo>
                  <a:cubicBezTo>
                    <a:pt x="70" y="146"/>
                    <a:pt x="68" y="145"/>
                    <a:pt x="67" y="143"/>
                  </a:cubicBezTo>
                  <a:lnTo>
                    <a:pt x="3" y="79"/>
                  </a:lnTo>
                  <a:cubicBezTo>
                    <a:pt x="0" y="75"/>
                    <a:pt x="0" y="70"/>
                    <a:pt x="3" y="67"/>
                  </a:cubicBezTo>
                  <a:lnTo>
                    <a:pt x="67" y="2"/>
                  </a:lnTo>
                  <a:cubicBezTo>
                    <a:pt x="68" y="1"/>
                    <a:pt x="70" y="0"/>
                    <a:pt x="73" y="0"/>
                  </a:cubicBezTo>
                  <a:cubicBezTo>
                    <a:pt x="75" y="0"/>
                    <a:pt x="77" y="1"/>
                    <a:pt x="78" y="2"/>
                  </a:cubicBezTo>
                  <a:lnTo>
                    <a:pt x="142" y="67"/>
                  </a:lnTo>
                  <a:cubicBezTo>
                    <a:pt x="145" y="70"/>
                    <a:pt x="145" y="75"/>
                    <a:pt x="142" y="79"/>
                  </a:cubicBezTo>
                  <a:lnTo>
                    <a:pt x="78" y="143"/>
                  </a:lnTo>
                  <a:close/>
                  <a:moveTo>
                    <a:pt x="131" y="67"/>
                  </a:moveTo>
                  <a:lnTo>
                    <a:pt x="131" y="79"/>
                  </a:lnTo>
                  <a:lnTo>
                    <a:pt x="67" y="14"/>
                  </a:lnTo>
                  <a:lnTo>
                    <a:pt x="78" y="14"/>
                  </a:lnTo>
                  <a:lnTo>
                    <a:pt x="14" y="79"/>
                  </a:lnTo>
                  <a:lnTo>
                    <a:pt x="14" y="67"/>
                  </a:lnTo>
                  <a:lnTo>
                    <a:pt x="78" y="132"/>
                  </a:lnTo>
                  <a:lnTo>
                    <a:pt x="67" y="132"/>
                  </a:lnTo>
                  <a:lnTo>
                    <a:pt x="131" y="67"/>
                  </a:lnTo>
                  <a:close/>
                </a:path>
              </a:pathLst>
            </a:custGeom>
            <a:solidFill>
              <a:srgbClr val="4A7EBB"/>
            </a:solidFill>
            <a:ln w="10" cap="flat">
              <a:solidFill>
                <a:srgbClr val="4A7EBB"/>
              </a:solidFill>
              <a:prstDash val="solid"/>
              <a:bevel/>
              <a:headEnd/>
              <a:tailEnd/>
            </a:ln>
          </p:spPr>
          <p:txBody>
            <a:bodyPr/>
            <a:lstStyle/>
            <a:p>
              <a:endParaRPr lang="en-US"/>
            </a:p>
          </p:txBody>
        </p:sp>
        <p:sp>
          <p:nvSpPr>
            <p:cNvPr id="17" name="Freeform 19">
              <a:extLst>
                <a:ext uri="{FF2B5EF4-FFF2-40B4-BE49-F238E27FC236}">
                  <a16:creationId xmlns:a16="http://schemas.microsoft.com/office/drawing/2014/main" id="{84CBDB44-9603-4A79-8AA7-89A8DB8E3A64}"/>
                </a:ext>
              </a:extLst>
            </p:cNvPr>
            <p:cNvSpPr>
              <a:spLocks/>
            </p:cNvSpPr>
            <p:nvPr/>
          </p:nvSpPr>
          <p:spPr bwMode="auto">
            <a:xfrm>
              <a:off x="4192589" y="3214684"/>
              <a:ext cx="122238" cy="123825"/>
            </a:xfrm>
            <a:custGeom>
              <a:avLst/>
              <a:gdLst>
                <a:gd name="T0" fmla="*/ 2147483647 w 77"/>
                <a:gd name="T1" fmla="*/ 2147483647 h 78"/>
                <a:gd name="T2" fmla="*/ 0 w 77"/>
                <a:gd name="T3" fmla="*/ 2147483647 h 78"/>
                <a:gd name="T4" fmla="*/ 2147483647 w 77"/>
                <a:gd name="T5" fmla="*/ 0 h 78"/>
                <a:gd name="T6" fmla="*/ 2147483647 w 77"/>
                <a:gd name="T7" fmla="*/ 2147483647 h 78"/>
                <a:gd name="T8" fmla="*/ 2147483647 w 77"/>
                <a:gd name="T9" fmla="*/ 2147483647 h 78"/>
                <a:gd name="T10" fmla="*/ 0 60000 65536"/>
                <a:gd name="T11" fmla="*/ 0 60000 65536"/>
                <a:gd name="T12" fmla="*/ 0 60000 65536"/>
                <a:gd name="T13" fmla="*/ 0 60000 65536"/>
                <a:gd name="T14" fmla="*/ 0 60000 65536"/>
                <a:gd name="T15" fmla="*/ 0 w 77"/>
                <a:gd name="T16" fmla="*/ 0 h 78"/>
                <a:gd name="T17" fmla="*/ 77 w 77"/>
                <a:gd name="T18" fmla="*/ 78 h 78"/>
              </a:gdLst>
              <a:ahLst/>
              <a:cxnLst>
                <a:cxn ang="T10">
                  <a:pos x="T0" y="T1"/>
                </a:cxn>
                <a:cxn ang="T11">
                  <a:pos x="T2" y="T3"/>
                </a:cxn>
                <a:cxn ang="T12">
                  <a:pos x="T4" y="T5"/>
                </a:cxn>
                <a:cxn ang="T13">
                  <a:pos x="T6" y="T7"/>
                </a:cxn>
                <a:cxn ang="T14">
                  <a:pos x="T8" y="T9"/>
                </a:cxn>
              </a:cxnLst>
              <a:rect l="T15" t="T16" r="T17" b="T18"/>
              <a:pathLst>
                <a:path w="77" h="78">
                  <a:moveTo>
                    <a:pt x="38" y="78"/>
                  </a:moveTo>
                  <a:lnTo>
                    <a:pt x="0" y="39"/>
                  </a:lnTo>
                  <a:lnTo>
                    <a:pt x="38" y="0"/>
                  </a:lnTo>
                  <a:lnTo>
                    <a:pt x="77" y="39"/>
                  </a:lnTo>
                  <a:lnTo>
                    <a:pt x="38" y="78"/>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 name="Freeform 20">
              <a:extLst>
                <a:ext uri="{FF2B5EF4-FFF2-40B4-BE49-F238E27FC236}">
                  <a16:creationId xmlns:a16="http://schemas.microsoft.com/office/drawing/2014/main" id="{830A36F3-1529-47B6-B30F-77DE98535BBE}"/>
                </a:ext>
              </a:extLst>
            </p:cNvPr>
            <p:cNvSpPr>
              <a:spLocks noEditPoints="1"/>
            </p:cNvSpPr>
            <p:nvPr/>
          </p:nvSpPr>
          <p:spPr bwMode="auto">
            <a:xfrm>
              <a:off x="4184652" y="3208333"/>
              <a:ext cx="138113" cy="138113"/>
            </a:xfrm>
            <a:custGeom>
              <a:avLst/>
              <a:gdLst>
                <a:gd name="T0" fmla="*/ 2147483647 w 145"/>
                <a:gd name="T1" fmla="*/ 2147483647 h 146"/>
                <a:gd name="T2" fmla="*/ 2147483647 w 145"/>
                <a:gd name="T3" fmla="*/ 2147483647 h 146"/>
                <a:gd name="T4" fmla="*/ 2147483647 w 145"/>
                <a:gd name="T5" fmla="*/ 2147483647 h 146"/>
                <a:gd name="T6" fmla="*/ 2147483647 w 145"/>
                <a:gd name="T7" fmla="*/ 2147483647 h 146"/>
                <a:gd name="T8" fmla="*/ 2147483647 w 145"/>
                <a:gd name="T9" fmla="*/ 2147483647 h 146"/>
                <a:gd name="T10" fmla="*/ 2147483647 w 145"/>
                <a:gd name="T11" fmla="*/ 2147483647 h 146"/>
                <a:gd name="T12" fmla="*/ 2147483647 w 145"/>
                <a:gd name="T13" fmla="*/ 0 h 146"/>
                <a:gd name="T14" fmla="*/ 2147483647 w 145"/>
                <a:gd name="T15" fmla="*/ 2147483647 h 146"/>
                <a:gd name="T16" fmla="*/ 2147483647 w 145"/>
                <a:gd name="T17" fmla="*/ 2147483647 h 146"/>
                <a:gd name="T18" fmla="*/ 2147483647 w 145"/>
                <a:gd name="T19" fmla="*/ 2147483647 h 146"/>
                <a:gd name="T20" fmla="*/ 2147483647 w 145"/>
                <a:gd name="T21" fmla="*/ 2147483647 h 146"/>
                <a:gd name="T22" fmla="*/ 2147483647 w 145"/>
                <a:gd name="T23" fmla="*/ 2147483647 h 146"/>
                <a:gd name="T24" fmla="*/ 2147483647 w 145"/>
                <a:gd name="T25" fmla="*/ 2147483647 h 146"/>
                <a:gd name="T26" fmla="*/ 2147483647 w 145"/>
                <a:gd name="T27" fmla="*/ 2147483647 h 146"/>
                <a:gd name="T28" fmla="*/ 2147483647 w 145"/>
                <a:gd name="T29" fmla="*/ 2147483647 h 146"/>
                <a:gd name="T30" fmla="*/ 2147483647 w 145"/>
                <a:gd name="T31" fmla="*/ 2147483647 h 146"/>
                <a:gd name="T32" fmla="*/ 2147483647 w 145"/>
                <a:gd name="T33" fmla="*/ 2147483647 h 146"/>
                <a:gd name="T34" fmla="*/ 2147483647 w 145"/>
                <a:gd name="T35" fmla="*/ 2147483647 h 146"/>
                <a:gd name="T36" fmla="*/ 2147483647 w 145"/>
                <a:gd name="T37" fmla="*/ 2147483647 h 146"/>
                <a:gd name="T38" fmla="*/ 2147483647 w 145"/>
                <a:gd name="T39" fmla="*/ 2147483647 h 1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5"/>
                <a:gd name="T61" fmla="*/ 0 h 146"/>
                <a:gd name="T62" fmla="*/ 145 w 145"/>
                <a:gd name="T63" fmla="*/ 146 h 14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5" h="146">
                  <a:moveTo>
                    <a:pt x="78" y="143"/>
                  </a:moveTo>
                  <a:cubicBezTo>
                    <a:pt x="77" y="145"/>
                    <a:pt x="75" y="146"/>
                    <a:pt x="72" y="146"/>
                  </a:cubicBezTo>
                  <a:cubicBezTo>
                    <a:pt x="70" y="146"/>
                    <a:pt x="68" y="145"/>
                    <a:pt x="67" y="143"/>
                  </a:cubicBezTo>
                  <a:lnTo>
                    <a:pt x="3" y="78"/>
                  </a:lnTo>
                  <a:cubicBezTo>
                    <a:pt x="0" y="75"/>
                    <a:pt x="0" y="70"/>
                    <a:pt x="3" y="67"/>
                  </a:cubicBezTo>
                  <a:lnTo>
                    <a:pt x="67" y="2"/>
                  </a:lnTo>
                  <a:cubicBezTo>
                    <a:pt x="68" y="1"/>
                    <a:pt x="70" y="0"/>
                    <a:pt x="72" y="0"/>
                  </a:cubicBezTo>
                  <a:cubicBezTo>
                    <a:pt x="75" y="0"/>
                    <a:pt x="77" y="1"/>
                    <a:pt x="78" y="2"/>
                  </a:cubicBezTo>
                  <a:lnTo>
                    <a:pt x="142" y="67"/>
                  </a:lnTo>
                  <a:cubicBezTo>
                    <a:pt x="145" y="70"/>
                    <a:pt x="145" y="75"/>
                    <a:pt x="142" y="78"/>
                  </a:cubicBezTo>
                  <a:lnTo>
                    <a:pt x="78" y="143"/>
                  </a:lnTo>
                  <a:close/>
                  <a:moveTo>
                    <a:pt x="131" y="67"/>
                  </a:moveTo>
                  <a:lnTo>
                    <a:pt x="131" y="78"/>
                  </a:lnTo>
                  <a:lnTo>
                    <a:pt x="67" y="13"/>
                  </a:lnTo>
                  <a:lnTo>
                    <a:pt x="78" y="13"/>
                  </a:lnTo>
                  <a:lnTo>
                    <a:pt x="14" y="78"/>
                  </a:lnTo>
                  <a:lnTo>
                    <a:pt x="14" y="67"/>
                  </a:lnTo>
                  <a:lnTo>
                    <a:pt x="78" y="132"/>
                  </a:lnTo>
                  <a:lnTo>
                    <a:pt x="67" y="132"/>
                  </a:lnTo>
                  <a:lnTo>
                    <a:pt x="131" y="67"/>
                  </a:lnTo>
                  <a:close/>
                </a:path>
              </a:pathLst>
            </a:custGeom>
            <a:solidFill>
              <a:srgbClr val="4A7EBB"/>
            </a:solidFill>
            <a:ln w="10" cap="flat">
              <a:solidFill>
                <a:srgbClr val="4A7EBB"/>
              </a:solidFill>
              <a:prstDash val="solid"/>
              <a:bevel/>
              <a:headEnd/>
              <a:tailEnd/>
            </a:ln>
          </p:spPr>
          <p:txBody>
            <a:bodyPr/>
            <a:lstStyle/>
            <a:p>
              <a:endParaRPr lang="en-US"/>
            </a:p>
          </p:txBody>
        </p:sp>
        <p:sp>
          <p:nvSpPr>
            <p:cNvPr id="19" name="Freeform 21">
              <a:extLst>
                <a:ext uri="{FF2B5EF4-FFF2-40B4-BE49-F238E27FC236}">
                  <a16:creationId xmlns:a16="http://schemas.microsoft.com/office/drawing/2014/main" id="{C059975D-B914-4362-B757-0EA05BD032AE}"/>
                </a:ext>
              </a:extLst>
            </p:cNvPr>
            <p:cNvSpPr>
              <a:spLocks/>
            </p:cNvSpPr>
            <p:nvPr/>
          </p:nvSpPr>
          <p:spPr bwMode="auto">
            <a:xfrm>
              <a:off x="6288088" y="3160709"/>
              <a:ext cx="120651" cy="123825"/>
            </a:xfrm>
            <a:custGeom>
              <a:avLst/>
              <a:gdLst>
                <a:gd name="T0" fmla="*/ 2147483647 w 76"/>
                <a:gd name="T1" fmla="*/ 2147483647 h 78"/>
                <a:gd name="T2" fmla="*/ 0 w 76"/>
                <a:gd name="T3" fmla="*/ 2147483647 h 78"/>
                <a:gd name="T4" fmla="*/ 2147483647 w 76"/>
                <a:gd name="T5" fmla="*/ 0 h 78"/>
                <a:gd name="T6" fmla="*/ 2147483647 w 76"/>
                <a:gd name="T7" fmla="*/ 2147483647 h 78"/>
                <a:gd name="T8" fmla="*/ 2147483647 w 76"/>
                <a:gd name="T9" fmla="*/ 2147483647 h 78"/>
                <a:gd name="T10" fmla="*/ 0 60000 65536"/>
                <a:gd name="T11" fmla="*/ 0 60000 65536"/>
                <a:gd name="T12" fmla="*/ 0 60000 65536"/>
                <a:gd name="T13" fmla="*/ 0 60000 65536"/>
                <a:gd name="T14" fmla="*/ 0 60000 65536"/>
                <a:gd name="T15" fmla="*/ 0 w 76"/>
                <a:gd name="T16" fmla="*/ 0 h 78"/>
                <a:gd name="T17" fmla="*/ 76 w 76"/>
                <a:gd name="T18" fmla="*/ 78 h 78"/>
              </a:gdLst>
              <a:ahLst/>
              <a:cxnLst>
                <a:cxn ang="T10">
                  <a:pos x="T0" y="T1"/>
                </a:cxn>
                <a:cxn ang="T11">
                  <a:pos x="T2" y="T3"/>
                </a:cxn>
                <a:cxn ang="T12">
                  <a:pos x="T4" y="T5"/>
                </a:cxn>
                <a:cxn ang="T13">
                  <a:pos x="T6" y="T7"/>
                </a:cxn>
                <a:cxn ang="T14">
                  <a:pos x="T8" y="T9"/>
                </a:cxn>
              </a:cxnLst>
              <a:rect l="T15" t="T16" r="T17" b="T18"/>
              <a:pathLst>
                <a:path w="76" h="78">
                  <a:moveTo>
                    <a:pt x="38" y="78"/>
                  </a:moveTo>
                  <a:lnTo>
                    <a:pt x="0" y="39"/>
                  </a:lnTo>
                  <a:lnTo>
                    <a:pt x="38" y="0"/>
                  </a:lnTo>
                  <a:lnTo>
                    <a:pt x="76" y="39"/>
                  </a:lnTo>
                  <a:lnTo>
                    <a:pt x="38" y="78"/>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 name="Freeform 22">
              <a:extLst>
                <a:ext uri="{FF2B5EF4-FFF2-40B4-BE49-F238E27FC236}">
                  <a16:creationId xmlns:a16="http://schemas.microsoft.com/office/drawing/2014/main" id="{91D0CEE5-0925-4B57-BC08-4F29EC7F4203}"/>
                </a:ext>
              </a:extLst>
            </p:cNvPr>
            <p:cNvSpPr>
              <a:spLocks noEditPoints="1"/>
            </p:cNvSpPr>
            <p:nvPr/>
          </p:nvSpPr>
          <p:spPr bwMode="auto">
            <a:xfrm>
              <a:off x="6280151" y="3154358"/>
              <a:ext cx="138113" cy="138113"/>
            </a:xfrm>
            <a:custGeom>
              <a:avLst/>
              <a:gdLst>
                <a:gd name="T0" fmla="*/ 2147483647 w 145"/>
                <a:gd name="T1" fmla="*/ 2147483647 h 146"/>
                <a:gd name="T2" fmla="*/ 2147483647 w 145"/>
                <a:gd name="T3" fmla="*/ 2147483647 h 146"/>
                <a:gd name="T4" fmla="*/ 2147483647 w 145"/>
                <a:gd name="T5" fmla="*/ 2147483647 h 146"/>
                <a:gd name="T6" fmla="*/ 2147483647 w 145"/>
                <a:gd name="T7" fmla="*/ 2147483647 h 146"/>
                <a:gd name="T8" fmla="*/ 2147483647 w 145"/>
                <a:gd name="T9" fmla="*/ 2147483647 h 146"/>
                <a:gd name="T10" fmla="*/ 2147483647 w 145"/>
                <a:gd name="T11" fmla="*/ 2147483647 h 146"/>
                <a:gd name="T12" fmla="*/ 2147483647 w 145"/>
                <a:gd name="T13" fmla="*/ 0 h 146"/>
                <a:gd name="T14" fmla="*/ 2147483647 w 145"/>
                <a:gd name="T15" fmla="*/ 2147483647 h 146"/>
                <a:gd name="T16" fmla="*/ 2147483647 w 145"/>
                <a:gd name="T17" fmla="*/ 2147483647 h 146"/>
                <a:gd name="T18" fmla="*/ 2147483647 w 145"/>
                <a:gd name="T19" fmla="*/ 2147483647 h 146"/>
                <a:gd name="T20" fmla="*/ 2147483647 w 145"/>
                <a:gd name="T21" fmla="*/ 2147483647 h 146"/>
                <a:gd name="T22" fmla="*/ 2147483647 w 145"/>
                <a:gd name="T23" fmla="*/ 2147483647 h 146"/>
                <a:gd name="T24" fmla="*/ 2147483647 w 145"/>
                <a:gd name="T25" fmla="*/ 2147483647 h 146"/>
                <a:gd name="T26" fmla="*/ 2147483647 w 145"/>
                <a:gd name="T27" fmla="*/ 2147483647 h 146"/>
                <a:gd name="T28" fmla="*/ 2147483647 w 145"/>
                <a:gd name="T29" fmla="*/ 2147483647 h 146"/>
                <a:gd name="T30" fmla="*/ 2147483647 w 145"/>
                <a:gd name="T31" fmla="*/ 2147483647 h 146"/>
                <a:gd name="T32" fmla="*/ 2147483647 w 145"/>
                <a:gd name="T33" fmla="*/ 2147483647 h 146"/>
                <a:gd name="T34" fmla="*/ 2147483647 w 145"/>
                <a:gd name="T35" fmla="*/ 2147483647 h 146"/>
                <a:gd name="T36" fmla="*/ 2147483647 w 145"/>
                <a:gd name="T37" fmla="*/ 2147483647 h 146"/>
                <a:gd name="T38" fmla="*/ 2147483647 w 145"/>
                <a:gd name="T39" fmla="*/ 2147483647 h 1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5"/>
                <a:gd name="T61" fmla="*/ 0 h 146"/>
                <a:gd name="T62" fmla="*/ 145 w 145"/>
                <a:gd name="T63" fmla="*/ 146 h 14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5" h="146">
                  <a:moveTo>
                    <a:pt x="78" y="144"/>
                  </a:moveTo>
                  <a:cubicBezTo>
                    <a:pt x="77" y="145"/>
                    <a:pt x="75" y="146"/>
                    <a:pt x="72" y="146"/>
                  </a:cubicBezTo>
                  <a:cubicBezTo>
                    <a:pt x="70" y="146"/>
                    <a:pt x="68" y="145"/>
                    <a:pt x="67" y="144"/>
                  </a:cubicBezTo>
                  <a:lnTo>
                    <a:pt x="3" y="79"/>
                  </a:lnTo>
                  <a:cubicBezTo>
                    <a:pt x="0" y="76"/>
                    <a:pt x="0" y="71"/>
                    <a:pt x="3" y="68"/>
                  </a:cubicBezTo>
                  <a:lnTo>
                    <a:pt x="67" y="3"/>
                  </a:lnTo>
                  <a:cubicBezTo>
                    <a:pt x="68" y="1"/>
                    <a:pt x="70" y="0"/>
                    <a:pt x="72" y="0"/>
                  </a:cubicBezTo>
                  <a:cubicBezTo>
                    <a:pt x="75" y="0"/>
                    <a:pt x="77" y="1"/>
                    <a:pt x="78" y="3"/>
                  </a:cubicBezTo>
                  <a:lnTo>
                    <a:pt x="142" y="68"/>
                  </a:lnTo>
                  <a:cubicBezTo>
                    <a:pt x="145" y="71"/>
                    <a:pt x="145" y="76"/>
                    <a:pt x="142" y="79"/>
                  </a:cubicBezTo>
                  <a:lnTo>
                    <a:pt x="78" y="144"/>
                  </a:lnTo>
                  <a:close/>
                  <a:moveTo>
                    <a:pt x="131" y="68"/>
                  </a:moveTo>
                  <a:lnTo>
                    <a:pt x="131" y="79"/>
                  </a:lnTo>
                  <a:lnTo>
                    <a:pt x="67" y="14"/>
                  </a:lnTo>
                  <a:lnTo>
                    <a:pt x="78" y="14"/>
                  </a:lnTo>
                  <a:lnTo>
                    <a:pt x="14" y="79"/>
                  </a:lnTo>
                  <a:lnTo>
                    <a:pt x="14" y="68"/>
                  </a:lnTo>
                  <a:lnTo>
                    <a:pt x="78" y="133"/>
                  </a:lnTo>
                  <a:lnTo>
                    <a:pt x="67" y="133"/>
                  </a:lnTo>
                  <a:lnTo>
                    <a:pt x="131" y="68"/>
                  </a:lnTo>
                  <a:close/>
                </a:path>
              </a:pathLst>
            </a:custGeom>
            <a:solidFill>
              <a:srgbClr val="4A7EBB"/>
            </a:solidFill>
            <a:ln w="10" cap="flat">
              <a:solidFill>
                <a:srgbClr val="4A7EBB"/>
              </a:solidFill>
              <a:prstDash val="solid"/>
              <a:bevel/>
              <a:headEnd/>
              <a:tailEnd/>
            </a:ln>
          </p:spPr>
          <p:txBody>
            <a:bodyPr/>
            <a:lstStyle/>
            <a:p>
              <a:endParaRPr lang="en-US"/>
            </a:p>
          </p:txBody>
        </p:sp>
        <p:sp>
          <p:nvSpPr>
            <p:cNvPr id="22" name="Freeform 23">
              <a:extLst>
                <a:ext uri="{FF2B5EF4-FFF2-40B4-BE49-F238E27FC236}">
                  <a16:creationId xmlns:a16="http://schemas.microsoft.com/office/drawing/2014/main" id="{E575D29C-D5C2-4A6C-94EE-C7E4CB12D6B1}"/>
                </a:ext>
              </a:extLst>
            </p:cNvPr>
            <p:cNvSpPr>
              <a:spLocks/>
            </p:cNvSpPr>
            <p:nvPr/>
          </p:nvSpPr>
          <p:spPr bwMode="auto">
            <a:xfrm>
              <a:off x="2149477" y="2560634"/>
              <a:ext cx="4208462" cy="1171573"/>
            </a:xfrm>
            <a:custGeom>
              <a:avLst/>
              <a:gdLst>
                <a:gd name="T0" fmla="*/ 2147483647 w 4436"/>
                <a:gd name="T1" fmla="*/ 2147483647 h 1236"/>
                <a:gd name="T2" fmla="*/ 2147483647 w 4436"/>
                <a:gd name="T3" fmla="*/ 2147483647 h 1236"/>
                <a:gd name="T4" fmla="*/ 2147483647 w 4436"/>
                <a:gd name="T5" fmla="*/ 2147483647 h 1236"/>
                <a:gd name="T6" fmla="*/ 2147483647 w 4436"/>
                <a:gd name="T7" fmla="*/ 2147483647 h 1236"/>
                <a:gd name="T8" fmla="*/ 2147483647 w 4436"/>
                <a:gd name="T9" fmla="*/ 2147483647 h 1236"/>
                <a:gd name="T10" fmla="*/ 2147483647 w 4436"/>
                <a:gd name="T11" fmla="*/ 2147483647 h 1236"/>
                <a:gd name="T12" fmla="*/ 2147483647 w 4436"/>
                <a:gd name="T13" fmla="*/ 2147483647 h 1236"/>
                <a:gd name="T14" fmla="*/ 2147483647 w 4436"/>
                <a:gd name="T15" fmla="*/ 2147483647 h 1236"/>
                <a:gd name="T16" fmla="*/ 2147483647 w 4436"/>
                <a:gd name="T17" fmla="*/ 2147483647 h 1236"/>
                <a:gd name="T18" fmla="*/ 2147483647 w 4436"/>
                <a:gd name="T19" fmla="*/ 2147483647 h 1236"/>
                <a:gd name="T20" fmla="*/ 2147483647 w 4436"/>
                <a:gd name="T21" fmla="*/ 2147483647 h 1236"/>
                <a:gd name="T22" fmla="*/ 2147483647 w 4436"/>
                <a:gd name="T23" fmla="*/ 2147483647 h 1236"/>
                <a:gd name="T24" fmla="*/ 2147483647 w 4436"/>
                <a:gd name="T25" fmla="*/ 2147483647 h 12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436"/>
                <a:gd name="T40" fmla="*/ 0 h 1236"/>
                <a:gd name="T41" fmla="*/ 4436 w 4436"/>
                <a:gd name="T42" fmla="*/ 1236 h 12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436" h="1236">
                  <a:moveTo>
                    <a:pt x="12" y="1203"/>
                  </a:moveTo>
                  <a:lnTo>
                    <a:pt x="1116" y="675"/>
                  </a:lnTo>
                  <a:cubicBezTo>
                    <a:pt x="1116" y="675"/>
                    <a:pt x="1117" y="674"/>
                    <a:pt x="1118" y="674"/>
                  </a:cubicBezTo>
                  <a:lnTo>
                    <a:pt x="2222" y="386"/>
                  </a:lnTo>
                  <a:lnTo>
                    <a:pt x="4416" y="2"/>
                  </a:lnTo>
                  <a:cubicBezTo>
                    <a:pt x="4424" y="0"/>
                    <a:pt x="4433" y="6"/>
                    <a:pt x="4434" y="15"/>
                  </a:cubicBezTo>
                  <a:cubicBezTo>
                    <a:pt x="4436" y="23"/>
                    <a:pt x="4430" y="32"/>
                    <a:pt x="4421" y="33"/>
                  </a:cubicBezTo>
                  <a:lnTo>
                    <a:pt x="2231" y="417"/>
                  </a:lnTo>
                  <a:lnTo>
                    <a:pt x="1127" y="705"/>
                  </a:lnTo>
                  <a:lnTo>
                    <a:pt x="1129" y="704"/>
                  </a:lnTo>
                  <a:lnTo>
                    <a:pt x="25" y="1232"/>
                  </a:lnTo>
                  <a:cubicBezTo>
                    <a:pt x="17" y="1236"/>
                    <a:pt x="8" y="1232"/>
                    <a:pt x="4" y="1224"/>
                  </a:cubicBezTo>
                  <a:cubicBezTo>
                    <a:pt x="0" y="1216"/>
                    <a:pt x="4" y="1207"/>
                    <a:pt x="12" y="1203"/>
                  </a:cubicBezTo>
                  <a:close/>
                </a:path>
              </a:pathLst>
            </a:custGeom>
            <a:solidFill>
              <a:srgbClr val="C0504D"/>
            </a:solidFill>
            <a:ln w="10" cap="flat">
              <a:solidFill>
                <a:srgbClr val="C0504D"/>
              </a:solidFill>
              <a:prstDash val="solid"/>
              <a:bevel/>
              <a:headEnd/>
              <a:tailEnd/>
            </a:ln>
          </p:spPr>
          <p:txBody>
            <a:bodyPr/>
            <a:lstStyle/>
            <a:p>
              <a:endParaRPr lang="en-US"/>
            </a:p>
          </p:txBody>
        </p:sp>
        <p:sp>
          <p:nvSpPr>
            <p:cNvPr id="23" name="Rectangle 24">
              <a:extLst>
                <a:ext uri="{FF2B5EF4-FFF2-40B4-BE49-F238E27FC236}">
                  <a16:creationId xmlns:a16="http://schemas.microsoft.com/office/drawing/2014/main" id="{76217C23-5E3A-48FB-A02C-9584093E5734}"/>
                </a:ext>
              </a:extLst>
            </p:cNvPr>
            <p:cNvSpPr>
              <a:spLocks noChangeArrowheads="1"/>
            </p:cNvSpPr>
            <p:nvPr/>
          </p:nvSpPr>
          <p:spPr bwMode="auto">
            <a:xfrm>
              <a:off x="2098677" y="3646483"/>
              <a:ext cx="120651" cy="120650"/>
            </a:xfrm>
            <a:prstGeom prst="rect">
              <a:avLst/>
            </a:prstGeom>
            <a:solidFill>
              <a:srgbClr val="C0504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24" name="Freeform 25">
              <a:extLst>
                <a:ext uri="{FF2B5EF4-FFF2-40B4-BE49-F238E27FC236}">
                  <a16:creationId xmlns:a16="http://schemas.microsoft.com/office/drawing/2014/main" id="{B68B79A7-9B72-4E7B-B292-9E2005C311A8}"/>
                </a:ext>
              </a:extLst>
            </p:cNvPr>
            <p:cNvSpPr>
              <a:spLocks noEditPoints="1"/>
            </p:cNvSpPr>
            <p:nvPr/>
          </p:nvSpPr>
          <p:spPr bwMode="auto">
            <a:xfrm>
              <a:off x="2090738" y="3638545"/>
              <a:ext cx="136525" cy="136525"/>
            </a:xfrm>
            <a:custGeom>
              <a:avLst/>
              <a:gdLst>
                <a:gd name="T0" fmla="*/ 0 w 144"/>
                <a:gd name="T1" fmla="*/ 2147483647 h 144"/>
                <a:gd name="T2" fmla="*/ 2147483647 w 144"/>
                <a:gd name="T3" fmla="*/ 0 h 144"/>
                <a:gd name="T4" fmla="*/ 2147483647 w 144"/>
                <a:gd name="T5" fmla="*/ 0 h 144"/>
                <a:gd name="T6" fmla="*/ 2147483647 w 144"/>
                <a:gd name="T7" fmla="*/ 2147483647 h 144"/>
                <a:gd name="T8" fmla="*/ 2147483647 w 144"/>
                <a:gd name="T9" fmla="*/ 2147483647 h 144"/>
                <a:gd name="T10" fmla="*/ 2147483647 w 144"/>
                <a:gd name="T11" fmla="*/ 2147483647 h 144"/>
                <a:gd name="T12" fmla="*/ 2147483647 w 144"/>
                <a:gd name="T13" fmla="*/ 2147483647 h 144"/>
                <a:gd name="T14" fmla="*/ 0 w 144"/>
                <a:gd name="T15" fmla="*/ 2147483647 h 144"/>
                <a:gd name="T16" fmla="*/ 0 w 144"/>
                <a:gd name="T17" fmla="*/ 2147483647 h 144"/>
                <a:gd name="T18" fmla="*/ 2147483647 w 144"/>
                <a:gd name="T19" fmla="*/ 2147483647 h 144"/>
                <a:gd name="T20" fmla="*/ 2147483647 w 144"/>
                <a:gd name="T21" fmla="*/ 2147483647 h 144"/>
                <a:gd name="T22" fmla="*/ 2147483647 w 144"/>
                <a:gd name="T23" fmla="*/ 2147483647 h 144"/>
                <a:gd name="T24" fmla="*/ 2147483647 w 144"/>
                <a:gd name="T25" fmla="*/ 2147483647 h 144"/>
                <a:gd name="T26" fmla="*/ 2147483647 w 144"/>
                <a:gd name="T27" fmla="*/ 2147483647 h 144"/>
                <a:gd name="T28" fmla="*/ 2147483647 w 144"/>
                <a:gd name="T29" fmla="*/ 2147483647 h 144"/>
                <a:gd name="T30" fmla="*/ 2147483647 w 144"/>
                <a:gd name="T31" fmla="*/ 2147483647 h 144"/>
                <a:gd name="T32" fmla="*/ 2147483647 w 144"/>
                <a:gd name="T33" fmla="*/ 2147483647 h 144"/>
                <a:gd name="T34" fmla="*/ 2147483647 w 144"/>
                <a:gd name="T35" fmla="*/ 2147483647 h 14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4"/>
                <a:gd name="T55" fmla="*/ 0 h 144"/>
                <a:gd name="T56" fmla="*/ 144 w 144"/>
                <a:gd name="T57" fmla="*/ 144 h 14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4" h="144">
                  <a:moveTo>
                    <a:pt x="0" y="8"/>
                  </a:moveTo>
                  <a:cubicBezTo>
                    <a:pt x="0" y="4"/>
                    <a:pt x="4" y="0"/>
                    <a:pt x="8" y="0"/>
                  </a:cubicBezTo>
                  <a:lnTo>
                    <a:pt x="136" y="0"/>
                  </a:lnTo>
                  <a:cubicBezTo>
                    <a:pt x="141" y="0"/>
                    <a:pt x="144" y="4"/>
                    <a:pt x="144" y="8"/>
                  </a:cubicBezTo>
                  <a:lnTo>
                    <a:pt x="144" y="136"/>
                  </a:lnTo>
                  <a:cubicBezTo>
                    <a:pt x="144" y="141"/>
                    <a:pt x="141" y="144"/>
                    <a:pt x="136" y="144"/>
                  </a:cubicBezTo>
                  <a:lnTo>
                    <a:pt x="8" y="144"/>
                  </a:lnTo>
                  <a:cubicBezTo>
                    <a:pt x="4" y="144"/>
                    <a:pt x="0" y="141"/>
                    <a:pt x="0" y="136"/>
                  </a:cubicBezTo>
                  <a:lnTo>
                    <a:pt x="0" y="8"/>
                  </a:lnTo>
                  <a:close/>
                  <a:moveTo>
                    <a:pt x="16" y="136"/>
                  </a:moveTo>
                  <a:lnTo>
                    <a:pt x="8" y="128"/>
                  </a:lnTo>
                  <a:lnTo>
                    <a:pt x="136" y="128"/>
                  </a:lnTo>
                  <a:lnTo>
                    <a:pt x="128" y="136"/>
                  </a:lnTo>
                  <a:lnTo>
                    <a:pt x="128" y="8"/>
                  </a:lnTo>
                  <a:lnTo>
                    <a:pt x="136" y="16"/>
                  </a:lnTo>
                  <a:lnTo>
                    <a:pt x="8" y="16"/>
                  </a:lnTo>
                  <a:lnTo>
                    <a:pt x="16" y="8"/>
                  </a:lnTo>
                  <a:lnTo>
                    <a:pt x="16" y="136"/>
                  </a:lnTo>
                  <a:close/>
                </a:path>
              </a:pathLst>
            </a:custGeom>
            <a:solidFill>
              <a:srgbClr val="BE4B48"/>
            </a:solidFill>
            <a:ln w="10" cap="flat">
              <a:solidFill>
                <a:srgbClr val="BE4B48"/>
              </a:solidFill>
              <a:prstDash val="solid"/>
              <a:bevel/>
              <a:headEnd/>
              <a:tailEnd/>
            </a:ln>
          </p:spPr>
          <p:txBody>
            <a:bodyPr/>
            <a:lstStyle/>
            <a:p>
              <a:endParaRPr lang="en-US"/>
            </a:p>
          </p:txBody>
        </p:sp>
        <p:sp>
          <p:nvSpPr>
            <p:cNvPr id="25" name="Rectangle 26">
              <a:extLst>
                <a:ext uri="{FF2B5EF4-FFF2-40B4-BE49-F238E27FC236}">
                  <a16:creationId xmlns:a16="http://schemas.microsoft.com/office/drawing/2014/main" id="{DB34E488-1E9A-4CFA-A892-4BE6C76D443A}"/>
                </a:ext>
              </a:extLst>
            </p:cNvPr>
            <p:cNvSpPr>
              <a:spLocks noChangeArrowheads="1"/>
            </p:cNvSpPr>
            <p:nvPr/>
          </p:nvSpPr>
          <p:spPr bwMode="auto">
            <a:xfrm>
              <a:off x="3146427" y="3146422"/>
              <a:ext cx="120651" cy="120650"/>
            </a:xfrm>
            <a:prstGeom prst="rect">
              <a:avLst/>
            </a:prstGeom>
            <a:solidFill>
              <a:srgbClr val="C0504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26" name="Freeform 27">
              <a:extLst>
                <a:ext uri="{FF2B5EF4-FFF2-40B4-BE49-F238E27FC236}">
                  <a16:creationId xmlns:a16="http://schemas.microsoft.com/office/drawing/2014/main" id="{6359F5B9-76BC-48D0-8587-101693B018F0}"/>
                </a:ext>
              </a:extLst>
            </p:cNvPr>
            <p:cNvSpPr>
              <a:spLocks noEditPoints="1"/>
            </p:cNvSpPr>
            <p:nvPr/>
          </p:nvSpPr>
          <p:spPr bwMode="auto">
            <a:xfrm>
              <a:off x="3138488" y="3138483"/>
              <a:ext cx="136525" cy="136525"/>
            </a:xfrm>
            <a:custGeom>
              <a:avLst/>
              <a:gdLst>
                <a:gd name="T0" fmla="*/ 0 w 144"/>
                <a:gd name="T1" fmla="*/ 2147483647 h 144"/>
                <a:gd name="T2" fmla="*/ 2147483647 w 144"/>
                <a:gd name="T3" fmla="*/ 0 h 144"/>
                <a:gd name="T4" fmla="*/ 2147483647 w 144"/>
                <a:gd name="T5" fmla="*/ 0 h 144"/>
                <a:gd name="T6" fmla="*/ 2147483647 w 144"/>
                <a:gd name="T7" fmla="*/ 2147483647 h 144"/>
                <a:gd name="T8" fmla="*/ 2147483647 w 144"/>
                <a:gd name="T9" fmla="*/ 2147483647 h 144"/>
                <a:gd name="T10" fmla="*/ 2147483647 w 144"/>
                <a:gd name="T11" fmla="*/ 2147483647 h 144"/>
                <a:gd name="T12" fmla="*/ 2147483647 w 144"/>
                <a:gd name="T13" fmla="*/ 2147483647 h 144"/>
                <a:gd name="T14" fmla="*/ 0 w 144"/>
                <a:gd name="T15" fmla="*/ 2147483647 h 144"/>
                <a:gd name="T16" fmla="*/ 0 w 144"/>
                <a:gd name="T17" fmla="*/ 2147483647 h 144"/>
                <a:gd name="T18" fmla="*/ 2147483647 w 144"/>
                <a:gd name="T19" fmla="*/ 2147483647 h 144"/>
                <a:gd name="T20" fmla="*/ 2147483647 w 144"/>
                <a:gd name="T21" fmla="*/ 2147483647 h 144"/>
                <a:gd name="T22" fmla="*/ 2147483647 w 144"/>
                <a:gd name="T23" fmla="*/ 2147483647 h 144"/>
                <a:gd name="T24" fmla="*/ 2147483647 w 144"/>
                <a:gd name="T25" fmla="*/ 2147483647 h 144"/>
                <a:gd name="T26" fmla="*/ 2147483647 w 144"/>
                <a:gd name="T27" fmla="*/ 2147483647 h 144"/>
                <a:gd name="T28" fmla="*/ 2147483647 w 144"/>
                <a:gd name="T29" fmla="*/ 2147483647 h 144"/>
                <a:gd name="T30" fmla="*/ 2147483647 w 144"/>
                <a:gd name="T31" fmla="*/ 2147483647 h 144"/>
                <a:gd name="T32" fmla="*/ 2147483647 w 144"/>
                <a:gd name="T33" fmla="*/ 2147483647 h 144"/>
                <a:gd name="T34" fmla="*/ 2147483647 w 144"/>
                <a:gd name="T35" fmla="*/ 2147483647 h 14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4"/>
                <a:gd name="T55" fmla="*/ 0 h 144"/>
                <a:gd name="T56" fmla="*/ 144 w 144"/>
                <a:gd name="T57" fmla="*/ 144 h 14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4" h="144">
                  <a:moveTo>
                    <a:pt x="0" y="8"/>
                  </a:moveTo>
                  <a:cubicBezTo>
                    <a:pt x="0" y="4"/>
                    <a:pt x="4" y="0"/>
                    <a:pt x="8" y="0"/>
                  </a:cubicBezTo>
                  <a:lnTo>
                    <a:pt x="136" y="0"/>
                  </a:lnTo>
                  <a:cubicBezTo>
                    <a:pt x="141" y="0"/>
                    <a:pt x="144" y="4"/>
                    <a:pt x="144" y="8"/>
                  </a:cubicBezTo>
                  <a:lnTo>
                    <a:pt x="144" y="136"/>
                  </a:lnTo>
                  <a:cubicBezTo>
                    <a:pt x="144" y="141"/>
                    <a:pt x="141" y="144"/>
                    <a:pt x="136" y="144"/>
                  </a:cubicBezTo>
                  <a:lnTo>
                    <a:pt x="8" y="144"/>
                  </a:lnTo>
                  <a:cubicBezTo>
                    <a:pt x="4" y="144"/>
                    <a:pt x="0" y="141"/>
                    <a:pt x="0" y="136"/>
                  </a:cubicBezTo>
                  <a:lnTo>
                    <a:pt x="0" y="8"/>
                  </a:lnTo>
                  <a:close/>
                  <a:moveTo>
                    <a:pt x="16" y="136"/>
                  </a:moveTo>
                  <a:lnTo>
                    <a:pt x="8" y="128"/>
                  </a:lnTo>
                  <a:lnTo>
                    <a:pt x="136" y="128"/>
                  </a:lnTo>
                  <a:lnTo>
                    <a:pt x="128" y="136"/>
                  </a:lnTo>
                  <a:lnTo>
                    <a:pt x="128" y="8"/>
                  </a:lnTo>
                  <a:lnTo>
                    <a:pt x="136" y="16"/>
                  </a:lnTo>
                  <a:lnTo>
                    <a:pt x="8" y="16"/>
                  </a:lnTo>
                  <a:lnTo>
                    <a:pt x="16" y="8"/>
                  </a:lnTo>
                  <a:lnTo>
                    <a:pt x="16" y="136"/>
                  </a:lnTo>
                  <a:close/>
                </a:path>
              </a:pathLst>
            </a:custGeom>
            <a:solidFill>
              <a:srgbClr val="BE4B48"/>
            </a:solidFill>
            <a:ln w="10" cap="flat">
              <a:solidFill>
                <a:srgbClr val="BE4B48"/>
              </a:solidFill>
              <a:prstDash val="solid"/>
              <a:bevel/>
              <a:headEnd/>
              <a:tailEnd/>
            </a:ln>
          </p:spPr>
          <p:txBody>
            <a:bodyPr/>
            <a:lstStyle/>
            <a:p>
              <a:endParaRPr lang="en-US"/>
            </a:p>
          </p:txBody>
        </p:sp>
        <p:sp>
          <p:nvSpPr>
            <p:cNvPr id="27" name="Rectangle 28">
              <a:extLst>
                <a:ext uri="{FF2B5EF4-FFF2-40B4-BE49-F238E27FC236}">
                  <a16:creationId xmlns:a16="http://schemas.microsoft.com/office/drawing/2014/main" id="{644456F2-B88C-4155-876A-F80E79DBC932}"/>
                </a:ext>
              </a:extLst>
            </p:cNvPr>
            <p:cNvSpPr>
              <a:spLocks noChangeArrowheads="1"/>
            </p:cNvSpPr>
            <p:nvPr/>
          </p:nvSpPr>
          <p:spPr bwMode="auto">
            <a:xfrm>
              <a:off x="4192589" y="2887658"/>
              <a:ext cx="122238" cy="122238"/>
            </a:xfrm>
            <a:prstGeom prst="rect">
              <a:avLst/>
            </a:prstGeom>
            <a:solidFill>
              <a:srgbClr val="C0504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28" name="Freeform 29">
              <a:extLst>
                <a:ext uri="{FF2B5EF4-FFF2-40B4-BE49-F238E27FC236}">
                  <a16:creationId xmlns:a16="http://schemas.microsoft.com/office/drawing/2014/main" id="{AE179741-548D-4C7B-8A3C-6D8104C962CA}"/>
                </a:ext>
              </a:extLst>
            </p:cNvPr>
            <p:cNvSpPr>
              <a:spLocks noEditPoints="1"/>
            </p:cNvSpPr>
            <p:nvPr/>
          </p:nvSpPr>
          <p:spPr bwMode="auto">
            <a:xfrm>
              <a:off x="4184652" y="2881309"/>
              <a:ext cx="138113" cy="136525"/>
            </a:xfrm>
            <a:custGeom>
              <a:avLst/>
              <a:gdLst>
                <a:gd name="T0" fmla="*/ 0 w 144"/>
                <a:gd name="T1" fmla="*/ 2147483647 h 144"/>
                <a:gd name="T2" fmla="*/ 2147483647 w 144"/>
                <a:gd name="T3" fmla="*/ 0 h 144"/>
                <a:gd name="T4" fmla="*/ 2147483647 w 144"/>
                <a:gd name="T5" fmla="*/ 0 h 144"/>
                <a:gd name="T6" fmla="*/ 2147483647 w 144"/>
                <a:gd name="T7" fmla="*/ 2147483647 h 144"/>
                <a:gd name="T8" fmla="*/ 2147483647 w 144"/>
                <a:gd name="T9" fmla="*/ 2147483647 h 144"/>
                <a:gd name="T10" fmla="*/ 2147483647 w 144"/>
                <a:gd name="T11" fmla="*/ 2147483647 h 144"/>
                <a:gd name="T12" fmla="*/ 2147483647 w 144"/>
                <a:gd name="T13" fmla="*/ 2147483647 h 144"/>
                <a:gd name="T14" fmla="*/ 0 w 144"/>
                <a:gd name="T15" fmla="*/ 2147483647 h 144"/>
                <a:gd name="T16" fmla="*/ 0 w 144"/>
                <a:gd name="T17" fmla="*/ 2147483647 h 144"/>
                <a:gd name="T18" fmla="*/ 2147483647 w 144"/>
                <a:gd name="T19" fmla="*/ 2147483647 h 144"/>
                <a:gd name="T20" fmla="*/ 2147483647 w 144"/>
                <a:gd name="T21" fmla="*/ 2147483647 h 144"/>
                <a:gd name="T22" fmla="*/ 2147483647 w 144"/>
                <a:gd name="T23" fmla="*/ 2147483647 h 144"/>
                <a:gd name="T24" fmla="*/ 2147483647 w 144"/>
                <a:gd name="T25" fmla="*/ 2147483647 h 144"/>
                <a:gd name="T26" fmla="*/ 2147483647 w 144"/>
                <a:gd name="T27" fmla="*/ 2147483647 h 144"/>
                <a:gd name="T28" fmla="*/ 2147483647 w 144"/>
                <a:gd name="T29" fmla="*/ 2147483647 h 144"/>
                <a:gd name="T30" fmla="*/ 2147483647 w 144"/>
                <a:gd name="T31" fmla="*/ 2147483647 h 144"/>
                <a:gd name="T32" fmla="*/ 2147483647 w 144"/>
                <a:gd name="T33" fmla="*/ 2147483647 h 144"/>
                <a:gd name="T34" fmla="*/ 2147483647 w 144"/>
                <a:gd name="T35" fmla="*/ 2147483647 h 14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4"/>
                <a:gd name="T55" fmla="*/ 0 h 144"/>
                <a:gd name="T56" fmla="*/ 144 w 144"/>
                <a:gd name="T57" fmla="*/ 144 h 14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4" h="144">
                  <a:moveTo>
                    <a:pt x="0" y="8"/>
                  </a:moveTo>
                  <a:cubicBezTo>
                    <a:pt x="0" y="4"/>
                    <a:pt x="4" y="0"/>
                    <a:pt x="8" y="0"/>
                  </a:cubicBezTo>
                  <a:lnTo>
                    <a:pt x="136" y="0"/>
                  </a:lnTo>
                  <a:cubicBezTo>
                    <a:pt x="141" y="0"/>
                    <a:pt x="144" y="4"/>
                    <a:pt x="144" y="8"/>
                  </a:cubicBezTo>
                  <a:lnTo>
                    <a:pt x="144" y="136"/>
                  </a:lnTo>
                  <a:cubicBezTo>
                    <a:pt x="144" y="141"/>
                    <a:pt x="141" y="144"/>
                    <a:pt x="136" y="144"/>
                  </a:cubicBezTo>
                  <a:lnTo>
                    <a:pt x="8" y="144"/>
                  </a:lnTo>
                  <a:cubicBezTo>
                    <a:pt x="4" y="144"/>
                    <a:pt x="0" y="141"/>
                    <a:pt x="0" y="136"/>
                  </a:cubicBezTo>
                  <a:lnTo>
                    <a:pt x="0" y="8"/>
                  </a:lnTo>
                  <a:close/>
                  <a:moveTo>
                    <a:pt x="16" y="136"/>
                  </a:moveTo>
                  <a:lnTo>
                    <a:pt x="8" y="128"/>
                  </a:lnTo>
                  <a:lnTo>
                    <a:pt x="136" y="128"/>
                  </a:lnTo>
                  <a:lnTo>
                    <a:pt x="128" y="136"/>
                  </a:lnTo>
                  <a:lnTo>
                    <a:pt x="128" y="8"/>
                  </a:lnTo>
                  <a:lnTo>
                    <a:pt x="136" y="16"/>
                  </a:lnTo>
                  <a:lnTo>
                    <a:pt x="8" y="16"/>
                  </a:lnTo>
                  <a:lnTo>
                    <a:pt x="16" y="8"/>
                  </a:lnTo>
                  <a:lnTo>
                    <a:pt x="16" y="136"/>
                  </a:lnTo>
                  <a:close/>
                </a:path>
              </a:pathLst>
            </a:custGeom>
            <a:solidFill>
              <a:srgbClr val="BE4B48"/>
            </a:solidFill>
            <a:ln w="10" cap="flat">
              <a:solidFill>
                <a:srgbClr val="BE4B48"/>
              </a:solidFill>
              <a:prstDash val="solid"/>
              <a:bevel/>
              <a:headEnd/>
              <a:tailEnd/>
            </a:ln>
          </p:spPr>
          <p:txBody>
            <a:bodyPr/>
            <a:lstStyle/>
            <a:p>
              <a:endParaRPr lang="en-US"/>
            </a:p>
          </p:txBody>
        </p:sp>
        <p:sp>
          <p:nvSpPr>
            <p:cNvPr id="29" name="Rectangle 30">
              <a:extLst>
                <a:ext uri="{FF2B5EF4-FFF2-40B4-BE49-F238E27FC236}">
                  <a16:creationId xmlns:a16="http://schemas.microsoft.com/office/drawing/2014/main" id="{87B1B989-ED66-4479-898F-A059B1C9041D}"/>
                </a:ext>
              </a:extLst>
            </p:cNvPr>
            <p:cNvSpPr>
              <a:spLocks noChangeArrowheads="1"/>
            </p:cNvSpPr>
            <p:nvPr/>
          </p:nvSpPr>
          <p:spPr bwMode="auto">
            <a:xfrm>
              <a:off x="6288088" y="2524122"/>
              <a:ext cx="120651" cy="122238"/>
            </a:xfrm>
            <a:prstGeom prst="rect">
              <a:avLst/>
            </a:prstGeom>
            <a:solidFill>
              <a:srgbClr val="C0504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30" name="Freeform 31">
              <a:extLst>
                <a:ext uri="{FF2B5EF4-FFF2-40B4-BE49-F238E27FC236}">
                  <a16:creationId xmlns:a16="http://schemas.microsoft.com/office/drawing/2014/main" id="{72ECFC0A-C425-4698-8EB7-F1469C5E8F9B}"/>
                </a:ext>
              </a:extLst>
            </p:cNvPr>
            <p:cNvSpPr>
              <a:spLocks noEditPoints="1"/>
            </p:cNvSpPr>
            <p:nvPr/>
          </p:nvSpPr>
          <p:spPr bwMode="auto">
            <a:xfrm>
              <a:off x="6280151" y="2516185"/>
              <a:ext cx="136525" cy="136525"/>
            </a:xfrm>
            <a:custGeom>
              <a:avLst/>
              <a:gdLst>
                <a:gd name="T0" fmla="*/ 0 w 144"/>
                <a:gd name="T1" fmla="*/ 2147483647 h 144"/>
                <a:gd name="T2" fmla="*/ 2147483647 w 144"/>
                <a:gd name="T3" fmla="*/ 0 h 144"/>
                <a:gd name="T4" fmla="*/ 2147483647 w 144"/>
                <a:gd name="T5" fmla="*/ 0 h 144"/>
                <a:gd name="T6" fmla="*/ 2147483647 w 144"/>
                <a:gd name="T7" fmla="*/ 2147483647 h 144"/>
                <a:gd name="T8" fmla="*/ 2147483647 w 144"/>
                <a:gd name="T9" fmla="*/ 2147483647 h 144"/>
                <a:gd name="T10" fmla="*/ 2147483647 w 144"/>
                <a:gd name="T11" fmla="*/ 2147483647 h 144"/>
                <a:gd name="T12" fmla="*/ 2147483647 w 144"/>
                <a:gd name="T13" fmla="*/ 2147483647 h 144"/>
                <a:gd name="T14" fmla="*/ 0 w 144"/>
                <a:gd name="T15" fmla="*/ 2147483647 h 144"/>
                <a:gd name="T16" fmla="*/ 0 w 144"/>
                <a:gd name="T17" fmla="*/ 2147483647 h 144"/>
                <a:gd name="T18" fmla="*/ 2147483647 w 144"/>
                <a:gd name="T19" fmla="*/ 2147483647 h 144"/>
                <a:gd name="T20" fmla="*/ 2147483647 w 144"/>
                <a:gd name="T21" fmla="*/ 2147483647 h 144"/>
                <a:gd name="T22" fmla="*/ 2147483647 w 144"/>
                <a:gd name="T23" fmla="*/ 2147483647 h 144"/>
                <a:gd name="T24" fmla="*/ 2147483647 w 144"/>
                <a:gd name="T25" fmla="*/ 2147483647 h 144"/>
                <a:gd name="T26" fmla="*/ 2147483647 w 144"/>
                <a:gd name="T27" fmla="*/ 2147483647 h 144"/>
                <a:gd name="T28" fmla="*/ 2147483647 w 144"/>
                <a:gd name="T29" fmla="*/ 2147483647 h 144"/>
                <a:gd name="T30" fmla="*/ 2147483647 w 144"/>
                <a:gd name="T31" fmla="*/ 2147483647 h 144"/>
                <a:gd name="T32" fmla="*/ 2147483647 w 144"/>
                <a:gd name="T33" fmla="*/ 2147483647 h 144"/>
                <a:gd name="T34" fmla="*/ 2147483647 w 144"/>
                <a:gd name="T35" fmla="*/ 2147483647 h 14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4"/>
                <a:gd name="T55" fmla="*/ 0 h 144"/>
                <a:gd name="T56" fmla="*/ 144 w 144"/>
                <a:gd name="T57" fmla="*/ 144 h 14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4" h="144">
                  <a:moveTo>
                    <a:pt x="0" y="8"/>
                  </a:moveTo>
                  <a:cubicBezTo>
                    <a:pt x="0" y="4"/>
                    <a:pt x="4" y="0"/>
                    <a:pt x="8" y="0"/>
                  </a:cubicBezTo>
                  <a:lnTo>
                    <a:pt x="136" y="0"/>
                  </a:lnTo>
                  <a:cubicBezTo>
                    <a:pt x="141" y="0"/>
                    <a:pt x="144" y="4"/>
                    <a:pt x="144" y="8"/>
                  </a:cubicBezTo>
                  <a:lnTo>
                    <a:pt x="144" y="136"/>
                  </a:lnTo>
                  <a:cubicBezTo>
                    <a:pt x="144" y="141"/>
                    <a:pt x="141" y="144"/>
                    <a:pt x="136" y="144"/>
                  </a:cubicBezTo>
                  <a:lnTo>
                    <a:pt x="8" y="144"/>
                  </a:lnTo>
                  <a:cubicBezTo>
                    <a:pt x="4" y="144"/>
                    <a:pt x="0" y="141"/>
                    <a:pt x="0" y="136"/>
                  </a:cubicBezTo>
                  <a:lnTo>
                    <a:pt x="0" y="8"/>
                  </a:lnTo>
                  <a:close/>
                  <a:moveTo>
                    <a:pt x="16" y="136"/>
                  </a:moveTo>
                  <a:lnTo>
                    <a:pt x="8" y="128"/>
                  </a:lnTo>
                  <a:lnTo>
                    <a:pt x="136" y="128"/>
                  </a:lnTo>
                  <a:lnTo>
                    <a:pt x="128" y="136"/>
                  </a:lnTo>
                  <a:lnTo>
                    <a:pt x="128" y="8"/>
                  </a:lnTo>
                  <a:lnTo>
                    <a:pt x="136" y="16"/>
                  </a:lnTo>
                  <a:lnTo>
                    <a:pt x="8" y="16"/>
                  </a:lnTo>
                  <a:lnTo>
                    <a:pt x="16" y="8"/>
                  </a:lnTo>
                  <a:lnTo>
                    <a:pt x="16" y="136"/>
                  </a:lnTo>
                  <a:close/>
                </a:path>
              </a:pathLst>
            </a:custGeom>
            <a:solidFill>
              <a:srgbClr val="BE4B48"/>
            </a:solidFill>
            <a:ln w="10" cap="flat">
              <a:solidFill>
                <a:srgbClr val="BE4B48"/>
              </a:solidFill>
              <a:prstDash val="solid"/>
              <a:bevel/>
              <a:headEnd/>
              <a:tailEnd/>
            </a:ln>
          </p:spPr>
          <p:txBody>
            <a:bodyPr/>
            <a:lstStyle/>
            <a:p>
              <a:endParaRPr lang="en-US"/>
            </a:p>
          </p:txBody>
        </p:sp>
        <p:sp>
          <p:nvSpPr>
            <p:cNvPr id="31" name="Rectangle 33">
              <a:extLst>
                <a:ext uri="{FF2B5EF4-FFF2-40B4-BE49-F238E27FC236}">
                  <a16:creationId xmlns:a16="http://schemas.microsoft.com/office/drawing/2014/main" id="{6C7758E8-CD3E-4603-8351-21C3BDA43BD5}"/>
                </a:ext>
              </a:extLst>
            </p:cNvPr>
            <p:cNvSpPr>
              <a:spLocks noChangeArrowheads="1"/>
            </p:cNvSpPr>
            <p:nvPr/>
          </p:nvSpPr>
          <p:spPr bwMode="auto">
            <a:xfrm>
              <a:off x="1242149" y="4556629"/>
              <a:ext cx="525506" cy="277781"/>
            </a:xfrm>
            <a:prstGeom prst="rect">
              <a:avLst/>
            </a:prstGeom>
            <a:noFill/>
            <a:ln w="9525">
              <a:noFill/>
              <a:miter lim="800000"/>
              <a:headEnd/>
              <a:tailEnd/>
            </a:ln>
          </p:spPr>
          <p:txBody>
            <a:bodyPr wrap="none" lIns="0" tIns="0" rIns="0" bIns="0">
              <a:spAutoFit/>
            </a:bodyPr>
            <a:lstStyle/>
            <a:p>
              <a:pPr>
                <a:defRPr/>
              </a:pPr>
              <a:r>
                <a:rPr lang="en-US" dirty="0">
                  <a:solidFill>
                    <a:srgbClr val="000000"/>
                  </a:solidFill>
                  <a:latin typeface="+mn-lt"/>
                  <a:ea typeface="+mn-ea"/>
                </a:rPr>
                <a:t>-40.0</a:t>
              </a:r>
              <a:endParaRPr lang="en-US" dirty="0">
                <a:latin typeface="+mn-lt"/>
                <a:ea typeface="+mn-ea"/>
              </a:endParaRPr>
            </a:p>
          </p:txBody>
        </p:sp>
        <p:sp>
          <p:nvSpPr>
            <p:cNvPr id="32" name="Rectangle 37">
              <a:extLst>
                <a:ext uri="{FF2B5EF4-FFF2-40B4-BE49-F238E27FC236}">
                  <a16:creationId xmlns:a16="http://schemas.microsoft.com/office/drawing/2014/main" id="{F398A8E2-0E83-4557-8B52-3623627C6426}"/>
                </a:ext>
              </a:extLst>
            </p:cNvPr>
            <p:cNvSpPr>
              <a:spLocks noChangeArrowheads="1"/>
            </p:cNvSpPr>
            <p:nvPr/>
          </p:nvSpPr>
          <p:spPr bwMode="auto">
            <a:xfrm>
              <a:off x="1242149" y="3678843"/>
              <a:ext cx="525506" cy="277780"/>
            </a:xfrm>
            <a:prstGeom prst="rect">
              <a:avLst/>
            </a:prstGeom>
            <a:noFill/>
            <a:ln w="9525">
              <a:noFill/>
              <a:miter lim="800000"/>
              <a:headEnd/>
              <a:tailEnd/>
            </a:ln>
          </p:spPr>
          <p:txBody>
            <a:bodyPr wrap="none" lIns="0" tIns="0" rIns="0" bIns="0">
              <a:spAutoFit/>
            </a:bodyPr>
            <a:lstStyle/>
            <a:p>
              <a:pPr>
                <a:defRPr/>
              </a:pPr>
              <a:r>
                <a:rPr lang="en-US" dirty="0">
                  <a:solidFill>
                    <a:srgbClr val="000000"/>
                  </a:solidFill>
                  <a:latin typeface="+mn-lt"/>
                  <a:ea typeface="+mn-ea"/>
                </a:rPr>
                <a:t>-30.0</a:t>
              </a:r>
              <a:endParaRPr lang="en-US" dirty="0">
                <a:latin typeface="+mn-lt"/>
                <a:ea typeface="+mn-ea"/>
              </a:endParaRPr>
            </a:p>
          </p:txBody>
        </p:sp>
        <p:sp>
          <p:nvSpPr>
            <p:cNvPr id="33" name="Rectangle 41">
              <a:extLst>
                <a:ext uri="{FF2B5EF4-FFF2-40B4-BE49-F238E27FC236}">
                  <a16:creationId xmlns:a16="http://schemas.microsoft.com/office/drawing/2014/main" id="{8264FA15-B938-4BCB-A12E-5F487382E05E}"/>
                </a:ext>
              </a:extLst>
            </p:cNvPr>
            <p:cNvSpPr>
              <a:spLocks noChangeArrowheads="1"/>
            </p:cNvSpPr>
            <p:nvPr/>
          </p:nvSpPr>
          <p:spPr bwMode="auto">
            <a:xfrm>
              <a:off x="1242149" y="2801056"/>
              <a:ext cx="525506" cy="277781"/>
            </a:xfrm>
            <a:prstGeom prst="rect">
              <a:avLst/>
            </a:prstGeom>
            <a:noFill/>
            <a:ln w="9525">
              <a:noFill/>
              <a:miter lim="800000"/>
              <a:headEnd/>
              <a:tailEnd/>
            </a:ln>
          </p:spPr>
          <p:txBody>
            <a:bodyPr wrap="none" lIns="0" tIns="0" rIns="0" bIns="0">
              <a:spAutoFit/>
            </a:bodyPr>
            <a:lstStyle/>
            <a:p>
              <a:pPr>
                <a:defRPr/>
              </a:pPr>
              <a:r>
                <a:rPr lang="en-US" dirty="0">
                  <a:solidFill>
                    <a:srgbClr val="000000"/>
                  </a:solidFill>
                  <a:latin typeface="+mn-lt"/>
                  <a:ea typeface="+mn-ea"/>
                </a:rPr>
                <a:t>-20.0</a:t>
              </a:r>
              <a:endParaRPr lang="en-US" dirty="0">
                <a:latin typeface="+mn-lt"/>
                <a:ea typeface="+mn-ea"/>
              </a:endParaRPr>
            </a:p>
          </p:txBody>
        </p:sp>
        <p:sp>
          <p:nvSpPr>
            <p:cNvPr id="34" name="Rectangle 45">
              <a:extLst>
                <a:ext uri="{FF2B5EF4-FFF2-40B4-BE49-F238E27FC236}">
                  <a16:creationId xmlns:a16="http://schemas.microsoft.com/office/drawing/2014/main" id="{569EEDBB-8A01-4A8B-8998-75F21D2FE4E3}"/>
                </a:ext>
              </a:extLst>
            </p:cNvPr>
            <p:cNvSpPr>
              <a:spLocks noChangeArrowheads="1"/>
            </p:cNvSpPr>
            <p:nvPr/>
          </p:nvSpPr>
          <p:spPr bwMode="auto">
            <a:xfrm>
              <a:off x="1242149" y="1923270"/>
              <a:ext cx="525506" cy="277780"/>
            </a:xfrm>
            <a:prstGeom prst="rect">
              <a:avLst/>
            </a:prstGeom>
            <a:noFill/>
            <a:ln w="9525">
              <a:noFill/>
              <a:miter lim="800000"/>
              <a:headEnd/>
              <a:tailEnd/>
            </a:ln>
          </p:spPr>
          <p:txBody>
            <a:bodyPr wrap="none" lIns="0" tIns="0" rIns="0" bIns="0">
              <a:spAutoFit/>
            </a:bodyPr>
            <a:lstStyle/>
            <a:p>
              <a:pPr>
                <a:defRPr/>
              </a:pPr>
              <a:r>
                <a:rPr lang="en-US" dirty="0">
                  <a:solidFill>
                    <a:srgbClr val="000000"/>
                  </a:solidFill>
                  <a:latin typeface="+mn-lt"/>
                  <a:ea typeface="+mn-ea"/>
                </a:rPr>
                <a:t>-10.0</a:t>
              </a:r>
              <a:endParaRPr lang="en-US" dirty="0">
                <a:latin typeface="+mn-lt"/>
                <a:ea typeface="+mn-ea"/>
              </a:endParaRPr>
            </a:p>
          </p:txBody>
        </p:sp>
        <p:sp>
          <p:nvSpPr>
            <p:cNvPr id="35" name="Rectangle 46">
              <a:extLst>
                <a:ext uri="{FF2B5EF4-FFF2-40B4-BE49-F238E27FC236}">
                  <a16:creationId xmlns:a16="http://schemas.microsoft.com/office/drawing/2014/main" id="{BF4C0ED7-C631-4906-B952-7C73013B8EBA}"/>
                </a:ext>
              </a:extLst>
            </p:cNvPr>
            <p:cNvSpPr>
              <a:spLocks noChangeArrowheads="1"/>
            </p:cNvSpPr>
            <p:nvPr/>
          </p:nvSpPr>
          <p:spPr bwMode="auto">
            <a:xfrm>
              <a:off x="2109829" y="4884612"/>
              <a:ext cx="128598" cy="277780"/>
            </a:xfrm>
            <a:prstGeom prst="rect">
              <a:avLst/>
            </a:prstGeom>
            <a:noFill/>
            <a:ln w="9525">
              <a:noFill/>
              <a:miter lim="800000"/>
              <a:headEnd/>
              <a:tailEnd/>
            </a:ln>
          </p:spPr>
          <p:txBody>
            <a:bodyPr wrap="none" lIns="0" tIns="0" rIns="0" bIns="0">
              <a:spAutoFit/>
            </a:bodyPr>
            <a:lstStyle/>
            <a:p>
              <a:pPr>
                <a:defRPr/>
              </a:pPr>
              <a:r>
                <a:rPr lang="en-US" dirty="0">
                  <a:solidFill>
                    <a:srgbClr val="000000"/>
                  </a:solidFill>
                  <a:latin typeface="+mn-lt"/>
                  <a:ea typeface="+mn-ea"/>
                </a:rPr>
                <a:t>0</a:t>
              </a:r>
              <a:endParaRPr lang="en-US" dirty="0">
                <a:latin typeface="+mn-lt"/>
                <a:ea typeface="+mn-ea"/>
              </a:endParaRPr>
            </a:p>
          </p:txBody>
        </p:sp>
        <p:sp>
          <p:nvSpPr>
            <p:cNvPr id="36" name="Rectangle 47">
              <a:extLst>
                <a:ext uri="{FF2B5EF4-FFF2-40B4-BE49-F238E27FC236}">
                  <a16:creationId xmlns:a16="http://schemas.microsoft.com/office/drawing/2014/main" id="{45DEF59D-0F8F-4A7C-AF91-08AC1F7629F8}"/>
                </a:ext>
              </a:extLst>
            </p:cNvPr>
            <p:cNvSpPr>
              <a:spLocks noChangeArrowheads="1"/>
            </p:cNvSpPr>
            <p:nvPr/>
          </p:nvSpPr>
          <p:spPr bwMode="auto">
            <a:xfrm>
              <a:off x="3110038" y="4884612"/>
              <a:ext cx="255608" cy="277780"/>
            </a:xfrm>
            <a:prstGeom prst="rect">
              <a:avLst/>
            </a:prstGeom>
            <a:noFill/>
            <a:ln w="9525">
              <a:noFill/>
              <a:miter lim="800000"/>
              <a:headEnd/>
              <a:tailEnd/>
            </a:ln>
          </p:spPr>
          <p:txBody>
            <a:bodyPr wrap="none" lIns="0" tIns="0" rIns="0" bIns="0">
              <a:spAutoFit/>
            </a:bodyPr>
            <a:lstStyle/>
            <a:p>
              <a:pPr>
                <a:defRPr/>
              </a:pPr>
              <a:r>
                <a:rPr lang="en-US" dirty="0">
                  <a:solidFill>
                    <a:srgbClr val="000000"/>
                  </a:solidFill>
                  <a:latin typeface="+mn-lt"/>
                  <a:ea typeface="+mn-ea"/>
                </a:rPr>
                <a:t>20</a:t>
              </a:r>
              <a:endParaRPr lang="en-US" dirty="0">
                <a:latin typeface="+mn-lt"/>
                <a:ea typeface="+mn-ea"/>
              </a:endParaRPr>
            </a:p>
          </p:txBody>
        </p:sp>
        <p:sp>
          <p:nvSpPr>
            <p:cNvPr id="37" name="Rectangle 48">
              <a:extLst>
                <a:ext uri="{FF2B5EF4-FFF2-40B4-BE49-F238E27FC236}">
                  <a16:creationId xmlns:a16="http://schemas.microsoft.com/office/drawing/2014/main" id="{14FA0D65-E1F3-44C0-B3E0-1BC8FE064F41}"/>
                </a:ext>
              </a:extLst>
            </p:cNvPr>
            <p:cNvSpPr>
              <a:spLocks noChangeArrowheads="1"/>
            </p:cNvSpPr>
            <p:nvPr/>
          </p:nvSpPr>
          <p:spPr bwMode="auto">
            <a:xfrm>
              <a:off x="4156289" y="4884612"/>
              <a:ext cx="255608" cy="277780"/>
            </a:xfrm>
            <a:prstGeom prst="rect">
              <a:avLst/>
            </a:prstGeom>
            <a:noFill/>
            <a:ln w="9525">
              <a:noFill/>
              <a:miter lim="800000"/>
              <a:headEnd/>
              <a:tailEnd/>
            </a:ln>
          </p:spPr>
          <p:txBody>
            <a:bodyPr wrap="none" lIns="0" tIns="0" rIns="0" bIns="0">
              <a:spAutoFit/>
            </a:bodyPr>
            <a:lstStyle/>
            <a:p>
              <a:pPr>
                <a:defRPr/>
              </a:pPr>
              <a:r>
                <a:rPr lang="en-US" dirty="0">
                  <a:solidFill>
                    <a:srgbClr val="000000"/>
                  </a:solidFill>
                  <a:latin typeface="+mn-lt"/>
                  <a:ea typeface="+mn-ea"/>
                </a:rPr>
                <a:t>40</a:t>
              </a:r>
              <a:endParaRPr lang="en-US" dirty="0">
                <a:latin typeface="+mn-lt"/>
                <a:ea typeface="+mn-ea"/>
              </a:endParaRPr>
            </a:p>
          </p:txBody>
        </p:sp>
        <p:sp>
          <p:nvSpPr>
            <p:cNvPr id="38" name="Rectangle 49">
              <a:extLst>
                <a:ext uri="{FF2B5EF4-FFF2-40B4-BE49-F238E27FC236}">
                  <a16:creationId xmlns:a16="http://schemas.microsoft.com/office/drawing/2014/main" id="{EBF0B1F6-29A9-4639-8D72-D1E76EF4E627}"/>
                </a:ext>
              </a:extLst>
            </p:cNvPr>
            <p:cNvSpPr>
              <a:spLocks noChangeArrowheads="1"/>
            </p:cNvSpPr>
            <p:nvPr/>
          </p:nvSpPr>
          <p:spPr bwMode="auto">
            <a:xfrm>
              <a:off x="5202539" y="4884612"/>
              <a:ext cx="255608" cy="277780"/>
            </a:xfrm>
            <a:prstGeom prst="rect">
              <a:avLst/>
            </a:prstGeom>
            <a:noFill/>
            <a:ln w="9525">
              <a:noFill/>
              <a:miter lim="800000"/>
              <a:headEnd/>
              <a:tailEnd/>
            </a:ln>
          </p:spPr>
          <p:txBody>
            <a:bodyPr wrap="none" lIns="0" tIns="0" rIns="0" bIns="0">
              <a:spAutoFit/>
            </a:bodyPr>
            <a:lstStyle/>
            <a:p>
              <a:pPr>
                <a:defRPr/>
              </a:pPr>
              <a:r>
                <a:rPr lang="en-US" dirty="0">
                  <a:solidFill>
                    <a:srgbClr val="000000"/>
                  </a:solidFill>
                  <a:latin typeface="+mn-lt"/>
                  <a:ea typeface="+mn-ea"/>
                </a:rPr>
                <a:t>60</a:t>
              </a:r>
              <a:endParaRPr lang="en-US" dirty="0">
                <a:latin typeface="+mn-lt"/>
                <a:ea typeface="+mn-ea"/>
              </a:endParaRPr>
            </a:p>
          </p:txBody>
        </p:sp>
        <p:sp>
          <p:nvSpPr>
            <p:cNvPr id="39" name="Rectangle 50">
              <a:extLst>
                <a:ext uri="{FF2B5EF4-FFF2-40B4-BE49-F238E27FC236}">
                  <a16:creationId xmlns:a16="http://schemas.microsoft.com/office/drawing/2014/main" id="{52FC3CD5-025C-4C21-9436-FA460BC79E39}"/>
                </a:ext>
              </a:extLst>
            </p:cNvPr>
            <p:cNvSpPr>
              <a:spLocks noChangeArrowheads="1"/>
            </p:cNvSpPr>
            <p:nvPr/>
          </p:nvSpPr>
          <p:spPr bwMode="auto">
            <a:xfrm>
              <a:off x="6247201" y="4884612"/>
              <a:ext cx="255608" cy="277780"/>
            </a:xfrm>
            <a:prstGeom prst="rect">
              <a:avLst/>
            </a:prstGeom>
            <a:noFill/>
            <a:ln w="9525">
              <a:noFill/>
              <a:miter lim="800000"/>
              <a:headEnd/>
              <a:tailEnd/>
            </a:ln>
          </p:spPr>
          <p:txBody>
            <a:bodyPr wrap="none" lIns="0" tIns="0" rIns="0" bIns="0">
              <a:spAutoFit/>
            </a:bodyPr>
            <a:lstStyle/>
            <a:p>
              <a:pPr>
                <a:defRPr/>
              </a:pPr>
              <a:r>
                <a:rPr lang="en-US" dirty="0">
                  <a:solidFill>
                    <a:srgbClr val="000000"/>
                  </a:solidFill>
                  <a:latin typeface="+mn-lt"/>
                  <a:ea typeface="+mn-ea"/>
                </a:rPr>
                <a:t>80</a:t>
              </a:r>
              <a:endParaRPr lang="en-US" dirty="0">
                <a:latin typeface="+mn-lt"/>
                <a:ea typeface="+mn-ea"/>
              </a:endParaRPr>
            </a:p>
          </p:txBody>
        </p:sp>
        <p:sp>
          <p:nvSpPr>
            <p:cNvPr id="40" name="Rectangle 51">
              <a:extLst>
                <a:ext uri="{FF2B5EF4-FFF2-40B4-BE49-F238E27FC236}">
                  <a16:creationId xmlns:a16="http://schemas.microsoft.com/office/drawing/2014/main" id="{81F0F0AC-D05C-42E5-840C-FA499493A9D7}"/>
                </a:ext>
              </a:extLst>
            </p:cNvPr>
            <p:cNvSpPr>
              <a:spLocks noChangeArrowheads="1"/>
            </p:cNvSpPr>
            <p:nvPr/>
          </p:nvSpPr>
          <p:spPr bwMode="auto">
            <a:xfrm rot="16200000">
              <a:off x="-141306" y="3124817"/>
              <a:ext cx="2019424" cy="414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000" b="1" dirty="0">
                  <a:solidFill>
                    <a:srgbClr val="000000"/>
                  </a:solidFill>
                  <a:latin typeface="Verdana" panose="020B0604030504040204" pitchFamily="34" charset="0"/>
                </a:rPr>
                <a:t>Temperature, </a:t>
              </a:r>
              <a:r>
                <a:rPr lang="en-US" altLang="en-US" sz="2000" b="1" dirty="0">
                  <a:solidFill>
                    <a:srgbClr val="000000"/>
                  </a:solidFill>
                  <a:latin typeface="Verdana" panose="020B0604030504040204" pitchFamily="34" charset="0"/>
                  <a:sym typeface="Symbol" panose="05050102010706020507" pitchFamily="18" charset="2"/>
                </a:rPr>
                <a:t></a:t>
              </a:r>
              <a:r>
                <a:rPr lang="en-US" altLang="en-US" sz="2000" b="1" dirty="0">
                  <a:solidFill>
                    <a:srgbClr val="000000"/>
                  </a:solidFill>
                  <a:latin typeface="Verdana" panose="020B0604030504040204" pitchFamily="34" charset="0"/>
                </a:rPr>
                <a:t>C</a:t>
              </a:r>
            </a:p>
          </p:txBody>
        </p:sp>
        <p:sp>
          <p:nvSpPr>
            <p:cNvPr id="41" name="Rectangle 54">
              <a:extLst>
                <a:ext uri="{FF2B5EF4-FFF2-40B4-BE49-F238E27FC236}">
                  <a16:creationId xmlns:a16="http://schemas.microsoft.com/office/drawing/2014/main" id="{1AEDF8D9-BA88-409F-878B-0930D4474A99}"/>
                </a:ext>
              </a:extLst>
            </p:cNvPr>
            <p:cNvSpPr>
              <a:spLocks noChangeArrowheads="1"/>
            </p:cNvSpPr>
            <p:nvPr/>
          </p:nvSpPr>
          <p:spPr bwMode="auto">
            <a:xfrm>
              <a:off x="3005256" y="5268743"/>
              <a:ext cx="2513223" cy="307940"/>
            </a:xfrm>
            <a:prstGeom prst="rect">
              <a:avLst/>
            </a:prstGeom>
            <a:noFill/>
            <a:ln w="9525">
              <a:noFill/>
              <a:miter lim="800000"/>
              <a:headEnd/>
              <a:tailEnd/>
            </a:ln>
          </p:spPr>
          <p:txBody>
            <a:bodyPr wrap="none" lIns="0" tIns="0" rIns="0" bIns="0">
              <a:spAutoFit/>
            </a:bodyPr>
            <a:lstStyle/>
            <a:p>
              <a:pPr>
                <a:defRPr/>
              </a:pPr>
              <a:r>
                <a:rPr lang="en-US" sz="2000" b="1" dirty="0">
                  <a:solidFill>
                    <a:srgbClr val="000000"/>
                  </a:solidFill>
                  <a:latin typeface="+mn-lt"/>
                  <a:ea typeface="+mn-ea"/>
                </a:rPr>
                <a:t>PAV Aging Time, Hrs</a:t>
              </a:r>
              <a:endParaRPr lang="en-US" sz="2000" dirty="0">
                <a:latin typeface="+mn-lt"/>
                <a:ea typeface="+mn-ea"/>
              </a:endParaRPr>
            </a:p>
          </p:txBody>
        </p:sp>
        <p:sp>
          <p:nvSpPr>
            <p:cNvPr id="42" name="Freeform 58">
              <a:extLst>
                <a:ext uri="{FF2B5EF4-FFF2-40B4-BE49-F238E27FC236}">
                  <a16:creationId xmlns:a16="http://schemas.microsoft.com/office/drawing/2014/main" id="{B81F50B2-4DA6-4097-851E-931286F6A0DC}"/>
                </a:ext>
              </a:extLst>
            </p:cNvPr>
            <p:cNvSpPr>
              <a:spLocks/>
            </p:cNvSpPr>
            <p:nvPr/>
          </p:nvSpPr>
          <p:spPr bwMode="auto">
            <a:xfrm>
              <a:off x="5185143" y="3671414"/>
              <a:ext cx="409608" cy="30159"/>
            </a:xfrm>
            <a:custGeom>
              <a:avLst/>
              <a:gdLst/>
              <a:ahLst/>
              <a:cxnLst>
                <a:cxn ang="0">
                  <a:pos x="16" y="0"/>
                </a:cxn>
                <a:cxn ang="0">
                  <a:pos x="416" y="0"/>
                </a:cxn>
                <a:cxn ang="0">
                  <a:pos x="432" y="16"/>
                </a:cxn>
                <a:cxn ang="0">
                  <a:pos x="416" y="32"/>
                </a:cxn>
                <a:cxn ang="0">
                  <a:pos x="16" y="32"/>
                </a:cxn>
                <a:cxn ang="0">
                  <a:pos x="0" y="16"/>
                </a:cxn>
                <a:cxn ang="0">
                  <a:pos x="16" y="0"/>
                </a:cxn>
              </a:cxnLst>
              <a:rect l="0" t="0" r="r" b="b"/>
              <a:pathLst>
                <a:path w="432" h="32">
                  <a:moveTo>
                    <a:pt x="16" y="0"/>
                  </a:moveTo>
                  <a:lnTo>
                    <a:pt x="416" y="0"/>
                  </a:lnTo>
                  <a:cubicBezTo>
                    <a:pt x="425" y="0"/>
                    <a:pt x="432" y="8"/>
                    <a:pt x="432" y="16"/>
                  </a:cubicBezTo>
                  <a:cubicBezTo>
                    <a:pt x="432" y="25"/>
                    <a:pt x="425" y="32"/>
                    <a:pt x="416" y="32"/>
                  </a:cubicBezTo>
                  <a:lnTo>
                    <a:pt x="16" y="32"/>
                  </a:lnTo>
                  <a:cubicBezTo>
                    <a:pt x="8" y="32"/>
                    <a:pt x="0" y="25"/>
                    <a:pt x="0" y="16"/>
                  </a:cubicBezTo>
                  <a:cubicBezTo>
                    <a:pt x="0" y="8"/>
                    <a:pt x="8" y="0"/>
                    <a:pt x="16" y="0"/>
                  </a:cubicBezTo>
                  <a:close/>
                </a:path>
              </a:pathLst>
            </a:custGeom>
            <a:solidFill>
              <a:srgbClr val="4F81BD"/>
            </a:solidFill>
            <a:ln w="10" cap="flat">
              <a:solidFill>
                <a:srgbClr val="4F81BD"/>
              </a:solidFill>
              <a:prstDash val="solid"/>
              <a:bevel/>
              <a:headEnd/>
              <a:tailEnd/>
            </a:ln>
          </p:spPr>
          <p:txBody>
            <a:bodyPr/>
            <a:lstStyle/>
            <a:p>
              <a:pPr>
                <a:defRPr/>
              </a:pPr>
              <a:endParaRPr lang="en-US" sz="2000" dirty="0">
                <a:latin typeface="+mn-lt"/>
                <a:ea typeface="+mn-ea"/>
              </a:endParaRPr>
            </a:p>
          </p:txBody>
        </p:sp>
        <p:sp>
          <p:nvSpPr>
            <p:cNvPr id="43" name="Freeform 59">
              <a:extLst>
                <a:ext uri="{FF2B5EF4-FFF2-40B4-BE49-F238E27FC236}">
                  <a16:creationId xmlns:a16="http://schemas.microsoft.com/office/drawing/2014/main" id="{DD43CA21-50F1-495A-BB94-71A73CF31656}"/>
                </a:ext>
              </a:extLst>
            </p:cNvPr>
            <p:cNvSpPr>
              <a:spLocks/>
            </p:cNvSpPr>
            <p:nvPr/>
          </p:nvSpPr>
          <p:spPr bwMode="auto">
            <a:xfrm>
              <a:off x="5332389" y="3639018"/>
              <a:ext cx="122247" cy="120636"/>
            </a:xfrm>
            <a:custGeom>
              <a:avLst/>
              <a:gdLst/>
              <a:ahLst/>
              <a:cxnLst>
                <a:cxn ang="0">
                  <a:pos x="38" y="76"/>
                </a:cxn>
                <a:cxn ang="0">
                  <a:pos x="0" y="38"/>
                </a:cxn>
                <a:cxn ang="0">
                  <a:pos x="38" y="0"/>
                </a:cxn>
                <a:cxn ang="0">
                  <a:pos x="77" y="38"/>
                </a:cxn>
                <a:cxn ang="0">
                  <a:pos x="38" y="76"/>
                </a:cxn>
              </a:cxnLst>
              <a:rect l="0" t="0" r="r" b="b"/>
              <a:pathLst>
                <a:path w="77" h="76">
                  <a:moveTo>
                    <a:pt x="38" y="76"/>
                  </a:moveTo>
                  <a:lnTo>
                    <a:pt x="0" y="38"/>
                  </a:lnTo>
                  <a:lnTo>
                    <a:pt x="38" y="0"/>
                  </a:lnTo>
                  <a:lnTo>
                    <a:pt x="77" y="38"/>
                  </a:lnTo>
                  <a:lnTo>
                    <a:pt x="38" y="76"/>
                  </a:lnTo>
                  <a:close/>
                </a:path>
              </a:pathLst>
            </a:custGeom>
            <a:solidFill>
              <a:srgbClr val="4F81BD"/>
            </a:solidFill>
            <a:ln w="9525">
              <a:noFill/>
              <a:round/>
              <a:headEnd/>
              <a:tailEnd/>
            </a:ln>
          </p:spPr>
          <p:txBody>
            <a:bodyPr/>
            <a:lstStyle/>
            <a:p>
              <a:pPr>
                <a:defRPr/>
              </a:pPr>
              <a:endParaRPr lang="en-US" sz="2000" dirty="0">
                <a:latin typeface="+mn-lt"/>
                <a:ea typeface="+mn-ea"/>
              </a:endParaRPr>
            </a:p>
          </p:txBody>
        </p:sp>
        <p:sp>
          <p:nvSpPr>
            <p:cNvPr id="44" name="Freeform 60">
              <a:extLst>
                <a:ext uri="{FF2B5EF4-FFF2-40B4-BE49-F238E27FC236}">
                  <a16:creationId xmlns:a16="http://schemas.microsoft.com/office/drawing/2014/main" id="{B3997D0C-6772-4AF1-816A-33C70B21EFEA}"/>
                </a:ext>
              </a:extLst>
            </p:cNvPr>
            <p:cNvSpPr>
              <a:spLocks noEditPoints="1"/>
            </p:cNvSpPr>
            <p:nvPr/>
          </p:nvSpPr>
          <p:spPr bwMode="auto">
            <a:xfrm>
              <a:off x="5315387" y="3632526"/>
              <a:ext cx="138125" cy="138095"/>
            </a:xfrm>
            <a:custGeom>
              <a:avLst/>
              <a:gdLst/>
              <a:ahLst/>
              <a:cxnLst>
                <a:cxn ang="0">
                  <a:pos x="78" y="142"/>
                </a:cxn>
                <a:cxn ang="0">
                  <a:pos x="67" y="142"/>
                </a:cxn>
                <a:cxn ang="0">
                  <a:pos x="3" y="78"/>
                </a:cxn>
                <a:cxn ang="0">
                  <a:pos x="3" y="67"/>
                </a:cxn>
                <a:cxn ang="0">
                  <a:pos x="67" y="3"/>
                </a:cxn>
                <a:cxn ang="0">
                  <a:pos x="78" y="3"/>
                </a:cxn>
                <a:cxn ang="0">
                  <a:pos x="142" y="67"/>
                </a:cxn>
                <a:cxn ang="0">
                  <a:pos x="142" y="78"/>
                </a:cxn>
                <a:cxn ang="0">
                  <a:pos x="78" y="142"/>
                </a:cxn>
                <a:cxn ang="0">
                  <a:pos x="131" y="67"/>
                </a:cxn>
                <a:cxn ang="0">
                  <a:pos x="131" y="78"/>
                </a:cxn>
                <a:cxn ang="0">
                  <a:pos x="67" y="14"/>
                </a:cxn>
                <a:cxn ang="0">
                  <a:pos x="78" y="14"/>
                </a:cxn>
                <a:cxn ang="0">
                  <a:pos x="14" y="78"/>
                </a:cxn>
                <a:cxn ang="0">
                  <a:pos x="14" y="67"/>
                </a:cxn>
                <a:cxn ang="0">
                  <a:pos x="78" y="131"/>
                </a:cxn>
                <a:cxn ang="0">
                  <a:pos x="67" y="131"/>
                </a:cxn>
                <a:cxn ang="0">
                  <a:pos x="131" y="67"/>
                </a:cxn>
              </a:cxnLst>
              <a:rect l="0" t="0" r="r" b="b"/>
              <a:pathLst>
                <a:path w="145" h="145">
                  <a:moveTo>
                    <a:pt x="78" y="142"/>
                  </a:moveTo>
                  <a:cubicBezTo>
                    <a:pt x="75" y="145"/>
                    <a:pt x="70" y="145"/>
                    <a:pt x="67" y="142"/>
                  </a:cubicBezTo>
                  <a:lnTo>
                    <a:pt x="3" y="78"/>
                  </a:lnTo>
                  <a:cubicBezTo>
                    <a:pt x="0" y="75"/>
                    <a:pt x="0" y="70"/>
                    <a:pt x="3" y="67"/>
                  </a:cubicBezTo>
                  <a:lnTo>
                    <a:pt x="67" y="3"/>
                  </a:lnTo>
                  <a:cubicBezTo>
                    <a:pt x="70" y="0"/>
                    <a:pt x="75" y="0"/>
                    <a:pt x="78" y="3"/>
                  </a:cubicBezTo>
                  <a:lnTo>
                    <a:pt x="142" y="67"/>
                  </a:lnTo>
                  <a:cubicBezTo>
                    <a:pt x="145" y="70"/>
                    <a:pt x="145" y="75"/>
                    <a:pt x="142" y="78"/>
                  </a:cubicBezTo>
                  <a:lnTo>
                    <a:pt x="78" y="142"/>
                  </a:lnTo>
                  <a:close/>
                  <a:moveTo>
                    <a:pt x="131" y="67"/>
                  </a:moveTo>
                  <a:lnTo>
                    <a:pt x="131" y="78"/>
                  </a:lnTo>
                  <a:lnTo>
                    <a:pt x="67" y="14"/>
                  </a:lnTo>
                  <a:lnTo>
                    <a:pt x="78" y="14"/>
                  </a:lnTo>
                  <a:lnTo>
                    <a:pt x="14" y="78"/>
                  </a:lnTo>
                  <a:lnTo>
                    <a:pt x="14" y="67"/>
                  </a:lnTo>
                  <a:lnTo>
                    <a:pt x="78" y="131"/>
                  </a:lnTo>
                  <a:lnTo>
                    <a:pt x="67" y="131"/>
                  </a:lnTo>
                  <a:lnTo>
                    <a:pt x="131" y="67"/>
                  </a:lnTo>
                  <a:close/>
                </a:path>
              </a:pathLst>
            </a:custGeom>
            <a:solidFill>
              <a:srgbClr val="4A7EBB"/>
            </a:solidFill>
            <a:ln w="10" cap="flat">
              <a:solidFill>
                <a:srgbClr val="4A7EBB"/>
              </a:solidFill>
              <a:prstDash val="solid"/>
              <a:bevel/>
              <a:headEnd/>
              <a:tailEnd/>
            </a:ln>
          </p:spPr>
          <p:txBody>
            <a:bodyPr/>
            <a:lstStyle/>
            <a:p>
              <a:pPr>
                <a:defRPr/>
              </a:pPr>
              <a:endParaRPr lang="en-US" sz="2000" dirty="0">
                <a:latin typeface="+mn-lt"/>
                <a:ea typeface="+mn-ea"/>
              </a:endParaRPr>
            </a:p>
          </p:txBody>
        </p:sp>
        <p:sp>
          <p:nvSpPr>
            <p:cNvPr id="45" name="Rectangle 61">
              <a:extLst>
                <a:ext uri="{FF2B5EF4-FFF2-40B4-BE49-F238E27FC236}">
                  <a16:creationId xmlns:a16="http://schemas.microsoft.com/office/drawing/2014/main" id="{8AEC7C19-9EC8-4A20-A8E9-2ADDD9F130AB}"/>
                </a:ext>
              </a:extLst>
            </p:cNvPr>
            <p:cNvSpPr>
              <a:spLocks noChangeArrowheads="1"/>
            </p:cNvSpPr>
            <p:nvPr/>
          </p:nvSpPr>
          <p:spPr bwMode="auto">
            <a:xfrm>
              <a:off x="5611753" y="3530995"/>
              <a:ext cx="1869306" cy="320267"/>
            </a:xfrm>
            <a:prstGeom prst="rect">
              <a:avLst/>
            </a:prstGeom>
            <a:noFill/>
            <a:ln w="9525">
              <a:noFill/>
              <a:miter lim="800000"/>
              <a:headEnd/>
              <a:tailEnd/>
            </a:ln>
          </p:spPr>
          <p:txBody>
            <a:bodyPr wrap="none" lIns="0" tIns="0" rIns="0" bIns="0">
              <a:spAutoFit/>
            </a:bodyPr>
            <a:lstStyle/>
            <a:p>
              <a:pPr>
                <a:defRPr/>
              </a:pPr>
              <a:r>
                <a:rPr lang="en-US" sz="2000" dirty="0">
                  <a:solidFill>
                    <a:srgbClr val="000000"/>
                  </a:solidFill>
                  <a:latin typeface="+mn-lt"/>
                  <a:ea typeface="+mn-ea"/>
                </a:rPr>
                <a:t>Tc</a:t>
              </a:r>
              <a:r>
                <a:rPr lang="en-US" sz="2000" dirty="0">
                  <a:solidFill>
                    <a:srgbClr val="000000"/>
                  </a:solidFill>
                </a:rPr>
                <a:t> (Stiffness)</a:t>
              </a:r>
              <a:endParaRPr lang="en-US" sz="2000" dirty="0">
                <a:latin typeface="+mn-lt"/>
                <a:ea typeface="+mn-ea"/>
              </a:endParaRPr>
            </a:p>
          </p:txBody>
        </p:sp>
        <p:sp>
          <p:nvSpPr>
            <p:cNvPr id="46" name="Freeform 62">
              <a:extLst>
                <a:ext uri="{FF2B5EF4-FFF2-40B4-BE49-F238E27FC236}">
                  <a16:creationId xmlns:a16="http://schemas.microsoft.com/office/drawing/2014/main" id="{779AB66D-6E6F-4BC2-A606-53F14A8FFEC2}"/>
                </a:ext>
              </a:extLst>
            </p:cNvPr>
            <p:cNvSpPr>
              <a:spLocks/>
            </p:cNvSpPr>
            <p:nvPr/>
          </p:nvSpPr>
          <p:spPr bwMode="auto">
            <a:xfrm>
              <a:off x="5184348" y="4036893"/>
              <a:ext cx="409608" cy="30159"/>
            </a:xfrm>
            <a:custGeom>
              <a:avLst/>
              <a:gdLst/>
              <a:ahLst/>
              <a:cxnLst>
                <a:cxn ang="0">
                  <a:pos x="16" y="0"/>
                </a:cxn>
                <a:cxn ang="0">
                  <a:pos x="416" y="0"/>
                </a:cxn>
                <a:cxn ang="0">
                  <a:pos x="432" y="16"/>
                </a:cxn>
                <a:cxn ang="0">
                  <a:pos x="416" y="32"/>
                </a:cxn>
                <a:cxn ang="0">
                  <a:pos x="16" y="32"/>
                </a:cxn>
                <a:cxn ang="0">
                  <a:pos x="0" y="16"/>
                </a:cxn>
                <a:cxn ang="0">
                  <a:pos x="16" y="0"/>
                </a:cxn>
              </a:cxnLst>
              <a:rect l="0" t="0" r="r" b="b"/>
              <a:pathLst>
                <a:path w="432" h="32">
                  <a:moveTo>
                    <a:pt x="16" y="0"/>
                  </a:moveTo>
                  <a:lnTo>
                    <a:pt x="416" y="0"/>
                  </a:lnTo>
                  <a:cubicBezTo>
                    <a:pt x="425" y="0"/>
                    <a:pt x="432" y="8"/>
                    <a:pt x="432" y="16"/>
                  </a:cubicBezTo>
                  <a:cubicBezTo>
                    <a:pt x="432" y="25"/>
                    <a:pt x="425" y="32"/>
                    <a:pt x="416" y="32"/>
                  </a:cubicBezTo>
                  <a:lnTo>
                    <a:pt x="16" y="32"/>
                  </a:lnTo>
                  <a:cubicBezTo>
                    <a:pt x="8" y="32"/>
                    <a:pt x="0" y="25"/>
                    <a:pt x="0" y="16"/>
                  </a:cubicBezTo>
                  <a:cubicBezTo>
                    <a:pt x="0" y="8"/>
                    <a:pt x="8" y="0"/>
                    <a:pt x="16" y="0"/>
                  </a:cubicBezTo>
                  <a:close/>
                </a:path>
              </a:pathLst>
            </a:custGeom>
            <a:solidFill>
              <a:srgbClr val="C0504D"/>
            </a:solidFill>
            <a:ln w="10" cap="flat">
              <a:solidFill>
                <a:srgbClr val="C0504D"/>
              </a:solidFill>
              <a:prstDash val="solid"/>
              <a:bevel/>
              <a:headEnd/>
              <a:tailEnd/>
            </a:ln>
          </p:spPr>
          <p:txBody>
            <a:bodyPr/>
            <a:lstStyle/>
            <a:p>
              <a:pPr>
                <a:defRPr/>
              </a:pPr>
              <a:endParaRPr lang="en-US" sz="2000" dirty="0">
                <a:latin typeface="+mn-lt"/>
                <a:ea typeface="+mn-ea"/>
              </a:endParaRPr>
            </a:p>
          </p:txBody>
        </p:sp>
        <p:sp>
          <p:nvSpPr>
            <p:cNvPr id="47" name="Rectangle 63">
              <a:extLst>
                <a:ext uri="{FF2B5EF4-FFF2-40B4-BE49-F238E27FC236}">
                  <a16:creationId xmlns:a16="http://schemas.microsoft.com/office/drawing/2014/main" id="{E23CD351-D248-47EC-BADF-F0582D5C6245}"/>
                </a:ext>
              </a:extLst>
            </p:cNvPr>
            <p:cNvSpPr>
              <a:spLocks noChangeArrowheads="1"/>
            </p:cNvSpPr>
            <p:nvPr/>
          </p:nvSpPr>
          <p:spPr bwMode="auto">
            <a:xfrm>
              <a:off x="5328824" y="3982923"/>
              <a:ext cx="122247" cy="122223"/>
            </a:xfrm>
            <a:prstGeom prst="rect">
              <a:avLst/>
            </a:prstGeom>
            <a:solidFill>
              <a:srgbClr val="C0504D"/>
            </a:solidFill>
            <a:ln w="9525">
              <a:noFill/>
              <a:miter lim="800000"/>
              <a:headEnd/>
              <a:tailEnd/>
            </a:ln>
          </p:spPr>
          <p:txBody>
            <a:bodyPr/>
            <a:lstStyle/>
            <a:p>
              <a:pPr>
                <a:defRPr/>
              </a:pPr>
              <a:endParaRPr lang="en-US" sz="2000" dirty="0">
                <a:latin typeface="+mn-lt"/>
                <a:ea typeface="+mn-ea"/>
              </a:endParaRPr>
            </a:p>
          </p:txBody>
        </p:sp>
        <p:sp>
          <p:nvSpPr>
            <p:cNvPr id="48" name="Freeform 64">
              <a:extLst>
                <a:ext uri="{FF2B5EF4-FFF2-40B4-BE49-F238E27FC236}">
                  <a16:creationId xmlns:a16="http://schemas.microsoft.com/office/drawing/2014/main" id="{62BC35D4-ACE0-4E3A-BFEE-D715E65B687E}"/>
                </a:ext>
              </a:extLst>
            </p:cNvPr>
            <p:cNvSpPr>
              <a:spLocks noEditPoints="1"/>
            </p:cNvSpPr>
            <p:nvPr/>
          </p:nvSpPr>
          <p:spPr bwMode="auto">
            <a:xfrm>
              <a:off x="5320883" y="3981460"/>
              <a:ext cx="136537" cy="136509"/>
            </a:xfrm>
            <a:custGeom>
              <a:avLst/>
              <a:gdLst/>
              <a:ahLst/>
              <a:cxnLst>
                <a:cxn ang="0">
                  <a:pos x="0" y="8"/>
                </a:cxn>
                <a:cxn ang="0">
                  <a:pos x="8" y="0"/>
                </a:cxn>
                <a:cxn ang="0">
                  <a:pos x="136" y="0"/>
                </a:cxn>
                <a:cxn ang="0">
                  <a:pos x="144" y="8"/>
                </a:cxn>
                <a:cxn ang="0">
                  <a:pos x="144" y="136"/>
                </a:cxn>
                <a:cxn ang="0">
                  <a:pos x="136" y="144"/>
                </a:cxn>
                <a:cxn ang="0">
                  <a:pos x="8" y="144"/>
                </a:cxn>
                <a:cxn ang="0">
                  <a:pos x="0" y="136"/>
                </a:cxn>
                <a:cxn ang="0">
                  <a:pos x="0" y="8"/>
                </a:cxn>
                <a:cxn ang="0">
                  <a:pos x="16" y="136"/>
                </a:cxn>
                <a:cxn ang="0">
                  <a:pos x="8" y="128"/>
                </a:cxn>
                <a:cxn ang="0">
                  <a:pos x="136" y="128"/>
                </a:cxn>
                <a:cxn ang="0">
                  <a:pos x="128" y="136"/>
                </a:cxn>
                <a:cxn ang="0">
                  <a:pos x="128" y="8"/>
                </a:cxn>
                <a:cxn ang="0">
                  <a:pos x="136" y="16"/>
                </a:cxn>
                <a:cxn ang="0">
                  <a:pos x="8" y="16"/>
                </a:cxn>
                <a:cxn ang="0">
                  <a:pos x="16" y="8"/>
                </a:cxn>
                <a:cxn ang="0">
                  <a:pos x="16" y="136"/>
                </a:cxn>
              </a:cxnLst>
              <a:rect l="0" t="0" r="r" b="b"/>
              <a:pathLst>
                <a:path w="144" h="144">
                  <a:moveTo>
                    <a:pt x="0" y="8"/>
                  </a:moveTo>
                  <a:cubicBezTo>
                    <a:pt x="0" y="4"/>
                    <a:pt x="4" y="0"/>
                    <a:pt x="8" y="0"/>
                  </a:cubicBezTo>
                  <a:lnTo>
                    <a:pt x="136" y="0"/>
                  </a:lnTo>
                  <a:cubicBezTo>
                    <a:pt x="141" y="0"/>
                    <a:pt x="144" y="4"/>
                    <a:pt x="144" y="8"/>
                  </a:cubicBezTo>
                  <a:lnTo>
                    <a:pt x="144" y="136"/>
                  </a:lnTo>
                  <a:cubicBezTo>
                    <a:pt x="144" y="141"/>
                    <a:pt x="141" y="144"/>
                    <a:pt x="136" y="144"/>
                  </a:cubicBezTo>
                  <a:lnTo>
                    <a:pt x="8" y="144"/>
                  </a:lnTo>
                  <a:cubicBezTo>
                    <a:pt x="4" y="144"/>
                    <a:pt x="0" y="141"/>
                    <a:pt x="0" y="136"/>
                  </a:cubicBezTo>
                  <a:lnTo>
                    <a:pt x="0" y="8"/>
                  </a:lnTo>
                  <a:close/>
                  <a:moveTo>
                    <a:pt x="16" y="136"/>
                  </a:moveTo>
                  <a:lnTo>
                    <a:pt x="8" y="128"/>
                  </a:lnTo>
                  <a:lnTo>
                    <a:pt x="136" y="128"/>
                  </a:lnTo>
                  <a:lnTo>
                    <a:pt x="128" y="136"/>
                  </a:lnTo>
                  <a:lnTo>
                    <a:pt x="128" y="8"/>
                  </a:lnTo>
                  <a:lnTo>
                    <a:pt x="136" y="16"/>
                  </a:lnTo>
                  <a:lnTo>
                    <a:pt x="8" y="16"/>
                  </a:lnTo>
                  <a:lnTo>
                    <a:pt x="16" y="8"/>
                  </a:lnTo>
                  <a:lnTo>
                    <a:pt x="16" y="136"/>
                  </a:lnTo>
                  <a:close/>
                </a:path>
              </a:pathLst>
            </a:custGeom>
            <a:solidFill>
              <a:srgbClr val="BE4B48"/>
            </a:solidFill>
            <a:ln w="10" cap="flat">
              <a:solidFill>
                <a:srgbClr val="BE4B48"/>
              </a:solidFill>
              <a:prstDash val="solid"/>
              <a:bevel/>
              <a:headEnd/>
              <a:tailEnd/>
            </a:ln>
          </p:spPr>
          <p:txBody>
            <a:bodyPr/>
            <a:lstStyle/>
            <a:p>
              <a:pPr>
                <a:defRPr/>
              </a:pPr>
              <a:endParaRPr lang="en-US" sz="2000" dirty="0">
                <a:latin typeface="+mn-lt"/>
                <a:ea typeface="+mn-ea"/>
              </a:endParaRPr>
            </a:p>
          </p:txBody>
        </p:sp>
        <p:sp>
          <p:nvSpPr>
            <p:cNvPr id="49" name="Rectangle 65">
              <a:extLst>
                <a:ext uri="{FF2B5EF4-FFF2-40B4-BE49-F238E27FC236}">
                  <a16:creationId xmlns:a16="http://schemas.microsoft.com/office/drawing/2014/main" id="{0081C29E-7EDB-480F-85B3-82F7AF47C4DA}"/>
                </a:ext>
              </a:extLst>
            </p:cNvPr>
            <p:cNvSpPr>
              <a:spLocks noChangeArrowheads="1"/>
            </p:cNvSpPr>
            <p:nvPr/>
          </p:nvSpPr>
          <p:spPr bwMode="auto">
            <a:xfrm>
              <a:off x="5635236" y="3935308"/>
              <a:ext cx="1817179" cy="320267"/>
            </a:xfrm>
            <a:prstGeom prst="rect">
              <a:avLst/>
            </a:prstGeom>
            <a:noFill/>
            <a:ln w="9525">
              <a:noFill/>
              <a:miter lim="800000"/>
              <a:headEnd/>
              <a:tailEnd/>
            </a:ln>
          </p:spPr>
          <p:txBody>
            <a:bodyPr wrap="none" lIns="0" tIns="0" rIns="0" bIns="0">
              <a:spAutoFit/>
            </a:bodyPr>
            <a:lstStyle/>
            <a:p>
              <a:pPr>
                <a:defRPr/>
              </a:pPr>
              <a:r>
                <a:rPr lang="en-US" sz="2000" dirty="0">
                  <a:solidFill>
                    <a:srgbClr val="000000"/>
                  </a:solidFill>
                  <a:latin typeface="+mn-lt"/>
                  <a:ea typeface="+mn-ea"/>
                </a:rPr>
                <a:t>Tc,(m-value)</a:t>
              </a:r>
              <a:endParaRPr lang="en-US" sz="2000" dirty="0">
                <a:latin typeface="+mn-lt"/>
                <a:ea typeface="+mn-ea"/>
              </a:endParaRPr>
            </a:p>
          </p:txBody>
        </p:sp>
      </p:grpSp>
      <p:sp>
        <p:nvSpPr>
          <p:cNvPr id="93" name="TextBox 92">
            <a:extLst>
              <a:ext uri="{FF2B5EF4-FFF2-40B4-BE49-F238E27FC236}">
                <a16:creationId xmlns:a16="http://schemas.microsoft.com/office/drawing/2014/main" id="{4B85B249-DC7F-4EA6-89C0-F0726C84B1A2}"/>
              </a:ext>
            </a:extLst>
          </p:cNvPr>
          <p:cNvSpPr txBox="1"/>
          <p:nvPr/>
        </p:nvSpPr>
        <p:spPr>
          <a:xfrm>
            <a:off x="7460246" y="6416520"/>
            <a:ext cx="4309070" cy="369332"/>
          </a:xfrm>
          <a:prstGeom prst="rect">
            <a:avLst/>
          </a:prstGeom>
          <a:noFill/>
        </p:spPr>
        <p:txBody>
          <a:bodyPr wrap="square" rtlCol="0">
            <a:spAutoFit/>
          </a:bodyPr>
          <a:lstStyle/>
          <a:p>
            <a:r>
              <a:rPr lang="en-US" dirty="0"/>
              <a:t>From AAPT 2011; M. Anderson, et al</a:t>
            </a:r>
          </a:p>
        </p:txBody>
      </p:sp>
      <p:sp>
        <p:nvSpPr>
          <p:cNvPr id="94" name="Rectangle 54">
            <a:extLst>
              <a:ext uri="{FF2B5EF4-FFF2-40B4-BE49-F238E27FC236}">
                <a16:creationId xmlns:a16="http://schemas.microsoft.com/office/drawing/2014/main" id="{67F45F10-E67F-4CEE-ADF7-BD0E059E41EB}"/>
              </a:ext>
            </a:extLst>
          </p:cNvPr>
          <p:cNvSpPr>
            <a:spLocks noChangeArrowheads="1"/>
          </p:cNvSpPr>
          <p:nvPr/>
        </p:nvSpPr>
        <p:spPr bwMode="auto">
          <a:xfrm>
            <a:off x="7953868" y="1369948"/>
            <a:ext cx="4137992" cy="307777"/>
          </a:xfrm>
          <a:prstGeom prst="rect">
            <a:avLst/>
          </a:prstGeom>
          <a:noFill/>
          <a:ln w="9525">
            <a:noFill/>
            <a:miter lim="800000"/>
            <a:headEnd/>
            <a:tailEnd/>
          </a:ln>
        </p:spPr>
        <p:txBody>
          <a:bodyPr wrap="none" lIns="0" tIns="0" rIns="0" bIns="0">
            <a:spAutoFit/>
          </a:bodyPr>
          <a:lstStyle/>
          <a:p>
            <a:pPr>
              <a:defRPr/>
            </a:pPr>
            <a:r>
              <a:rPr lang="en-US" sz="2000" b="1" dirty="0">
                <a:solidFill>
                  <a:srgbClr val="000000"/>
                </a:solidFill>
                <a:latin typeface="+mn-lt"/>
                <a:ea typeface="+mn-ea"/>
              </a:rPr>
              <a:t>BBR Results for Gulf-Southeast Asphalt</a:t>
            </a:r>
            <a:endParaRPr lang="en-US" sz="2000" dirty="0">
              <a:latin typeface="+mn-lt"/>
              <a:ea typeface="+mn-ea"/>
            </a:endParaRPr>
          </a:p>
        </p:txBody>
      </p:sp>
      <p:sp>
        <p:nvSpPr>
          <p:cNvPr id="95" name="Arrow: Up 94">
            <a:extLst>
              <a:ext uri="{FF2B5EF4-FFF2-40B4-BE49-F238E27FC236}">
                <a16:creationId xmlns:a16="http://schemas.microsoft.com/office/drawing/2014/main" id="{D3900620-15E3-4DBB-B86D-D50A8EC50A2F}"/>
              </a:ext>
            </a:extLst>
          </p:cNvPr>
          <p:cNvSpPr/>
          <p:nvPr/>
        </p:nvSpPr>
        <p:spPr>
          <a:xfrm rot="10800000">
            <a:off x="2282906" y="2941516"/>
            <a:ext cx="199176" cy="38993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95906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19278" y="130411"/>
            <a:ext cx="1540170" cy="55748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30812" y="4599438"/>
            <a:ext cx="1634163" cy="244475"/>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20819" y="2176793"/>
            <a:ext cx="780194" cy="379694"/>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345813" y="2499304"/>
            <a:ext cx="673092" cy="357689"/>
          </a:xfrm>
          <a:prstGeom prst="rect">
            <a:avLst/>
          </a:prstGeom>
          <a:effectLst>
            <a:glow rad="127000">
              <a:schemeClr val="bg1"/>
            </a:glow>
          </a:effectLst>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155379" y="838748"/>
            <a:ext cx="1130132" cy="829292"/>
          </a:xfrm>
          <a:prstGeom prst="rect">
            <a:avLst/>
          </a:prstGeom>
          <a:effectLst>
            <a:glow rad="127000">
              <a:schemeClr val="bg1"/>
            </a:glow>
          </a:effectLst>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8269" y="3351200"/>
            <a:ext cx="717684" cy="320566"/>
          </a:xfrm>
          <a:prstGeom prst="rect">
            <a:avLst/>
          </a:prstGeom>
          <a:effectLst>
            <a:glow rad="127000">
              <a:schemeClr val="bg1">
                <a:lumMod val="95000"/>
              </a:schemeClr>
            </a:glow>
          </a:effectLst>
        </p:spPr>
      </p:pic>
      <p:pic>
        <p:nvPicPr>
          <p:cNvPr id="12" name="Picture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5104364"/>
            <a:ext cx="2661500" cy="507446"/>
          </a:xfrm>
          <a:prstGeom prst="rect">
            <a:avLst/>
          </a:prstGeom>
        </p:spPr>
      </p:pic>
      <p:pic>
        <p:nvPicPr>
          <p:cNvPr id="13" name="Picture 1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322666" y="3544650"/>
            <a:ext cx="627418" cy="629323"/>
          </a:xfrm>
          <a:prstGeom prst="rect">
            <a:avLst/>
          </a:prstGeom>
          <a:effectLst>
            <a:glow rad="127000">
              <a:schemeClr val="bg1"/>
            </a:glow>
          </a:effectLst>
        </p:spPr>
      </p:pic>
      <p:pic>
        <p:nvPicPr>
          <p:cNvPr id="14" name="Picture 1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079408" y="3737303"/>
            <a:ext cx="1008359" cy="321899"/>
          </a:xfrm>
          <a:prstGeom prst="rect">
            <a:avLst/>
          </a:prstGeom>
        </p:spPr>
      </p:pic>
      <p:pic>
        <p:nvPicPr>
          <p:cNvPr id="16" name="Picture 1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823771" y="1118531"/>
            <a:ext cx="865261" cy="449936"/>
          </a:xfrm>
          <a:prstGeom prst="rect">
            <a:avLst/>
          </a:prstGeom>
        </p:spPr>
      </p:pic>
      <p:pic>
        <p:nvPicPr>
          <p:cNvPr id="17" name="Picture 1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260892" y="3222507"/>
            <a:ext cx="901866" cy="473480"/>
          </a:xfrm>
          <a:prstGeom prst="rect">
            <a:avLst/>
          </a:prstGeom>
        </p:spPr>
      </p:pic>
      <p:pic>
        <p:nvPicPr>
          <p:cNvPr id="18" name="Picture 1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773457" y="5246720"/>
            <a:ext cx="1049686" cy="445336"/>
          </a:xfrm>
          <a:prstGeom prst="rect">
            <a:avLst/>
          </a:prstGeom>
        </p:spPr>
      </p:pic>
      <p:pic>
        <p:nvPicPr>
          <p:cNvPr id="21" name="Picture 20"/>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8895771" y="4660003"/>
            <a:ext cx="1283317" cy="539111"/>
          </a:xfrm>
          <a:prstGeom prst="rect">
            <a:avLst/>
          </a:prstGeom>
          <a:effectLst>
            <a:glow rad="127000">
              <a:schemeClr val="bg1"/>
            </a:glow>
          </a:effectLst>
        </p:spPr>
      </p:pic>
      <p:pic>
        <p:nvPicPr>
          <p:cNvPr id="22" name="Picture 21"/>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275507" y="5583484"/>
            <a:ext cx="1362522" cy="477271"/>
          </a:xfrm>
          <a:prstGeom prst="rect">
            <a:avLst/>
          </a:prstGeom>
          <a:effectLst>
            <a:glow rad="127000">
              <a:schemeClr val="bg1"/>
            </a:glow>
          </a:effectLst>
        </p:spPr>
      </p:pic>
      <p:pic>
        <p:nvPicPr>
          <p:cNvPr id="23" name="Picture 22"/>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6465596" y="1739834"/>
            <a:ext cx="790806" cy="644507"/>
          </a:xfrm>
          <a:prstGeom prst="rect">
            <a:avLst/>
          </a:prstGeom>
        </p:spPr>
      </p:pic>
      <p:pic>
        <p:nvPicPr>
          <p:cNvPr id="27" name="Picture 26"/>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9217268" y="2205766"/>
            <a:ext cx="769063" cy="456869"/>
          </a:xfrm>
          <a:prstGeom prst="rect">
            <a:avLst/>
          </a:prstGeom>
        </p:spPr>
      </p:pic>
      <p:pic>
        <p:nvPicPr>
          <p:cNvPr id="28" name="Picture 27"/>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4966322" y="1836872"/>
            <a:ext cx="1025997" cy="423091"/>
          </a:xfrm>
          <a:prstGeom prst="rect">
            <a:avLst/>
          </a:prstGeom>
        </p:spPr>
      </p:pic>
      <p:pic>
        <p:nvPicPr>
          <p:cNvPr id="29" name="Picture 28"/>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3680966" y="3857554"/>
            <a:ext cx="913585" cy="613929"/>
          </a:xfrm>
          <a:prstGeom prst="rect">
            <a:avLst/>
          </a:prstGeom>
        </p:spPr>
      </p:pic>
      <p:pic>
        <p:nvPicPr>
          <p:cNvPr id="30" name="Picture 29"/>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8934743" y="3988246"/>
            <a:ext cx="886910" cy="439149"/>
          </a:xfrm>
          <a:prstGeom prst="rect">
            <a:avLst/>
          </a:prstGeom>
        </p:spPr>
      </p:pic>
      <p:pic>
        <p:nvPicPr>
          <p:cNvPr id="31" name="Picture 30"/>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4723409" y="5451376"/>
            <a:ext cx="1766885" cy="330645"/>
          </a:xfrm>
          <a:prstGeom prst="rect">
            <a:avLst/>
          </a:prstGeom>
        </p:spPr>
      </p:pic>
      <p:pic>
        <p:nvPicPr>
          <p:cNvPr id="32" name="Picture 31"/>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7265366" y="4660003"/>
            <a:ext cx="870995" cy="313103"/>
          </a:xfrm>
          <a:prstGeom prst="rect">
            <a:avLst/>
          </a:prstGeom>
        </p:spPr>
      </p:pic>
      <p:pic>
        <p:nvPicPr>
          <p:cNvPr id="33" name="Picture 32"/>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9140287" y="5505851"/>
            <a:ext cx="1608940" cy="420454"/>
          </a:xfrm>
          <a:prstGeom prst="rect">
            <a:avLst/>
          </a:prstGeom>
          <a:effectLst>
            <a:glow rad="127000">
              <a:schemeClr val="bg1">
                <a:lumMod val="95000"/>
              </a:schemeClr>
            </a:glow>
          </a:effectLst>
        </p:spPr>
      </p:pic>
      <p:pic>
        <p:nvPicPr>
          <p:cNvPr id="34" name="Picture 33"/>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11047852" y="4990130"/>
            <a:ext cx="836531" cy="732530"/>
          </a:xfrm>
          <a:prstGeom prst="rect">
            <a:avLst/>
          </a:prstGeom>
        </p:spPr>
      </p:pic>
      <p:pic>
        <p:nvPicPr>
          <p:cNvPr id="35" name="Picture 34"/>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6749923" y="5248519"/>
            <a:ext cx="799151" cy="657968"/>
          </a:xfrm>
          <a:prstGeom prst="rect">
            <a:avLst/>
          </a:prstGeom>
        </p:spPr>
      </p:pic>
      <p:pic>
        <p:nvPicPr>
          <p:cNvPr id="38" name="Picture 37"/>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8036467" y="220208"/>
            <a:ext cx="904216" cy="542530"/>
          </a:xfrm>
          <a:prstGeom prst="rect">
            <a:avLst/>
          </a:prstGeom>
        </p:spPr>
      </p:pic>
      <p:pic>
        <p:nvPicPr>
          <p:cNvPr id="39" name="Picture 38"/>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9158905" y="90917"/>
            <a:ext cx="954274" cy="675497"/>
          </a:xfrm>
          <a:prstGeom prst="rect">
            <a:avLst/>
          </a:prstGeom>
        </p:spPr>
      </p:pic>
      <p:pic>
        <p:nvPicPr>
          <p:cNvPr id="3" name="Picture 2"/>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7094411" y="130457"/>
            <a:ext cx="635957" cy="635957"/>
          </a:xfrm>
          <a:prstGeom prst="rect">
            <a:avLst/>
          </a:prstGeom>
        </p:spPr>
      </p:pic>
      <p:pic>
        <p:nvPicPr>
          <p:cNvPr id="9" name="Picture 8"/>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10220819" y="2940094"/>
            <a:ext cx="1114618" cy="486716"/>
          </a:xfrm>
          <a:prstGeom prst="rect">
            <a:avLst/>
          </a:prstGeom>
        </p:spPr>
      </p:pic>
      <p:pic>
        <p:nvPicPr>
          <p:cNvPr id="20" name="Picture 19"/>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5154572" y="1286182"/>
            <a:ext cx="1256476" cy="369552"/>
          </a:xfrm>
          <a:prstGeom prst="rect">
            <a:avLst/>
          </a:prstGeom>
          <a:effectLst>
            <a:glow rad="127000">
              <a:schemeClr val="bg1"/>
            </a:glow>
          </a:effectLst>
        </p:spPr>
      </p:pic>
      <p:pic>
        <p:nvPicPr>
          <p:cNvPr id="36" name="Picture 35"/>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11143557" y="1563887"/>
            <a:ext cx="888764" cy="430162"/>
          </a:xfrm>
          <a:prstGeom prst="rect">
            <a:avLst/>
          </a:prstGeom>
        </p:spPr>
      </p:pic>
      <p:pic>
        <p:nvPicPr>
          <p:cNvPr id="37" name="Picture 36"/>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2662104" y="2125730"/>
            <a:ext cx="2010236" cy="320684"/>
          </a:xfrm>
          <a:prstGeom prst="rect">
            <a:avLst/>
          </a:prstGeom>
          <a:effectLst>
            <a:glow rad="127000">
              <a:schemeClr val="bg1"/>
            </a:glow>
          </a:effectLst>
        </p:spPr>
      </p:pic>
      <p:pic>
        <p:nvPicPr>
          <p:cNvPr id="40" name="Picture 39"/>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5161479" y="4635807"/>
            <a:ext cx="1662940" cy="532141"/>
          </a:xfrm>
          <a:prstGeom prst="rect">
            <a:avLst/>
          </a:prstGeom>
        </p:spPr>
      </p:pic>
      <p:pic>
        <p:nvPicPr>
          <p:cNvPr id="4" name="Picture 3"/>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10779920" y="4468049"/>
            <a:ext cx="1200031" cy="228006"/>
          </a:xfrm>
          <a:prstGeom prst="rect">
            <a:avLst/>
          </a:prstGeom>
        </p:spPr>
      </p:pic>
      <p:pic>
        <p:nvPicPr>
          <p:cNvPr id="25" name="Picture 24"/>
          <p:cNvPicPr>
            <a:picLocks noChangeAspect="1"/>
          </p:cNvPicPr>
          <p:nvPr/>
        </p:nvPicPr>
        <p:blipFill>
          <a:blip r:embed="rId36">
            <a:extLst>
              <a:ext uri="{28A0092B-C50C-407E-A947-70E740481C1C}">
                <a14:useLocalDpi xmlns:a14="http://schemas.microsoft.com/office/drawing/2010/main" val="0"/>
              </a:ext>
            </a:extLst>
          </a:blip>
          <a:stretch>
            <a:fillRect/>
          </a:stretch>
        </p:blipFill>
        <p:spPr>
          <a:xfrm>
            <a:off x="5682212" y="412841"/>
            <a:ext cx="979592" cy="534323"/>
          </a:xfrm>
          <a:prstGeom prst="rect">
            <a:avLst/>
          </a:prstGeom>
        </p:spPr>
      </p:pic>
      <p:pic>
        <p:nvPicPr>
          <p:cNvPr id="26" name="Picture 25"/>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3366158" y="4946213"/>
            <a:ext cx="1306181" cy="324170"/>
          </a:xfrm>
          <a:prstGeom prst="rect">
            <a:avLst/>
          </a:prstGeom>
        </p:spPr>
      </p:pic>
      <p:pic>
        <p:nvPicPr>
          <p:cNvPr id="41" name="Content Placeholder 3"/>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9322495" y="1363406"/>
            <a:ext cx="852657" cy="616755"/>
          </a:xfrm>
          <a:prstGeom prst="rect">
            <a:avLst/>
          </a:prstGeom>
          <a:effectLst>
            <a:glow rad="127000">
              <a:schemeClr val="bg1">
                <a:lumMod val="85000"/>
              </a:schemeClr>
            </a:glow>
          </a:effectLst>
        </p:spPr>
      </p:pic>
      <p:pic>
        <p:nvPicPr>
          <p:cNvPr id="42" name="Picture 41"/>
          <p:cNvPicPr>
            <a:picLocks noChangeAspect="1"/>
          </p:cNvPicPr>
          <p:nvPr/>
        </p:nvPicPr>
        <p:blipFill>
          <a:blip r:embed="rId39" cstate="print">
            <a:extLst>
              <a:ext uri="{28A0092B-C50C-407E-A947-70E740481C1C}">
                <a14:useLocalDpi xmlns:a14="http://schemas.microsoft.com/office/drawing/2010/main" val="0"/>
              </a:ext>
            </a:extLst>
          </a:blip>
          <a:stretch>
            <a:fillRect/>
          </a:stretch>
        </p:blipFill>
        <p:spPr>
          <a:xfrm>
            <a:off x="4447956" y="312044"/>
            <a:ext cx="942798" cy="625389"/>
          </a:xfrm>
          <a:prstGeom prst="rect">
            <a:avLst/>
          </a:prstGeom>
        </p:spPr>
      </p:pic>
      <p:pic>
        <p:nvPicPr>
          <p:cNvPr id="43" name="Picture 42"/>
          <p:cNvPicPr>
            <a:picLocks noChangeAspect="1"/>
          </p:cNvPicPr>
          <p:nvPr/>
        </p:nvPicPr>
        <p:blipFill>
          <a:blip r:embed="rId40" cstate="print">
            <a:extLst>
              <a:ext uri="{28A0092B-C50C-407E-A947-70E740481C1C}">
                <a14:useLocalDpi xmlns:a14="http://schemas.microsoft.com/office/drawing/2010/main" val="0"/>
              </a:ext>
            </a:extLst>
          </a:blip>
          <a:stretch>
            <a:fillRect/>
          </a:stretch>
        </p:blipFill>
        <p:spPr>
          <a:xfrm>
            <a:off x="126973" y="1363406"/>
            <a:ext cx="1206869" cy="800556"/>
          </a:xfrm>
          <a:prstGeom prst="rect">
            <a:avLst/>
          </a:prstGeom>
        </p:spPr>
      </p:pic>
      <p:pic>
        <p:nvPicPr>
          <p:cNvPr id="44" name="Picture 43"/>
          <p:cNvPicPr>
            <a:picLocks noChangeAspect="1"/>
          </p:cNvPicPr>
          <p:nvPr/>
        </p:nvPicPr>
        <p:blipFill rotWithShape="1">
          <a:blip r:embed="rId41" cstate="print">
            <a:extLst>
              <a:ext uri="{28A0092B-C50C-407E-A947-70E740481C1C}">
                <a14:useLocalDpi xmlns:a14="http://schemas.microsoft.com/office/drawing/2010/main" val="0"/>
              </a:ext>
            </a:extLst>
          </a:blip>
          <a:srcRect l="4667" t="13007" r="5151" b="12439"/>
          <a:stretch/>
        </p:blipFill>
        <p:spPr>
          <a:xfrm>
            <a:off x="3592417" y="1318461"/>
            <a:ext cx="1056103" cy="579154"/>
          </a:xfrm>
          <a:prstGeom prst="rect">
            <a:avLst/>
          </a:prstGeom>
        </p:spPr>
      </p:pic>
      <p:pic>
        <p:nvPicPr>
          <p:cNvPr id="45" name="Picture 44"/>
          <p:cNvPicPr>
            <a:picLocks noChangeAspect="1"/>
          </p:cNvPicPr>
          <p:nvPr/>
        </p:nvPicPr>
        <p:blipFill>
          <a:blip r:embed="rId42" cstate="print">
            <a:extLst>
              <a:ext uri="{28A0092B-C50C-407E-A947-70E740481C1C}">
                <a14:useLocalDpi xmlns:a14="http://schemas.microsoft.com/office/drawing/2010/main" val="0"/>
              </a:ext>
            </a:extLst>
          </a:blip>
          <a:stretch>
            <a:fillRect/>
          </a:stretch>
        </p:blipFill>
        <p:spPr>
          <a:xfrm>
            <a:off x="1824175" y="1380061"/>
            <a:ext cx="1071822" cy="648356"/>
          </a:xfrm>
          <a:prstGeom prst="rect">
            <a:avLst/>
          </a:prstGeom>
        </p:spPr>
      </p:pic>
      <p:pic>
        <p:nvPicPr>
          <p:cNvPr id="46" name="Picture 45"/>
          <p:cNvPicPr>
            <a:picLocks noChangeAspect="1"/>
          </p:cNvPicPr>
          <p:nvPr/>
        </p:nvPicPr>
        <p:blipFill rotWithShape="1">
          <a:blip r:embed="rId43" cstate="print">
            <a:extLst>
              <a:ext uri="{28A0092B-C50C-407E-A947-70E740481C1C}">
                <a14:useLocalDpi xmlns:a14="http://schemas.microsoft.com/office/drawing/2010/main" val="0"/>
              </a:ext>
            </a:extLst>
          </a:blip>
          <a:srcRect l="6514" t="14107" r="7045" b="18778"/>
          <a:stretch/>
        </p:blipFill>
        <p:spPr>
          <a:xfrm>
            <a:off x="1052073" y="2372373"/>
            <a:ext cx="1009500" cy="519915"/>
          </a:xfrm>
          <a:prstGeom prst="rect">
            <a:avLst/>
          </a:prstGeom>
        </p:spPr>
      </p:pic>
      <p:pic>
        <p:nvPicPr>
          <p:cNvPr id="47" name="Picture 46"/>
          <p:cNvPicPr>
            <a:picLocks noChangeAspect="1"/>
          </p:cNvPicPr>
          <p:nvPr/>
        </p:nvPicPr>
        <p:blipFill>
          <a:blip r:embed="rId44" cstate="print">
            <a:extLst>
              <a:ext uri="{28A0092B-C50C-407E-A947-70E740481C1C}">
                <a14:useLocalDpi xmlns:a14="http://schemas.microsoft.com/office/drawing/2010/main" val="0"/>
              </a:ext>
            </a:extLst>
          </a:blip>
          <a:stretch>
            <a:fillRect/>
          </a:stretch>
        </p:blipFill>
        <p:spPr>
          <a:xfrm>
            <a:off x="3061500" y="241549"/>
            <a:ext cx="1171082" cy="776818"/>
          </a:xfrm>
          <a:prstGeom prst="rect">
            <a:avLst/>
          </a:prstGeom>
        </p:spPr>
      </p:pic>
      <p:pic>
        <p:nvPicPr>
          <p:cNvPr id="48" name="Picture 47"/>
          <p:cNvPicPr>
            <a:picLocks noChangeAspect="1"/>
          </p:cNvPicPr>
          <p:nvPr/>
        </p:nvPicPr>
        <p:blipFill>
          <a:blip r:embed="rId45">
            <a:extLst>
              <a:ext uri="{28A0092B-C50C-407E-A947-70E740481C1C}">
                <a14:useLocalDpi xmlns:a14="http://schemas.microsoft.com/office/drawing/2010/main" val="0"/>
              </a:ext>
            </a:extLst>
          </a:blip>
          <a:stretch>
            <a:fillRect/>
          </a:stretch>
        </p:blipFill>
        <p:spPr>
          <a:xfrm>
            <a:off x="1290093" y="3148769"/>
            <a:ext cx="869893" cy="630282"/>
          </a:xfrm>
          <a:prstGeom prst="rect">
            <a:avLst/>
          </a:prstGeom>
        </p:spPr>
      </p:pic>
      <p:pic>
        <p:nvPicPr>
          <p:cNvPr id="49" name="Picture 48"/>
          <p:cNvPicPr>
            <a:picLocks noChangeAspect="1"/>
          </p:cNvPicPr>
          <p:nvPr/>
        </p:nvPicPr>
        <p:blipFill>
          <a:blip r:embed="rId46" cstate="print">
            <a:extLst>
              <a:ext uri="{28A0092B-C50C-407E-A947-70E740481C1C}">
                <a14:useLocalDpi xmlns:a14="http://schemas.microsoft.com/office/drawing/2010/main" val="0"/>
              </a:ext>
            </a:extLst>
          </a:blip>
          <a:stretch>
            <a:fillRect/>
          </a:stretch>
        </p:blipFill>
        <p:spPr>
          <a:xfrm>
            <a:off x="2339405" y="2746508"/>
            <a:ext cx="1612967" cy="562937"/>
          </a:xfrm>
          <a:prstGeom prst="rect">
            <a:avLst/>
          </a:prstGeom>
        </p:spPr>
      </p:pic>
      <p:pic>
        <p:nvPicPr>
          <p:cNvPr id="24" name="Picture 23"/>
          <p:cNvPicPr>
            <a:picLocks noChangeAspect="1"/>
          </p:cNvPicPr>
          <p:nvPr/>
        </p:nvPicPr>
        <p:blipFill>
          <a:blip r:embed="rId47" cstate="print">
            <a:extLst>
              <a:ext uri="{28A0092B-C50C-407E-A947-70E740481C1C}">
                <a14:useLocalDpi xmlns:a14="http://schemas.microsoft.com/office/drawing/2010/main" val="0"/>
              </a:ext>
            </a:extLst>
          </a:blip>
          <a:stretch>
            <a:fillRect/>
          </a:stretch>
        </p:blipFill>
        <p:spPr>
          <a:xfrm>
            <a:off x="2414126" y="3774041"/>
            <a:ext cx="1126660" cy="636939"/>
          </a:xfrm>
          <a:prstGeom prst="rect">
            <a:avLst/>
          </a:prstGeom>
        </p:spPr>
      </p:pic>
      <p:pic>
        <p:nvPicPr>
          <p:cNvPr id="19" name="Picture 18"/>
          <p:cNvPicPr>
            <a:picLocks noChangeAspect="1"/>
          </p:cNvPicPr>
          <p:nvPr/>
        </p:nvPicPr>
        <p:blipFill>
          <a:blip r:embed="rId48" cstate="print">
            <a:extLst>
              <a:ext uri="{28A0092B-C50C-407E-A947-70E740481C1C}">
                <a14:useLocalDpi xmlns:a14="http://schemas.microsoft.com/office/drawing/2010/main" val="0"/>
              </a:ext>
            </a:extLst>
          </a:blip>
          <a:stretch>
            <a:fillRect/>
          </a:stretch>
        </p:blipFill>
        <p:spPr>
          <a:xfrm>
            <a:off x="7923452" y="919654"/>
            <a:ext cx="1290104" cy="377624"/>
          </a:xfrm>
          <a:prstGeom prst="rect">
            <a:avLst/>
          </a:prstGeom>
        </p:spPr>
      </p:pic>
      <p:pic>
        <p:nvPicPr>
          <p:cNvPr id="50" name="Picture 49"/>
          <p:cNvPicPr>
            <a:picLocks noChangeAspect="1"/>
          </p:cNvPicPr>
          <p:nvPr/>
        </p:nvPicPr>
        <p:blipFill>
          <a:blip r:embed="rId49" cstate="print">
            <a:extLst>
              <a:ext uri="{28A0092B-C50C-407E-A947-70E740481C1C}">
                <a14:useLocalDpi xmlns:a14="http://schemas.microsoft.com/office/drawing/2010/main" val="0"/>
              </a:ext>
            </a:extLst>
          </a:blip>
          <a:stretch>
            <a:fillRect/>
          </a:stretch>
        </p:blipFill>
        <p:spPr>
          <a:xfrm>
            <a:off x="1249819" y="5692960"/>
            <a:ext cx="1796997" cy="288803"/>
          </a:xfrm>
          <a:prstGeom prst="rect">
            <a:avLst/>
          </a:prstGeom>
        </p:spPr>
      </p:pic>
      <p:sp>
        <p:nvSpPr>
          <p:cNvPr id="52" name="Title 1"/>
          <p:cNvSpPr txBox="1">
            <a:spLocks/>
          </p:cNvSpPr>
          <p:nvPr/>
        </p:nvSpPr>
        <p:spPr bwMode="auto">
          <a:xfrm>
            <a:off x="4313419" y="2581153"/>
            <a:ext cx="5327902" cy="2344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fontAlgn="base">
              <a:lnSpc>
                <a:spcPct val="100000"/>
              </a:lnSpc>
              <a:spcBef>
                <a:spcPct val="0"/>
              </a:spcBef>
              <a:spcAft>
                <a:spcPct val="0"/>
              </a:spcAft>
              <a:buFontTx/>
              <a:buNone/>
            </a:pPr>
            <a:r>
              <a:rPr lang="en-US" altLang="en-US" sz="3600" dirty="0">
                <a:solidFill>
                  <a:prstClr val="white"/>
                </a:solidFill>
                <a:latin typeface="Arial" panose="020B0604020202020204" pitchFamily="34" charset="0"/>
                <a:cs typeface="Arial" panose="020B0604020202020204" pitchFamily="34" charset="0"/>
              </a:rPr>
              <a:t>Thank You</a:t>
            </a:r>
          </a:p>
          <a:p>
            <a:pPr algn="ctr" fontAlgn="base">
              <a:lnSpc>
                <a:spcPct val="100000"/>
              </a:lnSpc>
              <a:spcBef>
                <a:spcPct val="0"/>
              </a:spcBef>
              <a:spcAft>
                <a:spcPct val="0"/>
              </a:spcAft>
              <a:buFontTx/>
              <a:buNone/>
            </a:pPr>
            <a:endParaRPr lang="en-US" altLang="en-US" sz="3600" b="1" i="1" dirty="0">
              <a:solidFill>
                <a:prstClr val="white"/>
              </a:solidFill>
              <a:latin typeface="Arial" panose="020B0604020202020204" pitchFamily="34" charset="0"/>
              <a:cs typeface="Arial" panose="020B0604020202020204" pitchFamily="34" charset="0"/>
            </a:endParaRPr>
          </a:p>
        </p:txBody>
      </p:sp>
      <p:pic>
        <p:nvPicPr>
          <p:cNvPr id="53" name="Picture 52"/>
          <p:cNvPicPr>
            <a:picLocks noChangeAspect="1"/>
          </p:cNvPicPr>
          <p:nvPr/>
        </p:nvPicPr>
        <p:blipFill>
          <a:blip r:embed="rId50" cstate="email">
            <a:extLst>
              <a:ext uri="{28A0092B-C50C-407E-A947-70E740481C1C}">
                <a14:useLocalDpi xmlns:a14="http://schemas.microsoft.com/office/drawing/2010/main"/>
              </a:ext>
            </a:extLst>
          </a:blip>
          <a:stretch>
            <a:fillRect/>
          </a:stretch>
        </p:blipFill>
        <p:spPr>
          <a:xfrm>
            <a:off x="519075" y="237198"/>
            <a:ext cx="1895051" cy="949385"/>
          </a:xfrm>
          <a:prstGeom prst="rect">
            <a:avLst/>
          </a:prstGeom>
          <a:ln>
            <a:noFill/>
          </a:ln>
          <a:effectLst>
            <a:outerShdw blurRad="50800" dist="38100" dir="2700000" algn="tl" rotWithShape="0">
              <a:prstClr val="black">
                <a:alpha val="40000"/>
              </a:prstClr>
            </a:outerShdw>
          </a:effectLst>
        </p:spPr>
      </p:pic>
      <p:pic>
        <p:nvPicPr>
          <p:cNvPr id="2" name="Picture 1"/>
          <p:cNvPicPr>
            <a:picLocks noChangeAspect="1"/>
          </p:cNvPicPr>
          <p:nvPr/>
        </p:nvPicPr>
        <p:blipFill>
          <a:blip r:embed="rId51" cstate="print">
            <a:extLst>
              <a:ext uri="{28A0092B-C50C-407E-A947-70E740481C1C}">
                <a14:useLocalDpi xmlns:a14="http://schemas.microsoft.com/office/drawing/2010/main" val="0"/>
              </a:ext>
            </a:extLst>
          </a:blip>
          <a:stretch>
            <a:fillRect/>
          </a:stretch>
        </p:blipFill>
        <p:spPr>
          <a:xfrm>
            <a:off x="71513" y="3948977"/>
            <a:ext cx="1834334" cy="623674"/>
          </a:xfrm>
          <a:prstGeom prst="rect">
            <a:avLst/>
          </a:prstGeom>
        </p:spPr>
      </p:pic>
      <p:pic>
        <p:nvPicPr>
          <p:cNvPr id="51" name="Picture 50"/>
          <p:cNvPicPr>
            <a:picLocks noChangeAspect="1"/>
          </p:cNvPicPr>
          <p:nvPr/>
        </p:nvPicPr>
        <p:blipFill>
          <a:blip r:embed="rId52">
            <a:extLst>
              <a:ext uri="{28A0092B-C50C-407E-A947-70E740481C1C}">
                <a14:useLocalDpi xmlns:a14="http://schemas.microsoft.com/office/drawing/2010/main" val="0"/>
              </a:ext>
            </a:extLst>
          </a:blip>
          <a:stretch>
            <a:fillRect/>
          </a:stretch>
        </p:blipFill>
        <p:spPr>
          <a:xfrm>
            <a:off x="7435150" y="1671783"/>
            <a:ext cx="1701406" cy="666951"/>
          </a:xfrm>
          <a:prstGeom prst="rect">
            <a:avLst/>
          </a:prstGeom>
        </p:spPr>
      </p:pic>
    </p:spTree>
    <p:extLst>
      <p:ext uri="{BB962C8B-B14F-4D97-AF65-F5344CB8AC3E}">
        <p14:creationId xmlns:p14="http://schemas.microsoft.com/office/powerpoint/2010/main" val="24696395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181100"/>
          </a:xfrm>
          <a:gradFill flip="none" rotWithShape="1">
            <a:gsLst>
              <a:gs pos="0">
                <a:srgbClr val="B2AA88">
                  <a:tint val="66000"/>
                  <a:satMod val="160000"/>
                </a:srgbClr>
              </a:gs>
              <a:gs pos="50000">
                <a:srgbClr val="B2AA88">
                  <a:tint val="44500"/>
                  <a:satMod val="160000"/>
                </a:srgbClr>
              </a:gs>
              <a:gs pos="100000">
                <a:srgbClr val="B2AA88">
                  <a:tint val="23500"/>
                  <a:satMod val="160000"/>
                </a:srgbClr>
              </a:gs>
            </a:gsLst>
            <a:lin ang="5400000" scaled="1"/>
            <a:tileRect/>
          </a:gradFill>
        </p:spPr>
        <p:txBody>
          <a:bodyPr>
            <a:normAutofit/>
          </a:bodyPr>
          <a:lstStyle/>
          <a:p>
            <a:r>
              <a:rPr lang="en-US" dirty="0">
                <a:latin typeface="Arial" panose="020B0604020202020204" pitchFamily="34" charset="0"/>
                <a:cs typeface="Arial" panose="020B0604020202020204" pitchFamily="34" charset="0"/>
              </a:rPr>
              <a:t>One Hundred Years Ago in 1918</a:t>
            </a:r>
          </a:p>
        </p:txBody>
      </p:sp>
      <p:pic>
        <p:nvPicPr>
          <p:cNvPr id="21" name="Picture 2" descr="\\ict0ms134\casciona\Profile\casciona\Desktop\fhr-logo.gif">
            <a:extLst>
              <a:ext uri="{FF2B5EF4-FFF2-40B4-BE49-F238E27FC236}">
                <a16:creationId xmlns:a16="http://schemas.microsoft.com/office/drawing/2014/main" id="{C19CFF87-827C-44C7-A754-74E929E0DF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37796" y="256814"/>
            <a:ext cx="2382129" cy="74733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949338EC-02B5-48EF-A869-06B0B4405A78}"/>
              </a:ext>
            </a:extLst>
          </p:cNvPr>
          <p:cNvSpPr/>
          <p:nvPr/>
        </p:nvSpPr>
        <p:spPr>
          <a:xfrm>
            <a:off x="0" y="1180567"/>
            <a:ext cx="12192000" cy="92421"/>
          </a:xfrm>
          <a:prstGeom prst="rect">
            <a:avLst/>
          </a:prstGeom>
          <a:solidFill>
            <a:srgbClr val="8B32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 name="Content Placeholder 4">
            <a:extLst>
              <a:ext uri="{FF2B5EF4-FFF2-40B4-BE49-F238E27FC236}">
                <a16:creationId xmlns:a16="http://schemas.microsoft.com/office/drawing/2014/main" id="{53279B05-FDFB-4547-8A4B-88E31F797399}"/>
              </a:ext>
            </a:extLst>
          </p:cNvPr>
          <p:cNvSpPr>
            <a:spLocks noGrp="1"/>
          </p:cNvSpPr>
          <p:nvPr>
            <p:ph idx="1"/>
          </p:nvPr>
        </p:nvSpPr>
        <p:spPr>
          <a:xfrm>
            <a:off x="272074" y="1825625"/>
            <a:ext cx="9864983" cy="4668946"/>
          </a:xfrm>
        </p:spPr>
        <p:txBody>
          <a:bodyPr>
            <a:normAutofit/>
          </a:bodyPr>
          <a:lstStyle/>
          <a:p>
            <a:r>
              <a:rPr lang="en-US" sz="3200" dirty="0"/>
              <a:t>World War I officially ends with the Treaty of Versailles</a:t>
            </a:r>
          </a:p>
          <a:p>
            <a:r>
              <a:rPr lang="en-US" sz="3200" dirty="0"/>
              <a:t>US Congress approves time zones</a:t>
            </a:r>
          </a:p>
          <a:p>
            <a:r>
              <a:rPr lang="en-US" sz="3200" dirty="0"/>
              <a:t>The average middle class family makes $1,500 per year</a:t>
            </a:r>
          </a:p>
          <a:p>
            <a:r>
              <a:rPr lang="en-US" sz="3200" dirty="0"/>
              <a:t>The Boston Red Sox win the World Series and trade Babe Ruth to the Yankees</a:t>
            </a:r>
          </a:p>
          <a:p>
            <a:r>
              <a:rPr lang="en-US" sz="3200" dirty="0"/>
              <a:t>The US Bureau of Public Roads develops penetration grades for asphalt</a:t>
            </a:r>
          </a:p>
          <a:p>
            <a:endParaRPr lang="en-US" sz="3200" dirty="0"/>
          </a:p>
          <a:p>
            <a:endParaRPr lang="en-US" sz="3200" dirty="0"/>
          </a:p>
          <a:p>
            <a:endParaRPr lang="en-US" sz="3200" dirty="0"/>
          </a:p>
          <a:p>
            <a:endParaRPr lang="en-US" sz="3200" dirty="0"/>
          </a:p>
        </p:txBody>
      </p:sp>
    </p:spTree>
    <p:extLst>
      <p:ext uri="{BB962C8B-B14F-4D97-AF65-F5344CB8AC3E}">
        <p14:creationId xmlns:p14="http://schemas.microsoft.com/office/powerpoint/2010/main" val="148785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181100"/>
          </a:xfrm>
          <a:gradFill flip="none" rotWithShape="1">
            <a:gsLst>
              <a:gs pos="0">
                <a:srgbClr val="B2AA88">
                  <a:tint val="66000"/>
                  <a:satMod val="160000"/>
                </a:srgbClr>
              </a:gs>
              <a:gs pos="50000">
                <a:srgbClr val="B2AA88">
                  <a:tint val="44500"/>
                  <a:satMod val="160000"/>
                </a:srgbClr>
              </a:gs>
              <a:gs pos="100000">
                <a:srgbClr val="B2AA88">
                  <a:tint val="23500"/>
                  <a:satMod val="160000"/>
                </a:srgbClr>
              </a:gs>
            </a:gsLst>
            <a:lin ang="5400000" scaled="1"/>
            <a:tileRect/>
          </a:gradFill>
        </p:spPr>
        <p:txBody>
          <a:bodyPr>
            <a:normAutofit/>
          </a:bodyPr>
          <a:lstStyle/>
          <a:p>
            <a:r>
              <a:rPr lang="en-US" dirty="0">
                <a:latin typeface="Arial" panose="020B0604020202020204" pitchFamily="34" charset="0"/>
                <a:cs typeface="Arial" panose="020B0604020202020204" pitchFamily="34" charset="0"/>
              </a:rPr>
              <a:t>Evolution of Binder Specifications</a:t>
            </a:r>
          </a:p>
        </p:txBody>
      </p:sp>
      <p:pic>
        <p:nvPicPr>
          <p:cNvPr id="21" name="Picture 2" descr="\\ict0ms134\casciona\Profile\casciona\Desktop\fhr-logo.gif">
            <a:extLst>
              <a:ext uri="{FF2B5EF4-FFF2-40B4-BE49-F238E27FC236}">
                <a16:creationId xmlns:a16="http://schemas.microsoft.com/office/drawing/2014/main" id="{C19CFF87-827C-44C7-A754-74E929E0DF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37796" y="256814"/>
            <a:ext cx="2382129" cy="74733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949338EC-02B5-48EF-A869-06B0B4405A78}"/>
              </a:ext>
            </a:extLst>
          </p:cNvPr>
          <p:cNvSpPr/>
          <p:nvPr/>
        </p:nvSpPr>
        <p:spPr>
          <a:xfrm>
            <a:off x="0" y="1180567"/>
            <a:ext cx="12192000" cy="92421"/>
          </a:xfrm>
          <a:prstGeom prst="rect">
            <a:avLst/>
          </a:prstGeom>
          <a:solidFill>
            <a:srgbClr val="8B32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aphicFrame>
        <p:nvGraphicFramePr>
          <p:cNvPr id="28" name="Diagram 27">
            <a:extLst>
              <a:ext uri="{FF2B5EF4-FFF2-40B4-BE49-F238E27FC236}">
                <a16:creationId xmlns:a16="http://schemas.microsoft.com/office/drawing/2014/main" id="{EED83DE4-F2E3-43A0-801B-4279AA10FAC4}"/>
              </a:ext>
            </a:extLst>
          </p:cNvPr>
          <p:cNvGraphicFramePr/>
          <p:nvPr>
            <p:extLst>
              <p:ext uri="{D42A27DB-BD31-4B8C-83A1-F6EECF244321}">
                <p14:modId xmlns:p14="http://schemas.microsoft.com/office/powerpoint/2010/main" val="3642836138"/>
              </p:ext>
            </p:extLst>
          </p:nvPr>
        </p:nvGraphicFramePr>
        <p:xfrm>
          <a:off x="-1" y="1204350"/>
          <a:ext cx="12191999" cy="523382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9" name="TextBox 28">
            <a:extLst>
              <a:ext uri="{FF2B5EF4-FFF2-40B4-BE49-F238E27FC236}">
                <a16:creationId xmlns:a16="http://schemas.microsoft.com/office/drawing/2014/main" id="{066E578D-41DC-4B7F-B59C-5445FAEF0346}"/>
              </a:ext>
            </a:extLst>
          </p:cNvPr>
          <p:cNvSpPr txBox="1"/>
          <p:nvPr/>
        </p:nvSpPr>
        <p:spPr>
          <a:xfrm>
            <a:off x="851965" y="3640243"/>
            <a:ext cx="878541" cy="461665"/>
          </a:xfrm>
          <a:prstGeom prst="rect">
            <a:avLst/>
          </a:prstGeom>
          <a:noFill/>
        </p:spPr>
        <p:txBody>
          <a:bodyPr wrap="square" rtlCol="0">
            <a:spAutoFit/>
          </a:bodyPr>
          <a:lstStyle/>
          <a:p>
            <a:r>
              <a:rPr lang="en-US" sz="2400" dirty="0"/>
              <a:t>1918</a:t>
            </a:r>
          </a:p>
        </p:txBody>
      </p:sp>
      <p:sp>
        <p:nvSpPr>
          <p:cNvPr id="30" name="TextBox 29">
            <a:extLst>
              <a:ext uri="{FF2B5EF4-FFF2-40B4-BE49-F238E27FC236}">
                <a16:creationId xmlns:a16="http://schemas.microsoft.com/office/drawing/2014/main" id="{D3D8DBDD-6D5A-47F7-AC5D-91003708304A}"/>
              </a:ext>
            </a:extLst>
          </p:cNvPr>
          <p:cNvSpPr txBox="1"/>
          <p:nvPr/>
        </p:nvSpPr>
        <p:spPr>
          <a:xfrm>
            <a:off x="3084069" y="3628052"/>
            <a:ext cx="878541" cy="461665"/>
          </a:xfrm>
          <a:prstGeom prst="rect">
            <a:avLst/>
          </a:prstGeom>
          <a:noFill/>
        </p:spPr>
        <p:txBody>
          <a:bodyPr wrap="square" rtlCol="0">
            <a:spAutoFit/>
          </a:bodyPr>
          <a:lstStyle/>
          <a:p>
            <a:r>
              <a:rPr lang="en-US" sz="2400" dirty="0"/>
              <a:t>1963</a:t>
            </a:r>
          </a:p>
        </p:txBody>
      </p:sp>
      <p:sp>
        <p:nvSpPr>
          <p:cNvPr id="31" name="TextBox 30">
            <a:extLst>
              <a:ext uri="{FF2B5EF4-FFF2-40B4-BE49-F238E27FC236}">
                <a16:creationId xmlns:a16="http://schemas.microsoft.com/office/drawing/2014/main" id="{2C017FD8-EA5C-41A4-B5BB-6B040D6600D6}"/>
              </a:ext>
            </a:extLst>
          </p:cNvPr>
          <p:cNvSpPr txBox="1"/>
          <p:nvPr/>
        </p:nvSpPr>
        <p:spPr>
          <a:xfrm>
            <a:off x="5316173" y="3628052"/>
            <a:ext cx="878541" cy="461665"/>
          </a:xfrm>
          <a:prstGeom prst="rect">
            <a:avLst/>
          </a:prstGeom>
          <a:noFill/>
        </p:spPr>
        <p:txBody>
          <a:bodyPr wrap="square" rtlCol="0">
            <a:spAutoFit/>
          </a:bodyPr>
          <a:lstStyle/>
          <a:p>
            <a:r>
              <a:rPr lang="en-US" sz="2400" dirty="0"/>
              <a:t>1993</a:t>
            </a:r>
          </a:p>
        </p:txBody>
      </p:sp>
      <p:sp>
        <p:nvSpPr>
          <p:cNvPr id="32" name="TextBox 31">
            <a:extLst>
              <a:ext uri="{FF2B5EF4-FFF2-40B4-BE49-F238E27FC236}">
                <a16:creationId xmlns:a16="http://schemas.microsoft.com/office/drawing/2014/main" id="{478EA233-398B-4136-B305-EDF01A2A6EB1}"/>
              </a:ext>
            </a:extLst>
          </p:cNvPr>
          <p:cNvSpPr txBox="1"/>
          <p:nvPr/>
        </p:nvSpPr>
        <p:spPr>
          <a:xfrm>
            <a:off x="7548277" y="3645693"/>
            <a:ext cx="878541" cy="461665"/>
          </a:xfrm>
          <a:prstGeom prst="rect">
            <a:avLst/>
          </a:prstGeom>
          <a:noFill/>
        </p:spPr>
        <p:txBody>
          <a:bodyPr wrap="square" rtlCol="0">
            <a:spAutoFit/>
          </a:bodyPr>
          <a:lstStyle/>
          <a:p>
            <a:r>
              <a:rPr lang="en-US" sz="2400" dirty="0"/>
              <a:t>2010</a:t>
            </a:r>
          </a:p>
        </p:txBody>
      </p:sp>
      <p:cxnSp>
        <p:nvCxnSpPr>
          <p:cNvPr id="38" name="Straight Connector 37">
            <a:extLst>
              <a:ext uri="{FF2B5EF4-FFF2-40B4-BE49-F238E27FC236}">
                <a16:creationId xmlns:a16="http://schemas.microsoft.com/office/drawing/2014/main" id="{A8D04365-3FD8-46DE-931B-1336BBAC65D6}"/>
              </a:ext>
            </a:extLst>
          </p:cNvPr>
          <p:cNvCxnSpPr>
            <a:cxnSpLocks/>
          </p:cNvCxnSpPr>
          <p:nvPr/>
        </p:nvCxnSpPr>
        <p:spPr>
          <a:xfrm>
            <a:off x="1246094" y="4410634"/>
            <a:ext cx="0" cy="164592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302520A4-E987-4A4F-AC11-F20C808A59A9}"/>
              </a:ext>
            </a:extLst>
          </p:cNvPr>
          <p:cNvCxnSpPr>
            <a:cxnSpLocks/>
          </p:cNvCxnSpPr>
          <p:nvPr/>
        </p:nvCxnSpPr>
        <p:spPr>
          <a:xfrm>
            <a:off x="1246094" y="6071123"/>
            <a:ext cx="1382454" cy="9415"/>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C0C2825E-55D0-484F-9A5A-B1507709A179}"/>
              </a:ext>
            </a:extLst>
          </p:cNvPr>
          <p:cNvSpPr txBox="1"/>
          <p:nvPr/>
        </p:nvSpPr>
        <p:spPr>
          <a:xfrm>
            <a:off x="1596846" y="5233594"/>
            <a:ext cx="1023668" cy="707886"/>
          </a:xfrm>
          <a:prstGeom prst="rect">
            <a:avLst/>
          </a:prstGeom>
          <a:noFill/>
        </p:spPr>
        <p:txBody>
          <a:bodyPr wrap="square" rtlCol="0">
            <a:spAutoFit/>
          </a:bodyPr>
          <a:lstStyle/>
          <a:p>
            <a:pPr lvl="0"/>
            <a:r>
              <a:rPr lang="en-US" sz="2000" dirty="0"/>
              <a:t>60/70</a:t>
            </a:r>
          </a:p>
          <a:p>
            <a:pPr lvl="0"/>
            <a:r>
              <a:rPr lang="en-US" sz="2000" dirty="0"/>
              <a:t>85/100</a:t>
            </a:r>
          </a:p>
        </p:txBody>
      </p:sp>
      <p:sp>
        <p:nvSpPr>
          <p:cNvPr id="43" name="TextBox 42">
            <a:extLst>
              <a:ext uri="{FF2B5EF4-FFF2-40B4-BE49-F238E27FC236}">
                <a16:creationId xmlns:a16="http://schemas.microsoft.com/office/drawing/2014/main" id="{02A5C26F-37F7-4177-86F8-8F8D4FCC83A0}"/>
              </a:ext>
            </a:extLst>
          </p:cNvPr>
          <p:cNvSpPr txBox="1"/>
          <p:nvPr/>
        </p:nvSpPr>
        <p:spPr>
          <a:xfrm>
            <a:off x="3830021" y="5254660"/>
            <a:ext cx="1044584" cy="707886"/>
          </a:xfrm>
          <a:prstGeom prst="rect">
            <a:avLst/>
          </a:prstGeom>
          <a:noFill/>
        </p:spPr>
        <p:txBody>
          <a:bodyPr wrap="square" rtlCol="0">
            <a:spAutoFit/>
          </a:bodyPr>
          <a:lstStyle/>
          <a:p>
            <a:pPr lvl="0"/>
            <a:r>
              <a:rPr lang="en-US" sz="2000" dirty="0"/>
              <a:t>AC-10</a:t>
            </a:r>
          </a:p>
          <a:p>
            <a:pPr lvl="0"/>
            <a:r>
              <a:rPr lang="en-US" sz="2000" dirty="0"/>
              <a:t>AC-20</a:t>
            </a:r>
          </a:p>
        </p:txBody>
      </p:sp>
      <p:sp>
        <p:nvSpPr>
          <p:cNvPr id="44" name="TextBox 43">
            <a:extLst>
              <a:ext uri="{FF2B5EF4-FFF2-40B4-BE49-F238E27FC236}">
                <a16:creationId xmlns:a16="http://schemas.microsoft.com/office/drawing/2014/main" id="{C8BF03B6-04C9-4BE1-8873-99E4826A7317}"/>
              </a:ext>
            </a:extLst>
          </p:cNvPr>
          <p:cNvSpPr txBox="1"/>
          <p:nvPr/>
        </p:nvSpPr>
        <p:spPr>
          <a:xfrm>
            <a:off x="6016532" y="5208478"/>
            <a:ext cx="1302327" cy="707886"/>
          </a:xfrm>
          <a:prstGeom prst="rect">
            <a:avLst/>
          </a:prstGeom>
          <a:noFill/>
        </p:spPr>
        <p:txBody>
          <a:bodyPr wrap="square" rtlCol="0">
            <a:spAutoFit/>
          </a:bodyPr>
          <a:lstStyle/>
          <a:p>
            <a:pPr lvl="0">
              <a:lnSpc>
                <a:spcPct val="100000"/>
              </a:lnSpc>
              <a:spcAft>
                <a:spcPts val="0"/>
              </a:spcAft>
            </a:pPr>
            <a:r>
              <a:rPr lang="en-US" sz="2000" dirty="0"/>
              <a:t>PG 58-28</a:t>
            </a:r>
          </a:p>
          <a:p>
            <a:pPr lvl="0">
              <a:lnSpc>
                <a:spcPct val="100000"/>
              </a:lnSpc>
              <a:spcAft>
                <a:spcPts val="0"/>
              </a:spcAft>
            </a:pPr>
            <a:r>
              <a:rPr lang="en-US" sz="2000" dirty="0"/>
              <a:t>PG 64-22</a:t>
            </a:r>
          </a:p>
        </p:txBody>
      </p:sp>
      <p:sp>
        <p:nvSpPr>
          <p:cNvPr id="45" name="TextBox 44">
            <a:extLst>
              <a:ext uri="{FF2B5EF4-FFF2-40B4-BE49-F238E27FC236}">
                <a16:creationId xmlns:a16="http://schemas.microsoft.com/office/drawing/2014/main" id="{FDB40EE6-CDDB-4A89-9A96-232C0ED7F984}"/>
              </a:ext>
            </a:extLst>
          </p:cNvPr>
          <p:cNvSpPr txBox="1"/>
          <p:nvPr/>
        </p:nvSpPr>
        <p:spPr>
          <a:xfrm>
            <a:off x="8004286" y="5188302"/>
            <a:ext cx="1855521" cy="707886"/>
          </a:xfrm>
          <a:prstGeom prst="rect">
            <a:avLst/>
          </a:prstGeom>
          <a:noFill/>
        </p:spPr>
        <p:txBody>
          <a:bodyPr wrap="square" rtlCol="0">
            <a:spAutoFit/>
          </a:bodyPr>
          <a:lstStyle/>
          <a:p>
            <a:pPr lvl="0"/>
            <a:r>
              <a:rPr lang="en-US" sz="2000" dirty="0"/>
              <a:t>PG 58H-28</a:t>
            </a:r>
          </a:p>
          <a:p>
            <a:pPr lvl="0"/>
            <a:r>
              <a:rPr lang="en-US" sz="2000" dirty="0"/>
              <a:t>PG 58V-28</a:t>
            </a:r>
          </a:p>
        </p:txBody>
      </p:sp>
      <p:cxnSp>
        <p:nvCxnSpPr>
          <p:cNvPr id="49" name="Straight Connector 48">
            <a:extLst>
              <a:ext uri="{FF2B5EF4-FFF2-40B4-BE49-F238E27FC236}">
                <a16:creationId xmlns:a16="http://schemas.microsoft.com/office/drawing/2014/main" id="{8FF66DA9-1252-4DB8-AD8F-858A1EFAC70B}"/>
              </a:ext>
            </a:extLst>
          </p:cNvPr>
          <p:cNvCxnSpPr>
            <a:cxnSpLocks/>
          </p:cNvCxnSpPr>
          <p:nvPr/>
        </p:nvCxnSpPr>
        <p:spPr>
          <a:xfrm>
            <a:off x="3483994" y="4410634"/>
            <a:ext cx="0" cy="164592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1F09EAA4-27C8-4AED-8F15-E2250C7E3534}"/>
              </a:ext>
            </a:extLst>
          </p:cNvPr>
          <p:cNvCxnSpPr>
            <a:cxnSpLocks/>
          </p:cNvCxnSpPr>
          <p:nvPr/>
        </p:nvCxnSpPr>
        <p:spPr>
          <a:xfrm>
            <a:off x="3483994" y="6071123"/>
            <a:ext cx="1382454" cy="9415"/>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BA750E5B-E124-49A1-A5B6-4F40CFC51CE2}"/>
              </a:ext>
            </a:extLst>
          </p:cNvPr>
          <p:cNvCxnSpPr>
            <a:cxnSpLocks/>
          </p:cNvCxnSpPr>
          <p:nvPr/>
        </p:nvCxnSpPr>
        <p:spPr>
          <a:xfrm>
            <a:off x="5745433" y="4410634"/>
            <a:ext cx="0" cy="164592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927C22AF-E99E-40C7-818A-CC5B7DBC5896}"/>
              </a:ext>
            </a:extLst>
          </p:cNvPr>
          <p:cNvCxnSpPr>
            <a:cxnSpLocks/>
          </p:cNvCxnSpPr>
          <p:nvPr/>
        </p:nvCxnSpPr>
        <p:spPr>
          <a:xfrm>
            <a:off x="5745431" y="6061708"/>
            <a:ext cx="1382454" cy="9415"/>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0F3E8C7E-AFA7-49E8-9129-980E369A4759}"/>
              </a:ext>
            </a:extLst>
          </p:cNvPr>
          <p:cNvCxnSpPr>
            <a:cxnSpLocks/>
          </p:cNvCxnSpPr>
          <p:nvPr/>
        </p:nvCxnSpPr>
        <p:spPr>
          <a:xfrm>
            <a:off x="7919539" y="4380391"/>
            <a:ext cx="0" cy="164592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0474DAA7-FFF1-4DDE-812D-DAB13010295E}"/>
              </a:ext>
            </a:extLst>
          </p:cNvPr>
          <p:cNvCxnSpPr>
            <a:cxnSpLocks/>
          </p:cNvCxnSpPr>
          <p:nvPr/>
        </p:nvCxnSpPr>
        <p:spPr>
          <a:xfrm>
            <a:off x="7919539" y="6022468"/>
            <a:ext cx="1382454" cy="9415"/>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C9334647-B002-40A9-B383-9A1B00B3232A}"/>
              </a:ext>
            </a:extLst>
          </p:cNvPr>
          <p:cNvSpPr txBox="1"/>
          <p:nvPr/>
        </p:nvSpPr>
        <p:spPr>
          <a:xfrm>
            <a:off x="9600812" y="3424021"/>
            <a:ext cx="1114718" cy="707886"/>
          </a:xfrm>
          <a:prstGeom prst="rect">
            <a:avLst/>
          </a:prstGeom>
          <a:noFill/>
        </p:spPr>
        <p:txBody>
          <a:bodyPr wrap="square" rtlCol="0">
            <a:spAutoFit/>
          </a:bodyPr>
          <a:lstStyle/>
          <a:p>
            <a:pPr algn="ctr"/>
            <a:r>
              <a:rPr lang="en-US" sz="2000" dirty="0"/>
              <a:t>The Future</a:t>
            </a:r>
          </a:p>
        </p:txBody>
      </p:sp>
      <p:sp>
        <p:nvSpPr>
          <p:cNvPr id="33" name="Double Bracket 32">
            <a:extLst>
              <a:ext uri="{FF2B5EF4-FFF2-40B4-BE49-F238E27FC236}">
                <a16:creationId xmlns:a16="http://schemas.microsoft.com/office/drawing/2014/main" id="{3A2F765E-8CB1-4968-8AAA-BBAD9FC2019E}"/>
              </a:ext>
            </a:extLst>
          </p:cNvPr>
          <p:cNvSpPr/>
          <p:nvPr/>
        </p:nvSpPr>
        <p:spPr>
          <a:xfrm>
            <a:off x="5919725" y="5244626"/>
            <a:ext cx="1302328" cy="685822"/>
          </a:xfrm>
          <a:prstGeom prst="bracketPair">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a:solidFill>
                  <a:schemeClr val="tx1"/>
                </a:solidFill>
              </a:ln>
            </a:endParaRPr>
          </a:p>
        </p:txBody>
      </p:sp>
      <p:sp>
        <p:nvSpPr>
          <p:cNvPr id="34" name="Double Bracket 33">
            <a:extLst>
              <a:ext uri="{FF2B5EF4-FFF2-40B4-BE49-F238E27FC236}">
                <a16:creationId xmlns:a16="http://schemas.microsoft.com/office/drawing/2014/main" id="{DF907813-B678-46D1-9170-D9BB2B3B94BE}"/>
              </a:ext>
            </a:extLst>
          </p:cNvPr>
          <p:cNvSpPr/>
          <p:nvPr/>
        </p:nvSpPr>
        <p:spPr>
          <a:xfrm>
            <a:off x="1385442" y="5265692"/>
            <a:ext cx="1302328" cy="685822"/>
          </a:xfrm>
          <a:prstGeom prst="bracketPair">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a:solidFill>
                  <a:schemeClr val="tx1"/>
                </a:solidFill>
              </a:ln>
            </a:endParaRPr>
          </a:p>
        </p:txBody>
      </p:sp>
      <p:sp>
        <p:nvSpPr>
          <p:cNvPr id="35" name="Double Bracket 34">
            <a:extLst>
              <a:ext uri="{FF2B5EF4-FFF2-40B4-BE49-F238E27FC236}">
                <a16:creationId xmlns:a16="http://schemas.microsoft.com/office/drawing/2014/main" id="{229B601D-D06B-4074-B3A5-B2C0AD19562E}"/>
              </a:ext>
            </a:extLst>
          </p:cNvPr>
          <p:cNvSpPr/>
          <p:nvPr/>
        </p:nvSpPr>
        <p:spPr>
          <a:xfrm>
            <a:off x="3617650" y="5265692"/>
            <a:ext cx="1302328" cy="685822"/>
          </a:xfrm>
          <a:prstGeom prst="bracketPair">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a:solidFill>
                  <a:schemeClr val="tx1"/>
                </a:solidFill>
              </a:ln>
            </a:endParaRPr>
          </a:p>
        </p:txBody>
      </p:sp>
      <p:sp>
        <p:nvSpPr>
          <p:cNvPr id="36" name="Double Bracket 35">
            <a:extLst>
              <a:ext uri="{FF2B5EF4-FFF2-40B4-BE49-F238E27FC236}">
                <a16:creationId xmlns:a16="http://schemas.microsoft.com/office/drawing/2014/main" id="{45E1557C-482D-45E0-97EF-BF4ABCD95101}"/>
              </a:ext>
            </a:extLst>
          </p:cNvPr>
          <p:cNvSpPr/>
          <p:nvPr/>
        </p:nvSpPr>
        <p:spPr>
          <a:xfrm>
            <a:off x="7991630" y="5210366"/>
            <a:ext cx="1302328" cy="685822"/>
          </a:xfrm>
          <a:prstGeom prst="bracketPair">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a:solidFill>
                  <a:schemeClr val="tx1"/>
                </a:solidFill>
              </a:ln>
            </a:endParaRPr>
          </a:p>
        </p:txBody>
      </p:sp>
      <p:sp>
        <p:nvSpPr>
          <p:cNvPr id="7" name="Rectangle 6">
            <a:extLst>
              <a:ext uri="{FF2B5EF4-FFF2-40B4-BE49-F238E27FC236}">
                <a16:creationId xmlns:a16="http://schemas.microsoft.com/office/drawing/2014/main" id="{15094F18-25A8-4598-AEE6-6DBE73565BB2}"/>
              </a:ext>
            </a:extLst>
          </p:cNvPr>
          <p:cNvSpPr/>
          <p:nvPr/>
        </p:nvSpPr>
        <p:spPr>
          <a:xfrm>
            <a:off x="9691827" y="1942720"/>
            <a:ext cx="946738" cy="1446550"/>
          </a:xfrm>
          <a:prstGeom prst="rect">
            <a:avLst/>
          </a:prstGeom>
          <a:noFill/>
        </p:spPr>
        <p:txBody>
          <a:bodyPr wrap="square" lIns="91440" tIns="45720" rIns="91440" bIns="45720">
            <a:spAutoFit/>
          </a:bodyPr>
          <a:lstStyle/>
          <a:p>
            <a:pPr algn="ctr"/>
            <a:r>
              <a:rPr lang="en-US" sz="8800" b="1" cap="none" spc="0" dirty="0">
                <a:ln w="0"/>
                <a:solidFill>
                  <a:schemeClr val="tx2"/>
                </a:solidFill>
                <a:effectLst>
                  <a:outerShdw blurRad="38100" dist="19050" dir="2700000" algn="tl" rotWithShape="0">
                    <a:schemeClr val="dk1">
                      <a:alpha val="40000"/>
                    </a:schemeClr>
                  </a:outerShdw>
                </a:effectLst>
              </a:rPr>
              <a:t>?</a:t>
            </a:r>
          </a:p>
        </p:txBody>
      </p:sp>
    </p:spTree>
    <p:extLst>
      <p:ext uri="{BB962C8B-B14F-4D97-AF65-F5344CB8AC3E}">
        <p14:creationId xmlns:p14="http://schemas.microsoft.com/office/powerpoint/2010/main" val="5637418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181100"/>
          </a:xfrm>
          <a:gradFill flip="none" rotWithShape="1">
            <a:gsLst>
              <a:gs pos="0">
                <a:srgbClr val="B2AA88">
                  <a:tint val="66000"/>
                  <a:satMod val="160000"/>
                </a:srgbClr>
              </a:gs>
              <a:gs pos="50000">
                <a:srgbClr val="B2AA88">
                  <a:tint val="44500"/>
                  <a:satMod val="160000"/>
                </a:srgbClr>
              </a:gs>
              <a:gs pos="100000">
                <a:srgbClr val="B2AA88">
                  <a:tint val="23500"/>
                  <a:satMod val="160000"/>
                </a:srgbClr>
              </a:gs>
            </a:gsLst>
            <a:lin ang="5400000" scaled="1"/>
            <a:tileRect/>
          </a:gradFill>
        </p:spPr>
        <p:txBody>
          <a:bodyPr>
            <a:normAutofit/>
          </a:bodyPr>
          <a:lstStyle/>
          <a:p>
            <a:r>
              <a:rPr lang="en-US" dirty="0">
                <a:latin typeface="Arial" panose="020B0604020202020204" pitchFamily="34" charset="0"/>
                <a:cs typeface="Arial" panose="020B0604020202020204" pitchFamily="34" charset="0"/>
              </a:rPr>
              <a:t>MSCR Test Development</a:t>
            </a:r>
          </a:p>
        </p:txBody>
      </p:sp>
      <p:pic>
        <p:nvPicPr>
          <p:cNvPr id="21" name="Picture 2" descr="\\ict0ms134\casciona\Profile\casciona\Desktop\fhr-logo.gif">
            <a:extLst>
              <a:ext uri="{FF2B5EF4-FFF2-40B4-BE49-F238E27FC236}">
                <a16:creationId xmlns:a16="http://schemas.microsoft.com/office/drawing/2014/main" id="{C19CFF87-827C-44C7-A754-74E929E0DF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37796" y="256814"/>
            <a:ext cx="2382129" cy="74733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949338EC-02B5-48EF-A869-06B0B4405A78}"/>
              </a:ext>
            </a:extLst>
          </p:cNvPr>
          <p:cNvSpPr/>
          <p:nvPr/>
        </p:nvSpPr>
        <p:spPr>
          <a:xfrm>
            <a:off x="0" y="1180567"/>
            <a:ext cx="12192000" cy="92421"/>
          </a:xfrm>
          <a:prstGeom prst="rect">
            <a:avLst/>
          </a:prstGeom>
          <a:solidFill>
            <a:srgbClr val="8B32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 name="Content Placeholder 4">
            <a:extLst>
              <a:ext uri="{FF2B5EF4-FFF2-40B4-BE49-F238E27FC236}">
                <a16:creationId xmlns:a16="http://schemas.microsoft.com/office/drawing/2014/main" id="{53279B05-FDFB-4547-8A4B-88E31F797399}"/>
              </a:ext>
            </a:extLst>
          </p:cNvPr>
          <p:cNvSpPr>
            <a:spLocks noGrp="1"/>
          </p:cNvSpPr>
          <p:nvPr>
            <p:ph idx="1"/>
          </p:nvPr>
        </p:nvSpPr>
        <p:spPr>
          <a:xfrm>
            <a:off x="272075" y="1825625"/>
            <a:ext cx="5446267" cy="4668946"/>
          </a:xfrm>
        </p:spPr>
        <p:txBody>
          <a:bodyPr>
            <a:normAutofit/>
          </a:bodyPr>
          <a:lstStyle/>
          <a:p>
            <a:r>
              <a:rPr lang="en-US" dirty="0"/>
              <a:t>Applies a larger stress to an asphalt sample in the DSR</a:t>
            </a:r>
          </a:p>
          <a:p>
            <a:endParaRPr lang="en-US" sz="100" dirty="0"/>
          </a:p>
          <a:p>
            <a:r>
              <a:rPr lang="en-US" dirty="0"/>
              <a:t>Measures </a:t>
            </a:r>
            <a:r>
              <a:rPr lang="en-US" b="1" dirty="0">
                <a:solidFill>
                  <a:srgbClr val="FF0000"/>
                </a:solidFill>
              </a:rPr>
              <a:t>Jnr</a:t>
            </a:r>
            <a:r>
              <a:rPr lang="en-US" dirty="0"/>
              <a:t> to characterize rutting resistance at the design traffic level</a:t>
            </a:r>
          </a:p>
          <a:p>
            <a:endParaRPr lang="en-US" sz="100" dirty="0"/>
          </a:p>
          <a:p>
            <a:r>
              <a:rPr lang="en-US" dirty="0"/>
              <a:t>Measures </a:t>
            </a:r>
            <a:r>
              <a:rPr lang="en-US" b="1" dirty="0">
                <a:solidFill>
                  <a:srgbClr val="FF0000"/>
                </a:solidFill>
              </a:rPr>
              <a:t>% Recovery </a:t>
            </a:r>
            <a:r>
              <a:rPr lang="en-US" dirty="0"/>
              <a:t>to ensure proper polymer networking and overall elastic behavior at the pavement temperature</a:t>
            </a:r>
          </a:p>
        </p:txBody>
      </p:sp>
      <p:grpSp>
        <p:nvGrpSpPr>
          <p:cNvPr id="41" name="Group 40">
            <a:extLst>
              <a:ext uri="{FF2B5EF4-FFF2-40B4-BE49-F238E27FC236}">
                <a16:creationId xmlns:a16="http://schemas.microsoft.com/office/drawing/2014/main" id="{7E0AB602-AB3B-40B1-BD42-BFC80E7751F6}"/>
              </a:ext>
            </a:extLst>
          </p:cNvPr>
          <p:cNvGrpSpPr/>
          <p:nvPr/>
        </p:nvGrpSpPr>
        <p:grpSpPr>
          <a:xfrm>
            <a:off x="5920740" y="1508017"/>
            <a:ext cx="6387468" cy="4668946"/>
            <a:chOff x="75560" y="1435670"/>
            <a:chExt cx="9123052" cy="4752156"/>
          </a:xfrm>
        </p:grpSpPr>
        <p:sp>
          <p:nvSpPr>
            <p:cNvPr id="42" name="Content Placeholder 2">
              <a:extLst>
                <a:ext uri="{FF2B5EF4-FFF2-40B4-BE49-F238E27FC236}">
                  <a16:creationId xmlns:a16="http://schemas.microsoft.com/office/drawing/2014/main" id="{8F69CB7B-EFBF-48CD-AB1D-670F57A2DC9D}"/>
                </a:ext>
              </a:extLst>
            </p:cNvPr>
            <p:cNvSpPr txBox="1">
              <a:spLocks/>
            </p:cNvSpPr>
            <p:nvPr/>
          </p:nvSpPr>
          <p:spPr bwMode="auto">
            <a:xfrm>
              <a:off x="457200" y="1435670"/>
              <a:ext cx="8686800" cy="4752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469900" indent="-469900" algn="l" rtl="0" eaLnBrk="1" fontAlgn="base" hangingPunct="1">
                <a:spcBef>
                  <a:spcPct val="20000"/>
                </a:spcBef>
                <a:spcAft>
                  <a:spcPct val="0"/>
                </a:spcAft>
                <a:buClr>
                  <a:schemeClr val="bg2"/>
                </a:buClr>
                <a:buSzPct val="70000"/>
                <a:buFont typeface="Wingdings" pitchFamily="2" charset="2"/>
                <a:buChar char="o"/>
                <a:defRPr sz="3200">
                  <a:solidFill>
                    <a:schemeClr val="tx1"/>
                  </a:solidFill>
                  <a:latin typeface="+mn-lt"/>
                  <a:ea typeface="+mn-ea"/>
                  <a:cs typeface="+mn-cs"/>
                </a:defRPr>
              </a:lvl1pPr>
              <a:lvl2pPr marL="908050" indent="-436563" algn="l" rtl="0" eaLnBrk="1" fontAlgn="base" hangingPunct="1">
                <a:spcBef>
                  <a:spcPct val="20000"/>
                </a:spcBef>
                <a:spcAft>
                  <a:spcPct val="0"/>
                </a:spcAft>
                <a:buClr>
                  <a:schemeClr val="accent2"/>
                </a:buClr>
                <a:buSzPct val="75000"/>
                <a:buFont typeface="Wingdings" pitchFamily="2" charset="2"/>
                <a:buChar char="n"/>
                <a:defRPr sz="2800">
                  <a:solidFill>
                    <a:schemeClr val="tx1"/>
                  </a:solidFill>
                  <a:latin typeface="+mn-lt"/>
                </a:defRPr>
              </a:lvl2pPr>
              <a:lvl3pPr marL="1377950" indent="-468313" algn="l" rtl="0" eaLnBrk="1" fontAlgn="base" hangingPunct="1">
                <a:spcBef>
                  <a:spcPct val="20000"/>
                </a:spcBef>
                <a:spcAft>
                  <a:spcPct val="0"/>
                </a:spcAft>
                <a:buClr>
                  <a:schemeClr val="bg2"/>
                </a:buClr>
                <a:buSzPct val="65000"/>
                <a:buFont typeface="Wingdings" pitchFamily="2" charset="2"/>
                <a:buChar char="o"/>
                <a:defRPr sz="2400">
                  <a:solidFill>
                    <a:schemeClr val="tx1"/>
                  </a:solidFill>
                  <a:latin typeface="+mn-lt"/>
                </a:defRPr>
              </a:lvl3pPr>
              <a:lvl4pPr marL="1827213" indent="-438150" algn="l" rtl="0" eaLnBrk="1" fontAlgn="base" hangingPunct="1">
                <a:spcBef>
                  <a:spcPct val="20000"/>
                </a:spcBef>
                <a:spcAft>
                  <a:spcPct val="0"/>
                </a:spcAft>
                <a:buClr>
                  <a:schemeClr val="accent2"/>
                </a:buClr>
                <a:buSzPct val="75000"/>
                <a:buFont typeface="Wingdings" pitchFamily="2" charset="2"/>
                <a:buChar char="n"/>
                <a:defRPr sz="2000">
                  <a:solidFill>
                    <a:schemeClr val="tx1"/>
                  </a:solidFill>
                  <a:latin typeface="+mn-lt"/>
                </a:defRPr>
              </a:lvl4pPr>
              <a:lvl5pPr marL="2297113" indent="-468313" algn="l" rtl="0" eaLnBrk="1" fontAlgn="base" hangingPunct="1">
                <a:spcBef>
                  <a:spcPct val="20000"/>
                </a:spcBef>
                <a:spcAft>
                  <a:spcPct val="0"/>
                </a:spcAft>
                <a:buClr>
                  <a:schemeClr val="accent1"/>
                </a:buClr>
                <a:buSzPct val="50000"/>
                <a:buFont typeface="Wingdings" pitchFamily="2" charset="2"/>
                <a:buChar char="o"/>
                <a:defRPr sz="2000">
                  <a:solidFill>
                    <a:schemeClr val="tx1"/>
                  </a:solidFill>
                  <a:latin typeface="+mn-lt"/>
                </a:defRPr>
              </a:lvl5pPr>
              <a:lvl6pPr marL="2754313" indent="-468313" algn="l" rtl="0" eaLnBrk="1" fontAlgn="base" hangingPunct="1">
                <a:spcBef>
                  <a:spcPct val="20000"/>
                </a:spcBef>
                <a:spcAft>
                  <a:spcPct val="0"/>
                </a:spcAft>
                <a:buClr>
                  <a:schemeClr val="accent1"/>
                </a:buClr>
                <a:buSzPct val="50000"/>
                <a:buFont typeface="Wingdings" pitchFamily="2" charset="2"/>
                <a:buChar char="o"/>
                <a:defRPr sz="2000">
                  <a:solidFill>
                    <a:schemeClr val="tx1"/>
                  </a:solidFill>
                  <a:latin typeface="+mn-lt"/>
                </a:defRPr>
              </a:lvl6pPr>
              <a:lvl7pPr marL="3211513" indent="-468313" algn="l" rtl="0" eaLnBrk="1" fontAlgn="base" hangingPunct="1">
                <a:spcBef>
                  <a:spcPct val="20000"/>
                </a:spcBef>
                <a:spcAft>
                  <a:spcPct val="0"/>
                </a:spcAft>
                <a:buClr>
                  <a:schemeClr val="accent1"/>
                </a:buClr>
                <a:buSzPct val="50000"/>
                <a:buFont typeface="Wingdings" pitchFamily="2" charset="2"/>
                <a:buChar char="o"/>
                <a:defRPr sz="2000">
                  <a:solidFill>
                    <a:schemeClr val="tx1"/>
                  </a:solidFill>
                  <a:latin typeface="+mn-lt"/>
                </a:defRPr>
              </a:lvl7pPr>
              <a:lvl8pPr marL="3668713" indent="-468313" algn="l" rtl="0" eaLnBrk="1" fontAlgn="base" hangingPunct="1">
                <a:spcBef>
                  <a:spcPct val="20000"/>
                </a:spcBef>
                <a:spcAft>
                  <a:spcPct val="0"/>
                </a:spcAft>
                <a:buClr>
                  <a:schemeClr val="accent1"/>
                </a:buClr>
                <a:buSzPct val="50000"/>
                <a:buFont typeface="Wingdings" pitchFamily="2" charset="2"/>
                <a:buChar char="o"/>
                <a:defRPr sz="2000">
                  <a:solidFill>
                    <a:schemeClr val="tx1"/>
                  </a:solidFill>
                  <a:latin typeface="+mn-lt"/>
                </a:defRPr>
              </a:lvl8pPr>
              <a:lvl9pPr marL="4125913" indent="-468313" algn="l" rtl="0" eaLnBrk="1" fontAlgn="base" hangingPunct="1">
                <a:spcBef>
                  <a:spcPct val="20000"/>
                </a:spcBef>
                <a:spcAft>
                  <a:spcPct val="0"/>
                </a:spcAft>
                <a:buClr>
                  <a:schemeClr val="accent1"/>
                </a:buClr>
                <a:buSzPct val="50000"/>
                <a:buFont typeface="Wingdings" pitchFamily="2" charset="2"/>
                <a:buChar char="o"/>
                <a:defRPr sz="2000">
                  <a:solidFill>
                    <a:schemeClr val="tx1"/>
                  </a:solidFill>
                  <a:latin typeface="+mn-lt"/>
                </a:defRPr>
              </a:lvl9pPr>
            </a:lstStyle>
            <a:p>
              <a:pPr marL="0" indent="0" algn="ctr">
                <a:buClr>
                  <a:srgbClr val="660000"/>
                </a:buClr>
                <a:buNone/>
              </a:pPr>
              <a:r>
                <a:rPr lang="en-US" sz="2800" kern="0" dirty="0">
                  <a:solidFill>
                    <a:srgbClr val="000000"/>
                  </a:solidFill>
                  <a:latin typeface="Arial" panose="020B0604020202020204" pitchFamily="34" charset="0"/>
                  <a:cs typeface="Arial" panose="020B0604020202020204" pitchFamily="34" charset="0"/>
                </a:rPr>
                <a:t>Grading System Based on Climate </a:t>
              </a:r>
              <a:r>
                <a:rPr lang="en-US" sz="2800" b="1" u="sng" kern="0" dirty="0">
                  <a:ln w="10541" cmpd="sng">
                    <a:solidFill>
                      <a:schemeClr val="accent1">
                        <a:shade val="88000"/>
                        <a:satMod val="110000"/>
                      </a:schemeClr>
                    </a:solidFill>
                    <a:prstDash val="solid"/>
                  </a:ln>
                  <a:solidFill>
                    <a:srgbClr val="0A355C"/>
                  </a:solidFill>
                  <a:latin typeface="Arial" panose="020B0604020202020204" pitchFamily="34" charset="0"/>
                  <a:cs typeface="Arial" panose="020B0604020202020204" pitchFamily="34" charset="0"/>
                </a:rPr>
                <a:t>and Traffic</a:t>
              </a:r>
            </a:p>
            <a:p>
              <a:pPr>
                <a:buClr>
                  <a:srgbClr val="660000"/>
                </a:buClr>
              </a:pPr>
              <a:endParaRPr lang="en-US" sz="4000" kern="0" dirty="0">
                <a:solidFill>
                  <a:srgbClr val="000000"/>
                </a:solidFill>
                <a:latin typeface="Arial" panose="020B0604020202020204" pitchFamily="34" charset="0"/>
                <a:cs typeface="Arial" panose="020B0604020202020204" pitchFamily="34" charset="0"/>
              </a:endParaRPr>
            </a:p>
            <a:p>
              <a:pPr marL="0" indent="0" algn="ctr">
                <a:buClr>
                  <a:srgbClr val="660000"/>
                </a:buClr>
                <a:buNone/>
              </a:pPr>
              <a:endParaRPr lang="en-US" sz="6600" b="1" kern="0" dirty="0">
                <a:solidFill>
                  <a:srgbClr val="000000"/>
                </a:solidFill>
                <a:latin typeface="Arial" panose="020B0604020202020204" pitchFamily="34" charset="0"/>
                <a:cs typeface="Arial" panose="020B0604020202020204" pitchFamily="34" charset="0"/>
              </a:endParaRPr>
            </a:p>
            <a:p>
              <a:pPr marL="0" indent="0">
                <a:buClr>
                  <a:srgbClr val="660000"/>
                </a:buClr>
                <a:buNone/>
              </a:pPr>
              <a:endParaRPr lang="en-US" kern="0" dirty="0">
                <a:solidFill>
                  <a:srgbClr val="000000"/>
                </a:solidFill>
                <a:latin typeface="Arial" panose="020B0604020202020204" pitchFamily="34" charset="0"/>
                <a:cs typeface="Arial" panose="020B0604020202020204" pitchFamily="34" charset="0"/>
              </a:endParaRPr>
            </a:p>
            <a:p>
              <a:pPr lvl="2">
                <a:buClr>
                  <a:srgbClr val="999966"/>
                </a:buClr>
              </a:pPr>
              <a:endParaRPr lang="en-US" sz="3200" kern="0" dirty="0">
                <a:solidFill>
                  <a:srgbClr val="000000"/>
                </a:solidFill>
                <a:latin typeface="Arial" panose="020B0604020202020204" pitchFamily="34" charset="0"/>
                <a:cs typeface="Arial" panose="020B0604020202020204" pitchFamily="34" charset="0"/>
              </a:endParaRPr>
            </a:p>
          </p:txBody>
        </p:sp>
        <p:sp>
          <p:nvSpPr>
            <p:cNvPr id="43" name="Rectangle 42">
              <a:extLst>
                <a:ext uri="{FF2B5EF4-FFF2-40B4-BE49-F238E27FC236}">
                  <a16:creationId xmlns:a16="http://schemas.microsoft.com/office/drawing/2014/main" id="{A9E69214-B174-42A6-A6A6-78902FE09700}"/>
                </a:ext>
              </a:extLst>
            </p:cNvPr>
            <p:cNvSpPr/>
            <p:nvPr/>
          </p:nvSpPr>
          <p:spPr>
            <a:xfrm>
              <a:off x="777092" y="2373445"/>
              <a:ext cx="7315496" cy="1347025"/>
            </a:xfrm>
            <a:prstGeom prst="rect">
              <a:avLst/>
            </a:prstGeom>
            <a:noFill/>
          </p:spPr>
          <p:txBody>
            <a:bodyPr wrap="none" lIns="91440" tIns="45720" rIns="91440" bIns="45720">
              <a:spAutoFit/>
            </a:bodyPr>
            <a:lstStyle/>
            <a:p>
              <a:pPr algn="ctr"/>
              <a:r>
                <a:rPr lang="en-US" sz="8000" b="1" dirty="0">
                  <a:ln w="1905"/>
                  <a:solidFill>
                    <a:schemeClr val="accent2"/>
                  </a:solidFill>
                  <a:effectLst>
                    <a:innerShdw blurRad="69850" dist="43180" dir="5400000">
                      <a:srgbClr val="000000">
                        <a:alpha val="65000"/>
                      </a:srgbClr>
                    </a:innerShdw>
                  </a:effectLst>
                </a:rPr>
                <a:t>PG 58H - 28</a:t>
              </a:r>
            </a:p>
          </p:txBody>
        </p:sp>
        <p:sp>
          <p:nvSpPr>
            <p:cNvPr id="44" name="TextBox 43">
              <a:extLst>
                <a:ext uri="{FF2B5EF4-FFF2-40B4-BE49-F238E27FC236}">
                  <a16:creationId xmlns:a16="http://schemas.microsoft.com/office/drawing/2014/main" id="{1EC2CADE-80F6-41EF-9713-73E8C73A48FA}"/>
                </a:ext>
              </a:extLst>
            </p:cNvPr>
            <p:cNvSpPr txBox="1"/>
            <p:nvPr/>
          </p:nvSpPr>
          <p:spPr>
            <a:xfrm>
              <a:off x="6907534" y="4489437"/>
              <a:ext cx="2291078" cy="1347025"/>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Minimum pavement design temperature</a:t>
              </a:r>
            </a:p>
          </p:txBody>
        </p:sp>
        <p:cxnSp>
          <p:nvCxnSpPr>
            <p:cNvPr id="45" name="Straight Arrow Connector 44">
              <a:extLst>
                <a:ext uri="{FF2B5EF4-FFF2-40B4-BE49-F238E27FC236}">
                  <a16:creationId xmlns:a16="http://schemas.microsoft.com/office/drawing/2014/main" id="{39279676-8D54-4DAC-94CE-1586326764AA}"/>
                </a:ext>
              </a:extLst>
            </p:cNvPr>
            <p:cNvCxnSpPr>
              <a:cxnSpLocks/>
            </p:cNvCxnSpPr>
            <p:nvPr/>
          </p:nvCxnSpPr>
          <p:spPr>
            <a:xfrm flipH="1" flipV="1">
              <a:off x="7183758" y="3479102"/>
              <a:ext cx="428625" cy="988559"/>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88B74408-38E9-4989-B4D7-B0D69E1DADA8}"/>
                </a:ext>
              </a:extLst>
            </p:cNvPr>
            <p:cNvCxnSpPr>
              <a:cxnSpLocks/>
            </p:cNvCxnSpPr>
            <p:nvPr/>
          </p:nvCxnSpPr>
          <p:spPr>
            <a:xfrm flipH="1" flipV="1">
              <a:off x="4986066" y="3429000"/>
              <a:ext cx="466726" cy="14417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21645D76-3030-4AAC-BA12-BB6B2BACF4AF}"/>
                </a:ext>
              </a:extLst>
            </p:cNvPr>
            <p:cNvSpPr txBox="1"/>
            <p:nvPr/>
          </p:nvSpPr>
          <p:spPr>
            <a:xfrm>
              <a:off x="4875498" y="5003722"/>
              <a:ext cx="1647826" cy="845807"/>
            </a:xfrm>
            <a:prstGeom prst="rect">
              <a:avLst/>
            </a:prstGeom>
            <a:noFill/>
            <a:ln w="28575">
              <a:solidFill>
                <a:srgbClr val="0A355C"/>
              </a:solidFill>
            </a:ln>
          </p:spPr>
          <p:txBody>
            <a:bodyPr wrap="square" rtlCol="0">
              <a:spAutoFit/>
            </a:bodyPr>
            <a:lstStyle/>
            <a:p>
              <a:r>
                <a:rPr lang="en-US" sz="2400" b="1" kern="0" dirty="0">
                  <a:ln w="10541" cmpd="sng">
                    <a:solidFill>
                      <a:schemeClr val="accent1">
                        <a:shade val="88000"/>
                        <a:satMod val="110000"/>
                      </a:schemeClr>
                    </a:solidFill>
                    <a:prstDash val="solid"/>
                  </a:ln>
                  <a:solidFill>
                    <a:srgbClr val="0A355C"/>
                  </a:solidFill>
                  <a:latin typeface="Arial" panose="020B0604020202020204" pitchFamily="34" charset="0"/>
                  <a:cs typeface="Arial" panose="020B0604020202020204" pitchFamily="34" charset="0"/>
                </a:rPr>
                <a:t>Traffic</a:t>
              </a:r>
            </a:p>
            <a:p>
              <a:r>
                <a:rPr lang="en-US" sz="2400" b="1" kern="0" dirty="0">
                  <a:ln w="10541" cmpd="sng">
                    <a:solidFill>
                      <a:schemeClr val="accent1">
                        <a:shade val="88000"/>
                        <a:satMod val="110000"/>
                      </a:schemeClr>
                    </a:solidFill>
                    <a:prstDash val="solid"/>
                  </a:ln>
                  <a:solidFill>
                    <a:srgbClr val="0A355C"/>
                  </a:solidFill>
                  <a:latin typeface="Arial" panose="020B0604020202020204" pitchFamily="34" charset="0"/>
                  <a:cs typeface="Arial" panose="020B0604020202020204" pitchFamily="34" charset="0"/>
                </a:rPr>
                <a:t>Level</a:t>
              </a:r>
              <a:endParaRPr lang="en-US" sz="2400" dirty="0">
                <a:latin typeface="Arial" panose="020B0604020202020204" pitchFamily="34" charset="0"/>
                <a:cs typeface="Arial" panose="020B0604020202020204" pitchFamily="34" charset="0"/>
              </a:endParaRPr>
            </a:p>
          </p:txBody>
        </p:sp>
        <p:cxnSp>
          <p:nvCxnSpPr>
            <p:cNvPr id="48" name="Straight Arrow Connector 47">
              <a:extLst>
                <a:ext uri="{FF2B5EF4-FFF2-40B4-BE49-F238E27FC236}">
                  <a16:creationId xmlns:a16="http://schemas.microsoft.com/office/drawing/2014/main" id="{7D529041-1992-4DB5-8E76-26FB51880910}"/>
                </a:ext>
              </a:extLst>
            </p:cNvPr>
            <p:cNvCxnSpPr/>
            <p:nvPr/>
          </p:nvCxnSpPr>
          <p:spPr>
            <a:xfrm flipV="1">
              <a:off x="1410841" y="3548026"/>
              <a:ext cx="685800" cy="85707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73D5004-FBEE-4DE9-B344-76737BBD8BBB}"/>
                </a:ext>
              </a:extLst>
            </p:cNvPr>
            <p:cNvSpPr txBox="1"/>
            <p:nvPr/>
          </p:nvSpPr>
          <p:spPr>
            <a:xfrm>
              <a:off x="1995405" y="4891054"/>
              <a:ext cx="2683850" cy="1033764"/>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Average 7-day max pavement design temp</a:t>
              </a:r>
            </a:p>
          </p:txBody>
        </p:sp>
        <p:sp>
          <p:nvSpPr>
            <p:cNvPr id="50" name="TextBox 49">
              <a:extLst>
                <a:ext uri="{FF2B5EF4-FFF2-40B4-BE49-F238E27FC236}">
                  <a16:creationId xmlns:a16="http://schemas.microsoft.com/office/drawing/2014/main" id="{41011637-C1E6-41D7-B265-79B2426C98C3}"/>
                </a:ext>
              </a:extLst>
            </p:cNvPr>
            <p:cNvSpPr txBox="1"/>
            <p:nvPr/>
          </p:nvSpPr>
          <p:spPr>
            <a:xfrm>
              <a:off x="75560" y="4489437"/>
              <a:ext cx="2394302" cy="720502"/>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Performance Grade</a:t>
              </a:r>
            </a:p>
          </p:txBody>
        </p:sp>
        <p:cxnSp>
          <p:nvCxnSpPr>
            <p:cNvPr id="51" name="Straight Arrow Connector 50">
              <a:extLst>
                <a:ext uri="{FF2B5EF4-FFF2-40B4-BE49-F238E27FC236}">
                  <a16:creationId xmlns:a16="http://schemas.microsoft.com/office/drawing/2014/main" id="{8C632F77-4F96-413F-A7BA-F0F384DC43CB}"/>
                </a:ext>
              </a:extLst>
            </p:cNvPr>
            <p:cNvCxnSpPr>
              <a:cxnSpLocks/>
            </p:cNvCxnSpPr>
            <p:nvPr/>
          </p:nvCxnSpPr>
          <p:spPr>
            <a:xfrm flipV="1">
              <a:off x="3423503" y="3505200"/>
              <a:ext cx="298323" cy="12893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442258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181100"/>
          </a:xfrm>
          <a:gradFill flip="none" rotWithShape="1">
            <a:gsLst>
              <a:gs pos="0">
                <a:srgbClr val="B2AA88">
                  <a:tint val="66000"/>
                  <a:satMod val="160000"/>
                </a:srgbClr>
              </a:gs>
              <a:gs pos="50000">
                <a:srgbClr val="B2AA88">
                  <a:tint val="44500"/>
                  <a:satMod val="160000"/>
                </a:srgbClr>
              </a:gs>
              <a:gs pos="100000">
                <a:srgbClr val="B2AA88">
                  <a:tint val="23500"/>
                  <a:satMod val="160000"/>
                </a:srgbClr>
              </a:gs>
            </a:gsLst>
            <a:lin ang="5400000" scaled="1"/>
            <a:tileRect/>
          </a:gradFill>
        </p:spPr>
        <p:txBody>
          <a:bodyPr>
            <a:normAutofit/>
          </a:bodyPr>
          <a:lstStyle/>
          <a:p>
            <a:r>
              <a:rPr lang="en-US" dirty="0">
                <a:latin typeface="Arial" panose="020B0604020202020204" pitchFamily="34" charset="0"/>
                <a:cs typeface="Arial" panose="020B0604020202020204" pitchFamily="34" charset="0"/>
              </a:rPr>
              <a:t>Past “Temperature Bumps”</a:t>
            </a:r>
          </a:p>
        </p:txBody>
      </p:sp>
      <p:pic>
        <p:nvPicPr>
          <p:cNvPr id="21" name="Picture 2" descr="\\ict0ms134\casciona\Profile\casciona\Desktop\fhr-logo.gif">
            <a:extLst>
              <a:ext uri="{FF2B5EF4-FFF2-40B4-BE49-F238E27FC236}">
                <a16:creationId xmlns:a16="http://schemas.microsoft.com/office/drawing/2014/main" id="{C19CFF87-827C-44C7-A754-74E929E0DF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37796" y="256814"/>
            <a:ext cx="2382129" cy="74733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949338EC-02B5-48EF-A869-06B0B4405A78}"/>
              </a:ext>
            </a:extLst>
          </p:cNvPr>
          <p:cNvSpPr/>
          <p:nvPr/>
        </p:nvSpPr>
        <p:spPr>
          <a:xfrm>
            <a:off x="0" y="1180567"/>
            <a:ext cx="12192000" cy="92421"/>
          </a:xfrm>
          <a:prstGeom prst="rect">
            <a:avLst/>
          </a:prstGeom>
          <a:solidFill>
            <a:srgbClr val="8B32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9" name="Group 18">
            <a:extLst>
              <a:ext uri="{FF2B5EF4-FFF2-40B4-BE49-F238E27FC236}">
                <a16:creationId xmlns:a16="http://schemas.microsoft.com/office/drawing/2014/main" id="{E2D0D5ED-18EB-4037-8F74-4B397174CEEB}"/>
              </a:ext>
            </a:extLst>
          </p:cNvPr>
          <p:cNvGrpSpPr/>
          <p:nvPr/>
        </p:nvGrpSpPr>
        <p:grpSpPr>
          <a:xfrm>
            <a:off x="8530246" y="1646376"/>
            <a:ext cx="758952" cy="2459736"/>
            <a:chOff x="1752600" y="3352075"/>
            <a:chExt cx="762000" cy="2463163"/>
          </a:xfrm>
        </p:grpSpPr>
        <p:sp>
          <p:nvSpPr>
            <p:cNvPr id="20" name="Rectangle 19">
              <a:extLst>
                <a:ext uri="{FF2B5EF4-FFF2-40B4-BE49-F238E27FC236}">
                  <a16:creationId xmlns:a16="http://schemas.microsoft.com/office/drawing/2014/main" id="{F91C0968-668F-47AA-8F83-4EBFE1F5B926}"/>
                </a:ext>
              </a:extLst>
            </p:cNvPr>
            <p:cNvSpPr/>
            <p:nvPr/>
          </p:nvSpPr>
          <p:spPr>
            <a:xfrm>
              <a:off x="1981200" y="3505200"/>
              <a:ext cx="304800" cy="1676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F10C1226-28C0-409C-BF14-6C92E51FFEA9}"/>
                </a:ext>
              </a:extLst>
            </p:cNvPr>
            <p:cNvSpPr/>
            <p:nvPr/>
          </p:nvSpPr>
          <p:spPr>
            <a:xfrm>
              <a:off x="1752600" y="5053238"/>
              <a:ext cx="762000" cy="762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D3E83618-49C6-4E38-A073-2633D273AB15}"/>
                </a:ext>
              </a:extLst>
            </p:cNvPr>
            <p:cNvSpPr/>
            <p:nvPr/>
          </p:nvSpPr>
          <p:spPr>
            <a:xfrm>
              <a:off x="1981200" y="3352075"/>
              <a:ext cx="304800" cy="30697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12477267-ADDA-4844-9045-36A26C22C254}"/>
                </a:ext>
              </a:extLst>
            </p:cNvPr>
            <p:cNvSpPr/>
            <p:nvPr/>
          </p:nvSpPr>
          <p:spPr>
            <a:xfrm>
              <a:off x="2007511" y="3505696"/>
              <a:ext cx="253172" cy="16232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09CBEB2A-3847-46A7-84C2-207B92FD4428}"/>
                </a:ext>
              </a:extLst>
            </p:cNvPr>
            <p:cNvSpPr/>
            <p:nvPr/>
          </p:nvSpPr>
          <p:spPr>
            <a:xfrm>
              <a:off x="1790700" y="5092510"/>
              <a:ext cx="685800" cy="69932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1277EB4C-69CD-481C-9C7D-366781DBBBAF}"/>
                </a:ext>
              </a:extLst>
            </p:cNvPr>
            <p:cNvSpPr/>
            <p:nvPr/>
          </p:nvSpPr>
          <p:spPr>
            <a:xfrm>
              <a:off x="2007511" y="3581400"/>
              <a:ext cx="253173" cy="176493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a:extLst>
                <a:ext uri="{FF2B5EF4-FFF2-40B4-BE49-F238E27FC236}">
                  <a16:creationId xmlns:a16="http://schemas.microsoft.com/office/drawing/2014/main" id="{01187FCB-3023-4654-8BBF-BC2C9B21A486}"/>
                </a:ext>
              </a:extLst>
            </p:cNvPr>
            <p:cNvCxnSpPr/>
            <p:nvPr/>
          </p:nvCxnSpPr>
          <p:spPr>
            <a:xfrm>
              <a:off x="1981200" y="35814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2564001-F38E-4F69-ABE4-5B6934F61B56}"/>
                </a:ext>
              </a:extLst>
            </p:cNvPr>
            <p:cNvCxnSpPr/>
            <p:nvPr/>
          </p:nvCxnSpPr>
          <p:spPr>
            <a:xfrm>
              <a:off x="1981200" y="37338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B658753D-042D-4CE7-8F3E-8C6DBF39419E}"/>
                </a:ext>
              </a:extLst>
            </p:cNvPr>
            <p:cNvCxnSpPr/>
            <p:nvPr/>
          </p:nvCxnSpPr>
          <p:spPr>
            <a:xfrm>
              <a:off x="1981200" y="38862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1B89F5AC-8721-439D-8BEB-1115FC644272}"/>
                </a:ext>
              </a:extLst>
            </p:cNvPr>
            <p:cNvCxnSpPr/>
            <p:nvPr/>
          </p:nvCxnSpPr>
          <p:spPr>
            <a:xfrm>
              <a:off x="1981200" y="40386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CBD8EA40-3440-4DF2-92A8-E81E580C606A}"/>
                </a:ext>
              </a:extLst>
            </p:cNvPr>
            <p:cNvCxnSpPr/>
            <p:nvPr/>
          </p:nvCxnSpPr>
          <p:spPr>
            <a:xfrm>
              <a:off x="1981200" y="41910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BEB7A86E-7FE0-48BF-B74D-E0FF4DB0EB2B}"/>
                </a:ext>
              </a:extLst>
            </p:cNvPr>
            <p:cNvCxnSpPr/>
            <p:nvPr/>
          </p:nvCxnSpPr>
          <p:spPr>
            <a:xfrm>
              <a:off x="1981200" y="43434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79525384-F97D-4B81-8669-7FEDE7000429}"/>
                </a:ext>
              </a:extLst>
            </p:cNvPr>
            <p:cNvCxnSpPr/>
            <p:nvPr/>
          </p:nvCxnSpPr>
          <p:spPr>
            <a:xfrm>
              <a:off x="1981200" y="44958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DB2904B5-46DA-4696-A084-F1977EA35789}"/>
                </a:ext>
              </a:extLst>
            </p:cNvPr>
            <p:cNvCxnSpPr/>
            <p:nvPr/>
          </p:nvCxnSpPr>
          <p:spPr>
            <a:xfrm>
              <a:off x="1981200" y="46482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83C4B2B0-1EB7-4454-B9FB-ECCBA71CB04B}"/>
                </a:ext>
              </a:extLst>
            </p:cNvPr>
            <p:cNvCxnSpPr/>
            <p:nvPr/>
          </p:nvCxnSpPr>
          <p:spPr>
            <a:xfrm>
              <a:off x="1981200" y="48006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F7B453F7-363E-46B1-8BC3-D45814D3E303}"/>
                </a:ext>
              </a:extLst>
            </p:cNvPr>
            <p:cNvCxnSpPr/>
            <p:nvPr/>
          </p:nvCxnSpPr>
          <p:spPr>
            <a:xfrm>
              <a:off x="1981200" y="49530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7" name="TextBox 36">
            <a:extLst>
              <a:ext uri="{FF2B5EF4-FFF2-40B4-BE49-F238E27FC236}">
                <a16:creationId xmlns:a16="http://schemas.microsoft.com/office/drawing/2014/main" id="{50EED1C0-7633-441A-9B5D-2956F10124F3}"/>
              </a:ext>
            </a:extLst>
          </p:cNvPr>
          <p:cNvSpPr txBox="1"/>
          <p:nvPr/>
        </p:nvSpPr>
        <p:spPr>
          <a:xfrm>
            <a:off x="5192690" y="4788802"/>
            <a:ext cx="2340789" cy="523220"/>
          </a:xfrm>
          <a:prstGeom prst="rect">
            <a:avLst/>
          </a:prstGeom>
          <a:noFill/>
        </p:spPr>
        <p:txBody>
          <a:bodyPr wrap="square" rtlCol="0">
            <a:spAutoFit/>
          </a:bodyPr>
          <a:lstStyle/>
          <a:p>
            <a:r>
              <a:rPr lang="en-US" sz="2800" dirty="0"/>
              <a:t>1 “Bump”</a:t>
            </a:r>
          </a:p>
        </p:txBody>
      </p:sp>
      <p:sp>
        <p:nvSpPr>
          <p:cNvPr id="38" name="TextBox 37">
            <a:extLst>
              <a:ext uri="{FF2B5EF4-FFF2-40B4-BE49-F238E27FC236}">
                <a16:creationId xmlns:a16="http://schemas.microsoft.com/office/drawing/2014/main" id="{E0701D51-2819-43BB-B1DC-61C4C3B36B6C}"/>
              </a:ext>
            </a:extLst>
          </p:cNvPr>
          <p:cNvSpPr txBox="1"/>
          <p:nvPr/>
        </p:nvSpPr>
        <p:spPr>
          <a:xfrm>
            <a:off x="7984890" y="4717405"/>
            <a:ext cx="2340789" cy="523220"/>
          </a:xfrm>
          <a:prstGeom prst="rect">
            <a:avLst/>
          </a:prstGeom>
          <a:noFill/>
        </p:spPr>
        <p:txBody>
          <a:bodyPr wrap="square" rtlCol="0">
            <a:spAutoFit/>
          </a:bodyPr>
          <a:lstStyle/>
          <a:p>
            <a:r>
              <a:rPr lang="en-US" sz="2800" dirty="0"/>
              <a:t>2 “Bumps”</a:t>
            </a:r>
          </a:p>
        </p:txBody>
      </p:sp>
      <p:sp>
        <p:nvSpPr>
          <p:cNvPr id="39" name="TextBox 38">
            <a:extLst>
              <a:ext uri="{FF2B5EF4-FFF2-40B4-BE49-F238E27FC236}">
                <a16:creationId xmlns:a16="http://schemas.microsoft.com/office/drawing/2014/main" id="{20A93716-66BF-493D-88BF-6149B85FBC5E}"/>
              </a:ext>
            </a:extLst>
          </p:cNvPr>
          <p:cNvSpPr txBox="1"/>
          <p:nvPr/>
        </p:nvSpPr>
        <p:spPr>
          <a:xfrm>
            <a:off x="2415943" y="4303975"/>
            <a:ext cx="1937655" cy="523220"/>
          </a:xfrm>
          <a:prstGeom prst="rect">
            <a:avLst/>
          </a:prstGeom>
          <a:noFill/>
        </p:spPr>
        <p:txBody>
          <a:bodyPr wrap="square" rtlCol="0">
            <a:spAutoFit/>
          </a:bodyPr>
          <a:lstStyle/>
          <a:p>
            <a:r>
              <a:rPr lang="en-US" sz="2800" kern="0" dirty="0">
                <a:cs typeface="Arial" panose="020B0604020202020204" pitchFamily="34" charset="0"/>
              </a:rPr>
              <a:t>PG 58-28</a:t>
            </a:r>
            <a:endParaRPr lang="en-US" sz="2800" dirty="0"/>
          </a:p>
        </p:txBody>
      </p:sp>
      <p:sp>
        <p:nvSpPr>
          <p:cNvPr id="40" name="TextBox 39">
            <a:extLst>
              <a:ext uri="{FF2B5EF4-FFF2-40B4-BE49-F238E27FC236}">
                <a16:creationId xmlns:a16="http://schemas.microsoft.com/office/drawing/2014/main" id="{E8920D77-3528-4DD1-A2FF-BCEE7D5F5035}"/>
              </a:ext>
            </a:extLst>
          </p:cNvPr>
          <p:cNvSpPr txBox="1"/>
          <p:nvPr/>
        </p:nvSpPr>
        <p:spPr>
          <a:xfrm>
            <a:off x="5243406" y="4323410"/>
            <a:ext cx="1937655" cy="523220"/>
          </a:xfrm>
          <a:prstGeom prst="rect">
            <a:avLst/>
          </a:prstGeom>
          <a:noFill/>
        </p:spPr>
        <p:txBody>
          <a:bodyPr wrap="square" rtlCol="0">
            <a:spAutoFit/>
          </a:bodyPr>
          <a:lstStyle/>
          <a:p>
            <a:r>
              <a:rPr lang="en-US" sz="2800" kern="0" dirty="0">
                <a:cs typeface="Arial" panose="020B0604020202020204" pitchFamily="34" charset="0"/>
              </a:rPr>
              <a:t>PG 64-28</a:t>
            </a:r>
            <a:endParaRPr lang="en-US" sz="2800" dirty="0"/>
          </a:p>
        </p:txBody>
      </p:sp>
      <p:sp>
        <p:nvSpPr>
          <p:cNvPr id="52" name="TextBox 51">
            <a:extLst>
              <a:ext uri="{FF2B5EF4-FFF2-40B4-BE49-F238E27FC236}">
                <a16:creationId xmlns:a16="http://schemas.microsoft.com/office/drawing/2014/main" id="{B1F236C8-41B1-4B62-B3EC-2C40B9004545}"/>
              </a:ext>
            </a:extLst>
          </p:cNvPr>
          <p:cNvSpPr txBox="1"/>
          <p:nvPr/>
        </p:nvSpPr>
        <p:spPr>
          <a:xfrm>
            <a:off x="8001168" y="4244956"/>
            <a:ext cx="1937655" cy="523220"/>
          </a:xfrm>
          <a:prstGeom prst="rect">
            <a:avLst/>
          </a:prstGeom>
          <a:noFill/>
        </p:spPr>
        <p:txBody>
          <a:bodyPr wrap="square" rtlCol="0">
            <a:spAutoFit/>
          </a:bodyPr>
          <a:lstStyle/>
          <a:p>
            <a:r>
              <a:rPr lang="en-US" sz="2800" kern="0" dirty="0">
                <a:cs typeface="Arial" panose="020B0604020202020204" pitchFamily="34" charset="0"/>
              </a:rPr>
              <a:t>PG 70-28</a:t>
            </a:r>
            <a:endParaRPr lang="en-US" sz="2800" dirty="0"/>
          </a:p>
        </p:txBody>
      </p:sp>
      <p:sp>
        <p:nvSpPr>
          <p:cNvPr id="53" name="Content Placeholder 2">
            <a:extLst>
              <a:ext uri="{FF2B5EF4-FFF2-40B4-BE49-F238E27FC236}">
                <a16:creationId xmlns:a16="http://schemas.microsoft.com/office/drawing/2014/main" id="{F1F7E911-9012-4437-A5A0-1B6FE01015DC}"/>
              </a:ext>
            </a:extLst>
          </p:cNvPr>
          <p:cNvSpPr txBox="1">
            <a:spLocks/>
          </p:cNvSpPr>
          <p:nvPr/>
        </p:nvSpPr>
        <p:spPr bwMode="auto">
          <a:xfrm>
            <a:off x="1752840" y="5371229"/>
            <a:ext cx="2783694" cy="9117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469900" indent="-469900" algn="l" rtl="0" eaLnBrk="1" fontAlgn="base" hangingPunct="1">
              <a:spcBef>
                <a:spcPct val="20000"/>
              </a:spcBef>
              <a:spcAft>
                <a:spcPct val="0"/>
              </a:spcAft>
              <a:buClr>
                <a:schemeClr val="bg2"/>
              </a:buClr>
              <a:buSzPct val="70000"/>
              <a:buFont typeface="Wingdings" pitchFamily="2" charset="2"/>
              <a:buChar char="o"/>
              <a:defRPr sz="3200">
                <a:solidFill>
                  <a:schemeClr val="tx1"/>
                </a:solidFill>
                <a:latin typeface="+mn-lt"/>
                <a:ea typeface="+mn-ea"/>
                <a:cs typeface="+mn-cs"/>
              </a:defRPr>
            </a:lvl1pPr>
            <a:lvl2pPr marL="908050" indent="-436563" algn="l" rtl="0" eaLnBrk="1" fontAlgn="base" hangingPunct="1">
              <a:spcBef>
                <a:spcPct val="20000"/>
              </a:spcBef>
              <a:spcAft>
                <a:spcPct val="0"/>
              </a:spcAft>
              <a:buClr>
                <a:schemeClr val="accent2"/>
              </a:buClr>
              <a:buSzPct val="75000"/>
              <a:buFont typeface="Wingdings" pitchFamily="2" charset="2"/>
              <a:buChar char="n"/>
              <a:defRPr sz="2800">
                <a:solidFill>
                  <a:schemeClr val="tx1"/>
                </a:solidFill>
                <a:latin typeface="+mn-lt"/>
              </a:defRPr>
            </a:lvl2pPr>
            <a:lvl3pPr marL="1377950" indent="-468313" algn="l" rtl="0" eaLnBrk="1" fontAlgn="base" hangingPunct="1">
              <a:spcBef>
                <a:spcPct val="20000"/>
              </a:spcBef>
              <a:spcAft>
                <a:spcPct val="0"/>
              </a:spcAft>
              <a:buClr>
                <a:schemeClr val="bg2"/>
              </a:buClr>
              <a:buSzPct val="65000"/>
              <a:buFont typeface="Wingdings" pitchFamily="2" charset="2"/>
              <a:buChar char="o"/>
              <a:defRPr sz="2400">
                <a:solidFill>
                  <a:schemeClr val="tx1"/>
                </a:solidFill>
                <a:latin typeface="+mn-lt"/>
              </a:defRPr>
            </a:lvl3pPr>
            <a:lvl4pPr marL="1827213" indent="-438150" algn="l" rtl="0" eaLnBrk="1" fontAlgn="base" hangingPunct="1">
              <a:spcBef>
                <a:spcPct val="20000"/>
              </a:spcBef>
              <a:spcAft>
                <a:spcPct val="0"/>
              </a:spcAft>
              <a:buClr>
                <a:schemeClr val="accent2"/>
              </a:buClr>
              <a:buSzPct val="75000"/>
              <a:buFont typeface="Wingdings" pitchFamily="2" charset="2"/>
              <a:buChar char="n"/>
              <a:defRPr sz="2000">
                <a:solidFill>
                  <a:schemeClr val="tx1"/>
                </a:solidFill>
                <a:latin typeface="+mn-lt"/>
              </a:defRPr>
            </a:lvl4pPr>
            <a:lvl5pPr marL="2297113" indent="-468313" algn="l" rtl="0" eaLnBrk="1" fontAlgn="base" hangingPunct="1">
              <a:spcBef>
                <a:spcPct val="20000"/>
              </a:spcBef>
              <a:spcAft>
                <a:spcPct val="0"/>
              </a:spcAft>
              <a:buClr>
                <a:schemeClr val="accent1"/>
              </a:buClr>
              <a:buSzPct val="50000"/>
              <a:buFont typeface="Wingdings" pitchFamily="2" charset="2"/>
              <a:buChar char="o"/>
              <a:defRPr sz="2000">
                <a:solidFill>
                  <a:schemeClr val="tx1"/>
                </a:solidFill>
                <a:latin typeface="+mn-lt"/>
              </a:defRPr>
            </a:lvl5pPr>
            <a:lvl6pPr marL="2754313" indent="-468313" algn="l" rtl="0" eaLnBrk="1" fontAlgn="base" hangingPunct="1">
              <a:spcBef>
                <a:spcPct val="20000"/>
              </a:spcBef>
              <a:spcAft>
                <a:spcPct val="0"/>
              </a:spcAft>
              <a:buClr>
                <a:schemeClr val="accent1"/>
              </a:buClr>
              <a:buSzPct val="50000"/>
              <a:buFont typeface="Wingdings" pitchFamily="2" charset="2"/>
              <a:buChar char="o"/>
              <a:defRPr sz="2000">
                <a:solidFill>
                  <a:schemeClr val="tx1"/>
                </a:solidFill>
                <a:latin typeface="+mn-lt"/>
              </a:defRPr>
            </a:lvl6pPr>
            <a:lvl7pPr marL="3211513" indent="-468313" algn="l" rtl="0" eaLnBrk="1" fontAlgn="base" hangingPunct="1">
              <a:spcBef>
                <a:spcPct val="20000"/>
              </a:spcBef>
              <a:spcAft>
                <a:spcPct val="0"/>
              </a:spcAft>
              <a:buClr>
                <a:schemeClr val="accent1"/>
              </a:buClr>
              <a:buSzPct val="50000"/>
              <a:buFont typeface="Wingdings" pitchFamily="2" charset="2"/>
              <a:buChar char="o"/>
              <a:defRPr sz="2000">
                <a:solidFill>
                  <a:schemeClr val="tx1"/>
                </a:solidFill>
                <a:latin typeface="+mn-lt"/>
              </a:defRPr>
            </a:lvl7pPr>
            <a:lvl8pPr marL="3668713" indent="-468313" algn="l" rtl="0" eaLnBrk="1" fontAlgn="base" hangingPunct="1">
              <a:spcBef>
                <a:spcPct val="20000"/>
              </a:spcBef>
              <a:spcAft>
                <a:spcPct val="0"/>
              </a:spcAft>
              <a:buClr>
                <a:schemeClr val="accent1"/>
              </a:buClr>
              <a:buSzPct val="50000"/>
              <a:buFont typeface="Wingdings" pitchFamily="2" charset="2"/>
              <a:buChar char="o"/>
              <a:defRPr sz="2000">
                <a:solidFill>
                  <a:schemeClr val="tx1"/>
                </a:solidFill>
                <a:latin typeface="+mn-lt"/>
              </a:defRPr>
            </a:lvl8pPr>
            <a:lvl9pPr marL="4125913" indent="-468313" algn="l" rtl="0" eaLnBrk="1" fontAlgn="base" hangingPunct="1">
              <a:spcBef>
                <a:spcPct val="20000"/>
              </a:spcBef>
              <a:spcAft>
                <a:spcPct val="0"/>
              </a:spcAft>
              <a:buClr>
                <a:schemeClr val="accent1"/>
              </a:buClr>
              <a:buSzPct val="50000"/>
              <a:buFont typeface="Wingdings" pitchFamily="2" charset="2"/>
              <a:buChar char="o"/>
              <a:defRPr sz="2000">
                <a:solidFill>
                  <a:schemeClr val="tx1"/>
                </a:solidFill>
                <a:latin typeface="+mn-lt"/>
              </a:defRPr>
            </a:lvl9pPr>
          </a:lstStyle>
          <a:p>
            <a:pPr lvl="1">
              <a:buClr>
                <a:srgbClr val="999966"/>
              </a:buClr>
            </a:pPr>
            <a:r>
              <a:rPr lang="en-US" kern="0" dirty="0">
                <a:solidFill>
                  <a:srgbClr val="000000"/>
                </a:solidFill>
                <a:latin typeface="Arial" panose="020B0604020202020204" pitchFamily="34" charset="0"/>
                <a:cs typeface="Arial" panose="020B0604020202020204" pitchFamily="34" charset="0"/>
              </a:rPr>
              <a:t>Standard traffic</a:t>
            </a:r>
            <a:endParaRPr lang="en-US" kern="0" dirty="0">
              <a:solidFill>
                <a:srgbClr val="FF0000"/>
              </a:solidFill>
              <a:latin typeface="Arial" panose="020B0604020202020204" pitchFamily="34" charset="0"/>
              <a:cs typeface="Arial" panose="020B0604020202020204" pitchFamily="34" charset="0"/>
            </a:endParaRPr>
          </a:p>
        </p:txBody>
      </p:sp>
      <p:sp>
        <p:nvSpPr>
          <p:cNvPr id="54" name="Content Placeholder 2">
            <a:extLst>
              <a:ext uri="{FF2B5EF4-FFF2-40B4-BE49-F238E27FC236}">
                <a16:creationId xmlns:a16="http://schemas.microsoft.com/office/drawing/2014/main" id="{C7062633-249D-4617-B853-4BC2B8004376}"/>
              </a:ext>
            </a:extLst>
          </p:cNvPr>
          <p:cNvSpPr txBox="1">
            <a:spLocks/>
          </p:cNvSpPr>
          <p:nvPr/>
        </p:nvSpPr>
        <p:spPr bwMode="auto">
          <a:xfrm>
            <a:off x="4455064" y="5367258"/>
            <a:ext cx="3298577" cy="1078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469900" indent="-469900" algn="l" rtl="0" eaLnBrk="1" fontAlgn="base" hangingPunct="1">
              <a:spcBef>
                <a:spcPct val="20000"/>
              </a:spcBef>
              <a:spcAft>
                <a:spcPct val="0"/>
              </a:spcAft>
              <a:buClr>
                <a:schemeClr val="bg2"/>
              </a:buClr>
              <a:buSzPct val="70000"/>
              <a:buFont typeface="Wingdings" pitchFamily="2" charset="2"/>
              <a:buChar char="o"/>
              <a:defRPr sz="3200">
                <a:solidFill>
                  <a:schemeClr val="tx1"/>
                </a:solidFill>
                <a:latin typeface="+mn-lt"/>
                <a:ea typeface="+mn-ea"/>
                <a:cs typeface="+mn-cs"/>
              </a:defRPr>
            </a:lvl1pPr>
            <a:lvl2pPr marL="908050" indent="-436563" algn="l" rtl="0" eaLnBrk="1" fontAlgn="base" hangingPunct="1">
              <a:spcBef>
                <a:spcPct val="20000"/>
              </a:spcBef>
              <a:spcAft>
                <a:spcPct val="0"/>
              </a:spcAft>
              <a:buClr>
                <a:schemeClr val="accent2"/>
              </a:buClr>
              <a:buSzPct val="75000"/>
              <a:buFont typeface="Wingdings" pitchFamily="2" charset="2"/>
              <a:buChar char="n"/>
              <a:defRPr sz="2800">
                <a:solidFill>
                  <a:schemeClr val="tx1"/>
                </a:solidFill>
                <a:latin typeface="+mn-lt"/>
              </a:defRPr>
            </a:lvl2pPr>
            <a:lvl3pPr marL="1377950" indent="-468313" algn="l" rtl="0" eaLnBrk="1" fontAlgn="base" hangingPunct="1">
              <a:spcBef>
                <a:spcPct val="20000"/>
              </a:spcBef>
              <a:spcAft>
                <a:spcPct val="0"/>
              </a:spcAft>
              <a:buClr>
                <a:schemeClr val="bg2"/>
              </a:buClr>
              <a:buSzPct val="65000"/>
              <a:buFont typeface="Wingdings" pitchFamily="2" charset="2"/>
              <a:buChar char="o"/>
              <a:defRPr sz="2400">
                <a:solidFill>
                  <a:schemeClr val="tx1"/>
                </a:solidFill>
                <a:latin typeface="+mn-lt"/>
              </a:defRPr>
            </a:lvl3pPr>
            <a:lvl4pPr marL="1827213" indent="-438150" algn="l" rtl="0" eaLnBrk="1" fontAlgn="base" hangingPunct="1">
              <a:spcBef>
                <a:spcPct val="20000"/>
              </a:spcBef>
              <a:spcAft>
                <a:spcPct val="0"/>
              </a:spcAft>
              <a:buClr>
                <a:schemeClr val="accent2"/>
              </a:buClr>
              <a:buSzPct val="75000"/>
              <a:buFont typeface="Wingdings" pitchFamily="2" charset="2"/>
              <a:buChar char="n"/>
              <a:defRPr sz="2000">
                <a:solidFill>
                  <a:schemeClr val="tx1"/>
                </a:solidFill>
                <a:latin typeface="+mn-lt"/>
              </a:defRPr>
            </a:lvl4pPr>
            <a:lvl5pPr marL="2297113" indent="-468313" algn="l" rtl="0" eaLnBrk="1" fontAlgn="base" hangingPunct="1">
              <a:spcBef>
                <a:spcPct val="20000"/>
              </a:spcBef>
              <a:spcAft>
                <a:spcPct val="0"/>
              </a:spcAft>
              <a:buClr>
                <a:schemeClr val="accent1"/>
              </a:buClr>
              <a:buSzPct val="50000"/>
              <a:buFont typeface="Wingdings" pitchFamily="2" charset="2"/>
              <a:buChar char="o"/>
              <a:defRPr sz="2000">
                <a:solidFill>
                  <a:schemeClr val="tx1"/>
                </a:solidFill>
                <a:latin typeface="+mn-lt"/>
              </a:defRPr>
            </a:lvl5pPr>
            <a:lvl6pPr marL="2754313" indent="-468313" algn="l" rtl="0" eaLnBrk="1" fontAlgn="base" hangingPunct="1">
              <a:spcBef>
                <a:spcPct val="20000"/>
              </a:spcBef>
              <a:spcAft>
                <a:spcPct val="0"/>
              </a:spcAft>
              <a:buClr>
                <a:schemeClr val="accent1"/>
              </a:buClr>
              <a:buSzPct val="50000"/>
              <a:buFont typeface="Wingdings" pitchFamily="2" charset="2"/>
              <a:buChar char="o"/>
              <a:defRPr sz="2000">
                <a:solidFill>
                  <a:schemeClr val="tx1"/>
                </a:solidFill>
                <a:latin typeface="+mn-lt"/>
              </a:defRPr>
            </a:lvl6pPr>
            <a:lvl7pPr marL="3211513" indent="-468313" algn="l" rtl="0" eaLnBrk="1" fontAlgn="base" hangingPunct="1">
              <a:spcBef>
                <a:spcPct val="20000"/>
              </a:spcBef>
              <a:spcAft>
                <a:spcPct val="0"/>
              </a:spcAft>
              <a:buClr>
                <a:schemeClr val="accent1"/>
              </a:buClr>
              <a:buSzPct val="50000"/>
              <a:buFont typeface="Wingdings" pitchFamily="2" charset="2"/>
              <a:buChar char="o"/>
              <a:defRPr sz="2000">
                <a:solidFill>
                  <a:schemeClr val="tx1"/>
                </a:solidFill>
                <a:latin typeface="+mn-lt"/>
              </a:defRPr>
            </a:lvl7pPr>
            <a:lvl8pPr marL="3668713" indent="-468313" algn="l" rtl="0" eaLnBrk="1" fontAlgn="base" hangingPunct="1">
              <a:spcBef>
                <a:spcPct val="20000"/>
              </a:spcBef>
              <a:spcAft>
                <a:spcPct val="0"/>
              </a:spcAft>
              <a:buClr>
                <a:schemeClr val="accent1"/>
              </a:buClr>
              <a:buSzPct val="50000"/>
              <a:buFont typeface="Wingdings" pitchFamily="2" charset="2"/>
              <a:buChar char="o"/>
              <a:defRPr sz="2000">
                <a:solidFill>
                  <a:schemeClr val="tx1"/>
                </a:solidFill>
                <a:latin typeface="+mn-lt"/>
              </a:defRPr>
            </a:lvl8pPr>
            <a:lvl9pPr marL="4125913" indent="-468313" algn="l" rtl="0" eaLnBrk="1" fontAlgn="base" hangingPunct="1">
              <a:spcBef>
                <a:spcPct val="20000"/>
              </a:spcBef>
              <a:spcAft>
                <a:spcPct val="0"/>
              </a:spcAft>
              <a:buClr>
                <a:schemeClr val="accent1"/>
              </a:buClr>
              <a:buSzPct val="50000"/>
              <a:buFont typeface="Wingdings" pitchFamily="2" charset="2"/>
              <a:buChar char="o"/>
              <a:defRPr sz="2000">
                <a:solidFill>
                  <a:schemeClr val="tx1"/>
                </a:solidFill>
                <a:latin typeface="+mn-lt"/>
              </a:defRPr>
            </a:lvl9pPr>
          </a:lstStyle>
          <a:p>
            <a:pPr lvl="1">
              <a:buClr>
                <a:srgbClr val="999966"/>
              </a:buClr>
            </a:pPr>
            <a:r>
              <a:rPr lang="en-US" kern="0" dirty="0">
                <a:solidFill>
                  <a:srgbClr val="000000"/>
                </a:solidFill>
                <a:latin typeface="Arial" panose="020B0604020202020204" pitchFamily="34" charset="0"/>
                <a:cs typeface="Arial" panose="020B0604020202020204" pitchFamily="34" charset="0"/>
              </a:rPr>
              <a:t>Slow or heavy traffic</a:t>
            </a:r>
            <a:endParaRPr lang="en-US" kern="0" dirty="0">
              <a:solidFill>
                <a:srgbClr val="FF0000"/>
              </a:solidFill>
              <a:latin typeface="Arial" panose="020B0604020202020204" pitchFamily="34" charset="0"/>
              <a:cs typeface="Arial" panose="020B0604020202020204" pitchFamily="34" charset="0"/>
            </a:endParaRPr>
          </a:p>
        </p:txBody>
      </p:sp>
      <p:sp>
        <p:nvSpPr>
          <p:cNvPr id="55" name="Content Placeholder 2">
            <a:extLst>
              <a:ext uri="{FF2B5EF4-FFF2-40B4-BE49-F238E27FC236}">
                <a16:creationId xmlns:a16="http://schemas.microsoft.com/office/drawing/2014/main" id="{B50B5787-CDB7-45A9-88DA-38AC48FDE642}"/>
              </a:ext>
            </a:extLst>
          </p:cNvPr>
          <p:cNvSpPr txBox="1">
            <a:spLocks/>
          </p:cNvSpPr>
          <p:nvPr/>
        </p:nvSpPr>
        <p:spPr bwMode="auto">
          <a:xfrm>
            <a:off x="6944232" y="5367258"/>
            <a:ext cx="4234561" cy="928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469900" indent="-469900" algn="l" rtl="0" eaLnBrk="1" fontAlgn="base" hangingPunct="1">
              <a:spcBef>
                <a:spcPct val="20000"/>
              </a:spcBef>
              <a:spcAft>
                <a:spcPct val="0"/>
              </a:spcAft>
              <a:buClr>
                <a:schemeClr val="bg2"/>
              </a:buClr>
              <a:buSzPct val="70000"/>
              <a:buFont typeface="Wingdings" pitchFamily="2" charset="2"/>
              <a:buChar char="o"/>
              <a:defRPr sz="3200">
                <a:solidFill>
                  <a:schemeClr val="tx1"/>
                </a:solidFill>
                <a:latin typeface="+mn-lt"/>
                <a:ea typeface="+mn-ea"/>
                <a:cs typeface="+mn-cs"/>
              </a:defRPr>
            </a:lvl1pPr>
            <a:lvl2pPr marL="908050" indent="-436563" algn="l" rtl="0" eaLnBrk="1" fontAlgn="base" hangingPunct="1">
              <a:spcBef>
                <a:spcPct val="20000"/>
              </a:spcBef>
              <a:spcAft>
                <a:spcPct val="0"/>
              </a:spcAft>
              <a:buClr>
                <a:schemeClr val="accent2"/>
              </a:buClr>
              <a:buSzPct val="75000"/>
              <a:buFont typeface="Wingdings" pitchFamily="2" charset="2"/>
              <a:buChar char="n"/>
              <a:defRPr sz="2800">
                <a:solidFill>
                  <a:schemeClr val="tx1"/>
                </a:solidFill>
                <a:latin typeface="+mn-lt"/>
              </a:defRPr>
            </a:lvl2pPr>
            <a:lvl3pPr marL="1377950" indent="-468313" algn="l" rtl="0" eaLnBrk="1" fontAlgn="base" hangingPunct="1">
              <a:spcBef>
                <a:spcPct val="20000"/>
              </a:spcBef>
              <a:spcAft>
                <a:spcPct val="0"/>
              </a:spcAft>
              <a:buClr>
                <a:schemeClr val="bg2"/>
              </a:buClr>
              <a:buSzPct val="65000"/>
              <a:buFont typeface="Wingdings" pitchFamily="2" charset="2"/>
              <a:buChar char="o"/>
              <a:defRPr sz="2400">
                <a:solidFill>
                  <a:schemeClr val="tx1"/>
                </a:solidFill>
                <a:latin typeface="+mn-lt"/>
              </a:defRPr>
            </a:lvl3pPr>
            <a:lvl4pPr marL="1827213" indent="-438150" algn="l" rtl="0" eaLnBrk="1" fontAlgn="base" hangingPunct="1">
              <a:spcBef>
                <a:spcPct val="20000"/>
              </a:spcBef>
              <a:spcAft>
                <a:spcPct val="0"/>
              </a:spcAft>
              <a:buClr>
                <a:schemeClr val="accent2"/>
              </a:buClr>
              <a:buSzPct val="75000"/>
              <a:buFont typeface="Wingdings" pitchFamily="2" charset="2"/>
              <a:buChar char="n"/>
              <a:defRPr sz="2000">
                <a:solidFill>
                  <a:schemeClr val="tx1"/>
                </a:solidFill>
                <a:latin typeface="+mn-lt"/>
              </a:defRPr>
            </a:lvl4pPr>
            <a:lvl5pPr marL="2297113" indent="-468313" algn="l" rtl="0" eaLnBrk="1" fontAlgn="base" hangingPunct="1">
              <a:spcBef>
                <a:spcPct val="20000"/>
              </a:spcBef>
              <a:spcAft>
                <a:spcPct val="0"/>
              </a:spcAft>
              <a:buClr>
                <a:schemeClr val="accent1"/>
              </a:buClr>
              <a:buSzPct val="50000"/>
              <a:buFont typeface="Wingdings" pitchFamily="2" charset="2"/>
              <a:buChar char="o"/>
              <a:defRPr sz="2000">
                <a:solidFill>
                  <a:schemeClr val="tx1"/>
                </a:solidFill>
                <a:latin typeface="+mn-lt"/>
              </a:defRPr>
            </a:lvl5pPr>
            <a:lvl6pPr marL="2754313" indent="-468313" algn="l" rtl="0" eaLnBrk="1" fontAlgn="base" hangingPunct="1">
              <a:spcBef>
                <a:spcPct val="20000"/>
              </a:spcBef>
              <a:spcAft>
                <a:spcPct val="0"/>
              </a:spcAft>
              <a:buClr>
                <a:schemeClr val="accent1"/>
              </a:buClr>
              <a:buSzPct val="50000"/>
              <a:buFont typeface="Wingdings" pitchFamily="2" charset="2"/>
              <a:buChar char="o"/>
              <a:defRPr sz="2000">
                <a:solidFill>
                  <a:schemeClr val="tx1"/>
                </a:solidFill>
                <a:latin typeface="+mn-lt"/>
              </a:defRPr>
            </a:lvl6pPr>
            <a:lvl7pPr marL="3211513" indent="-468313" algn="l" rtl="0" eaLnBrk="1" fontAlgn="base" hangingPunct="1">
              <a:spcBef>
                <a:spcPct val="20000"/>
              </a:spcBef>
              <a:spcAft>
                <a:spcPct val="0"/>
              </a:spcAft>
              <a:buClr>
                <a:schemeClr val="accent1"/>
              </a:buClr>
              <a:buSzPct val="50000"/>
              <a:buFont typeface="Wingdings" pitchFamily="2" charset="2"/>
              <a:buChar char="o"/>
              <a:defRPr sz="2000">
                <a:solidFill>
                  <a:schemeClr val="tx1"/>
                </a:solidFill>
                <a:latin typeface="+mn-lt"/>
              </a:defRPr>
            </a:lvl7pPr>
            <a:lvl8pPr marL="3668713" indent="-468313" algn="l" rtl="0" eaLnBrk="1" fontAlgn="base" hangingPunct="1">
              <a:spcBef>
                <a:spcPct val="20000"/>
              </a:spcBef>
              <a:spcAft>
                <a:spcPct val="0"/>
              </a:spcAft>
              <a:buClr>
                <a:schemeClr val="accent1"/>
              </a:buClr>
              <a:buSzPct val="50000"/>
              <a:buFont typeface="Wingdings" pitchFamily="2" charset="2"/>
              <a:buChar char="o"/>
              <a:defRPr sz="2000">
                <a:solidFill>
                  <a:schemeClr val="tx1"/>
                </a:solidFill>
                <a:latin typeface="+mn-lt"/>
              </a:defRPr>
            </a:lvl8pPr>
            <a:lvl9pPr marL="4125913" indent="-468313" algn="l" rtl="0" eaLnBrk="1" fontAlgn="base" hangingPunct="1">
              <a:spcBef>
                <a:spcPct val="20000"/>
              </a:spcBef>
              <a:spcAft>
                <a:spcPct val="0"/>
              </a:spcAft>
              <a:buClr>
                <a:schemeClr val="accent1"/>
              </a:buClr>
              <a:buSzPct val="50000"/>
              <a:buFont typeface="Wingdings" pitchFamily="2" charset="2"/>
              <a:buChar char="o"/>
              <a:defRPr sz="2000">
                <a:solidFill>
                  <a:schemeClr val="tx1"/>
                </a:solidFill>
                <a:latin typeface="+mn-lt"/>
              </a:defRPr>
            </a:lvl9pPr>
          </a:lstStyle>
          <a:p>
            <a:pPr lvl="1">
              <a:buClr>
                <a:srgbClr val="999966"/>
              </a:buClr>
            </a:pPr>
            <a:r>
              <a:rPr lang="en-US" kern="0" dirty="0">
                <a:solidFill>
                  <a:srgbClr val="000000"/>
                </a:solidFill>
                <a:latin typeface="Arial" panose="020B0604020202020204" pitchFamily="34" charset="0"/>
                <a:cs typeface="Arial" panose="020B0604020202020204" pitchFamily="34" charset="0"/>
              </a:rPr>
              <a:t>Stationary or </a:t>
            </a:r>
          </a:p>
          <a:p>
            <a:pPr marL="471487" lvl="1" indent="0">
              <a:buClr>
                <a:srgbClr val="999966"/>
              </a:buClr>
              <a:buNone/>
            </a:pPr>
            <a:r>
              <a:rPr lang="en-US" kern="0" dirty="0">
                <a:solidFill>
                  <a:srgbClr val="000000"/>
                </a:solidFill>
                <a:latin typeface="Arial" panose="020B0604020202020204" pitchFamily="34" charset="0"/>
                <a:cs typeface="Arial" panose="020B0604020202020204" pitchFamily="34" charset="0"/>
              </a:rPr>
              <a:t>     high volume traffic</a:t>
            </a:r>
          </a:p>
        </p:txBody>
      </p:sp>
      <p:sp>
        <p:nvSpPr>
          <p:cNvPr id="56" name="TextBox 55">
            <a:extLst>
              <a:ext uri="{FF2B5EF4-FFF2-40B4-BE49-F238E27FC236}">
                <a16:creationId xmlns:a16="http://schemas.microsoft.com/office/drawing/2014/main" id="{B32D78EA-9887-4998-A103-77419E354077}"/>
              </a:ext>
            </a:extLst>
          </p:cNvPr>
          <p:cNvSpPr txBox="1"/>
          <p:nvPr/>
        </p:nvSpPr>
        <p:spPr>
          <a:xfrm>
            <a:off x="7424462" y="2653287"/>
            <a:ext cx="1485260" cy="954107"/>
          </a:xfrm>
          <a:prstGeom prst="rect">
            <a:avLst/>
          </a:prstGeom>
          <a:noFill/>
        </p:spPr>
        <p:txBody>
          <a:bodyPr wrap="square" rtlCol="0">
            <a:spAutoFit/>
          </a:bodyPr>
          <a:lstStyle/>
          <a:p>
            <a:r>
              <a:rPr lang="en-US" sz="2800" dirty="0"/>
              <a:t>70°C</a:t>
            </a:r>
          </a:p>
          <a:p>
            <a:r>
              <a:rPr lang="en-US" sz="2800" dirty="0"/>
              <a:t>(158°F)</a:t>
            </a:r>
          </a:p>
        </p:txBody>
      </p:sp>
      <p:grpSp>
        <p:nvGrpSpPr>
          <p:cNvPr id="57" name="Group 56">
            <a:extLst>
              <a:ext uri="{FF2B5EF4-FFF2-40B4-BE49-F238E27FC236}">
                <a16:creationId xmlns:a16="http://schemas.microsoft.com/office/drawing/2014/main" id="{A24C59AA-38AD-4332-994E-6250F078BD93}"/>
              </a:ext>
            </a:extLst>
          </p:cNvPr>
          <p:cNvGrpSpPr/>
          <p:nvPr/>
        </p:nvGrpSpPr>
        <p:grpSpPr>
          <a:xfrm>
            <a:off x="2890796" y="1646376"/>
            <a:ext cx="758952" cy="2459736"/>
            <a:chOff x="1752600" y="3352075"/>
            <a:chExt cx="762000" cy="2463163"/>
          </a:xfrm>
        </p:grpSpPr>
        <p:sp>
          <p:nvSpPr>
            <p:cNvPr id="58" name="Rectangle 57">
              <a:extLst>
                <a:ext uri="{FF2B5EF4-FFF2-40B4-BE49-F238E27FC236}">
                  <a16:creationId xmlns:a16="http://schemas.microsoft.com/office/drawing/2014/main" id="{DFB6625A-1837-4764-9751-5E626734D032}"/>
                </a:ext>
              </a:extLst>
            </p:cNvPr>
            <p:cNvSpPr/>
            <p:nvPr/>
          </p:nvSpPr>
          <p:spPr>
            <a:xfrm>
              <a:off x="1981200" y="3505200"/>
              <a:ext cx="304800" cy="16764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484A436-9B06-43A5-825C-2E69313F7C24}"/>
                </a:ext>
              </a:extLst>
            </p:cNvPr>
            <p:cNvSpPr/>
            <p:nvPr/>
          </p:nvSpPr>
          <p:spPr>
            <a:xfrm>
              <a:off x="1752600" y="5053238"/>
              <a:ext cx="762000" cy="76200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52625544-8515-44CD-95F4-F6E081221E90}"/>
                </a:ext>
              </a:extLst>
            </p:cNvPr>
            <p:cNvSpPr/>
            <p:nvPr/>
          </p:nvSpPr>
          <p:spPr>
            <a:xfrm>
              <a:off x="1981200" y="3352075"/>
              <a:ext cx="304800" cy="306976"/>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3A727615-218F-4E49-A056-133FC3EB35DB}"/>
                </a:ext>
              </a:extLst>
            </p:cNvPr>
            <p:cNvSpPr/>
            <p:nvPr/>
          </p:nvSpPr>
          <p:spPr>
            <a:xfrm>
              <a:off x="2007511" y="3505696"/>
              <a:ext cx="253172" cy="16232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2F958CAE-9EA8-450A-B578-1943CF93DA0C}"/>
                </a:ext>
              </a:extLst>
            </p:cNvPr>
            <p:cNvSpPr/>
            <p:nvPr/>
          </p:nvSpPr>
          <p:spPr>
            <a:xfrm>
              <a:off x="1789314" y="5079723"/>
              <a:ext cx="701165" cy="71210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Rectangle 62">
              <a:extLst>
                <a:ext uri="{FF2B5EF4-FFF2-40B4-BE49-F238E27FC236}">
                  <a16:creationId xmlns:a16="http://schemas.microsoft.com/office/drawing/2014/main" id="{43F086F6-FE7F-4371-83EF-D3E526683BD9}"/>
                </a:ext>
              </a:extLst>
            </p:cNvPr>
            <p:cNvSpPr/>
            <p:nvPr/>
          </p:nvSpPr>
          <p:spPr>
            <a:xfrm>
              <a:off x="2007511" y="4431935"/>
              <a:ext cx="253172" cy="914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4" name="Straight Connector 63">
              <a:extLst>
                <a:ext uri="{FF2B5EF4-FFF2-40B4-BE49-F238E27FC236}">
                  <a16:creationId xmlns:a16="http://schemas.microsoft.com/office/drawing/2014/main" id="{CF1601C9-E4DB-44B5-83AB-A90BCB802E39}"/>
                </a:ext>
              </a:extLst>
            </p:cNvPr>
            <p:cNvCxnSpPr/>
            <p:nvPr/>
          </p:nvCxnSpPr>
          <p:spPr>
            <a:xfrm>
              <a:off x="1981200" y="35814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4F00EF80-008C-4059-8004-15C1683D4A40}"/>
                </a:ext>
              </a:extLst>
            </p:cNvPr>
            <p:cNvCxnSpPr/>
            <p:nvPr/>
          </p:nvCxnSpPr>
          <p:spPr>
            <a:xfrm>
              <a:off x="1981200" y="37338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BA715254-FF52-496A-8F00-CBD27EBEE303}"/>
                </a:ext>
              </a:extLst>
            </p:cNvPr>
            <p:cNvCxnSpPr/>
            <p:nvPr/>
          </p:nvCxnSpPr>
          <p:spPr>
            <a:xfrm>
              <a:off x="1981200" y="38862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0A8D64AA-0B55-4F90-952B-BA9664840EC3}"/>
                </a:ext>
              </a:extLst>
            </p:cNvPr>
            <p:cNvCxnSpPr/>
            <p:nvPr/>
          </p:nvCxnSpPr>
          <p:spPr>
            <a:xfrm>
              <a:off x="1981200" y="40386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B4627E42-5354-4FE6-BD00-EA77C554EFFD}"/>
                </a:ext>
              </a:extLst>
            </p:cNvPr>
            <p:cNvCxnSpPr/>
            <p:nvPr/>
          </p:nvCxnSpPr>
          <p:spPr>
            <a:xfrm>
              <a:off x="1981200" y="41910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0AD2223D-3D78-4251-860D-C1BFBD10498D}"/>
                </a:ext>
              </a:extLst>
            </p:cNvPr>
            <p:cNvCxnSpPr/>
            <p:nvPr/>
          </p:nvCxnSpPr>
          <p:spPr>
            <a:xfrm>
              <a:off x="1981200" y="43434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C27551D7-06B4-4876-897C-A874BE8C4DDC}"/>
                </a:ext>
              </a:extLst>
            </p:cNvPr>
            <p:cNvCxnSpPr/>
            <p:nvPr/>
          </p:nvCxnSpPr>
          <p:spPr>
            <a:xfrm>
              <a:off x="1981200" y="44958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A1C53FCC-03D6-4AE8-826D-BB952516ECF2}"/>
                </a:ext>
              </a:extLst>
            </p:cNvPr>
            <p:cNvCxnSpPr/>
            <p:nvPr/>
          </p:nvCxnSpPr>
          <p:spPr>
            <a:xfrm>
              <a:off x="1981200" y="46482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328E7F9A-26CF-4EE1-9D49-D070956E433B}"/>
                </a:ext>
              </a:extLst>
            </p:cNvPr>
            <p:cNvCxnSpPr/>
            <p:nvPr/>
          </p:nvCxnSpPr>
          <p:spPr>
            <a:xfrm>
              <a:off x="1981200" y="48006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F6AEB17D-1F86-4F87-84FC-92CC10DEEE7A}"/>
                </a:ext>
              </a:extLst>
            </p:cNvPr>
            <p:cNvCxnSpPr/>
            <p:nvPr/>
          </p:nvCxnSpPr>
          <p:spPr>
            <a:xfrm>
              <a:off x="1981200" y="49530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4" name="Group 73">
            <a:extLst>
              <a:ext uri="{FF2B5EF4-FFF2-40B4-BE49-F238E27FC236}">
                <a16:creationId xmlns:a16="http://schemas.microsoft.com/office/drawing/2014/main" id="{CE9C7EB2-DA72-4805-97C2-7D2EE3F2BE2C}"/>
              </a:ext>
            </a:extLst>
          </p:cNvPr>
          <p:cNvGrpSpPr/>
          <p:nvPr/>
        </p:nvGrpSpPr>
        <p:grpSpPr>
          <a:xfrm>
            <a:off x="5724877" y="1661051"/>
            <a:ext cx="758952" cy="2459736"/>
            <a:chOff x="1752600" y="3352075"/>
            <a:chExt cx="762000" cy="2463163"/>
          </a:xfrm>
        </p:grpSpPr>
        <p:sp>
          <p:nvSpPr>
            <p:cNvPr id="75" name="Rectangle 74">
              <a:extLst>
                <a:ext uri="{FF2B5EF4-FFF2-40B4-BE49-F238E27FC236}">
                  <a16:creationId xmlns:a16="http://schemas.microsoft.com/office/drawing/2014/main" id="{05E8D529-633A-4A8D-B5DA-32209499D584}"/>
                </a:ext>
              </a:extLst>
            </p:cNvPr>
            <p:cNvSpPr/>
            <p:nvPr/>
          </p:nvSpPr>
          <p:spPr>
            <a:xfrm>
              <a:off x="1981200" y="3505200"/>
              <a:ext cx="304800" cy="1676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AE8F2C87-D1C9-431A-8D88-ADFB20030822}"/>
                </a:ext>
              </a:extLst>
            </p:cNvPr>
            <p:cNvSpPr/>
            <p:nvPr/>
          </p:nvSpPr>
          <p:spPr>
            <a:xfrm>
              <a:off x="1752600" y="5053238"/>
              <a:ext cx="762000" cy="762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AC1EA6B5-C0AA-43D3-9DEB-D49372FEDB7F}"/>
                </a:ext>
              </a:extLst>
            </p:cNvPr>
            <p:cNvSpPr/>
            <p:nvPr/>
          </p:nvSpPr>
          <p:spPr>
            <a:xfrm>
              <a:off x="1981200" y="3352075"/>
              <a:ext cx="304800" cy="30697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BA27495E-8F9B-481A-A0DF-5CD8C1C5182C}"/>
                </a:ext>
              </a:extLst>
            </p:cNvPr>
            <p:cNvSpPr/>
            <p:nvPr/>
          </p:nvSpPr>
          <p:spPr>
            <a:xfrm>
              <a:off x="2007511" y="3505696"/>
              <a:ext cx="253172" cy="16232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EDD69CB8-2BC0-45E9-B081-5B372277F4E6}"/>
                </a:ext>
              </a:extLst>
            </p:cNvPr>
            <p:cNvSpPr/>
            <p:nvPr/>
          </p:nvSpPr>
          <p:spPr>
            <a:xfrm>
              <a:off x="1790700" y="5092510"/>
              <a:ext cx="685800" cy="69932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E0F67AF4-69D6-4F24-9A6C-9A712016AEA0}"/>
                </a:ext>
              </a:extLst>
            </p:cNvPr>
            <p:cNvSpPr/>
            <p:nvPr/>
          </p:nvSpPr>
          <p:spPr>
            <a:xfrm>
              <a:off x="2007511" y="4038600"/>
              <a:ext cx="253173" cy="130773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1" name="Straight Connector 80">
              <a:extLst>
                <a:ext uri="{FF2B5EF4-FFF2-40B4-BE49-F238E27FC236}">
                  <a16:creationId xmlns:a16="http://schemas.microsoft.com/office/drawing/2014/main" id="{FA7FFBF0-4218-4543-A0DE-BB2DD7255461}"/>
                </a:ext>
              </a:extLst>
            </p:cNvPr>
            <p:cNvCxnSpPr/>
            <p:nvPr/>
          </p:nvCxnSpPr>
          <p:spPr>
            <a:xfrm>
              <a:off x="1981200" y="35814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2FEC9DDC-60BC-4C04-A830-21FC63AAE6E9}"/>
                </a:ext>
              </a:extLst>
            </p:cNvPr>
            <p:cNvCxnSpPr/>
            <p:nvPr/>
          </p:nvCxnSpPr>
          <p:spPr>
            <a:xfrm>
              <a:off x="1981200" y="37338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874A0294-3E6A-4FB4-889E-7766BC671E5C}"/>
                </a:ext>
              </a:extLst>
            </p:cNvPr>
            <p:cNvCxnSpPr/>
            <p:nvPr/>
          </p:nvCxnSpPr>
          <p:spPr>
            <a:xfrm>
              <a:off x="1981200" y="38862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1FCB3679-FEBB-4238-BE61-9EF5BE6098A2}"/>
                </a:ext>
              </a:extLst>
            </p:cNvPr>
            <p:cNvCxnSpPr/>
            <p:nvPr/>
          </p:nvCxnSpPr>
          <p:spPr>
            <a:xfrm>
              <a:off x="1981200" y="40386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5C552035-0949-4574-8C94-C6055374169C}"/>
                </a:ext>
              </a:extLst>
            </p:cNvPr>
            <p:cNvCxnSpPr/>
            <p:nvPr/>
          </p:nvCxnSpPr>
          <p:spPr>
            <a:xfrm>
              <a:off x="1981200" y="41910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D6C7EC58-D0DD-479E-A12D-F07AA96455CC}"/>
                </a:ext>
              </a:extLst>
            </p:cNvPr>
            <p:cNvCxnSpPr/>
            <p:nvPr/>
          </p:nvCxnSpPr>
          <p:spPr>
            <a:xfrm>
              <a:off x="1981200" y="43434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B9D340B4-A6AE-4D81-AF65-2557A501AB0E}"/>
                </a:ext>
              </a:extLst>
            </p:cNvPr>
            <p:cNvCxnSpPr/>
            <p:nvPr/>
          </p:nvCxnSpPr>
          <p:spPr>
            <a:xfrm>
              <a:off x="1981200" y="44958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5B2E1FF8-6D0B-4E64-BEFD-3518D2B9EF56}"/>
                </a:ext>
              </a:extLst>
            </p:cNvPr>
            <p:cNvCxnSpPr/>
            <p:nvPr/>
          </p:nvCxnSpPr>
          <p:spPr>
            <a:xfrm>
              <a:off x="1981200" y="46482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87F283BB-92F4-451B-9A2F-5FC58BBC359D}"/>
                </a:ext>
              </a:extLst>
            </p:cNvPr>
            <p:cNvCxnSpPr/>
            <p:nvPr/>
          </p:nvCxnSpPr>
          <p:spPr>
            <a:xfrm>
              <a:off x="1981200" y="48006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5ACD1577-770F-4885-B0F0-EB00978B21FD}"/>
                </a:ext>
              </a:extLst>
            </p:cNvPr>
            <p:cNvCxnSpPr/>
            <p:nvPr/>
          </p:nvCxnSpPr>
          <p:spPr>
            <a:xfrm>
              <a:off x="1981200" y="49530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1" name="TextBox 90">
            <a:extLst>
              <a:ext uri="{FF2B5EF4-FFF2-40B4-BE49-F238E27FC236}">
                <a16:creationId xmlns:a16="http://schemas.microsoft.com/office/drawing/2014/main" id="{AF6379C6-452C-40CF-BEBF-425B87426D54}"/>
              </a:ext>
            </a:extLst>
          </p:cNvPr>
          <p:cNvSpPr txBox="1"/>
          <p:nvPr/>
        </p:nvSpPr>
        <p:spPr>
          <a:xfrm>
            <a:off x="1760649" y="2730812"/>
            <a:ext cx="1485260" cy="954107"/>
          </a:xfrm>
          <a:prstGeom prst="rect">
            <a:avLst/>
          </a:prstGeom>
          <a:noFill/>
        </p:spPr>
        <p:txBody>
          <a:bodyPr wrap="square" rtlCol="0">
            <a:spAutoFit/>
          </a:bodyPr>
          <a:lstStyle/>
          <a:p>
            <a:r>
              <a:rPr lang="en-US" sz="2800" dirty="0"/>
              <a:t>58°C</a:t>
            </a:r>
          </a:p>
          <a:p>
            <a:r>
              <a:rPr lang="en-US" sz="2800" dirty="0"/>
              <a:t>(136°F)</a:t>
            </a:r>
          </a:p>
        </p:txBody>
      </p:sp>
      <p:sp>
        <p:nvSpPr>
          <p:cNvPr id="92" name="TextBox 91">
            <a:extLst>
              <a:ext uri="{FF2B5EF4-FFF2-40B4-BE49-F238E27FC236}">
                <a16:creationId xmlns:a16="http://schemas.microsoft.com/office/drawing/2014/main" id="{7F7B711D-4156-4855-B3FE-EB6A4D706DBD}"/>
              </a:ext>
            </a:extLst>
          </p:cNvPr>
          <p:cNvSpPr txBox="1"/>
          <p:nvPr/>
        </p:nvSpPr>
        <p:spPr>
          <a:xfrm>
            <a:off x="4603378" y="2726112"/>
            <a:ext cx="1485260" cy="954107"/>
          </a:xfrm>
          <a:prstGeom prst="rect">
            <a:avLst/>
          </a:prstGeom>
          <a:noFill/>
        </p:spPr>
        <p:txBody>
          <a:bodyPr wrap="square" rtlCol="0">
            <a:spAutoFit/>
          </a:bodyPr>
          <a:lstStyle/>
          <a:p>
            <a:r>
              <a:rPr lang="en-US" sz="2800" dirty="0"/>
              <a:t>64°C</a:t>
            </a:r>
          </a:p>
          <a:p>
            <a:r>
              <a:rPr lang="en-US" sz="2800" dirty="0"/>
              <a:t>(147°F)</a:t>
            </a:r>
          </a:p>
        </p:txBody>
      </p:sp>
    </p:spTree>
    <p:extLst>
      <p:ext uri="{BB962C8B-B14F-4D97-AF65-F5344CB8AC3E}">
        <p14:creationId xmlns:p14="http://schemas.microsoft.com/office/powerpoint/2010/main" val="4166092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39" grpId="0"/>
      <p:bldP spid="40" grpId="0"/>
      <p:bldP spid="52" grpId="0"/>
      <p:bldP spid="53" grpId="0"/>
      <p:bldP spid="54" grpId="0"/>
      <p:bldP spid="55" grpId="0"/>
      <p:bldP spid="56" grpId="0"/>
      <p:bldP spid="91" grpId="0"/>
      <p:bldP spid="9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181100"/>
          </a:xfrm>
          <a:gradFill flip="none" rotWithShape="1">
            <a:gsLst>
              <a:gs pos="0">
                <a:srgbClr val="B2AA88">
                  <a:tint val="66000"/>
                  <a:satMod val="160000"/>
                </a:srgbClr>
              </a:gs>
              <a:gs pos="50000">
                <a:srgbClr val="B2AA88">
                  <a:tint val="44500"/>
                  <a:satMod val="160000"/>
                </a:srgbClr>
              </a:gs>
              <a:gs pos="100000">
                <a:srgbClr val="B2AA88">
                  <a:tint val="23500"/>
                  <a:satMod val="160000"/>
                </a:srgbClr>
              </a:gs>
            </a:gsLst>
            <a:lin ang="5400000" scaled="1"/>
            <a:tileRect/>
          </a:gradFill>
        </p:spPr>
        <p:txBody>
          <a:bodyPr>
            <a:normAutofit/>
          </a:bodyPr>
          <a:lstStyle/>
          <a:p>
            <a:r>
              <a:rPr lang="en-US" dirty="0">
                <a:latin typeface="Arial" panose="020B0604020202020204" pitchFamily="34" charset="0"/>
                <a:cs typeface="Arial" panose="020B0604020202020204" pitchFamily="34" charset="0"/>
              </a:rPr>
              <a:t>MSCR “Traffic Bumps”</a:t>
            </a:r>
          </a:p>
        </p:txBody>
      </p:sp>
      <p:pic>
        <p:nvPicPr>
          <p:cNvPr id="21" name="Picture 2" descr="\\ict0ms134\casciona\Profile\casciona\Desktop\fhr-logo.gif">
            <a:extLst>
              <a:ext uri="{FF2B5EF4-FFF2-40B4-BE49-F238E27FC236}">
                <a16:creationId xmlns:a16="http://schemas.microsoft.com/office/drawing/2014/main" id="{C19CFF87-827C-44C7-A754-74E929E0DF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37796" y="256814"/>
            <a:ext cx="2382129" cy="74733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949338EC-02B5-48EF-A869-06B0B4405A78}"/>
              </a:ext>
            </a:extLst>
          </p:cNvPr>
          <p:cNvSpPr/>
          <p:nvPr/>
        </p:nvSpPr>
        <p:spPr>
          <a:xfrm>
            <a:off x="0" y="1180567"/>
            <a:ext cx="12192000" cy="92421"/>
          </a:xfrm>
          <a:prstGeom prst="rect">
            <a:avLst/>
          </a:prstGeom>
          <a:solidFill>
            <a:srgbClr val="8B32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3" name="Rectangle 92">
            <a:extLst>
              <a:ext uri="{FF2B5EF4-FFF2-40B4-BE49-F238E27FC236}">
                <a16:creationId xmlns:a16="http://schemas.microsoft.com/office/drawing/2014/main" id="{8C0A20C2-5D5B-42D8-BC5B-5E19F43FDD57}"/>
              </a:ext>
            </a:extLst>
          </p:cNvPr>
          <p:cNvSpPr/>
          <p:nvPr/>
        </p:nvSpPr>
        <p:spPr>
          <a:xfrm>
            <a:off x="4525000" y="3505696"/>
            <a:ext cx="253172" cy="177406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grpSp>
        <p:nvGrpSpPr>
          <p:cNvPr id="94" name="Group 93">
            <a:extLst>
              <a:ext uri="{FF2B5EF4-FFF2-40B4-BE49-F238E27FC236}">
                <a16:creationId xmlns:a16="http://schemas.microsoft.com/office/drawing/2014/main" id="{3972D859-07FE-4034-AE4A-0746396D5093}"/>
              </a:ext>
            </a:extLst>
          </p:cNvPr>
          <p:cNvGrpSpPr/>
          <p:nvPr/>
        </p:nvGrpSpPr>
        <p:grpSpPr>
          <a:xfrm>
            <a:off x="1550371" y="2197418"/>
            <a:ext cx="762000" cy="2463163"/>
            <a:chOff x="1752600" y="3352075"/>
            <a:chExt cx="762000" cy="2463163"/>
          </a:xfrm>
        </p:grpSpPr>
        <p:sp>
          <p:nvSpPr>
            <p:cNvPr id="95" name="Rectangle 94">
              <a:extLst>
                <a:ext uri="{FF2B5EF4-FFF2-40B4-BE49-F238E27FC236}">
                  <a16:creationId xmlns:a16="http://schemas.microsoft.com/office/drawing/2014/main" id="{46517361-58D8-4978-B3E4-5A148BB0E7BD}"/>
                </a:ext>
              </a:extLst>
            </p:cNvPr>
            <p:cNvSpPr/>
            <p:nvPr/>
          </p:nvSpPr>
          <p:spPr>
            <a:xfrm>
              <a:off x="1981200" y="3505200"/>
              <a:ext cx="304800" cy="1676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96" name="Oval 95">
              <a:extLst>
                <a:ext uri="{FF2B5EF4-FFF2-40B4-BE49-F238E27FC236}">
                  <a16:creationId xmlns:a16="http://schemas.microsoft.com/office/drawing/2014/main" id="{2A4035BD-5AD8-46A8-A4F9-FE94C455D130}"/>
                </a:ext>
              </a:extLst>
            </p:cNvPr>
            <p:cNvSpPr/>
            <p:nvPr/>
          </p:nvSpPr>
          <p:spPr>
            <a:xfrm>
              <a:off x="1752600" y="5053238"/>
              <a:ext cx="762000" cy="762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97" name="Oval 96">
              <a:extLst>
                <a:ext uri="{FF2B5EF4-FFF2-40B4-BE49-F238E27FC236}">
                  <a16:creationId xmlns:a16="http://schemas.microsoft.com/office/drawing/2014/main" id="{C2D930D1-F05B-45AB-83BB-D8091D2B1270}"/>
                </a:ext>
              </a:extLst>
            </p:cNvPr>
            <p:cNvSpPr/>
            <p:nvPr/>
          </p:nvSpPr>
          <p:spPr>
            <a:xfrm>
              <a:off x="1981200" y="3352075"/>
              <a:ext cx="304800" cy="30697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98" name="Rectangle 97">
              <a:extLst>
                <a:ext uri="{FF2B5EF4-FFF2-40B4-BE49-F238E27FC236}">
                  <a16:creationId xmlns:a16="http://schemas.microsoft.com/office/drawing/2014/main" id="{18F4A1C8-FA7A-4397-96C8-CD6075B09C28}"/>
                </a:ext>
              </a:extLst>
            </p:cNvPr>
            <p:cNvSpPr/>
            <p:nvPr/>
          </p:nvSpPr>
          <p:spPr>
            <a:xfrm>
              <a:off x="2007511" y="3505696"/>
              <a:ext cx="253172" cy="16232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99" name="Oval 98">
              <a:extLst>
                <a:ext uri="{FF2B5EF4-FFF2-40B4-BE49-F238E27FC236}">
                  <a16:creationId xmlns:a16="http://schemas.microsoft.com/office/drawing/2014/main" id="{057231BE-A531-48A0-8B44-44A4783BADC4}"/>
                </a:ext>
              </a:extLst>
            </p:cNvPr>
            <p:cNvSpPr/>
            <p:nvPr/>
          </p:nvSpPr>
          <p:spPr>
            <a:xfrm>
              <a:off x="1790700" y="5092510"/>
              <a:ext cx="685800" cy="69932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00" name="Rectangle 99">
              <a:extLst>
                <a:ext uri="{FF2B5EF4-FFF2-40B4-BE49-F238E27FC236}">
                  <a16:creationId xmlns:a16="http://schemas.microsoft.com/office/drawing/2014/main" id="{BDFA0505-1C2D-486B-8939-368EEB8AC74A}"/>
                </a:ext>
              </a:extLst>
            </p:cNvPr>
            <p:cNvSpPr/>
            <p:nvPr/>
          </p:nvSpPr>
          <p:spPr>
            <a:xfrm>
              <a:off x="2007511" y="4431935"/>
              <a:ext cx="253172" cy="914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cxnSp>
          <p:nvCxnSpPr>
            <p:cNvPr id="101" name="Straight Connector 100">
              <a:extLst>
                <a:ext uri="{FF2B5EF4-FFF2-40B4-BE49-F238E27FC236}">
                  <a16:creationId xmlns:a16="http://schemas.microsoft.com/office/drawing/2014/main" id="{E9A6A875-9BC6-40DB-B9DD-F65C78B2A8D9}"/>
                </a:ext>
              </a:extLst>
            </p:cNvPr>
            <p:cNvCxnSpPr/>
            <p:nvPr/>
          </p:nvCxnSpPr>
          <p:spPr>
            <a:xfrm>
              <a:off x="1981200" y="35814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8EAE89CE-6826-410B-97C6-10F008944539}"/>
                </a:ext>
              </a:extLst>
            </p:cNvPr>
            <p:cNvCxnSpPr/>
            <p:nvPr/>
          </p:nvCxnSpPr>
          <p:spPr>
            <a:xfrm>
              <a:off x="1981200" y="37338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F8B16ED3-1189-4938-814D-F8FA1126BE58}"/>
                </a:ext>
              </a:extLst>
            </p:cNvPr>
            <p:cNvCxnSpPr/>
            <p:nvPr/>
          </p:nvCxnSpPr>
          <p:spPr>
            <a:xfrm>
              <a:off x="1981200" y="38862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933094C6-5E31-4AD4-9DF7-8D0151F1B667}"/>
                </a:ext>
              </a:extLst>
            </p:cNvPr>
            <p:cNvCxnSpPr/>
            <p:nvPr/>
          </p:nvCxnSpPr>
          <p:spPr>
            <a:xfrm>
              <a:off x="1981200" y="40386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CDBD90B2-C83F-4830-904A-514AAA4C70A0}"/>
                </a:ext>
              </a:extLst>
            </p:cNvPr>
            <p:cNvCxnSpPr/>
            <p:nvPr/>
          </p:nvCxnSpPr>
          <p:spPr>
            <a:xfrm>
              <a:off x="1981200" y="41910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3F1160A-5F48-4EA5-9A9E-1DEEF9CEE099}"/>
                </a:ext>
              </a:extLst>
            </p:cNvPr>
            <p:cNvCxnSpPr/>
            <p:nvPr/>
          </p:nvCxnSpPr>
          <p:spPr>
            <a:xfrm>
              <a:off x="1981200" y="43434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F1C74E20-F87C-438F-8763-28DA02575B38}"/>
                </a:ext>
              </a:extLst>
            </p:cNvPr>
            <p:cNvCxnSpPr/>
            <p:nvPr/>
          </p:nvCxnSpPr>
          <p:spPr>
            <a:xfrm>
              <a:off x="1981200" y="44958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D158BEA2-8F72-4D72-9057-1E763F2866E5}"/>
                </a:ext>
              </a:extLst>
            </p:cNvPr>
            <p:cNvCxnSpPr/>
            <p:nvPr/>
          </p:nvCxnSpPr>
          <p:spPr>
            <a:xfrm>
              <a:off x="1981200" y="46482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4545A41C-74CD-480D-9769-3E69A028C692}"/>
                </a:ext>
              </a:extLst>
            </p:cNvPr>
            <p:cNvCxnSpPr/>
            <p:nvPr/>
          </p:nvCxnSpPr>
          <p:spPr>
            <a:xfrm>
              <a:off x="1981200" y="48006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05A9095E-643C-4CE5-BAF7-93C0C0DF95CA}"/>
                </a:ext>
              </a:extLst>
            </p:cNvPr>
            <p:cNvCxnSpPr/>
            <p:nvPr/>
          </p:nvCxnSpPr>
          <p:spPr>
            <a:xfrm>
              <a:off x="1981200" y="49530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1" name="TextBox 110">
            <a:extLst>
              <a:ext uri="{FF2B5EF4-FFF2-40B4-BE49-F238E27FC236}">
                <a16:creationId xmlns:a16="http://schemas.microsoft.com/office/drawing/2014/main" id="{FD3028ED-DB90-43A6-B1DD-E56EA03CF151}"/>
              </a:ext>
            </a:extLst>
          </p:cNvPr>
          <p:cNvSpPr txBox="1"/>
          <p:nvPr/>
        </p:nvSpPr>
        <p:spPr>
          <a:xfrm>
            <a:off x="1483973" y="1642637"/>
            <a:ext cx="1057828" cy="523220"/>
          </a:xfrm>
          <a:prstGeom prst="rect">
            <a:avLst/>
          </a:prstGeom>
          <a:noFill/>
        </p:spPr>
        <p:txBody>
          <a:bodyPr wrap="square" rtlCol="0">
            <a:spAutoFit/>
          </a:bodyPr>
          <a:lstStyle/>
          <a:p>
            <a:r>
              <a:rPr lang="en-US" sz="2800" dirty="0"/>
              <a:t>58°C</a:t>
            </a:r>
          </a:p>
        </p:txBody>
      </p:sp>
      <p:sp>
        <p:nvSpPr>
          <p:cNvPr id="112" name="TextBox 111">
            <a:extLst>
              <a:ext uri="{FF2B5EF4-FFF2-40B4-BE49-F238E27FC236}">
                <a16:creationId xmlns:a16="http://schemas.microsoft.com/office/drawing/2014/main" id="{F579410E-3DF8-4AA7-AA23-127EF7FFD8DF}"/>
              </a:ext>
            </a:extLst>
          </p:cNvPr>
          <p:cNvSpPr txBox="1"/>
          <p:nvPr/>
        </p:nvSpPr>
        <p:spPr>
          <a:xfrm>
            <a:off x="4203183" y="1624629"/>
            <a:ext cx="1061665" cy="523220"/>
          </a:xfrm>
          <a:prstGeom prst="rect">
            <a:avLst/>
          </a:prstGeom>
          <a:noFill/>
        </p:spPr>
        <p:txBody>
          <a:bodyPr wrap="square" rtlCol="0">
            <a:spAutoFit/>
          </a:bodyPr>
          <a:lstStyle/>
          <a:p>
            <a:r>
              <a:rPr lang="en-US" sz="2800" dirty="0"/>
              <a:t>58°C</a:t>
            </a:r>
          </a:p>
        </p:txBody>
      </p:sp>
      <p:sp>
        <p:nvSpPr>
          <p:cNvPr id="113" name="TextBox 112">
            <a:extLst>
              <a:ext uri="{FF2B5EF4-FFF2-40B4-BE49-F238E27FC236}">
                <a16:creationId xmlns:a16="http://schemas.microsoft.com/office/drawing/2014/main" id="{9C41CCDF-5725-41CB-9C70-EB165DCE2E9F}"/>
              </a:ext>
            </a:extLst>
          </p:cNvPr>
          <p:cNvSpPr txBox="1"/>
          <p:nvPr/>
        </p:nvSpPr>
        <p:spPr>
          <a:xfrm>
            <a:off x="6981834" y="1640169"/>
            <a:ext cx="1122634" cy="523220"/>
          </a:xfrm>
          <a:prstGeom prst="rect">
            <a:avLst/>
          </a:prstGeom>
          <a:noFill/>
        </p:spPr>
        <p:txBody>
          <a:bodyPr wrap="square" rtlCol="0">
            <a:spAutoFit/>
          </a:bodyPr>
          <a:lstStyle/>
          <a:p>
            <a:r>
              <a:rPr lang="en-US" sz="2800" dirty="0"/>
              <a:t>58°C</a:t>
            </a:r>
          </a:p>
        </p:txBody>
      </p:sp>
      <p:sp>
        <p:nvSpPr>
          <p:cNvPr id="114" name="TextBox 113">
            <a:extLst>
              <a:ext uri="{FF2B5EF4-FFF2-40B4-BE49-F238E27FC236}">
                <a16:creationId xmlns:a16="http://schemas.microsoft.com/office/drawing/2014/main" id="{336DB358-1144-452C-A50A-283FD5493D53}"/>
              </a:ext>
            </a:extLst>
          </p:cNvPr>
          <p:cNvSpPr txBox="1"/>
          <p:nvPr/>
        </p:nvSpPr>
        <p:spPr>
          <a:xfrm>
            <a:off x="3818322" y="5234345"/>
            <a:ext cx="1831384" cy="523220"/>
          </a:xfrm>
          <a:prstGeom prst="rect">
            <a:avLst/>
          </a:prstGeom>
          <a:noFill/>
        </p:spPr>
        <p:txBody>
          <a:bodyPr wrap="square" rtlCol="0">
            <a:spAutoFit/>
          </a:bodyPr>
          <a:lstStyle/>
          <a:p>
            <a:r>
              <a:rPr lang="en-US" sz="2800" dirty="0"/>
              <a:t>1 “Bump”</a:t>
            </a:r>
          </a:p>
        </p:txBody>
      </p:sp>
      <p:sp>
        <p:nvSpPr>
          <p:cNvPr id="115" name="TextBox 114">
            <a:extLst>
              <a:ext uri="{FF2B5EF4-FFF2-40B4-BE49-F238E27FC236}">
                <a16:creationId xmlns:a16="http://schemas.microsoft.com/office/drawing/2014/main" id="{5FDB1E26-6A0D-44E7-B28D-F8429B8C1F03}"/>
              </a:ext>
            </a:extLst>
          </p:cNvPr>
          <p:cNvSpPr txBox="1"/>
          <p:nvPr/>
        </p:nvSpPr>
        <p:spPr>
          <a:xfrm>
            <a:off x="6473649" y="5253169"/>
            <a:ext cx="2020375" cy="523220"/>
          </a:xfrm>
          <a:prstGeom prst="rect">
            <a:avLst/>
          </a:prstGeom>
          <a:noFill/>
        </p:spPr>
        <p:txBody>
          <a:bodyPr wrap="square" rtlCol="0">
            <a:spAutoFit/>
          </a:bodyPr>
          <a:lstStyle/>
          <a:p>
            <a:r>
              <a:rPr lang="en-US" sz="2800" dirty="0"/>
              <a:t>2 “Bumps”</a:t>
            </a:r>
          </a:p>
        </p:txBody>
      </p:sp>
      <p:sp>
        <p:nvSpPr>
          <p:cNvPr id="116" name="TextBox 115">
            <a:extLst>
              <a:ext uri="{FF2B5EF4-FFF2-40B4-BE49-F238E27FC236}">
                <a16:creationId xmlns:a16="http://schemas.microsoft.com/office/drawing/2014/main" id="{1F5E5543-F236-44F4-BE8A-58BA50A35089}"/>
              </a:ext>
            </a:extLst>
          </p:cNvPr>
          <p:cNvSpPr txBox="1"/>
          <p:nvPr/>
        </p:nvSpPr>
        <p:spPr>
          <a:xfrm>
            <a:off x="995519" y="4750635"/>
            <a:ext cx="1974305" cy="523220"/>
          </a:xfrm>
          <a:prstGeom prst="rect">
            <a:avLst/>
          </a:prstGeom>
          <a:noFill/>
        </p:spPr>
        <p:txBody>
          <a:bodyPr wrap="square" rtlCol="0">
            <a:spAutoFit/>
          </a:bodyPr>
          <a:lstStyle/>
          <a:p>
            <a:r>
              <a:rPr lang="en-US" sz="2800" kern="0" dirty="0">
                <a:cs typeface="Arial" panose="020B0604020202020204" pitchFamily="34" charset="0"/>
              </a:rPr>
              <a:t>PG 58</a:t>
            </a:r>
            <a:r>
              <a:rPr lang="en-US" sz="2800" b="1" kern="0" dirty="0">
                <a:cs typeface="Arial" panose="020B0604020202020204" pitchFamily="34" charset="0"/>
              </a:rPr>
              <a:t>S</a:t>
            </a:r>
            <a:r>
              <a:rPr lang="en-US" sz="2800" kern="0" dirty="0">
                <a:cs typeface="Arial" panose="020B0604020202020204" pitchFamily="34" charset="0"/>
              </a:rPr>
              <a:t>-28</a:t>
            </a:r>
            <a:endParaRPr lang="en-US" sz="2800" dirty="0"/>
          </a:p>
        </p:txBody>
      </p:sp>
      <p:sp>
        <p:nvSpPr>
          <p:cNvPr id="117" name="TextBox 116">
            <a:extLst>
              <a:ext uri="{FF2B5EF4-FFF2-40B4-BE49-F238E27FC236}">
                <a16:creationId xmlns:a16="http://schemas.microsoft.com/office/drawing/2014/main" id="{56916E05-8C20-4833-A641-E368C0C2C2B4}"/>
              </a:ext>
            </a:extLst>
          </p:cNvPr>
          <p:cNvSpPr txBox="1"/>
          <p:nvPr/>
        </p:nvSpPr>
        <p:spPr>
          <a:xfrm>
            <a:off x="3756072" y="4713402"/>
            <a:ext cx="1965312" cy="523220"/>
          </a:xfrm>
          <a:prstGeom prst="rect">
            <a:avLst/>
          </a:prstGeom>
          <a:noFill/>
        </p:spPr>
        <p:txBody>
          <a:bodyPr wrap="square" rtlCol="0">
            <a:spAutoFit/>
          </a:bodyPr>
          <a:lstStyle/>
          <a:p>
            <a:r>
              <a:rPr lang="en-US" sz="2800" kern="0" dirty="0">
                <a:cs typeface="Arial" panose="020B0604020202020204" pitchFamily="34" charset="0"/>
              </a:rPr>
              <a:t>PG 58</a:t>
            </a:r>
            <a:r>
              <a:rPr lang="en-US" sz="2800" b="1" kern="0" dirty="0">
                <a:cs typeface="Arial" panose="020B0604020202020204" pitchFamily="34" charset="0"/>
              </a:rPr>
              <a:t>H</a:t>
            </a:r>
            <a:r>
              <a:rPr lang="en-US" sz="2800" kern="0" dirty="0">
                <a:cs typeface="Arial" panose="020B0604020202020204" pitchFamily="34" charset="0"/>
              </a:rPr>
              <a:t>-28</a:t>
            </a:r>
            <a:endParaRPr lang="en-US" sz="2800" dirty="0"/>
          </a:p>
        </p:txBody>
      </p:sp>
      <p:sp>
        <p:nvSpPr>
          <p:cNvPr id="118" name="TextBox 117">
            <a:extLst>
              <a:ext uri="{FF2B5EF4-FFF2-40B4-BE49-F238E27FC236}">
                <a16:creationId xmlns:a16="http://schemas.microsoft.com/office/drawing/2014/main" id="{A3B5D966-27F3-4F1F-970C-227ED0C3EF96}"/>
              </a:ext>
            </a:extLst>
          </p:cNvPr>
          <p:cNvSpPr txBox="1"/>
          <p:nvPr/>
        </p:nvSpPr>
        <p:spPr>
          <a:xfrm>
            <a:off x="6419402" y="4745449"/>
            <a:ext cx="2011979" cy="523220"/>
          </a:xfrm>
          <a:prstGeom prst="rect">
            <a:avLst/>
          </a:prstGeom>
          <a:noFill/>
        </p:spPr>
        <p:txBody>
          <a:bodyPr wrap="square" rtlCol="0">
            <a:spAutoFit/>
          </a:bodyPr>
          <a:lstStyle/>
          <a:p>
            <a:r>
              <a:rPr lang="en-US" sz="2800" kern="0" dirty="0">
                <a:cs typeface="Arial" panose="020B0604020202020204" pitchFamily="34" charset="0"/>
              </a:rPr>
              <a:t>PG 58</a:t>
            </a:r>
            <a:r>
              <a:rPr lang="en-US" sz="2800" b="1" kern="0" dirty="0">
                <a:cs typeface="Arial" panose="020B0604020202020204" pitchFamily="34" charset="0"/>
              </a:rPr>
              <a:t>V</a:t>
            </a:r>
            <a:r>
              <a:rPr lang="en-US" sz="2800" kern="0" dirty="0">
                <a:cs typeface="Arial" panose="020B0604020202020204" pitchFamily="34" charset="0"/>
              </a:rPr>
              <a:t>-28</a:t>
            </a:r>
            <a:endParaRPr lang="en-US" sz="2800" dirty="0"/>
          </a:p>
        </p:txBody>
      </p:sp>
      <p:sp>
        <p:nvSpPr>
          <p:cNvPr id="119" name="Content Placeholder 2">
            <a:extLst>
              <a:ext uri="{FF2B5EF4-FFF2-40B4-BE49-F238E27FC236}">
                <a16:creationId xmlns:a16="http://schemas.microsoft.com/office/drawing/2014/main" id="{74E695FC-4972-4899-B5DE-93D43D1C1E36}"/>
              </a:ext>
            </a:extLst>
          </p:cNvPr>
          <p:cNvSpPr txBox="1">
            <a:spLocks/>
          </p:cNvSpPr>
          <p:nvPr/>
        </p:nvSpPr>
        <p:spPr bwMode="auto">
          <a:xfrm>
            <a:off x="626805" y="5732915"/>
            <a:ext cx="2545632" cy="9117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469900" indent="-469900" algn="l" rtl="0" eaLnBrk="1" fontAlgn="base" hangingPunct="1">
              <a:spcBef>
                <a:spcPct val="20000"/>
              </a:spcBef>
              <a:spcAft>
                <a:spcPct val="0"/>
              </a:spcAft>
              <a:buClr>
                <a:schemeClr val="bg2"/>
              </a:buClr>
              <a:buSzPct val="70000"/>
              <a:buFont typeface="Wingdings" pitchFamily="2" charset="2"/>
              <a:buChar char="o"/>
              <a:defRPr sz="3200">
                <a:solidFill>
                  <a:schemeClr val="tx1"/>
                </a:solidFill>
                <a:latin typeface="+mn-lt"/>
                <a:ea typeface="+mn-ea"/>
                <a:cs typeface="+mn-cs"/>
              </a:defRPr>
            </a:lvl1pPr>
            <a:lvl2pPr marL="908050" indent="-436563" algn="l" rtl="0" eaLnBrk="1" fontAlgn="base" hangingPunct="1">
              <a:spcBef>
                <a:spcPct val="20000"/>
              </a:spcBef>
              <a:spcAft>
                <a:spcPct val="0"/>
              </a:spcAft>
              <a:buClr>
                <a:schemeClr val="accent2"/>
              </a:buClr>
              <a:buSzPct val="75000"/>
              <a:buFont typeface="Wingdings" pitchFamily="2" charset="2"/>
              <a:buChar char="n"/>
              <a:defRPr sz="2800">
                <a:solidFill>
                  <a:schemeClr val="tx1"/>
                </a:solidFill>
                <a:latin typeface="+mn-lt"/>
              </a:defRPr>
            </a:lvl2pPr>
            <a:lvl3pPr marL="1377950" indent="-468313" algn="l" rtl="0" eaLnBrk="1" fontAlgn="base" hangingPunct="1">
              <a:spcBef>
                <a:spcPct val="20000"/>
              </a:spcBef>
              <a:spcAft>
                <a:spcPct val="0"/>
              </a:spcAft>
              <a:buClr>
                <a:schemeClr val="bg2"/>
              </a:buClr>
              <a:buSzPct val="65000"/>
              <a:buFont typeface="Wingdings" pitchFamily="2" charset="2"/>
              <a:buChar char="o"/>
              <a:defRPr sz="2400">
                <a:solidFill>
                  <a:schemeClr val="tx1"/>
                </a:solidFill>
                <a:latin typeface="+mn-lt"/>
              </a:defRPr>
            </a:lvl3pPr>
            <a:lvl4pPr marL="1827213" indent="-438150" algn="l" rtl="0" eaLnBrk="1" fontAlgn="base" hangingPunct="1">
              <a:spcBef>
                <a:spcPct val="20000"/>
              </a:spcBef>
              <a:spcAft>
                <a:spcPct val="0"/>
              </a:spcAft>
              <a:buClr>
                <a:schemeClr val="accent2"/>
              </a:buClr>
              <a:buSzPct val="75000"/>
              <a:buFont typeface="Wingdings" pitchFamily="2" charset="2"/>
              <a:buChar char="n"/>
              <a:defRPr sz="2000">
                <a:solidFill>
                  <a:schemeClr val="tx1"/>
                </a:solidFill>
                <a:latin typeface="+mn-lt"/>
              </a:defRPr>
            </a:lvl4pPr>
            <a:lvl5pPr marL="2297113" indent="-468313" algn="l" rtl="0" eaLnBrk="1" fontAlgn="base" hangingPunct="1">
              <a:spcBef>
                <a:spcPct val="20000"/>
              </a:spcBef>
              <a:spcAft>
                <a:spcPct val="0"/>
              </a:spcAft>
              <a:buClr>
                <a:schemeClr val="accent1"/>
              </a:buClr>
              <a:buSzPct val="50000"/>
              <a:buFont typeface="Wingdings" pitchFamily="2" charset="2"/>
              <a:buChar char="o"/>
              <a:defRPr sz="2000">
                <a:solidFill>
                  <a:schemeClr val="tx1"/>
                </a:solidFill>
                <a:latin typeface="+mn-lt"/>
              </a:defRPr>
            </a:lvl5pPr>
            <a:lvl6pPr marL="2754313" indent="-468313" algn="l" rtl="0" eaLnBrk="1" fontAlgn="base" hangingPunct="1">
              <a:spcBef>
                <a:spcPct val="20000"/>
              </a:spcBef>
              <a:spcAft>
                <a:spcPct val="0"/>
              </a:spcAft>
              <a:buClr>
                <a:schemeClr val="accent1"/>
              </a:buClr>
              <a:buSzPct val="50000"/>
              <a:buFont typeface="Wingdings" pitchFamily="2" charset="2"/>
              <a:buChar char="o"/>
              <a:defRPr sz="2000">
                <a:solidFill>
                  <a:schemeClr val="tx1"/>
                </a:solidFill>
                <a:latin typeface="+mn-lt"/>
              </a:defRPr>
            </a:lvl6pPr>
            <a:lvl7pPr marL="3211513" indent="-468313" algn="l" rtl="0" eaLnBrk="1" fontAlgn="base" hangingPunct="1">
              <a:spcBef>
                <a:spcPct val="20000"/>
              </a:spcBef>
              <a:spcAft>
                <a:spcPct val="0"/>
              </a:spcAft>
              <a:buClr>
                <a:schemeClr val="accent1"/>
              </a:buClr>
              <a:buSzPct val="50000"/>
              <a:buFont typeface="Wingdings" pitchFamily="2" charset="2"/>
              <a:buChar char="o"/>
              <a:defRPr sz="2000">
                <a:solidFill>
                  <a:schemeClr val="tx1"/>
                </a:solidFill>
                <a:latin typeface="+mn-lt"/>
              </a:defRPr>
            </a:lvl7pPr>
            <a:lvl8pPr marL="3668713" indent="-468313" algn="l" rtl="0" eaLnBrk="1" fontAlgn="base" hangingPunct="1">
              <a:spcBef>
                <a:spcPct val="20000"/>
              </a:spcBef>
              <a:spcAft>
                <a:spcPct val="0"/>
              </a:spcAft>
              <a:buClr>
                <a:schemeClr val="accent1"/>
              </a:buClr>
              <a:buSzPct val="50000"/>
              <a:buFont typeface="Wingdings" pitchFamily="2" charset="2"/>
              <a:buChar char="o"/>
              <a:defRPr sz="2000">
                <a:solidFill>
                  <a:schemeClr val="tx1"/>
                </a:solidFill>
                <a:latin typeface="+mn-lt"/>
              </a:defRPr>
            </a:lvl8pPr>
            <a:lvl9pPr marL="4125913" indent="-468313" algn="l" rtl="0" eaLnBrk="1" fontAlgn="base" hangingPunct="1">
              <a:spcBef>
                <a:spcPct val="20000"/>
              </a:spcBef>
              <a:spcAft>
                <a:spcPct val="0"/>
              </a:spcAft>
              <a:buClr>
                <a:schemeClr val="accent1"/>
              </a:buClr>
              <a:buSzPct val="50000"/>
              <a:buFont typeface="Wingdings" pitchFamily="2" charset="2"/>
              <a:buChar char="o"/>
              <a:defRPr sz="2000">
                <a:solidFill>
                  <a:schemeClr val="tx1"/>
                </a:solidFill>
                <a:latin typeface="+mn-lt"/>
              </a:defRPr>
            </a:lvl9pPr>
          </a:lstStyle>
          <a:p>
            <a:pPr lvl="1">
              <a:spcBef>
                <a:spcPts val="0"/>
              </a:spcBef>
              <a:buClr>
                <a:srgbClr val="999966"/>
              </a:buClr>
            </a:pPr>
            <a:r>
              <a:rPr lang="en-US" kern="0" dirty="0">
                <a:solidFill>
                  <a:srgbClr val="000000"/>
                </a:solidFill>
                <a:latin typeface="Arial" panose="020B0604020202020204" pitchFamily="34" charset="0"/>
                <a:cs typeface="Arial" panose="020B0604020202020204" pitchFamily="34" charset="0"/>
              </a:rPr>
              <a:t>Standard traffic</a:t>
            </a:r>
            <a:endParaRPr lang="en-US" kern="0" dirty="0">
              <a:solidFill>
                <a:srgbClr val="FF0000"/>
              </a:solidFill>
              <a:latin typeface="Arial" panose="020B0604020202020204" pitchFamily="34" charset="0"/>
              <a:cs typeface="Arial" panose="020B0604020202020204" pitchFamily="34" charset="0"/>
            </a:endParaRPr>
          </a:p>
        </p:txBody>
      </p:sp>
      <p:sp>
        <p:nvSpPr>
          <p:cNvPr id="120" name="Content Placeholder 2">
            <a:extLst>
              <a:ext uri="{FF2B5EF4-FFF2-40B4-BE49-F238E27FC236}">
                <a16:creationId xmlns:a16="http://schemas.microsoft.com/office/drawing/2014/main" id="{EAA0C49E-AB45-40BE-9FE8-E1380AD508ED}"/>
              </a:ext>
            </a:extLst>
          </p:cNvPr>
          <p:cNvSpPr txBox="1">
            <a:spLocks/>
          </p:cNvSpPr>
          <p:nvPr/>
        </p:nvSpPr>
        <p:spPr bwMode="auto">
          <a:xfrm>
            <a:off x="3332135" y="5698776"/>
            <a:ext cx="2436550" cy="1078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469900" indent="-469900" algn="l" rtl="0" eaLnBrk="1" fontAlgn="base" hangingPunct="1">
              <a:spcBef>
                <a:spcPct val="20000"/>
              </a:spcBef>
              <a:spcAft>
                <a:spcPct val="0"/>
              </a:spcAft>
              <a:buClr>
                <a:schemeClr val="bg2"/>
              </a:buClr>
              <a:buSzPct val="70000"/>
              <a:buFont typeface="Wingdings" pitchFamily="2" charset="2"/>
              <a:buChar char="o"/>
              <a:defRPr sz="3200">
                <a:solidFill>
                  <a:schemeClr val="tx1"/>
                </a:solidFill>
                <a:latin typeface="+mn-lt"/>
                <a:ea typeface="+mn-ea"/>
                <a:cs typeface="+mn-cs"/>
              </a:defRPr>
            </a:lvl1pPr>
            <a:lvl2pPr marL="908050" indent="-436563" algn="l" rtl="0" eaLnBrk="1" fontAlgn="base" hangingPunct="1">
              <a:spcBef>
                <a:spcPct val="20000"/>
              </a:spcBef>
              <a:spcAft>
                <a:spcPct val="0"/>
              </a:spcAft>
              <a:buClr>
                <a:schemeClr val="accent2"/>
              </a:buClr>
              <a:buSzPct val="75000"/>
              <a:buFont typeface="Wingdings" pitchFamily="2" charset="2"/>
              <a:buChar char="n"/>
              <a:defRPr sz="2800">
                <a:solidFill>
                  <a:schemeClr val="tx1"/>
                </a:solidFill>
                <a:latin typeface="+mn-lt"/>
              </a:defRPr>
            </a:lvl2pPr>
            <a:lvl3pPr marL="1377950" indent="-468313" algn="l" rtl="0" eaLnBrk="1" fontAlgn="base" hangingPunct="1">
              <a:spcBef>
                <a:spcPct val="20000"/>
              </a:spcBef>
              <a:spcAft>
                <a:spcPct val="0"/>
              </a:spcAft>
              <a:buClr>
                <a:schemeClr val="bg2"/>
              </a:buClr>
              <a:buSzPct val="65000"/>
              <a:buFont typeface="Wingdings" pitchFamily="2" charset="2"/>
              <a:buChar char="o"/>
              <a:defRPr sz="2400">
                <a:solidFill>
                  <a:schemeClr val="tx1"/>
                </a:solidFill>
                <a:latin typeface="+mn-lt"/>
              </a:defRPr>
            </a:lvl3pPr>
            <a:lvl4pPr marL="1827213" indent="-438150" algn="l" rtl="0" eaLnBrk="1" fontAlgn="base" hangingPunct="1">
              <a:spcBef>
                <a:spcPct val="20000"/>
              </a:spcBef>
              <a:spcAft>
                <a:spcPct val="0"/>
              </a:spcAft>
              <a:buClr>
                <a:schemeClr val="accent2"/>
              </a:buClr>
              <a:buSzPct val="75000"/>
              <a:buFont typeface="Wingdings" pitchFamily="2" charset="2"/>
              <a:buChar char="n"/>
              <a:defRPr sz="2000">
                <a:solidFill>
                  <a:schemeClr val="tx1"/>
                </a:solidFill>
                <a:latin typeface="+mn-lt"/>
              </a:defRPr>
            </a:lvl4pPr>
            <a:lvl5pPr marL="2297113" indent="-468313" algn="l" rtl="0" eaLnBrk="1" fontAlgn="base" hangingPunct="1">
              <a:spcBef>
                <a:spcPct val="20000"/>
              </a:spcBef>
              <a:spcAft>
                <a:spcPct val="0"/>
              </a:spcAft>
              <a:buClr>
                <a:schemeClr val="accent1"/>
              </a:buClr>
              <a:buSzPct val="50000"/>
              <a:buFont typeface="Wingdings" pitchFamily="2" charset="2"/>
              <a:buChar char="o"/>
              <a:defRPr sz="2000">
                <a:solidFill>
                  <a:schemeClr val="tx1"/>
                </a:solidFill>
                <a:latin typeface="+mn-lt"/>
              </a:defRPr>
            </a:lvl5pPr>
            <a:lvl6pPr marL="2754313" indent="-468313" algn="l" rtl="0" eaLnBrk="1" fontAlgn="base" hangingPunct="1">
              <a:spcBef>
                <a:spcPct val="20000"/>
              </a:spcBef>
              <a:spcAft>
                <a:spcPct val="0"/>
              </a:spcAft>
              <a:buClr>
                <a:schemeClr val="accent1"/>
              </a:buClr>
              <a:buSzPct val="50000"/>
              <a:buFont typeface="Wingdings" pitchFamily="2" charset="2"/>
              <a:buChar char="o"/>
              <a:defRPr sz="2000">
                <a:solidFill>
                  <a:schemeClr val="tx1"/>
                </a:solidFill>
                <a:latin typeface="+mn-lt"/>
              </a:defRPr>
            </a:lvl6pPr>
            <a:lvl7pPr marL="3211513" indent="-468313" algn="l" rtl="0" eaLnBrk="1" fontAlgn="base" hangingPunct="1">
              <a:spcBef>
                <a:spcPct val="20000"/>
              </a:spcBef>
              <a:spcAft>
                <a:spcPct val="0"/>
              </a:spcAft>
              <a:buClr>
                <a:schemeClr val="accent1"/>
              </a:buClr>
              <a:buSzPct val="50000"/>
              <a:buFont typeface="Wingdings" pitchFamily="2" charset="2"/>
              <a:buChar char="o"/>
              <a:defRPr sz="2000">
                <a:solidFill>
                  <a:schemeClr val="tx1"/>
                </a:solidFill>
                <a:latin typeface="+mn-lt"/>
              </a:defRPr>
            </a:lvl7pPr>
            <a:lvl8pPr marL="3668713" indent="-468313" algn="l" rtl="0" eaLnBrk="1" fontAlgn="base" hangingPunct="1">
              <a:spcBef>
                <a:spcPct val="20000"/>
              </a:spcBef>
              <a:spcAft>
                <a:spcPct val="0"/>
              </a:spcAft>
              <a:buClr>
                <a:schemeClr val="accent1"/>
              </a:buClr>
              <a:buSzPct val="50000"/>
              <a:buFont typeface="Wingdings" pitchFamily="2" charset="2"/>
              <a:buChar char="o"/>
              <a:defRPr sz="2000">
                <a:solidFill>
                  <a:schemeClr val="tx1"/>
                </a:solidFill>
                <a:latin typeface="+mn-lt"/>
              </a:defRPr>
            </a:lvl8pPr>
            <a:lvl9pPr marL="4125913" indent="-468313" algn="l" rtl="0" eaLnBrk="1" fontAlgn="base" hangingPunct="1">
              <a:spcBef>
                <a:spcPct val="20000"/>
              </a:spcBef>
              <a:spcAft>
                <a:spcPct val="0"/>
              </a:spcAft>
              <a:buClr>
                <a:schemeClr val="accent1"/>
              </a:buClr>
              <a:buSzPct val="50000"/>
              <a:buFont typeface="Wingdings" pitchFamily="2" charset="2"/>
              <a:buChar char="o"/>
              <a:defRPr sz="2000">
                <a:solidFill>
                  <a:schemeClr val="tx1"/>
                </a:solidFill>
                <a:latin typeface="+mn-lt"/>
              </a:defRPr>
            </a:lvl9pPr>
          </a:lstStyle>
          <a:p>
            <a:pPr lvl="1">
              <a:spcBef>
                <a:spcPts val="0"/>
              </a:spcBef>
              <a:buClr>
                <a:srgbClr val="999966"/>
              </a:buClr>
            </a:pPr>
            <a:r>
              <a:rPr lang="en-US" kern="0" dirty="0">
                <a:solidFill>
                  <a:srgbClr val="000000"/>
                </a:solidFill>
                <a:latin typeface="Arial" panose="020B0604020202020204" pitchFamily="34" charset="0"/>
                <a:cs typeface="Arial" panose="020B0604020202020204" pitchFamily="34" charset="0"/>
              </a:rPr>
              <a:t>Heavy traffic</a:t>
            </a:r>
            <a:endParaRPr lang="en-US" kern="0" dirty="0">
              <a:solidFill>
                <a:srgbClr val="FF0000"/>
              </a:solidFill>
              <a:latin typeface="Arial" panose="020B0604020202020204" pitchFamily="34" charset="0"/>
              <a:cs typeface="Arial" panose="020B0604020202020204" pitchFamily="34" charset="0"/>
            </a:endParaRPr>
          </a:p>
        </p:txBody>
      </p:sp>
      <p:grpSp>
        <p:nvGrpSpPr>
          <p:cNvPr id="121" name="Group 120">
            <a:extLst>
              <a:ext uri="{FF2B5EF4-FFF2-40B4-BE49-F238E27FC236}">
                <a16:creationId xmlns:a16="http://schemas.microsoft.com/office/drawing/2014/main" id="{830853B6-1ABB-4BE4-B9EF-0A92C4011A4D}"/>
              </a:ext>
            </a:extLst>
          </p:cNvPr>
          <p:cNvGrpSpPr/>
          <p:nvPr/>
        </p:nvGrpSpPr>
        <p:grpSpPr>
          <a:xfrm>
            <a:off x="4337864" y="2182536"/>
            <a:ext cx="762000" cy="2463163"/>
            <a:chOff x="1752600" y="3352075"/>
            <a:chExt cx="762000" cy="2463163"/>
          </a:xfrm>
        </p:grpSpPr>
        <p:sp>
          <p:nvSpPr>
            <p:cNvPr id="122" name="Rectangle 121">
              <a:extLst>
                <a:ext uri="{FF2B5EF4-FFF2-40B4-BE49-F238E27FC236}">
                  <a16:creationId xmlns:a16="http://schemas.microsoft.com/office/drawing/2014/main" id="{63832F92-D686-4EC9-86F0-F5A51F0C43C6}"/>
                </a:ext>
              </a:extLst>
            </p:cNvPr>
            <p:cNvSpPr/>
            <p:nvPr/>
          </p:nvSpPr>
          <p:spPr>
            <a:xfrm>
              <a:off x="1981200" y="3505200"/>
              <a:ext cx="304800" cy="1676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23" name="Oval 122">
              <a:extLst>
                <a:ext uri="{FF2B5EF4-FFF2-40B4-BE49-F238E27FC236}">
                  <a16:creationId xmlns:a16="http://schemas.microsoft.com/office/drawing/2014/main" id="{C227655E-2A7B-4D0C-90D8-60B6C6B7B6FB}"/>
                </a:ext>
              </a:extLst>
            </p:cNvPr>
            <p:cNvSpPr/>
            <p:nvPr/>
          </p:nvSpPr>
          <p:spPr>
            <a:xfrm>
              <a:off x="1752600" y="5053238"/>
              <a:ext cx="762000" cy="762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24" name="Oval 123">
              <a:extLst>
                <a:ext uri="{FF2B5EF4-FFF2-40B4-BE49-F238E27FC236}">
                  <a16:creationId xmlns:a16="http://schemas.microsoft.com/office/drawing/2014/main" id="{B2E49AA2-723E-4A4A-A17E-5DD4D4A95127}"/>
                </a:ext>
              </a:extLst>
            </p:cNvPr>
            <p:cNvSpPr/>
            <p:nvPr/>
          </p:nvSpPr>
          <p:spPr>
            <a:xfrm>
              <a:off x="1981200" y="3352075"/>
              <a:ext cx="304800" cy="30697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25" name="Rectangle 124">
              <a:extLst>
                <a:ext uri="{FF2B5EF4-FFF2-40B4-BE49-F238E27FC236}">
                  <a16:creationId xmlns:a16="http://schemas.microsoft.com/office/drawing/2014/main" id="{A101A635-EBBC-403C-8E77-AA0A00AF4842}"/>
                </a:ext>
              </a:extLst>
            </p:cNvPr>
            <p:cNvSpPr/>
            <p:nvPr/>
          </p:nvSpPr>
          <p:spPr>
            <a:xfrm>
              <a:off x="2007511" y="3505696"/>
              <a:ext cx="253172" cy="16232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26" name="Oval 125">
              <a:extLst>
                <a:ext uri="{FF2B5EF4-FFF2-40B4-BE49-F238E27FC236}">
                  <a16:creationId xmlns:a16="http://schemas.microsoft.com/office/drawing/2014/main" id="{74E9FD11-8069-4EDD-8152-86E46B2BCE11}"/>
                </a:ext>
              </a:extLst>
            </p:cNvPr>
            <p:cNvSpPr/>
            <p:nvPr/>
          </p:nvSpPr>
          <p:spPr>
            <a:xfrm>
              <a:off x="1790700" y="5092510"/>
              <a:ext cx="685800" cy="69932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27" name="Rectangle 126">
              <a:extLst>
                <a:ext uri="{FF2B5EF4-FFF2-40B4-BE49-F238E27FC236}">
                  <a16:creationId xmlns:a16="http://schemas.microsoft.com/office/drawing/2014/main" id="{DEB35F68-C149-44A4-B9E1-CFF19C585ECE}"/>
                </a:ext>
              </a:extLst>
            </p:cNvPr>
            <p:cNvSpPr/>
            <p:nvPr/>
          </p:nvSpPr>
          <p:spPr>
            <a:xfrm>
              <a:off x="2007511" y="4431935"/>
              <a:ext cx="253172" cy="914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cxnSp>
          <p:nvCxnSpPr>
            <p:cNvPr id="128" name="Straight Connector 127">
              <a:extLst>
                <a:ext uri="{FF2B5EF4-FFF2-40B4-BE49-F238E27FC236}">
                  <a16:creationId xmlns:a16="http://schemas.microsoft.com/office/drawing/2014/main" id="{9DC62379-B457-4867-BE2A-B5864C62982F}"/>
                </a:ext>
              </a:extLst>
            </p:cNvPr>
            <p:cNvCxnSpPr/>
            <p:nvPr/>
          </p:nvCxnSpPr>
          <p:spPr>
            <a:xfrm>
              <a:off x="1981200" y="35814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6D82C823-EC27-49CC-90E4-305E7E8604B4}"/>
                </a:ext>
              </a:extLst>
            </p:cNvPr>
            <p:cNvCxnSpPr/>
            <p:nvPr/>
          </p:nvCxnSpPr>
          <p:spPr>
            <a:xfrm>
              <a:off x="1981200" y="37338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66890F15-174B-42C8-9097-D70233ED8E2A}"/>
                </a:ext>
              </a:extLst>
            </p:cNvPr>
            <p:cNvCxnSpPr/>
            <p:nvPr/>
          </p:nvCxnSpPr>
          <p:spPr>
            <a:xfrm>
              <a:off x="1981200" y="38862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F8B432F1-2FED-4CE1-90B2-1144269609B1}"/>
                </a:ext>
              </a:extLst>
            </p:cNvPr>
            <p:cNvCxnSpPr/>
            <p:nvPr/>
          </p:nvCxnSpPr>
          <p:spPr>
            <a:xfrm>
              <a:off x="1981200" y="40386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9CDCE8F0-C080-44C8-9861-3871010D943A}"/>
                </a:ext>
              </a:extLst>
            </p:cNvPr>
            <p:cNvCxnSpPr/>
            <p:nvPr/>
          </p:nvCxnSpPr>
          <p:spPr>
            <a:xfrm>
              <a:off x="1981200" y="41910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38B835C6-12B2-490C-B8F7-2C0043F3EA7A}"/>
                </a:ext>
              </a:extLst>
            </p:cNvPr>
            <p:cNvCxnSpPr/>
            <p:nvPr/>
          </p:nvCxnSpPr>
          <p:spPr>
            <a:xfrm>
              <a:off x="1981200" y="43434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85CC668-90B5-49F7-A20C-F8EC26E4E3AB}"/>
                </a:ext>
              </a:extLst>
            </p:cNvPr>
            <p:cNvCxnSpPr/>
            <p:nvPr/>
          </p:nvCxnSpPr>
          <p:spPr>
            <a:xfrm>
              <a:off x="1981200" y="44958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79466496-13EB-4437-AD5B-2D26D3AB0A81}"/>
                </a:ext>
              </a:extLst>
            </p:cNvPr>
            <p:cNvCxnSpPr/>
            <p:nvPr/>
          </p:nvCxnSpPr>
          <p:spPr>
            <a:xfrm>
              <a:off x="1981200" y="46482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820D8F43-4713-4737-9170-22FCD4454DBB}"/>
                </a:ext>
              </a:extLst>
            </p:cNvPr>
            <p:cNvCxnSpPr/>
            <p:nvPr/>
          </p:nvCxnSpPr>
          <p:spPr>
            <a:xfrm>
              <a:off x="1981200" y="48006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4BA2BCDD-4455-4670-B788-9A8E9A38AE5A}"/>
                </a:ext>
              </a:extLst>
            </p:cNvPr>
            <p:cNvCxnSpPr/>
            <p:nvPr/>
          </p:nvCxnSpPr>
          <p:spPr>
            <a:xfrm>
              <a:off x="1981200" y="49530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8" name="Group 137">
            <a:extLst>
              <a:ext uri="{FF2B5EF4-FFF2-40B4-BE49-F238E27FC236}">
                <a16:creationId xmlns:a16="http://schemas.microsoft.com/office/drawing/2014/main" id="{3CEDF3B3-C4E9-4AB7-93B6-F86F0E565228}"/>
              </a:ext>
            </a:extLst>
          </p:cNvPr>
          <p:cNvGrpSpPr/>
          <p:nvPr/>
        </p:nvGrpSpPr>
        <p:grpSpPr>
          <a:xfrm>
            <a:off x="7096477" y="2174011"/>
            <a:ext cx="762000" cy="2463163"/>
            <a:chOff x="1752600" y="3352075"/>
            <a:chExt cx="762000" cy="2463163"/>
          </a:xfrm>
        </p:grpSpPr>
        <p:sp>
          <p:nvSpPr>
            <p:cNvPr id="139" name="Rectangle 138">
              <a:extLst>
                <a:ext uri="{FF2B5EF4-FFF2-40B4-BE49-F238E27FC236}">
                  <a16:creationId xmlns:a16="http://schemas.microsoft.com/office/drawing/2014/main" id="{45EA5D32-3608-4B52-ADB8-0ECB0E56CF8E}"/>
                </a:ext>
              </a:extLst>
            </p:cNvPr>
            <p:cNvSpPr/>
            <p:nvPr/>
          </p:nvSpPr>
          <p:spPr>
            <a:xfrm>
              <a:off x="1981200" y="3505200"/>
              <a:ext cx="304800" cy="1676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40" name="Oval 139">
              <a:extLst>
                <a:ext uri="{FF2B5EF4-FFF2-40B4-BE49-F238E27FC236}">
                  <a16:creationId xmlns:a16="http://schemas.microsoft.com/office/drawing/2014/main" id="{A9A97C02-AD9C-43BF-B2B8-FC5734B229B1}"/>
                </a:ext>
              </a:extLst>
            </p:cNvPr>
            <p:cNvSpPr/>
            <p:nvPr/>
          </p:nvSpPr>
          <p:spPr>
            <a:xfrm>
              <a:off x="1752600" y="5053238"/>
              <a:ext cx="762000" cy="762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41" name="Oval 140">
              <a:extLst>
                <a:ext uri="{FF2B5EF4-FFF2-40B4-BE49-F238E27FC236}">
                  <a16:creationId xmlns:a16="http://schemas.microsoft.com/office/drawing/2014/main" id="{0B42D362-68F9-44B6-9ABE-C985105DB153}"/>
                </a:ext>
              </a:extLst>
            </p:cNvPr>
            <p:cNvSpPr/>
            <p:nvPr/>
          </p:nvSpPr>
          <p:spPr>
            <a:xfrm>
              <a:off x="1981200" y="3352075"/>
              <a:ext cx="304800" cy="30697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42" name="Rectangle 141">
              <a:extLst>
                <a:ext uri="{FF2B5EF4-FFF2-40B4-BE49-F238E27FC236}">
                  <a16:creationId xmlns:a16="http://schemas.microsoft.com/office/drawing/2014/main" id="{560028A6-31E9-4C23-AFBD-ED8DD3936AB4}"/>
                </a:ext>
              </a:extLst>
            </p:cNvPr>
            <p:cNvSpPr/>
            <p:nvPr/>
          </p:nvSpPr>
          <p:spPr>
            <a:xfrm>
              <a:off x="2007511" y="3505696"/>
              <a:ext cx="253172" cy="16232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43" name="Oval 142">
              <a:extLst>
                <a:ext uri="{FF2B5EF4-FFF2-40B4-BE49-F238E27FC236}">
                  <a16:creationId xmlns:a16="http://schemas.microsoft.com/office/drawing/2014/main" id="{B1D7A1EB-B5F7-43E7-AE28-7715B250887C}"/>
                </a:ext>
              </a:extLst>
            </p:cNvPr>
            <p:cNvSpPr/>
            <p:nvPr/>
          </p:nvSpPr>
          <p:spPr>
            <a:xfrm>
              <a:off x="1790700" y="5092510"/>
              <a:ext cx="685800" cy="69932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44" name="Rectangle 143">
              <a:extLst>
                <a:ext uri="{FF2B5EF4-FFF2-40B4-BE49-F238E27FC236}">
                  <a16:creationId xmlns:a16="http://schemas.microsoft.com/office/drawing/2014/main" id="{6C9047F7-28F7-4983-9A13-3594DA8033E2}"/>
                </a:ext>
              </a:extLst>
            </p:cNvPr>
            <p:cNvSpPr/>
            <p:nvPr/>
          </p:nvSpPr>
          <p:spPr>
            <a:xfrm>
              <a:off x="2007511" y="4431935"/>
              <a:ext cx="253172" cy="914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cxnSp>
          <p:nvCxnSpPr>
            <p:cNvPr id="145" name="Straight Connector 144">
              <a:extLst>
                <a:ext uri="{FF2B5EF4-FFF2-40B4-BE49-F238E27FC236}">
                  <a16:creationId xmlns:a16="http://schemas.microsoft.com/office/drawing/2014/main" id="{BC013F4E-E94E-4B41-9237-97763AC2D50F}"/>
                </a:ext>
              </a:extLst>
            </p:cNvPr>
            <p:cNvCxnSpPr/>
            <p:nvPr/>
          </p:nvCxnSpPr>
          <p:spPr>
            <a:xfrm>
              <a:off x="1981200" y="35814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5FC06810-71BD-4886-93D6-45B15ED415E4}"/>
                </a:ext>
              </a:extLst>
            </p:cNvPr>
            <p:cNvCxnSpPr/>
            <p:nvPr/>
          </p:nvCxnSpPr>
          <p:spPr>
            <a:xfrm>
              <a:off x="1981200" y="37338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BB828A32-DC8D-4A4B-B40A-0D11205D3880}"/>
                </a:ext>
              </a:extLst>
            </p:cNvPr>
            <p:cNvCxnSpPr/>
            <p:nvPr/>
          </p:nvCxnSpPr>
          <p:spPr>
            <a:xfrm>
              <a:off x="1981200" y="38862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00DB45D2-C72A-4B20-BEA0-B222D7DFF8DD}"/>
                </a:ext>
              </a:extLst>
            </p:cNvPr>
            <p:cNvCxnSpPr/>
            <p:nvPr/>
          </p:nvCxnSpPr>
          <p:spPr>
            <a:xfrm>
              <a:off x="1981200" y="40386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AD774561-6707-4B88-A52E-B80718146BE2}"/>
                </a:ext>
              </a:extLst>
            </p:cNvPr>
            <p:cNvCxnSpPr/>
            <p:nvPr/>
          </p:nvCxnSpPr>
          <p:spPr>
            <a:xfrm>
              <a:off x="1981200" y="41910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30CC18B9-E307-4008-8E9F-0DC90C471E99}"/>
                </a:ext>
              </a:extLst>
            </p:cNvPr>
            <p:cNvCxnSpPr/>
            <p:nvPr/>
          </p:nvCxnSpPr>
          <p:spPr>
            <a:xfrm>
              <a:off x="1981200" y="43434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30C96D67-EDED-4B3A-9A2D-2C603BF07FE2}"/>
                </a:ext>
              </a:extLst>
            </p:cNvPr>
            <p:cNvCxnSpPr/>
            <p:nvPr/>
          </p:nvCxnSpPr>
          <p:spPr>
            <a:xfrm>
              <a:off x="1981200" y="44958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7B43F216-E431-48E8-8C90-BEBC907E0FEB}"/>
                </a:ext>
              </a:extLst>
            </p:cNvPr>
            <p:cNvCxnSpPr/>
            <p:nvPr/>
          </p:nvCxnSpPr>
          <p:spPr>
            <a:xfrm>
              <a:off x="1981200" y="46482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A8B8FC20-EDCD-46DA-B1FF-680AF26A2A87}"/>
                </a:ext>
              </a:extLst>
            </p:cNvPr>
            <p:cNvCxnSpPr/>
            <p:nvPr/>
          </p:nvCxnSpPr>
          <p:spPr>
            <a:xfrm>
              <a:off x="1981200" y="48006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9BF0F389-C438-43D1-80BF-BE0C4E667FBF}"/>
                </a:ext>
              </a:extLst>
            </p:cNvPr>
            <p:cNvCxnSpPr/>
            <p:nvPr/>
          </p:nvCxnSpPr>
          <p:spPr>
            <a:xfrm>
              <a:off x="1981200" y="49530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5" name="Group 154">
            <a:extLst>
              <a:ext uri="{FF2B5EF4-FFF2-40B4-BE49-F238E27FC236}">
                <a16:creationId xmlns:a16="http://schemas.microsoft.com/office/drawing/2014/main" id="{AC5DB49A-3CA5-4897-AC3D-67817AA38272}"/>
              </a:ext>
            </a:extLst>
          </p:cNvPr>
          <p:cNvGrpSpPr/>
          <p:nvPr/>
        </p:nvGrpSpPr>
        <p:grpSpPr>
          <a:xfrm>
            <a:off x="9879629" y="2197418"/>
            <a:ext cx="762000" cy="2463163"/>
            <a:chOff x="1752600" y="3352075"/>
            <a:chExt cx="762000" cy="2463163"/>
          </a:xfrm>
        </p:grpSpPr>
        <p:sp>
          <p:nvSpPr>
            <p:cNvPr id="156" name="Rectangle 155">
              <a:extLst>
                <a:ext uri="{FF2B5EF4-FFF2-40B4-BE49-F238E27FC236}">
                  <a16:creationId xmlns:a16="http://schemas.microsoft.com/office/drawing/2014/main" id="{C890A903-0704-40DD-939F-4F5AB2D354EE}"/>
                </a:ext>
              </a:extLst>
            </p:cNvPr>
            <p:cNvSpPr/>
            <p:nvPr/>
          </p:nvSpPr>
          <p:spPr>
            <a:xfrm>
              <a:off x="1981200" y="3505200"/>
              <a:ext cx="304800" cy="1676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57" name="Oval 156">
              <a:extLst>
                <a:ext uri="{FF2B5EF4-FFF2-40B4-BE49-F238E27FC236}">
                  <a16:creationId xmlns:a16="http://schemas.microsoft.com/office/drawing/2014/main" id="{EEB98696-EDDE-493F-8DC4-91DC9BF16C7E}"/>
                </a:ext>
              </a:extLst>
            </p:cNvPr>
            <p:cNvSpPr/>
            <p:nvPr/>
          </p:nvSpPr>
          <p:spPr>
            <a:xfrm>
              <a:off x="1752600" y="5053238"/>
              <a:ext cx="762000" cy="762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58" name="Oval 157">
              <a:extLst>
                <a:ext uri="{FF2B5EF4-FFF2-40B4-BE49-F238E27FC236}">
                  <a16:creationId xmlns:a16="http://schemas.microsoft.com/office/drawing/2014/main" id="{13F9E852-9F52-40B7-AFF7-C1038F494875}"/>
                </a:ext>
              </a:extLst>
            </p:cNvPr>
            <p:cNvSpPr/>
            <p:nvPr/>
          </p:nvSpPr>
          <p:spPr>
            <a:xfrm>
              <a:off x="1981200" y="3352075"/>
              <a:ext cx="304800" cy="30697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59" name="Rectangle 158">
              <a:extLst>
                <a:ext uri="{FF2B5EF4-FFF2-40B4-BE49-F238E27FC236}">
                  <a16:creationId xmlns:a16="http://schemas.microsoft.com/office/drawing/2014/main" id="{FCC2094C-A756-4CE2-BC73-9CC0AE29BC28}"/>
                </a:ext>
              </a:extLst>
            </p:cNvPr>
            <p:cNvSpPr/>
            <p:nvPr/>
          </p:nvSpPr>
          <p:spPr>
            <a:xfrm>
              <a:off x="2007511" y="3505696"/>
              <a:ext cx="253172" cy="16232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60" name="Oval 159">
              <a:extLst>
                <a:ext uri="{FF2B5EF4-FFF2-40B4-BE49-F238E27FC236}">
                  <a16:creationId xmlns:a16="http://schemas.microsoft.com/office/drawing/2014/main" id="{DA214C61-0B38-40F9-95D8-81DC2E2D9BDF}"/>
                </a:ext>
              </a:extLst>
            </p:cNvPr>
            <p:cNvSpPr/>
            <p:nvPr/>
          </p:nvSpPr>
          <p:spPr>
            <a:xfrm>
              <a:off x="1790700" y="5092510"/>
              <a:ext cx="685800" cy="69932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61" name="Rectangle 160">
              <a:extLst>
                <a:ext uri="{FF2B5EF4-FFF2-40B4-BE49-F238E27FC236}">
                  <a16:creationId xmlns:a16="http://schemas.microsoft.com/office/drawing/2014/main" id="{3D32CC6A-5B28-4098-AD06-7E702205C9E5}"/>
                </a:ext>
              </a:extLst>
            </p:cNvPr>
            <p:cNvSpPr/>
            <p:nvPr/>
          </p:nvSpPr>
          <p:spPr>
            <a:xfrm>
              <a:off x="2007511" y="4431935"/>
              <a:ext cx="253172" cy="914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cxnSp>
          <p:nvCxnSpPr>
            <p:cNvPr id="162" name="Straight Connector 161">
              <a:extLst>
                <a:ext uri="{FF2B5EF4-FFF2-40B4-BE49-F238E27FC236}">
                  <a16:creationId xmlns:a16="http://schemas.microsoft.com/office/drawing/2014/main" id="{344864E7-8ED8-4B50-AD5D-47A82FB0B340}"/>
                </a:ext>
              </a:extLst>
            </p:cNvPr>
            <p:cNvCxnSpPr/>
            <p:nvPr/>
          </p:nvCxnSpPr>
          <p:spPr>
            <a:xfrm>
              <a:off x="1981200" y="35814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0A83DFC0-42CA-4F7D-B842-6E44E3198ADB}"/>
                </a:ext>
              </a:extLst>
            </p:cNvPr>
            <p:cNvCxnSpPr/>
            <p:nvPr/>
          </p:nvCxnSpPr>
          <p:spPr>
            <a:xfrm>
              <a:off x="1981200" y="37338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3C511BA0-384D-4F80-849E-865C59A455FC}"/>
                </a:ext>
              </a:extLst>
            </p:cNvPr>
            <p:cNvCxnSpPr/>
            <p:nvPr/>
          </p:nvCxnSpPr>
          <p:spPr>
            <a:xfrm>
              <a:off x="1981200" y="38862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BA5ECC37-DD02-4775-8FE3-DC0216F9D935}"/>
                </a:ext>
              </a:extLst>
            </p:cNvPr>
            <p:cNvCxnSpPr/>
            <p:nvPr/>
          </p:nvCxnSpPr>
          <p:spPr>
            <a:xfrm>
              <a:off x="1981200" y="40386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DCB1FF60-20E8-4664-AAF4-FE9F2FE641D0}"/>
                </a:ext>
              </a:extLst>
            </p:cNvPr>
            <p:cNvCxnSpPr/>
            <p:nvPr/>
          </p:nvCxnSpPr>
          <p:spPr>
            <a:xfrm>
              <a:off x="1981200" y="41910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BF32056C-A921-4E40-86D0-A329E41F04A1}"/>
                </a:ext>
              </a:extLst>
            </p:cNvPr>
            <p:cNvCxnSpPr/>
            <p:nvPr/>
          </p:nvCxnSpPr>
          <p:spPr>
            <a:xfrm>
              <a:off x="1981200" y="43434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CB8230E7-9A9D-4A9F-B83E-B8BEDE8A232A}"/>
                </a:ext>
              </a:extLst>
            </p:cNvPr>
            <p:cNvCxnSpPr/>
            <p:nvPr/>
          </p:nvCxnSpPr>
          <p:spPr>
            <a:xfrm>
              <a:off x="1981200" y="44958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2888F707-6D7C-4384-A040-B183E89DF24D}"/>
                </a:ext>
              </a:extLst>
            </p:cNvPr>
            <p:cNvCxnSpPr/>
            <p:nvPr/>
          </p:nvCxnSpPr>
          <p:spPr>
            <a:xfrm>
              <a:off x="1981200" y="46482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036DBBB3-9785-4E46-9C63-CB5168F6116A}"/>
                </a:ext>
              </a:extLst>
            </p:cNvPr>
            <p:cNvCxnSpPr/>
            <p:nvPr/>
          </p:nvCxnSpPr>
          <p:spPr>
            <a:xfrm>
              <a:off x="1981200" y="48006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BB6A0213-30D5-4AB6-9C75-6B4B02935561}"/>
                </a:ext>
              </a:extLst>
            </p:cNvPr>
            <p:cNvCxnSpPr/>
            <p:nvPr/>
          </p:nvCxnSpPr>
          <p:spPr>
            <a:xfrm>
              <a:off x="1981200" y="49530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72" name="TextBox 171">
            <a:extLst>
              <a:ext uri="{FF2B5EF4-FFF2-40B4-BE49-F238E27FC236}">
                <a16:creationId xmlns:a16="http://schemas.microsoft.com/office/drawing/2014/main" id="{CBBA10C1-6467-40D1-942B-B8BE256A1178}"/>
              </a:ext>
            </a:extLst>
          </p:cNvPr>
          <p:cNvSpPr txBox="1"/>
          <p:nvPr/>
        </p:nvSpPr>
        <p:spPr>
          <a:xfrm>
            <a:off x="9841546" y="1645312"/>
            <a:ext cx="1122634" cy="523220"/>
          </a:xfrm>
          <a:prstGeom prst="rect">
            <a:avLst/>
          </a:prstGeom>
          <a:noFill/>
        </p:spPr>
        <p:txBody>
          <a:bodyPr wrap="square" rtlCol="0">
            <a:spAutoFit/>
          </a:bodyPr>
          <a:lstStyle/>
          <a:p>
            <a:r>
              <a:rPr lang="en-US" sz="2800" dirty="0"/>
              <a:t>58°C</a:t>
            </a:r>
          </a:p>
        </p:txBody>
      </p:sp>
      <p:sp>
        <p:nvSpPr>
          <p:cNvPr id="173" name="TextBox 172">
            <a:extLst>
              <a:ext uri="{FF2B5EF4-FFF2-40B4-BE49-F238E27FC236}">
                <a16:creationId xmlns:a16="http://schemas.microsoft.com/office/drawing/2014/main" id="{7F483227-791B-4B0C-AF81-34905BA30F09}"/>
              </a:ext>
            </a:extLst>
          </p:cNvPr>
          <p:cNvSpPr txBox="1"/>
          <p:nvPr/>
        </p:nvSpPr>
        <p:spPr>
          <a:xfrm>
            <a:off x="9127413" y="4739590"/>
            <a:ext cx="2020375" cy="523220"/>
          </a:xfrm>
          <a:prstGeom prst="rect">
            <a:avLst/>
          </a:prstGeom>
          <a:noFill/>
        </p:spPr>
        <p:txBody>
          <a:bodyPr wrap="square" rtlCol="0">
            <a:spAutoFit/>
          </a:bodyPr>
          <a:lstStyle/>
          <a:p>
            <a:r>
              <a:rPr lang="en-US" sz="2800" kern="0" dirty="0">
                <a:cs typeface="Arial" panose="020B0604020202020204" pitchFamily="34" charset="0"/>
              </a:rPr>
              <a:t>PG 58</a:t>
            </a:r>
            <a:r>
              <a:rPr lang="en-US" sz="2800" b="1" kern="0" dirty="0">
                <a:cs typeface="Arial" panose="020B0604020202020204" pitchFamily="34" charset="0"/>
              </a:rPr>
              <a:t>E</a:t>
            </a:r>
            <a:r>
              <a:rPr lang="en-US" sz="2800" kern="0" dirty="0">
                <a:cs typeface="Arial" panose="020B0604020202020204" pitchFamily="34" charset="0"/>
              </a:rPr>
              <a:t>-28</a:t>
            </a:r>
            <a:endParaRPr lang="en-US" sz="2800" dirty="0"/>
          </a:p>
        </p:txBody>
      </p:sp>
      <p:sp>
        <p:nvSpPr>
          <p:cNvPr id="174" name="TextBox 173">
            <a:extLst>
              <a:ext uri="{FF2B5EF4-FFF2-40B4-BE49-F238E27FC236}">
                <a16:creationId xmlns:a16="http://schemas.microsoft.com/office/drawing/2014/main" id="{495AC27C-F3EB-40A8-AFDA-5D084D8B964C}"/>
              </a:ext>
            </a:extLst>
          </p:cNvPr>
          <p:cNvSpPr txBox="1"/>
          <p:nvPr/>
        </p:nvSpPr>
        <p:spPr>
          <a:xfrm>
            <a:off x="9098822" y="5295704"/>
            <a:ext cx="2071437" cy="523220"/>
          </a:xfrm>
          <a:prstGeom prst="rect">
            <a:avLst/>
          </a:prstGeom>
          <a:noFill/>
        </p:spPr>
        <p:txBody>
          <a:bodyPr wrap="square" rtlCol="0">
            <a:spAutoFit/>
          </a:bodyPr>
          <a:lstStyle/>
          <a:p>
            <a:r>
              <a:rPr lang="en-US" sz="2800" dirty="0"/>
              <a:t>3 “Bumps”</a:t>
            </a:r>
          </a:p>
        </p:txBody>
      </p:sp>
      <p:sp>
        <p:nvSpPr>
          <p:cNvPr id="175" name="Content Placeholder 2">
            <a:extLst>
              <a:ext uri="{FF2B5EF4-FFF2-40B4-BE49-F238E27FC236}">
                <a16:creationId xmlns:a16="http://schemas.microsoft.com/office/drawing/2014/main" id="{0BAE0E09-6D01-4230-AFF1-C7C251438DF5}"/>
              </a:ext>
            </a:extLst>
          </p:cNvPr>
          <p:cNvSpPr txBox="1">
            <a:spLocks/>
          </p:cNvSpPr>
          <p:nvPr/>
        </p:nvSpPr>
        <p:spPr bwMode="auto">
          <a:xfrm>
            <a:off x="5928383" y="5810872"/>
            <a:ext cx="3073845" cy="788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469900" indent="-469900" algn="l" rtl="0" eaLnBrk="1" fontAlgn="base" hangingPunct="1">
              <a:spcBef>
                <a:spcPct val="20000"/>
              </a:spcBef>
              <a:spcAft>
                <a:spcPct val="0"/>
              </a:spcAft>
              <a:buClr>
                <a:schemeClr val="bg2"/>
              </a:buClr>
              <a:buSzPct val="70000"/>
              <a:buFont typeface="Wingdings" pitchFamily="2" charset="2"/>
              <a:buChar char="o"/>
              <a:defRPr sz="3200">
                <a:solidFill>
                  <a:schemeClr val="tx1"/>
                </a:solidFill>
                <a:latin typeface="+mn-lt"/>
                <a:ea typeface="+mn-ea"/>
                <a:cs typeface="+mn-cs"/>
              </a:defRPr>
            </a:lvl1pPr>
            <a:lvl2pPr marL="908050" indent="-436563" algn="l" rtl="0" eaLnBrk="1" fontAlgn="base" hangingPunct="1">
              <a:spcBef>
                <a:spcPct val="20000"/>
              </a:spcBef>
              <a:spcAft>
                <a:spcPct val="0"/>
              </a:spcAft>
              <a:buClr>
                <a:schemeClr val="accent2"/>
              </a:buClr>
              <a:buSzPct val="75000"/>
              <a:buFont typeface="Wingdings" pitchFamily="2" charset="2"/>
              <a:buChar char="n"/>
              <a:defRPr sz="2800">
                <a:solidFill>
                  <a:schemeClr val="tx1"/>
                </a:solidFill>
                <a:latin typeface="+mn-lt"/>
              </a:defRPr>
            </a:lvl2pPr>
            <a:lvl3pPr marL="1377950" indent="-468313" algn="l" rtl="0" eaLnBrk="1" fontAlgn="base" hangingPunct="1">
              <a:spcBef>
                <a:spcPct val="20000"/>
              </a:spcBef>
              <a:spcAft>
                <a:spcPct val="0"/>
              </a:spcAft>
              <a:buClr>
                <a:schemeClr val="bg2"/>
              </a:buClr>
              <a:buSzPct val="65000"/>
              <a:buFont typeface="Wingdings" pitchFamily="2" charset="2"/>
              <a:buChar char="o"/>
              <a:defRPr sz="2400">
                <a:solidFill>
                  <a:schemeClr val="tx1"/>
                </a:solidFill>
                <a:latin typeface="+mn-lt"/>
              </a:defRPr>
            </a:lvl3pPr>
            <a:lvl4pPr marL="1827213" indent="-438150" algn="l" rtl="0" eaLnBrk="1" fontAlgn="base" hangingPunct="1">
              <a:spcBef>
                <a:spcPct val="20000"/>
              </a:spcBef>
              <a:spcAft>
                <a:spcPct val="0"/>
              </a:spcAft>
              <a:buClr>
                <a:schemeClr val="accent2"/>
              </a:buClr>
              <a:buSzPct val="75000"/>
              <a:buFont typeface="Wingdings" pitchFamily="2" charset="2"/>
              <a:buChar char="n"/>
              <a:defRPr sz="2000">
                <a:solidFill>
                  <a:schemeClr val="tx1"/>
                </a:solidFill>
                <a:latin typeface="+mn-lt"/>
              </a:defRPr>
            </a:lvl4pPr>
            <a:lvl5pPr marL="2297113" indent="-468313" algn="l" rtl="0" eaLnBrk="1" fontAlgn="base" hangingPunct="1">
              <a:spcBef>
                <a:spcPct val="20000"/>
              </a:spcBef>
              <a:spcAft>
                <a:spcPct val="0"/>
              </a:spcAft>
              <a:buClr>
                <a:schemeClr val="accent1"/>
              </a:buClr>
              <a:buSzPct val="50000"/>
              <a:buFont typeface="Wingdings" pitchFamily="2" charset="2"/>
              <a:buChar char="o"/>
              <a:defRPr sz="2000">
                <a:solidFill>
                  <a:schemeClr val="tx1"/>
                </a:solidFill>
                <a:latin typeface="+mn-lt"/>
              </a:defRPr>
            </a:lvl5pPr>
            <a:lvl6pPr marL="2754313" indent="-468313" algn="l" rtl="0" eaLnBrk="1" fontAlgn="base" hangingPunct="1">
              <a:spcBef>
                <a:spcPct val="20000"/>
              </a:spcBef>
              <a:spcAft>
                <a:spcPct val="0"/>
              </a:spcAft>
              <a:buClr>
                <a:schemeClr val="accent1"/>
              </a:buClr>
              <a:buSzPct val="50000"/>
              <a:buFont typeface="Wingdings" pitchFamily="2" charset="2"/>
              <a:buChar char="o"/>
              <a:defRPr sz="2000">
                <a:solidFill>
                  <a:schemeClr val="tx1"/>
                </a:solidFill>
                <a:latin typeface="+mn-lt"/>
              </a:defRPr>
            </a:lvl6pPr>
            <a:lvl7pPr marL="3211513" indent="-468313" algn="l" rtl="0" eaLnBrk="1" fontAlgn="base" hangingPunct="1">
              <a:spcBef>
                <a:spcPct val="20000"/>
              </a:spcBef>
              <a:spcAft>
                <a:spcPct val="0"/>
              </a:spcAft>
              <a:buClr>
                <a:schemeClr val="accent1"/>
              </a:buClr>
              <a:buSzPct val="50000"/>
              <a:buFont typeface="Wingdings" pitchFamily="2" charset="2"/>
              <a:buChar char="o"/>
              <a:defRPr sz="2000">
                <a:solidFill>
                  <a:schemeClr val="tx1"/>
                </a:solidFill>
                <a:latin typeface="+mn-lt"/>
              </a:defRPr>
            </a:lvl7pPr>
            <a:lvl8pPr marL="3668713" indent="-468313" algn="l" rtl="0" eaLnBrk="1" fontAlgn="base" hangingPunct="1">
              <a:spcBef>
                <a:spcPct val="20000"/>
              </a:spcBef>
              <a:spcAft>
                <a:spcPct val="0"/>
              </a:spcAft>
              <a:buClr>
                <a:schemeClr val="accent1"/>
              </a:buClr>
              <a:buSzPct val="50000"/>
              <a:buFont typeface="Wingdings" pitchFamily="2" charset="2"/>
              <a:buChar char="o"/>
              <a:defRPr sz="2000">
                <a:solidFill>
                  <a:schemeClr val="tx1"/>
                </a:solidFill>
                <a:latin typeface="+mn-lt"/>
              </a:defRPr>
            </a:lvl8pPr>
            <a:lvl9pPr marL="4125913" indent="-468313" algn="l" rtl="0" eaLnBrk="1" fontAlgn="base" hangingPunct="1">
              <a:spcBef>
                <a:spcPct val="20000"/>
              </a:spcBef>
              <a:spcAft>
                <a:spcPct val="0"/>
              </a:spcAft>
              <a:buClr>
                <a:schemeClr val="accent1"/>
              </a:buClr>
              <a:buSzPct val="50000"/>
              <a:buFont typeface="Wingdings" pitchFamily="2" charset="2"/>
              <a:buChar char="o"/>
              <a:defRPr sz="2000">
                <a:solidFill>
                  <a:schemeClr val="tx1"/>
                </a:solidFill>
                <a:latin typeface="+mn-lt"/>
              </a:defRPr>
            </a:lvl9pPr>
          </a:lstStyle>
          <a:p>
            <a:pPr lvl="1">
              <a:spcBef>
                <a:spcPts val="0"/>
              </a:spcBef>
              <a:buClr>
                <a:srgbClr val="999966"/>
              </a:buClr>
            </a:pPr>
            <a:r>
              <a:rPr lang="en-US" kern="0" dirty="0">
                <a:solidFill>
                  <a:srgbClr val="000000"/>
                </a:solidFill>
                <a:latin typeface="Arial" panose="020B0604020202020204" pitchFamily="34" charset="0"/>
                <a:cs typeface="Arial" panose="020B0604020202020204" pitchFamily="34" charset="0"/>
              </a:rPr>
              <a:t>Very heavy traffic</a:t>
            </a:r>
            <a:endParaRPr lang="en-US" kern="0" dirty="0">
              <a:solidFill>
                <a:srgbClr val="FF0000"/>
              </a:solidFill>
              <a:latin typeface="Arial" panose="020B0604020202020204" pitchFamily="34" charset="0"/>
              <a:cs typeface="Arial" panose="020B0604020202020204" pitchFamily="34" charset="0"/>
            </a:endParaRPr>
          </a:p>
        </p:txBody>
      </p:sp>
      <p:sp>
        <p:nvSpPr>
          <p:cNvPr id="176" name="Content Placeholder 2">
            <a:extLst>
              <a:ext uri="{FF2B5EF4-FFF2-40B4-BE49-F238E27FC236}">
                <a16:creationId xmlns:a16="http://schemas.microsoft.com/office/drawing/2014/main" id="{97A20B85-ADFE-484E-A51F-291CE28F0B30}"/>
              </a:ext>
            </a:extLst>
          </p:cNvPr>
          <p:cNvSpPr txBox="1">
            <a:spLocks/>
          </p:cNvSpPr>
          <p:nvPr/>
        </p:nvSpPr>
        <p:spPr bwMode="auto">
          <a:xfrm>
            <a:off x="8830302" y="5778440"/>
            <a:ext cx="2436550" cy="1078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469900" indent="-469900" algn="l" rtl="0" eaLnBrk="1" fontAlgn="base" hangingPunct="1">
              <a:spcBef>
                <a:spcPct val="20000"/>
              </a:spcBef>
              <a:spcAft>
                <a:spcPct val="0"/>
              </a:spcAft>
              <a:buClr>
                <a:schemeClr val="bg2"/>
              </a:buClr>
              <a:buSzPct val="70000"/>
              <a:buFont typeface="Wingdings" pitchFamily="2" charset="2"/>
              <a:buChar char="o"/>
              <a:defRPr sz="3200">
                <a:solidFill>
                  <a:schemeClr val="tx1"/>
                </a:solidFill>
                <a:latin typeface="+mn-lt"/>
                <a:ea typeface="+mn-ea"/>
                <a:cs typeface="+mn-cs"/>
              </a:defRPr>
            </a:lvl1pPr>
            <a:lvl2pPr marL="908050" indent="-436563" algn="l" rtl="0" eaLnBrk="1" fontAlgn="base" hangingPunct="1">
              <a:spcBef>
                <a:spcPct val="20000"/>
              </a:spcBef>
              <a:spcAft>
                <a:spcPct val="0"/>
              </a:spcAft>
              <a:buClr>
                <a:schemeClr val="accent2"/>
              </a:buClr>
              <a:buSzPct val="75000"/>
              <a:buFont typeface="Wingdings" pitchFamily="2" charset="2"/>
              <a:buChar char="n"/>
              <a:defRPr sz="2800">
                <a:solidFill>
                  <a:schemeClr val="tx1"/>
                </a:solidFill>
                <a:latin typeface="+mn-lt"/>
              </a:defRPr>
            </a:lvl2pPr>
            <a:lvl3pPr marL="1377950" indent="-468313" algn="l" rtl="0" eaLnBrk="1" fontAlgn="base" hangingPunct="1">
              <a:spcBef>
                <a:spcPct val="20000"/>
              </a:spcBef>
              <a:spcAft>
                <a:spcPct val="0"/>
              </a:spcAft>
              <a:buClr>
                <a:schemeClr val="bg2"/>
              </a:buClr>
              <a:buSzPct val="65000"/>
              <a:buFont typeface="Wingdings" pitchFamily="2" charset="2"/>
              <a:buChar char="o"/>
              <a:defRPr sz="2400">
                <a:solidFill>
                  <a:schemeClr val="tx1"/>
                </a:solidFill>
                <a:latin typeface="+mn-lt"/>
              </a:defRPr>
            </a:lvl3pPr>
            <a:lvl4pPr marL="1827213" indent="-438150" algn="l" rtl="0" eaLnBrk="1" fontAlgn="base" hangingPunct="1">
              <a:spcBef>
                <a:spcPct val="20000"/>
              </a:spcBef>
              <a:spcAft>
                <a:spcPct val="0"/>
              </a:spcAft>
              <a:buClr>
                <a:schemeClr val="accent2"/>
              </a:buClr>
              <a:buSzPct val="75000"/>
              <a:buFont typeface="Wingdings" pitchFamily="2" charset="2"/>
              <a:buChar char="n"/>
              <a:defRPr sz="2000">
                <a:solidFill>
                  <a:schemeClr val="tx1"/>
                </a:solidFill>
                <a:latin typeface="+mn-lt"/>
              </a:defRPr>
            </a:lvl4pPr>
            <a:lvl5pPr marL="2297113" indent="-468313" algn="l" rtl="0" eaLnBrk="1" fontAlgn="base" hangingPunct="1">
              <a:spcBef>
                <a:spcPct val="20000"/>
              </a:spcBef>
              <a:spcAft>
                <a:spcPct val="0"/>
              </a:spcAft>
              <a:buClr>
                <a:schemeClr val="accent1"/>
              </a:buClr>
              <a:buSzPct val="50000"/>
              <a:buFont typeface="Wingdings" pitchFamily="2" charset="2"/>
              <a:buChar char="o"/>
              <a:defRPr sz="2000">
                <a:solidFill>
                  <a:schemeClr val="tx1"/>
                </a:solidFill>
                <a:latin typeface="+mn-lt"/>
              </a:defRPr>
            </a:lvl5pPr>
            <a:lvl6pPr marL="2754313" indent="-468313" algn="l" rtl="0" eaLnBrk="1" fontAlgn="base" hangingPunct="1">
              <a:spcBef>
                <a:spcPct val="20000"/>
              </a:spcBef>
              <a:spcAft>
                <a:spcPct val="0"/>
              </a:spcAft>
              <a:buClr>
                <a:schemeClr val="accent1"/>
              </a:buClr>
              <a:buSzPct val="50000"/>
              <a:buFont typeface="Wingdings" pitchFamily="2" charset="2"/>
              <a:buChar char="o"/>
              <a:defRPr sz="2000">
                <a:solidFill>
                  <a:schemeClr val="tx1"/>
                </a:solidFill>
                <a:latin typeface="+mn-lt"/>
              </a:defRPr>
            </a:lvl6pPr>
            <a:lvl7pPr marL="3211513" indent="-468313" algn="l" rtl="0" eaLnBrk="1" fontAlgn="base" hangingPunct="1">
              <a:spcBef>
                <a:spcPct val="20000"/>
              </a:spcBef>
              <a:spcAft>
                <a:spcPct val="0"/>
              </a:spcAft>
              <a:buClr>
                <a:schemeClr val="accent1"/>
              </a:buClr>
              <a:buSzPct val="50000"/>
              <a:buFont typeface="Wingdings" pitchFamily="2" charset="2"/>
              <a:buChar char="o"/>
              <a:defRPr sz="2000">
                <a:solidFill>
                  <a:schemeClr val="tx1"/>
                </a:solidFill>
                <a:latin typeface="+mn-lt"/>
              </a:defRPr>
            </a:lvl7pPr>
            <a:lvl8pPr marL="3668713" indent="-468313" algn="l" rtl="0" eaLnBrk="1" fontAlgn="base" hangingPunct="1">
              <a:spcBef>
                <a:spcPct val="20000"/>
              </a:spcBef>
              <a:spcAft>
                <a:spcPct val="0"/>
              </a:spcAft>
              <a:buClr>
                <a:schemeClr val="accent1"/>
              </a:buClr>
              <a:buSzPct val="50000"/>
              <a:buFont typeface="Wingdings" pitchFamily="2" charset="2"/>
              <a:buChar char="o"/>
              <a:defRPr sz="2000">
                <a:solidFill>
                  <a:schemeClr val="tx1"/>
                </a:solidFill>
                <a:latin typeface="+mn-lt"/>
              </a:defRPr>
            </a:lvl8pPr>
            <a:lvl9pPr marL="4125913" indent="-468313" algn="l" rtl="0" eaLnBrk="1" fontAlgn="base" hangingPunct="1">
              <a:spcBef>
                <a:spcPct val="20000"/>
              </a:spcBef>
              <a:spcAft>
                <a:spcPct val="0"/>
              </a:spcAft>
              <a:buClr>
                <a:schemeClr val="accent1"/>
              </a:buClr>
              <a:buSzPct val="50000"/>
              <a:buFont typeface="Wingdings" pitchFamily="2" charset="2"/>
              <a:buChar char="o"/>
              <a:defRPr sz="2000">
                <a:solidFill>
                  <a:schemeClr val="tx1"/>
                </a:solidFill>
                <a:latin typeface="+mn-lt"/>
              </a:defRPr>
            </a:lvl9pPr>
          </a:lstStyle>
          <a:p>
            <a:pPr lvl="1">
              <a:spcBef>
                <a:spcPts val="0"/>
              </a:spcBef>
              <a:buClr>
                <a:srgbClr val="999966"/>
              </a:buClr>
            </a:pPr>
            <a:r>
              <a:rPr lang="en-US" kern="0" dirty="0">
                <a:solidFill>
                  <a:srgbClr val="000000"/>
                </a:solidFill>
                <a:latin typeface="Arial" panose="020B0604020202020204" pitchFamily="34" charset="0"/>
                <a:cs typeface="Arial" panose="020B0604020202020204" pitchFamily="34" charset="0"/>
              </a:rPr>
              <a:t>Extreme</a:t>
            </a:r>
          </a:p>
          <a:p>
            <a:pPr marL="471487" lvl="1" indent="0">
              <a:spcBef>
                <a:spcPts val="0"/>
              </a:spcBef>
              <a:buClr>
                <a:srgbClr val="999966"/>
              </a:buClr>
              <a:buNone/>
            </a:pPr>
            <a:r>
              <a:rPr lang="en-US" kern="0" dirty="0">
                <a:solidFill>
                  <a:srgbClr val="000000"/>
                </a:solidFill>
                <a:latin typeface="Arial" panose="020B0604020202020204" pitchFamily="34" charset="0"/>
                <a:cs typeface="Arial" panose="020B0604020202020204" pitchFamily="34" charset="0"/>
              </a:rPr>
              <a:t>     traffic</a:t>
            </a:r>
            <a:endParaRPr lang="en-US" kern="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97386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3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1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7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7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5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7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7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p:bldP spid="112" grpId="0"/>
      <p:bldP spid="113" grpId="0"/>
      <p:bldP spid="114" grpId="0"/>
      <p:bldP spid="115" grpId="0"/>
      <p:bldP spid="116" grpId="0"/>
      <p:bldP spid="117" grpId="0"/>
      <p:bldP spid="118" grpId="0"/>
      <p:bldP spid="119" grpId="0"/>
      <p:bldP spid="120" grpId="0"/>
      <p:bldP spid="172" grpId="0"/>
      <p:bldP spid="173" grpId="0"/>
      <p:bldP spid="174" grpId="0"/>
      <p:bldP spid="175" grpId="0"/>
      <p:bldP spid="17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181100"/>
          </a:xfrm>
          <a:gradFill flip="none" rotWithShape="1">
            <a:gsLst>
              <a:gs pos="0">
                <a:srgbClr val="B2AA88">
                  <a:tint val="66000"/>
                  <a:satMod val="160000"/>
                </a:srgbClr>
              </a:gs>
              <a:gs pos="50000">
                <a:srgbClr val="B2AA88">
                  <a:tint val="44500"/>
                  <a:satMod val="160000"/>
                </a:srgbClr>
              </a:gs>
              <a:gs pos="100000">
                <a:srgbClr val="B2AA88">
                  <a:tint val="23500"/>
                  <a:satMod val="160000"/>
                </a:srgbClr>
              </a:gs>
            </a:gsLst>
            <a:lin ang="5400000" scaled="1"/>
            <a:tileRect/>
          </a:gradFill>
        </p:spPr>
        <p:txBody>
          <a:bodyPr>
            <a:normAutofit/>
          </a:bodyPr>
          <a:lstStyle/>
          <a:p>
            <a:r>
              <a:rPr lang="en-US" dirty="0">
                <a:latin typeface="Arial" panose="020B0604020202020204" pitchFamily="34" charset="0"/>
                <a:cs typeface="Arial" panose="020B0604020202020204" pitchFamily="34" charset="0"/>
              </a:rPr>
              <a:t>AASHTO M332 (Modified by CSBG)</a:t>
            </a:r>
          </a:p>
        </p:txBody>
      </p:sp>
      <p:pic>
        <p:nvPicPr>
          <p:cNvPr id="21" name="Picture 2" descr="\\ict0ms134\casciona\Profile\casciona\Desktop\fhr-logo.gif">
            <a:extLst>
              <a:ext uri="{FF2B5EF4-FFF2-40B4-BE49-F238E27FC236}">
                <a16:creationId xmlns:a16="http://schemas.microsoft.com/office/drawing/2014/main" id="{C19CFF87-827C-44C7-A754-74E929E0DF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37796" y="256814"/>
            <a:ext cx="2382129" cy="74733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949338EC-02B5-48EF-A869-06B0B4405A78}"/>
              </a:ext>
            </a:extLst>
          </p:cNvPr>
          <p:cNvSpPr/>
          <p:nvPr/>
        </p:nvSpPr>
        <p:spPr>
          <a:xfrm>
            <a:off x="0" y="1180567"/>
            <a:ext cx="12192000" cy="92421"/>
          </a:xfrm>
          <a:prstGeom prst="rect">
            <a:avLst/>
          </a:prstGeom>
          <a:solidFill>
            <a:srgbClr val="8B32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aphicFrame>
        <p:nvGraphicFramePr>
          <p:cNvPr id="26" name="Chart 25">
            <a:extLst>
              <a:ext uri="{FF2B5EF4-FFF2-40B4-BE49-F238E27FC236}">
                <a16:creationId xmlns:a16="http://schemas.microsoft.com/office/drawing/2014/main" id="{5761A548-4E9A-44DE-985D-A6E51C4646D7}"/>
              </a:ext>
            </a:extLst>
          </p:cNvPr>
          <p:cNvGraphicFramePr>
            <a:graphicFrameLocks/>
          </p:cNvGraphicFramePr>
          <p:nvPr>
            <p:extLst>
              <p:ext uri="{D42A27DB-BD31-4B8C-83A1-F6EECF244321}">
                <p14:modId xmlns:p14="http://schemas.microsoft.com/office/powerpoint/2010/main" val="522519779"/>
              </p:ext>
            </p:extLst>
          </p:nvPr>
        </p:nvGraphicFramePr>
        <p:xfrm>
          <a:off x="941293" y="1260962"/>
          <a:ext cx="9541565" cy="5486400"/>
        </p:xfrm>
        <a:graphic>
          <a:graphicData uri="http://schemas.openxmlformats.org/drawingml/2006/chart">
            <c:chart xmlns:c="http://schemas.openxmlformats.org/drawingml/2006/chart" xmlns:r="http://schemas.openxmlformats.org/officeDocument/2006/relationships" r:id="rId4"/>
          </a:graphicData>
        </a:graphic>
      </p:graphicFrame>
      <p:grpSp>
        <p:nvGrpSpPr>
          <p:cNvPr id="27" name="Group 26">
            <a:extLst>
              <a:ext uri="{FF2B5EF4-FFF2-40B4-BE49-F238E27FC236}">
                <a16:creationId xmlns:a16="http://schemas.microsoft.com/office/drawing/2014/main" id="{BFFD2F25-952F-420E-8ABB-249917677062}"/>
              </a:ext>
            </a:extLst>
          </p:cNvPr>
          <p:cNvGrpSpPr/>
          <p:nvPr/>
        </p:nvGrpSpPr>
        <p:grpSpPr>
          <a:xfrm>
            <a:off x="2266434" y="1794507"/>
            <a:ext cx="7893009" cy="3819484"/>
            <a:chOff x="1269927" y="2111514"/>
            <a:chExt cx="7564134" cy="3660339"/>
          </a:xfrm>
        </p:grpSpPr>
        <p:sp>
          <p:nvSpPr>
            <p:cNvPr id="28" name="TextBox 27">
              <a:extLst>
                <a:ext uri="{FF2B5EF4-FFF2-40B4-BE49-F238E27FC236}">
                  <a16:creationId xmlns:a16="http://schemas.microsoft.com/office/drawing/2014/main" id="{14308C57-6627-480B-A55F-FDD31F29E69A}"/>
                </a:ext>
              </a:extLst>
            </p:cNvPr>
            <p:cNvSpPr txBox="1"/>
            <p:nvPr/>
          </p:nvSpPr>
          <p:spPr>
            <a:xfrm>
              <a:off x="3477353" y="3831026"/>
              <a:ext cx="574394" cy="678391"/>
            </a:xfrm>
            <a:prstGeom prst="rect">
              <a:avLst/>
            </a:prstGeom>
            <a:noFill/>
          </p:spPr>
          <p:txBody>
            <a:bodyPr wrap="square" rtlCol="0">
              <a:spAutoFit/>
            </a:bodyPr>
            <a:lstStyle/>
            <a:p>
              <a:r>
                <a:rPr lang="en-US" sz="4000" b="1" dirty="0"/>
                <a:t>H </a:t>
              </a:r>
            </a:p>
          </p:txBody>
        </p:sp>
        <p:sp>
          <p:nvSpPr>
            <p:cNvPr id="29" name="TextBox 28">
              <a:extLst>
                <a:ext uri="{FF2B5EF4-FFF2-40B4-BE49-F238E27FC236}">
                  <a16:creationId xmlns:a16="http://schemas.microsoft.com/office/drawing/2014/main" id="{B6219955-FD09-4F37-B3E3-47468FA5DADD}"/>
                </a:ext>
              </a:extLst>
            </p:cNvPr>
            <p:cNvSpPr txBox="1"/>
            <p:nvPr/>
          </p:nvSpPr>
          <p:spPr>
            <a:xfrm>
              <a:off x="6427550" y="4999498"/>
              <a:ext cx="473473" cy="678391"/>
            </a:xfrm>
            <a:prstGeom prst="rect">
              <a:avLst/>
            </a:prstGeom>
            <a:noFill/>
          </p:spPr>
          <p:txBody>
            <a:bodyPr wrap="square" rtlCol="0">
              <a:spAutoFit/>
            </a:bodyPr>
            <a:lstStyle/>
            <a:p>
              <a:r>
                <a:rPr lang="en-US" sz="4000" b="1" dirty="0"/>
                <a:t>S</a:t>
              </a:r>
            </a:p>
          </p:txBody>
        </p:sp>
        <p:grpSp>
          <p:nvGrpSpPr>
            <p:cNvPr id="30" name="Group 29">
              <a:extLst>
                <a:ext uri="{FF2B5EF4-FFF2-40B4-BE49-F238E27FC236}">
                  <a16:creationId xmlns:a16="http://schemas.microsoft.com/office/drawing/2014/main" id="{3465E8C2-FDAD-4FDB-AD94-9FA022498C64}"/>
                </a:ext>
              </a:extLst>
            </p:cNvPr>
            <p:cNvGrpSpPr/>
            <p:nvPr/>
          </p:nvGrpSpPr>
          <p:grpSpPr>
            <a:xfrm>
              <a:off x="1269927" y="2111514"/>
              <a:ext cx="7564134" cy="3660339"/>
              <a:chOff x="1269927" y="2111514"/>
              <a:chExt cx="7564134" cy="3660339"/>
            </a:xfrm>
          </p:grpSpPr>
          <p:grpSp>
            <p:nvGrpSpPr>
              <p:cNvPr id="31" name="Group 30">
                <a:extLst>
                  <a:ext uri="{FF2B5EF4-FFF2-40B4-BE49-F238E27FC236}">
                    <a16:creationId xmlns:a16="http://schemas.microsoft.com/office/drawing/2014/main" id="{0CB96895-A495-42BF-AE30-53334B666101}"/>
                  </a:ext>
                </a:extLst>
              </p:cNvPr>
              <p:cNvGrpSpPr/>
              <p:nvPr/>
            </p:nvGrpSpPr>
            <p:grpSpPr>
              <a:xfrm>
                <a:off x="1269927" y="2806697"/>
                <a:ext cx="7564134" cy="2965156"/>
                <a:chOff x="1269927" y="2806697"/>
                <a:chExt cx="7564134" cy="2965156"/>
              </a:xfrm>
            </p:grpSpPr>
            <p:cxnSp>
              <p:nvCxnSpPr>
                <p:cNvPr id="33" name="Straight Connector 32">
                  <a:extLst>
                    <a:ext uri="{FF2B5EF4-FFF2-40B4-BE49-F238E27FC236}">
                      <a16:creationId xmlns:a16="http://schemas.microsoft.com/office/drawing/2014/main" id="{AB56A14C-74E9-40E0-80D4-55247AF9A2F1}"/>
                    </a:ext>
                  </a:extLst>
                </p:cNvPr>
                <p:cNvCxnSpPr/>
                <p:nvPr/>
              </p:nvCxnSpPr>
              <p:spPr>
                <a:xfrm>
                  <a:off x="1269927" y="2819400"/>
                  <a:ext cx="8382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3977C916-819D-4C07-B85E-CDFA98FB38F7}"/>
                    </a:ext>
                  </a:extLst>
                </p:cNvPr>
                <p:cNvCxnSpPr>
                  <a:cxnSpLocks/>
                </p:cNvCxnSpPr>
                <p:nvPr/>
              </p:nvCxnSpPr>
              <p:spPr>
                <a:xfrm flipH="1" flipV="1">
                  <a:off x="2103841" y="2806697"/>
                  <a:ext cx="5094" cy="82025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BE364DE-8204-4BF7-AF32-25459FC4287C}"/>
                    </a:ext>
                  </a:extLst>
                </p:cNvPr>
                <p:cNvCxnSpPr/>
                <p:nvPr/>
              </p:nvCxnSpPr>
              <p:spPr>
                <a:xfrm>
                  <a:off x="2108126" y="3611969"/>
                  <a:ext cx="8382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71BF239B-EEC8-4CE9-AB82-6ECEAEE62FCE}"/>
                    </a:ext>
                  </a:extLst>
                </p:cNvPr>
                <p:cNvCxnSpPr>
                  <a:cxnSpLocks/>
                </p:cNvCxnSpPr>
                <p:nvPr/>
              </p:nvCxnSpPr>
              <p:spPr>
                <a:xfrm flipV="1">
                  <a:off x="2934287" y="4597475"/>
                  <a:ext cx="1708818" cy="258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60805AB-7612-4F5D-8781-8B320EE68EF4}"/>
                    </a:ext>
                  </a:extLst>
                </p:cNvPr>
                <p:cNvCxnSpPr/>
                <p:nvPr/>
              </p:nvCxnSpPr>
              <p:spPr>
                <a:xfrm flipV="1">
                  <a:off x="2945585" y="3606873"/>
                  <a:ext cx="0" cy="99059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A1720C68-2764-44F6-823A-052F61F69578}"/>
                    </a:ext>
                  </a:extLst>
                </p:cNvPr>
                <p:cNvCxnSpPr>
                  <a:cxnSpLocks/>
                </p:cNvCxnSpPr>
                <p:nvPr/>
              </p:nvCxnSpPr>
              <p:spPr>
                <a:xfrm flipV="1">
                  <a:off x="4625750" y="4592380"/>
                  <a:ext cx="2071" cy="117947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96E95151-2F87-4B92-B067-5812E9751D8D}"/>
                    </a:ext>
                  </a:extLst>
                </p:cNvPr>
                <p:cNvCxnSpPr/>
                <p:nvPr/>
              </p:nvCxnSpPr>
              <p:spPr>
                <a:xfrm>
                  <a:off x="4627821" y="5765947"/>
                  <a:ext cx="420624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B78CC5AF-4E71-48FC-9AC3-CDE208BAB130}"/>
                    </a:ext>
                  </a:extLst>
                </p:cNvPr>
                <p:cNvSpPr txBox="1"/>
                <p:nvPr/>
              </p:nvSpPr>
              <p:spPr>
                <a:xfrm>
                  <a:off x="2306683" y="2900887"/>
                  <a:ext cx="376646" cy="707886"/>
                </a:xfrm>
                <a:prstGeom prst="rect">
                  <a:avLst/>
                </a:prstGeom>
                <a:noFill/>
              </p:spPr>
              <p:txBody>
                <a:bodyPr wrap="square" rtlCol="0">
                  <a:spAutoFit/>
                </a:bodyPr>
                <a:lstStyle/>
                <a:p>
                  <a:r>
                    <a:rPr lang="en-US" sz="4000" b="1" dirty="0"/>
                    <a:t>V</a:t>
                  </a:r>
                </a:p>
              </p:txBody>
            </p:sp>
          </p:grpSp>
          <p:sp>
            <p:nvSpPr>
              <p:cNvPr id="32" name="TextBox 31">
                <a:extLst>
                  <a:ext uri="{FF2B5EF4-FFF2-40B4-BE49-F238E27FC236}">
                    <a16:creationId xmlns:a16="http://schemas.microsoft.com/office/drawing/2014/main" id="{F200D1D4-BCD2-4A1E-84B5-1291E7A445DD}"/>
                  </a:ext>
                </a:extLst>
              </p:cNvPr>
              <p:cNvSpPr txBox="1"/>
              <p:nvPr/>
            </p:nvSpPr>
            <p:spPr>
              <a:xfrm>
                <a:off x="1526177" y="2111514"/>
                <a:ext cx="376646" cy="707886"/>
              </a:xfrm>
              <a:prstGeom prst="rect">
                <a:avLst/>
              </a:prstGeom>
              <a:noFill/>
            </p:spPr>
            <p:txBody>
              <a:bodyPr wrap="square" rtlCol="0">
                <a:spAutoFit/>
              </a:bodyPr>
              <a:lstStyle/>
              <a:p>
                <a:r>
                  <a:rPr lang="en-US" sz="4000" b="1" dirty="0"/>
                  <a:t>E</a:t>
                </a:r>
              </a:p>
            </p:txBody>
          </p:sp>
        </p:grpSp>
      </p:grpSp>
      <p:pic>
        <p:nvPicPr>
          <p:cNvPr id="44" name="Picture 43">
            <a:extLst>
              <a:ext uri="{FF2B5EF4-FFF2-40B4-BE49-F238E27FC236}">
                <a16:creationId xmlns:a16="http://schemas.microsoft.com/office/drawing/2014/main" id="{5772F7D4-0A0B-4D47-99BB-433754F152B8}"/>
              </a:ext>
            </a:extLst>
          </p:cNvPr>
          <p:cNvPicPr>
            <a:picLocks noChangeAspect="1"/>
          </p:cNvPicPr>
          <p:nvPr/>
        </p:nvPicPr>
        <p:blipFill>
          <a:blip r:embed="rId5"/>
          <a:stretch>
            <a:fillRect/>
          </a:stretch>
        </p:blipFill>
        <p:spPr>
          <a:xfrm>
            <a:off x="8155332" y="1513579"/>
            <a:ext cx="2004111" cy="1657990"/>
          </a:xfrm>
          <a:prstGeom prst="rect">
            <a:avLst/>
          </a:prstGeom>
        </p:spPr>
      </p:pic>
    </p:spTree>
    <p:extLst>
      <p:ext uri="{BB962C8B-B14F-4D97-AF65-F5344CB8AC3E}">
        <p14:creationId xmlns:p14="http://schemas.microsoft.com/office/powerpoint/2010/main" val="7117445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181100"/>
          </a:xfrm>
          <a:gradFill flip="none" rotWithShape="1">
            <a:gsLst>
              <a:gs pos="0">
                <a:srgbClr val="B2AA88">
                  <a:tint val="66000"/>
                  <a:satMod val="160000"/>
                </a:srgbClr>
              </a:gs>
              <a:gs pos="50000">
                <a:srgbClr val="B2AA88">
                  <a:tint val="44500"/>
                  <a:satMod val="160000"/>
                </a:srgbClr>
              </a:gs>
              <a:gs pos="100000">
                <a:srgbClr val="B2AA88">
                  <a:tint val="23500"/>
                  <a:satMod val="160000"/>
                </a:srgbClr>
              </a:gs>
            </a:gsLst>
            <a:lin ang="5400000" scaled="1"/>
            <a:tileRect/>
          </a:gradFill>
        </p:spPr>
        <p:txBody>
          <a:bodyPr>
            <a:normAutofit/>
          </a:bodyPr>
          <a:lstStyle/>
          <a:p>
            <a:r>
              <a:rPr lang="en-US" dirty="0">
                <a:latin typeface="Arial" panose="020B0604020202020204" pitchFamily="34" charset="0"/>
                <a:cs typeface="Arial" panose="020B0604020202020204" pitchFamily="34" charset="0"/>
              </a:rPr>
              <a:t>Production Samples </a:t>
            </a:r>
            <a:r>
              <a:rPr lang="en-US">
                <a:latin typeface="Arial" panose="020B0604020202020204" pitchFamily="34" charset="0"/>
                <a:cs typeface="Arial" panose="020B0604020202020204" pitchFamily="34" charset="0"/>
              </a:rPr>
              <a:t>2013 -2017</a:t>
            </a:r>
            <a:endParaRPr lang="en-US" dirty="0">
              <a:latin typeface="Arial" panose="020B0604020202020204" pitchFamily="34" charset="0"/>
              <a:cs typeface="Arial" panose="020B0604020202020204" pitchFamily="34" charset="0"/>
            </a:endParaRPr>
          </a:p>
        </p:txBody>
      </p:sp>
      <p:pic>
        <p:nvPicPr>
          <p:cNvPr id="21" name="Picture 2" descr="\\ict0ms134\casciona\Profile\casciona\Desktop\fhr-logo.gif">
            <a:extLst>
              <a:ext uri="{FF2B5EF4-FFF2-40B4-BE49-F238E27FC236}">
                <a16:creationId xmlns:a16="http://schemas.microsoft.com/office/drawing/2014/main" id="{C19CFF87-827C-44C7-A754-74E929E0DF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37796" y="256814"/>
            <a:ext cx="2382129" cy="74733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949338EC-02B5-48EF-A869-06B0B4405A78}"/>
              </a:ext>
            </a:extLst>
          </p:cNvPr>
          <p:cNvSpPr/>
          <p:nvPr/>
        </p:nvSpPr>
        <p:spPr>
          <a:xfrm>
            <a:off x="0" y="1180567"/>
            <a:ext cx="12192000" cy="92421"/>
          </a:xfrm>
          <a:prstGeom prst="rect">
            <a:avLst/>
          </a:prstGeom>
          <a:solidFill>
            <a:srgbClr val="8B32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aphicFrame>
        <p:nvGraphicFramePr>
          <p:cNvPr id="3" name="Table 2">
            <a:extLst>
              <a:ext uri="{FF2B5EF4-FFF2-40B4-BE49-F238E27FC236}">
                <a16:creationId xmlns:a16="http://schemas.microsoft.com/office/drawing/2014/main" id="{0D080A2F-8BB1-44AE-9C1D-2C125BF81720}"/>
              </a:ext>
            </a:extLst>
          </p:cNvPr>
          <p:cNvGraphicFramePr>
            <a:graphicFrameLocks noGrp="1"/>
          </p:cNvGraphicFramePr>
          <p:nvPr>
            <p:extLst>
              <p:ext uri="{D42A27DB-BD31-4B8C-83A1-F6EECF244321}">
                <p14:modId xmlns:p14="http://schemas.microsoft.com/office/powerpoint/2010/main" val="1140218356"/>
              </p:ext>
            </p:extLst>
          </p:nvPr>
        </p:nvGraphicFramePr>
        <p:xfrm>
          <a:off x="927464" y="1449406"/>
          <a:ext cx="6755482" cy="4919896"/>
        </p:xfrm>
        <a:graphic>
          <a:graphicData uri="http://schemas.openxmlformats.org/drawingml/2006/table">
            <a:tbl>
              <a:tblPr>
                <a:tableStyleId>{D7AC3CCA-C797-4891-BE02-D94E43425B78}</a:tableStyleId>
              </a:tblPr>
              <a:tblGrid>
                <a:gridCol w="1693219">
                  <a:extLst>
                    <a:ext uri="{9D8B030D-6E8A-4147-A177-3AD203B41FA5}">
                      <a16:colId xmlns:a16="http://schemas.microsoft.com/office/drawing/2014/main" val="1711496277"/>
                    </a:ext>
                  </a:extLst>
                </a:gridCol>
                <a:gridCol w="1687421">
                  <a:extLst>
                    <a:ext uri="{9D8B030D-6E8A-4147-A177-3AD203B41FA5}">
                      <a16:colId xmlns:a16="http://schemas.microsoft.com/office/drawing/2014/main" val="3819180743"/>
                    </a:ext>
                  </a:extLst>
                </a:gridCol>
                <a:gridCol w="1687421">
                  <a:extLst>
                    <a:ext uri="{9D8B030D-6E8A-4147-A177-3AD203B41FA5}">
                      <a16:colId xmlns:a16="http://schemas.microsoft.com/office/drawing/2014/main" val="2556243466"/>
                    </a:ext>
                  </a:extLst>
                </a:gridCol>
                <a:gridCol w="1687421">
                  <a:extLst>
                    <a:ext uri="{9D8B030D-6E8A-4147-A177-3AD203B41FA5}">
                      <a16:colId xmlns:a16="http://schemas.microsoft.com/office/drawing/2014/main" val="446629512"/>
                    </a:ext>
                  </a:extLst>
                </a:gridCol>
              </a:tblGrid>
              <a:tr h="820894">
                <a:tc rowSpan="2">
                  <a:txBody>
                    <a:bodyPr/>
                    <a:lstStyle/>
                    <a:p>
                      <a:pPr algn="ctr" fontAlgn="ctr"/>
                      <a:r>
                        <a:rPr lang="en-US" sz="2400" u="none" strike="noStrike" dirty="0">
                          <a:effectLst/>
                        </a:rPr>
                        <a:t>Asphalt Grade</a:t>
                      </a:r>
                      <a:endParaRPr lang="en-US" sz="2400" b="0" i="0" u="none" strike="noStrike" dirty="0">
                        <a:solidFill>
                          <a:srgbClr val="000000"/>
                        </a:solidFill>
                        <a:effectLst/>
                        <a:latin typeface="Calibri" panose="020F0502020204030204" pitchFamily="34" charset="0"/>
                      </a:endParaRPr>
                    </a:p>
                  </a:txBody>
                  <a:tcPr marL="9525" marR="9525" marT="9525" marB="0" anchor="ctr">
                    <a:solidFill>
                      <a:schemeClr val="bg2"/>
                    </a:solidFill>
                  </a:tcPr>
                </a:tc>
                <a:tc gridSpan="2">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2400" u="none" strike="noStrike" dirty="0">
                          <a:effectLst/>
                        </a:rPr>
                        <a:t>High PG</a:t>
                      </a:r>
                      <a:endParaRPr lang="en-US" sz="2400" b="0" i="0" u="none" strike="noStrike" dirty="0">
                        <a:solidFill>
                          <a:srgbClr val="000000"/>
                        </a:solidFill>
                        <a:effectLst/>
                        <a:latin typeface="Calibri" panose="020F0502020204030204" pitchFamily="34" charset="0"/>
                      </a:endParaRPr>
                    </a:p>
                  </a:txBody>
                  <a:tcPr marL="9525" marR="9525" marT="9525" marB="0" anchor="ctr">
                    <a:solidFill>
                      <a:schemeClr val="bg2"/>
                    </a:solidFill>
                  </a:tcPr>
                </a:tc>
                <a:tc hMerge="1">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2400" b="0" i="0" u="none" strike="noStrike" dirty="0">
                        <a:solidFill>
                          <a:srgbClr val="000000"/>
                        </a:solidFill>
                        <a:effectLst/>
                        <a:latin typeface="Calibri" panose="020F0502020204030204" pitchFamily="34" charset="0"/>
                      </a:endParaRPr>
                    </a:p>
                  </a:txBody>
                  <a:tcPr marL="9525" marR="9525" marT="9525" marB="0" anchor="ctr">
                    <a:solidFill>
                      <a:schemeClr val="bg2"/>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2400" b="0" i="0" u="none" strike="noStrike" dirty="0">
                          <a:solidFill>
                            <a:srgbClr val="000000"/>
                          </a:solidFill>
                          <a:effectLst/>
                          <a:latin typeface="Calibri" panose="020F0502020204030204" pitchFamily="34" charset="0"/>
                        </a:rPr>
                        <a:t>% Recovery</a:t>
                      </a:r>
                    </a:p>
                  </a:txBody>
                  <a:tcPr marL="9525" marR="9525" marT="9525" marB="0" anchor="ctr">
                    <a:solidFill>
                      <a:schemeClr val="bg2"/>
                    </a:solidFill>
                  </a:tcPr>
                </a:tc>
                <a:extLst>
                  <a:ext uri="{0D108BD9-81ED-4DB2-BD59-A6C34878D82A}">
                    <a16:rowId xmlns:a16="http://schemas.microsoft.com/office/drawing/2014/main" val="1764433838"/>
                  </a:ext>
                </a:extLst>
              </a:tr>
              <a:tr h="709050">
                <a:tc vMerge="1">
                  <a:txBody>
                    <a:bodyPr/>
                    <a:lstStyle/>
                    <a:p>
                      <a:endParaRPr lang="en-US" dirty="0"/>
                    </a:p>
                  </a:txBody>
                  <a:tcPr marL="9525" marR="9525" marT="9525" marB="0" anchor="ctr">
                    <a:solidFill>
                      <a:schemeClr val="bg2"/>
                    </a:solidFill>
                  </a:tcPr>
                </a:tc>
                <a:tc>
                  <a:txBody>
                    <a:bodyPr/>
                    <a:lstStyle/>
                    <a:p>
                      <a:pPr algn="ctr" fontAlgn="b"/>
                      <a:r>
                        <a:rPr lang="en-US" sz="2400" u="none" strike="noStrike" dirty="0">
                          <a:effectLst/>
                        </a:rPr>
                        <a:t>Average</a:t>
                      </a:r>
                      <a:endParaRPr lang="en-US" sz="2400" b="0" i="0" u="none" strike="noStrike" dirty="0">
                        <a:solidFill>
                          <a:srgbClr val="000000"/>
                        </a:solidFill>
                        <a:effectLst/>
                        <a:latin typeface="Calibri" panose="020F0502020204030204" pitchFamily="34" charset="0"/>
                      </a:endParaRPr>
                    </a:p>
                  </a:txBody>
                  <a:tcPr marL="9525" marR="9525" marT="9525" marB="0" anchor="ctr">
                    <a:solidFill>
                      <a:schemeClr val="bg2"/>
                    </a:solidFill>
                  </a:tcPr>
                </a:tc>
                <a:tc>
                  <a:txBody>
                    <a:bodyPr/>
                    <a:lstStyle/>
                    <a:p>
                      <a:pPr algn="ctr" fontAlgn="b"/>
                      <a:r>
                        <a:rPr lang="en-US" sz="2400" u="none" strike="noStrike" dirty="0">
                          <a:effectLst/>
                        </a:rPr>
                        <a:t>Lowest</a:t>
                      </a:r>
                      <a:endParaRPr lang="en-US" sz="2400" b="0" i="0" u="none" strike="noStrike" dirty="0">
                        <a:solidFill>
                          <a:srgbClr val="000000"/>
                        </a:solidFill>
                        <a:effectLst/>
                        <a:latin typeface="Calibri" panose="020F0502020204030204" pitchFamily="34" charset="0"/>
                      </a:endParaRPr>
                    </a:p>
                  </a:txBody>
                  <a:tcPr marL="9525" marR="9525" marT="9525" marB="0" anchor="ctr">
                    <a:solidFill>
                      <a:schemeClr val="bg2"/>
                    </a:solidFill>
                  </a:tcPr>
                </a:tc>
                <a:tc>
                  <a:txBody>
                    <a:bodyPr/>
                    <a:lstStyle/>
                    <a:p>
                      <a:pPr algn="ctr" fontAlgn="b"/>
                      <a:r>
                        <a:rPr lang="en-US" sz="2400" u="none" strike="noStrike" dirty="0">
                          <a:effectLst/>
                        </a:rPr>
                        <a:t>Lowest</a:t>
                      </a:r>
                      <a:endParaRPr lang="en-US" sz="2400" b="0" i="0" u="none" strike="noStrike" dirty="0">
                        <a:solidFill>
                          <a:srgbClr val="000000"/>
                        </a:solidFill>
                        <a:effectLst/>
                        <a:latin typeface="Calibri" panose="020F0502020204030204" pitchFamily="34" charset="0"/>
                      </a:endParaRPr>
                    </a:p>
                  </a:txBody>
                  <a:tcPr marL="9525" marR="9525" marT="9525" marB="0" anchor="ctr">
                    <a:solidFill>
                      <a:schemeClr val="bg2"/>
                    </a:solidFill>
                  </a:tcPr>
                </a:tc>
                <a:extLst>
                  <a:ext uri="{0D108BD9-81ED-4DB2-BD59-A6C34878D82A}">
                    <a16:rowId xmlns:a16="http://schemas.microsoft.com/office/drawing/2014/main" val="2349438089"/>
                  </a:ext>
                </a:extLst>
              </a:tr>
              <a:tr h="564992">
                <a:tc>
                  <a:txBody>
                    <a:bodyPr/>
                    <a:lstStyle/>
                    <a:p>
                      <a:pPr algn="l" fontAlgn="b"/>
                      <a:r>
                        <a:rPr lang="en-US" sz="2400" u="none" strike="noStrike" dirty="0">
                          <a:effectLst/>
                        </a:rPr>
                        <a:t>  PG 58-34</a:t>
                      </a:r>
                      <a:endParaRPr lang="en-US" sz="2400" b="0" i="0" u="none" strike="noStrike" dirty="0">
                        <a:solidFill>
                          <a:srgbClr val="000000"/>
                        </a:solidFill>
                        <a:effectLst/>
                        <a:latin typeface="Calibri" panose="020F0502020204030204" pitchFamily="34" charset="0"/>
                      </a:endParaRPr>
                    </a:p>
                  </a:txBody>
                  <a:tcPr marL="9525" marR="9525" marT="9525" marB="0" anchor="ctr">
                    <a:solidFill>
                      <a:schemeClr val="accent6">
                        <a:lumMod val="40000"/>
                        <a:lumOff val="60000"/>
                      </a:schemeClr>
                    </a:solidFill>
                  </a:tcPr>
                </a:tc>
                <a:tc>
                  <a:txBody>
                    <a:bodyPr/>
                    <a:lstStyle/>
                    <a:p>
                      <a:pPr algn="ctr" fontAlgn="b"/>
                      <a:r>
                        <a:rPr lang="en-US" sz="2400" u="none" strike="noStrike" dirty="0">
                          <a:effectLst/>
                        </a:rPr>
                        <a:t>61.8</a:t>
                      </a:r>
                      <a:endParaRPr lang="en-US" sz="2400" b="0" i="0" u="none" strike="noStrike" dirty="0">
                        <a:solidFill>
                          <a:srgbClr val="000000"/>
                        </a:solidFill>
                        <a:effectLst/>
                        <a:latin typeface="Calibri" panose="020F0502020204030204" pitchFamily="34" charset="0"/>
                      </a:endParaRPr>
                    </a:p>
                  </a:txBody>
                  <a:tcPr marL="9525" marR="9525" marT="9525" marB="0" anchor="ctr">
                    <a:solidFill>
                      <a:schemeClr val="accent6">
                        <a:lumMod val="40000"/>
                        <a:lumOff val="60000"/>
                      </a:schemeClr>
                    </a:solidFill>
                  </a:tcPr>
                </a:tc>
                <a:tc>
                  <a:txBody>
                    <a:bodyPr/>
                    <a:lstStyle/>
                    <a:p>
                      <a:pPr algn="ctr" fontAlgn="b"/>
                      <a:r>
                        <a:rPr lang="en-US" sz="2400" u="none" strike="noStrike" dirty="0">
                          <a:effectLst/>
                        </a:rPr>
                        <a:t>58.9</a:t>
                      </a:r>
                      <a:endParaRPr lang="en-US" sz="2400" b="0" i="0" u="none" strike="noStrike" dirty="0">
                        <a:solidFill>
                          <a:srgbClr val="000000"/>
                        </a:solidFill>
                        <a:effectLst/>
                        <a:latin typeface="Calibri" panose="020F0502020204030204" pitchFamily="34" charset="0"/>
                      </a:endParaRPr>
                    </a:p>
                  </a:txBody>
                  <a:tcPr marL="9525" marR="9525" marT="9525" marB="0" anchor="ctr">
                    <a:solidFill>
                      <a:schemeClr val="accent6">
                        <a:lumMod val="40000"/>
                        <a:lumOff val="60000"/>
                      </a:schemeClr>
                    </a:solidFill>
                  </a:tcPr>
                </a:tc>
                <a:tc>
                  <a:txBody>
                    <a:bodyPr/>
                    <a:lstStyle/>
                    <a:p>
                      <a:pPr algn="ctr" fontAlgn="b"/>
                      <a:r>
                        <a:rPr lang="en-US" sz="2400" b="1" u="none" strike="noStrike" dirty="0">
                          <a:solidFill>
                            <a:srgbClr val="FF0000"/>
                          </a:solidFill>
                          <a:effectLst/>
                        </a:rPr>
                        <a:t>11.8</a:t>
                      </a:r>
                      <a:endParaRPr lang="en-US" sz="2400" b="1" i="0" u="none" strike="noStrike" dirty="0">
                        <a:solidFill>
                          <a:srgbClr val="FF0000"/>
                        </a:solidFill>
                        <a:effectLst/>
                        <a:latin typeface="Calibri" panose="020F0502020204030204" pitchFamily="34" charset="0"/>
                      </a:endParaRPr>
                    </a:p>
                  </a:txBody>
                  <a:tcPr marL="9525" marR="9525" marT="9525" marB="0" anchor="ctr">
                    <a:solidFill>
                      <a:schemeClr val="accent6">
                        <a:lumMod val="40000"/>
                        <a:lumOff val="60000"/>
                      </a:schemeClr>
                    </a:solidFill>
                  </a:tcPr>
                </a:tc>
                <a:extLst>
                  <a:ext uri="{0D108BD9-81ED-4DB2-BD59-A6C34878D82A}">
                    <a16:rowId xmlns:a16="http://schemas.microsoft.com/office/drawing/2014/main" val="1714612025"/>
                  </a:ext>
                </a:extLst>
              </a:tr>
              <a:tr h="564992">
                <a:tc>
                  <a:txBody>
                    <a:bodyPr/>
                    <a:lstStyle/>
                    <a:p>
                      <a:pPr algn="l" fontAlgn="b"/>
                      <a:r>
                        <a:rPr lang="en-US" sz="2400" u="none" strike="noStrike" dirty="0">
                          <a:effectLst/>
                        </a:rPr>
                        <a:t>  PG 58H-34</a:t>
                      </a:r>
                      <a:endParaRPr lang="en-US" sz="2400" b="0" i="0" u="none" strike="noStrike" dirty="0">
                        <a:solidFill>
                          <a:srgbClr val="000000"/>
                        </a:solidFill>
                        <a:effectLst/>
                        <a:latin typeface="Calibri" panose="020F0502020204030204" pitchFamily="34" charset="0"/>
                      </a:endParaRPr>
                    </a:p>
                  </a:txBody>
                  <a:tcPr marL="9525" marR="9525" marT="9525" marB="0" anchor="ctr">
                    <a:solidFill>
                      <a:schemeClr val="accent6">
                        <a:lumMod val="40000"/>
                        <a:lumOff val="60000"/>
                      </a:schemeClr>
                    </a:solidFill>
                  </a:tcPr>
                </a:tc>
                <a:tc>
                  <a:txBody>
                    <a:bodyPr/>
                    <a:lstStyle/>
                    <a:p>
                      <a:pPr algn="ctr" fontAlgn="b"/>
                      <a:r>
                        <a:rPr lang="en-US" sz="2400" u="none" strike="noStrike" dirty="0">
                          <a:effectLst/>
                        </a:rPr>
                        <a:t>63.3</a:t>
                      </a:r>
                      <a:endParaRPr lang="en-US" sz="2400" b="0" i="0" u="none" strike="noStrike" dirty="0">
                        <a:solidFill>
                          <a:srgbClr val="000000"/>
                        </a:solidFill>
                        <a:effectLst/>
                        <a:latin typeface="Calibri" panose="020F0502020204030204" pitchFamily="34" charset="0"/>
                      </a:endParaRPr>
                    </a:p>
                  </a:txBody>
                  <a:tcPr marL="9525" marR="9525" marT="9525" marB="0" anchor="ctr">
                    <a:solidFill>
                      <a:schemeClr val="accent6">
                        <a:lumMod val="40000"/>
                        <a:lumOff val="60000"/>
                      </a:schemeClr>
                    </a:solidFill>
                  </a:tcPr>
                </a:tc>
                <a:tc>
                  <a:txBody>
                    <a:bodyPr/>
                    <a:lstStyle/>
                    <a:p>
                      <a:pPr algn="ctr" fontAlgn="b"/>
                      <a:r>
                        <a:rPr lang="en-US" sz="2400" u="none" strike="noStrike" dirty="0">
                          <a:effectLst/>
                        </a:rPr>
                        <a:t>59.9</a:t>
                      </a:r>
                      <a:endParaRPr lang="en-US" sz="2400" b="0" i="0" u="none" strike="noStrike" dirty="0">
                        <a:solidFill>
                          <a:srgbClr val="000000"/>
                        </a:solidFill>
                        <a:effectLst/>
                        <a:latin typeface="Calibri" panose="020F0502020204030204" pitchFamily="34" charset="0"/>
                      </a:endParaRPr>
                    </a:p>
                  </a:txBody>
                  <a:tcPr marL="9525" marR="9525" marT="9525" marB="0" anchor="ctr">
                    <a:solidFill>
                      <a:schemeClr val="accent6">
                        <a:lumMod val="40000"/>
                        <a:lumOff val="60000"/>
                      </a:schemeClr>
                    </a:solidFill>
                  </a:tcPr>
                </a:tc>
                <a:tc>
                  <a:txBody>
                    <a:bodyPr/>
                    <a:lstStyle/>
                    <a:p>
                      <a:pPr algn="ctr" fontAlgn="b"/>
                      <a:r>
                        <a:rPr lang="en-US" sz="2400" u="none" strike="noStrike" dirty="0">
                          <a:effectLst/>
                        </a:rPr>
                        <a:t>38.1</a:t>
                      </a:r>
                      <a:endParaRPr lang="en-US" sz="2400" b="0" i="0" u="none" strike="noStrike" dirty="0">
                        <a:solidFill>
                          <a:srgbClr val="000000"/>
                        </a:solidFill>
                        <a:effectLst/>
                        <a:latin typeface="Calibri" panose="020F0502020204030204" pitchFamily="34" charset="0"/>
                      </a:endParaRPr>
                    </a:p>
                  </a:txBody>
                  <a:tcPr marL="9525" marR="9525" marT="9525" marB="0" anchor="ctr">
                    <a:solidFill>
                      <a:schemeClr val="accent6">
                        <a:lumMod val="40000"/>
                        <a:lumOff val="60000"/>
                      </a:schemeClr>
                    </a:solidFill>
                  </a:tcPr>
                </a:tc>
                <a:extLst>
                  <a:ext uri="{0D108BD9-81ED-4DB2-BD59-A6C34878D82A}">
                    <a16:rowId xmlns:a16="http://schemas.microsoft.com/office/drawing/2014/main" val="1383136893"/>
                  </a:ext>
                </a:extLst>
              </a:tr>
              <a:tr h="564992">
                <a:tc>
                  <a:txBody>
                    <a:bodyPr/>
                    <a:lstStyle/>
                    <a:p>
                      <a:pPr algn="l" fontAlgn="b"/>
                      <a:r>
                        <a:rPr lang="en-US" sz="2400" u="none" strike="noStrike" dirty="0">
                          <a:effectLst/>
                        </a:rPr>
                        <a:t>  PG 64-34</a:t>
                      </a:r>
                      <a:endParaRPr lang="en-US" sz="2400" b="0" i="0" u="none" strike="noStrike" dirty="0">
                        <a:solidFill>
                          <a:srgbClr val="000000"/>
                        </a:solidFill>
                        <a:effectLst/>
                        <a:latin typeface="Calibri" panose="020F0502020204030204" pitchFamily="34" charset="0"/>
                      </a:endParaRPr>
                    </a:p>
                  </a:txBody>
                  <a:tcPr marL="9525" marR="9525" marT="9525" marB="0" anchor="ctr">
                    <a:solidFill>
                      <a:schemeClr val="accent2">
                        <a:lumMod val="40000"/>
                        <a:lumOff val="60000"/>
                      </a:schemeClr>
                    </a:solidFill>
                  </a:tcPr>
                </a:tc>
                <a:tc>
                  <a:txBody>
                    <a:bodyPr/>
                    <a:lstStyle/>
                    <a:p>
                      <a:pPr algn="ctr" fontAlgn="b"/>
                      <a:r>
                        <a:rPr lang="en-US" sz="2400" u="none" strike="noStrike" dirty="0">
                          <a:effectLst/>
                        </a:rPr>
                        <a:t>66.6</a:t>
                      </a:r>
                      <a:endParaRPr lang="en-US" sz="2400" b="0" i="0" u="none" strike="noStrike" dirty="0">
                        <a:solidFill>
                          <a:srgbClr val="000000"/>
                        </a:solidFill>
                        <a:effectLst/>
                        <a:latin typeface="Calibri" panose="020F0502020204030204" pitchFamily="34" charset="0"/>
                      </a:endParaRPr>
                    </a:p>
                  </a:txBody>
                  <a:tcPr marL="9525" marR="9525" marT="9525" marB="0" anchor="ctr">
                    <a:solidFill>
                      <a:schemeClr val="accent2">
                        <a:lumMod val="40000"/>
                        <a:lumOff val="60000"/>
                      </a:schemeClr>
                    </a:solidFill>
                  </a:tcPr>
                </a:tc>
                <a:tc>
                  <a:txBody>
                    <a:bodyPr/>
                    <a:lstStyle/>
                    <a:p>
                      <a:pPr algn="ctr" fontAlgn="b"/>
                      <a:r>
                        <a:rPr lang="en-US" sz="2400" u="none" strike="noStrike" dirty="0">
                          <a:effectLst/>
                        </a:rPr>
                        <a:t>64.4</a:t>
                      </a:r>
                      <a:endParaRPr lang="en-US" sz="2400" b="0" i="0" u="none" strike="noStrike" dirty="0">
                        <a:solidFill>
                          <a:srgbClr val="000000"/>
                        </a:solidFill>
                        <a:effectLst/>
                        <a:latin typeface="Calibri" panose="020F0502020204030204" pitchFamily="34" charset="0"/>
                      </a:endParaRPr>
                    </a:p>
                  </a:txBody>
                  <a:tcPr marL="9525" marR="9525" marT="9525" marB="0" anchor="ctr">
                    <a:solidFill>
                      <a:schemeClr val="accent2">
                        <a:lumMod val="40000"/>
                        <a:lumOff val="60000"/>
                      </a:schemeClr>
                    </a:solidFill>
                  </a:tcPr>
                </a:tc>
                <a:tc>
                  <a:txBody>
                    <a:bodyPr/>
                    <a:lstStyle/>
                    <a:p>
                      <a:pPr algn="ctr" fontAlgn="b"/>
                      <a:r>
                        <a:rPr lang="en-US" sz="2400" u="none" strike="noStrike" dirty="0">
                          <a:effectLst/>
                        </a:rPr>
                        <a:t>43.4</a:t>
                      </a:r>
                      <a:endParaRPr lang="en-US" sz="2400" b="0" i="0" u="none" strike="noStrike" dirty="0">
                        <a:solidFill>
                          <a:srgbClr val="000000"/>
                        </a:solidFill>
                        <a:effectLst/>
                        <a:latin typeface="Calibri" panose="020F0502020204030204" pitchFamily="34" charset="0"/>
                      </a:endParaRPr>
                    </a:p>
                  </a:txBody>
                  <a:tcPr marL="9525" marR="9525" marT="9525" marB="0" anchor="ctr">
                    <a:solidFill>
                      <a:schemeClr val="accent2">
                        <a:lumMod val="40000"/>
                        <a:lumOff val="60000"/>
                      </a:schemeClr>
                    </a:solidFill>
                  </a:tcPr>
                </a:tc>
                <a:extLst>
                  <a:ext uri="{0D108BD9-81ED-4DB2-BD59-A6C34878D82A}">
                    <a16:rowId xmlns:a16="http://schemas.microsoft.com/office/drawing/2014/main" val="4062830061"/>
                  </a:ext>
                </a:extLst>
              </a:tr>
              <a:tr h="564992">
                <a:tc>
                  <a:txBody>
                    <a:bodyPr/>
                    <a:lstStyle/>
                    <a:p>
                      <a:pPr algn="l" fontAlgn="b"/>
                      <a:r>
                        <a:rPr lang="en-US" sz="2400" u="none" strike="noStrike" dirty="0">
                          <a:effectLst/>
                        </a:rPr>
                        <a:t>  PG 58V-34</a:t>
                      </a:r>
                      <a:endParaRPr lang="en-US" sz="2400" b="0" i="0" u="none" strike="noStrike" dirty="0">
                        <a:solidFill>
                          <a:srgbClr val="000000"/>
                        </a:solidFill>
                        <a:effectLst/>
                        <a:latin typeface="Calibri" panose="020F0502020204030204" pitchFamily="34" charset="0"/>
                      </a:endParaRPr>
                    </a:p>
                  </a:txBody>
                  <a:tcPr marL="9525" marR="9525" marT="9525" marB="0" anchor="ctr">
                    <a:solidFill>
                      <a:schemeClr val="accent2">
                        <a:lumMod val="40000"/>
                        <a:lumOff val="60000"/>
                      </a:schemeClr>
                    </a:solidFill>
                  </a:tcPr>
                </a:tc>
                <a:tc>
                  <a:txBody>
                    <a:bodyPr/>
                    <a:lstStyle/>
                    <a:p>
                      <a:pPr algn="ctr" fontAlgn="b"/>
                      <a:r>
                        <a:rPr lang="en-US" sz="2400" u="none" strike="noStrike" dirty="0">
                          <a:effectLst/>
                        </a:rPr>
                        <a:t>67.3</a:t>
                      </a:r>
                      <a:endParaRPr lang="en-US" sz="2400" b="0" i="0" u="none" strike="noStrike" dirty="0">
                        <a:solidFill>
                          <a:srgbClr val="000000"/>
                        </a:solidFill>
                        <a:effectLst/>
                        <a:latin typeface="Calibri" panose="020F0502020204030204" pitchFamily="34" charset="0"/>
                      </a:endParaRPr>
                    </a:p>
                  </a:txBody>
                  <a:tcPr marL="9525" marR="9525" marT="9525" marB="0" anchor="ctr">
                    <a:solidFill>
                      <a:schemeClr val="accent2">
                        <a:lumMod val="40000"/>
                        <a:lumOff val="60000"/>
                      </a:schemeClr>
                    </a:solidFill>
                  </a:tcPr>
                </a:tc>
                <a:tc>
                  <a:txBody>
                    <a:bodyPr/>
                    <a:lstStyle/>
                    <a:p>
                      <a:pPr algn="ctr" fontAlgn="b"/>
                      <a:r>
                        <a:rPr lang="en-US" sz="2400" u="none" strike="noStrike" dirty="0">
                          <a:effectLst/>
                        </a:rPr>
                        <a:t>64.0</a:t>
                      </a:r>
                      <a:endParaRPr lang="en-US" sz="2400" b="0" i="0" u="none" strike="noStrike" dirty="0">
                        <a:solidFill>
                          <a:srgbClr val="000000"/>
                        </a:solidFill>
                        <a:effectLst/>
                        <a:latin typeface="Calibri" panose="020F0502020204030204" pitchFamily="34" charset="0"/>
                      </a:endParaRPr>
                    </a:p>
                  </a:txBody>
                  <a:tcPr marL="9525" marR="9525" marT="9525" marB="0" anchor="ctr">
                    <a:solidFill>
                      <a:schemeClr val="accent2">
                        <a:lumMod val="40000"/>
                        <a:lumOff val="60000"/>
                      </a:schemeClr>
                    </a:solidFill>
                  </a:tcPr>
                </a:tc>
                <a:tc>
                  <a:txBody>
                    <a:bodyPr/>
                    <a:lstStyle/>
                    <a:p>
                      <a:pPr algn="ctr" fontAlgn="b"/>
                      <a:r>
                        <a:rPr lang="en-US" sz="2400" u="none" strike="noStrike" dirty="0">
                          <a:effectLst/>
                        </a:rPr>
                        <a:t>60.2</a:t>
                      </a:r>
                      <a:endParaRPr lang="en-US" sz="2400" b="0" i="0" u="none" strike="noStrike" dirty="0">
                        <a:solidFill>
                          <a:srgbClr val="000000"/>
                        </a:solidFill>
                        <a:effectLst/>
                        <a:latin typeface="Calibri" panose="020F0502020204030204" pitchFamily="34" charset="0"/>
                      </a:endParaRPr>
                    </a:p>
                  </a:txBody>
                  <a:tcPr marL="9525" marR="9525" marT="9525" marB="0" anchor="ctr">
                    <a:solidFill>
                      <a:schemeClr val="accent2">
                        <a:lumMod val="40000"/>
                        <a:lumOff val="60000"/>
                      </a:schemeClr>
                    </a:solidFill>
                  </a:tcPr>
                </a:tc>
                <a:extLst>
                  <a:ext uri="{0D108BD9-81ED-4DB2-BD59-A6C34878D82A}">
                    <a16:rowId xmlns:a16="http://schemas.microsoft.com/office/drawing/2014/main" val="4125076541"/>
                  </a:ext>
                </a:extLst>
              </a:tr>
              <a:tr h="564992">
                <a:tc>
                  <a:txBody>
                    <a:bodyPr/>
                    <a:lstStyle/>
                    <a:p>
                      <a:pPr algn="l" fontAlgn="b"/>
                      <a:r>
                        <a:rPr lang="en-US" sz="2400" u="none" strike="noStrike" dirty="0">
                          <a:effectLst/>
                        </a:rPr>
                        <a:t>  PG 64-28</a:t>
                      </a:r>
                      <a:endParaRPr lang="en-US" sz="2400" b="0" i="0" u="none" strike="noStrike" dirty="0">
                        <a:solidFill>
                          <a:srgbClr val="000000"/>
                        </a:solidFill>
                        <a:effectLst/>
                        <a:latin typeface="Calibri" panose="020F0502020204030204" pitchFamily="34" charset="0"/>
                      </a:endParaRPr>
                    </a:p>
                  </a:txBody>
                  <a:tcPr marL="9525" marR="9525" marT="9525" marB="0" anchor="ctr">
                    <a:solidFill>
                      <a:schemeClr val="accent1">
                        <a:lumMod val="40000"/>
                        <a:lumOff val="60000"/>
                      </a:schemeClr>
                    </a:solidFill>
                  </a:tcPr>
                </a:tc>
                <a:tc>
                  <a:txBody>
                    <a:bodyPr/>
                    <a:lstStyle/>
                    <a:p>
                      <a:pPr algn="ctr" fontAlgn="b"/>
                      <a:r>
                        <a:rPr lang="en-US" sz="2400" u="none" strike="noStrike" dirty="0">
                          <a:effectLst/>
                        </a:rPr>
                        <a:t>67.2</a:t>
                      </a:r>
                      <a:endParaRPr lang="en-US" sz="2400" b="0" i="0" u="none" strike="noStrike" dirty="0">
                        <a:solidFill>
                          <a:srgbClr val="000000"/>
                        </a:solidFill>
                        <a:effectLst/>
                        <a:latin typeface="Calibri" panose="020F0502020204030204" pitchFamily="34" charset="0"/>
                      </a:endParaRPr>
                    </a:p>
                  </a:txBody>
                  <a:tcPr marL="9525" marR="9525" marT="9525" marB="0" anchor="ctr">
                    <a:solidFill>
                      <a:schemeClr val="accent1">
                        <a:lumMod val="40000"/>
                        <a:lumOff val="60000"/>
                      </a:schemeClr>
                    </a:solidFill>
                  </a:tcPr>
                </a:tc>
                <a:tc>
                  <a:txBody>
                    <a:bodyPr/>
                    <a:lstStyle/>
                    <a:p>
                      <a:pPr algn="ctr" fontAlgn="b"/>
                      <a:r>
                        <a:rPr lang="en-US" sz="2400" u="none" strike="noStrike" dirty="0">
                          <a:effectLst/>
                        </a:rPr>
                        <a:t>65.2</a:t>
                      </a:r>
                      <a:endParaRPr lang="en-US" sz="2400" b="0" i="0" u="none" strike="noStrike" dirty="0">
                        <a:solidFill>
                          <a:srgbClr val="000000"/>
                        </a:solidFill>
                        <a:effectLst/>
                        <a:latin typeface="Calibri" panose="020F0502020204030204" pitchFamily="34" charset="0"/>
                      </a:endParaRPr>
                    </a:p>
                  </a:txBody>
                  <a:tcPr marL="9525" marR="9525" marT="9525" marB="0" anchor="ctr">
                    <a:solidFill>
                      <a:schemeClr val="accent1">
                        <a:lumMod val="40000"/>
                        <a:lumOff val="60000"/>
                      </a:schemeClr>
                    </a:solidFill>
                  </a:tcPr>
                </a:tc>
                <a:tc>
                  <a:txBody>
                    <a:bodyPr/>
                    <a:lstStyle/>
                    <a:p>
                      <a:pPr algn="ctr" fontAlgn="b"/>
                      <a:r>
                        <a:rPr lang="en-US" sz="2400" b="1" u="none" strike="noStrike" dirty="0">
                          <a:solidFill>
                            <a:srgbClr val="FF0000"/>
                          </a:solidFill>
                          <a:effectLst/>
                        </a:rPr>
                        <a:t>19.8</a:t>
                      </a:r>
                      <a:endParaRPr lang="en-US" sz="2400" b="1" i="0" u="none" strike="noStrike" dirty="0">
                        <a:solidFill>
                          <a:srgbClr val="FF0000"/>
                        </a:solidFill>
                        <a:effectLst/>
                        <a:latin typeface="Calibri" panose="020F0502020204030204" pitchFamily="34" charset="0"/>
                      </a:endParaRPr>
                    </a:p>
                  </a:txBody>
                  <a:tcPr marL="9525" marR="9525" marT="9525" marB="0" anchor="ctr">
                    <a:solidFill>
                      <a:schemeClr val="accent1">
                        <a:lumMod val="40000"/>
                        <a:lumOff val="60000"/>
                      </a:schemeClr>
                    </a:solidFill>
                  </a:tcPr>
                </a:tc>
                <a:extLst>
                  <a:ext uri="{0D108BD9-81ED-4DB2-BD59-A6C34878D82A}">
                    <a16:rowId xmlns:a16="http://schemas.microsoft.com/office/drawing/2014/main" val="2887767211"/>
                  </a:ext>
                </a:extLst>
              </a:tr>
              <a:tr h="564992">
                <a:tc>
                  <a:txBody>
                    <a:bodyPr/>
                    <a:lstStyle/>
                    <a:p>
                      <a:pPr algn="l" fontAlgn="b"/>
                      <a:r>
                        <a:rPr lang="en-US" sz="2400" u="none" strike="noStrike" dirty="0">
                          <a:effectLst/>
                        </a:rPr>
                        <a:t>  PG 58H-28</a:t>
                      </a:r>
                      <a:endParaRPr lang="en-US" sz="2400" b="0" i="0" u="none" strike="noStrike" dirty="0">
                        <a:solidFill>
                          <a:srgbClr val="000000"/>
                        </a:solidFill>
                        <a:effectLst/>
                        <a:latin typeface="Calibri" panose="020F0502020204030204" pitchFamily="34" charset="0"/>
                      </a:endParaRPr>
                    </a:p>
                  </a:txBody>
                  <a:tcPr marL="9525" marR="9525" marT="9525" marB="0" anchor="ctr">
                    <a:solidFill>
                      <a:schemeClr val="accent1">
                        <a:lumMod val="40000"/>
                        <a:lumOff val="60000"/>
                      </a:schemeClr>
                    </a:solidFill>
                  </a:tcPr>
                </a:tc>
                <a:tc>
                  <a:txBody>
                    <a:bodyPr/>
                    <a:lstStyle/>
                    <a:p>
                      <a:pPr algn="ctr" fontAlgn="b"/>
                      <a:r>
                        <a:rPr lang="en-US" sz="2400" u="none" strike="noStrike" dirty="0">
                          <a:effectLst/>
                        </a:rPr>
                        <a:t>67.6</a:t>
                      </a:r>
                      <a:endParaRPr lang="en-US" sz="2400" b="0" i="0" u="none" strike="noStrike" dirty="0">
                        <a:solidFill>
                          <a:srgbClr val="000000"/>
                        </a:solidFill>
                        <a:effectLst/>
                        <a:latin typeface="Calibri" panose="020F0502020204030204" pitchFamily="34" charset="0"/>
                      </a:endParaRPr>
                    </a:p>
                  </a:txBody>
                  <a:tcPr marL="9525" marR="9525" marT="9525" marB="0" anchor="ctr">
                    <a:solidFill>
                      <a:schemeClr val="accent1">
                        <a:lumMod val="40000"/>
                        <a:lumOff val="60000"/>
                      </a:schemeClr>
                    </a:solidFill>
                  </a:tcPr>
                </a:tc>
                <a:tc>
                  <a:txBody>
                    <a:bodyPr/>
                    <a:lstStyle/>
                    <a:p>
                      <a:pPr algn="ctr" fontAlgn="b"/>
                      <a:r>
                        <a:rPr lang="en-US" sz="2400" u="none" strike="noStrike" dirty="0">
                          <a:effectLst/>
                        </a:rPr>
                        <a:t>65.3</a:t>
                      </a:r>
                      <a:endParaRPr lang="en-US" sz="2400" b="0" i="0" u="none" strike="noStrike" dirty="0">
                        <a:solidFill>
                          <a:srgbClr val="000000"/>
                        </a:solidFill>
                        <a:effectLst/>
                        <a:latin typeface="Calibri" panose="020F0502020204030204" pitchFamily="34" charset="0"/>
                      </a:endParaRPr>
                    </a:p>
                  </a:txBody>
                  <a:tcPr marL="9525" marR="9525" marT="9525" marB="0" anchor="ctr">
                    <a:solidFill>
                      <a:schemeClr val="accent1">
                        <a:lumMod val="40000"/>
                        <a:lumOff val="60000"/>
                      </a:schemeClr>
                    </a:solidFill>
                  </a:tcPr>
                </a:tc>
                <a:tc>
                  <a:txBody>
                    <a:bodyPr/>
                    <a:lstStyle/>
                    <a:p>
                      <a:pPr algn="ctr" fontAlgn="b"/>
                      <a:r>
                        <a:rPr lang="en-US" sz="2400" u="none" strike="noStrike" dirty="0">
                          <a:effectLst/>
                        </a:rPr>
                        <a:t>35.8</a:t>
                      </a:r>
                      <a:endParaRPr lang="en-US" sz="2400" b="0" i="0" u="none" strike="noStrike" dirty="0">
                        <a:solidFill>
                          <a:srgbClr val="000000"/>
                        </a:solidFill>
                        <a:effectLst/>
                        <a:latin typeface="Calibri" panose="020F0502020204030204" pitchFamily="34" charset="0"/>
                      </a:endParaRPr>
                    </a:p>
                  </a:txBody>
                  <a:tcPr marL="9525" marR="9525" marT="9525" marB="0" anchor="ctr">
                    <a:solidFill>
                      <a:schemeClr val="accent1">
                        <a:lumMod val="40000"/>
                        <a:lumOff val="60000"/>
                      </a:schemeClr>
                    </a:solidFill>
                  </a:tcPr>
                </a:tc>
                <a:extLst>
                  <a:ext uri="{0D108BD9-81ED-4DB2-BD59-A6C34878D82A}">
                    <a16:rowId xmlns:a16="http://schemas.microsoft.com/office/drawing/2014/main" val="660513263"/>
                  </a:ext>
                </a:extLst>
              </a:tr>
            </a:tbl>
          </a:graphicData>
        </a:graphic>
      </p:graphicFrame>
      <p:sp>
        <p:nvSpPr>
          <p:cNvPr id="7" name="TextBox 1">
            <a:extLst>
              <a:ext uri="{FF2B5EF4-FFF2-40B4-BE49-F238E27FC236}">
                <a16:creationId xmlns:a16="http://schemas.microsoft.com/office/drawing/2014/main" id="{4A6A65C0-240C-49EF-B3A0-E30BC117EFB1}"/>
              </a:ext>
            </a:extLst>
          </p:cNvPr>
          <p:cNvSpPr txBox="1"/>
          <p:nvPr/>
        </p:nvSpPr>
        <p:spPr>
          <a:xfrm>
            <a:off x="8323285" y="2744277"/>
            <a:ext cx="3017520" cy="1569660"/>
          </a:xfrm>
          <a:prstGeom prst="rect">
            <a:avLst/>
          </a:prstGeom>
          <a:solidFill>
            <a:schemeClr val="bg1"/>
          </a:solid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3200" dirty="0">
                <a:solidFill>
                  <a:srgbClr val="FF0000"/>
                </a:solidFill>
              </a:rPr>
              <a:t>Red</a:t>
            </a:r>
            <a:r>
              <a:rPr lang="en-US" sz="3200" dirty="0"/>
              <a:t> values plot below AASHTO Recovery Curve</a:t>
            </a:r>
          </a:p>
        </p:txBody>
      </p:sp>
    </p:spTree>
    <p:extLst>
      <p:ext uri="{BB962C8B-B14F-4D97-AF65-F5344CB8AC3E}">
        <p14:creationId xmlns:p14="http://schemas.microsoft.com/office/powerpoint/2010/main" val="36948424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casciona\AppData\Local\Microsoft\Windows\Temporary Internet Files\Content.Outlook\R9N5TP9P\4 percent KTR101 40min reacted 20x 2 (002).t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97425" y="2323694"/>
            <a:ext cx="2797150" cy="2103120"/>
          </a:xfrm>
          <a:prstGeom prst="rect">
            <a:avLst/>
          </a:prstGeom>
          <a:noFill/>
          <a:ln>
            <a:noFill/>
          </a:ln>
        </p:spPr>
      </p:pic>
      <p:pic>
        <p:nvPicPr>
          <p:cNvPr id="5" name="Picture 4" descr="C:\Users\casciona\AppData\Local\Microsoft\Windows\Temporary Internet Files\Content.Outlook\R9N5TP9P\4 percent KTR101 15min reacted 20x (002).tif"/>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90731" y="2323694"/>
            <a:ext cx="2797150" cy="2103120"/>
          </a:xfrm>
          <a:prstGeom prst="rect">
            <a:avLst/>
          </a:prstGeom>
          <a:noFill/>
          <a:ln>
            <a:noFill/>
          </a:ln>
        </p:spPr>
      </p:pic>
      <p:graphicFrame>
        <p:nvGraphicFramePr>
          <p:cNvPr id="14" name="Table 13"/>
          <p:cNvGraphicFramePr>
            <a:graphicFrameLocks noGrp="1"/>
          </p:cNvGraphicFramePr>
          <p:nvPr>
            <p:extLst>
              <p:ext uri="{D42A27DB-BD31-4B8C-83A1-F6EECF244321}">
                <p14:modId xmlns:p14="http://schemas.microsoft.com/office/powerpoint/2010/main" val="898740162"/>
              </p:ext>
            </p:extLst>
          </p:nvPr>
        </p:nvGraphicFramePr>
        <p:xfrm>
          <a:off x="439220" y="4757154"/>
          <a:ext cx="3026664" cy="1230700"/>
        </p:xfrm>
        <a:graphic>
          <a:graphicData uri="http://schemas.openxmlformats.org/drawingml/2006/table">
            <a:tbl>
              <a:tblPr firstRow="1" bandRow="1">
                <a:tableStyleId>{5940675A-B579-460E-94D1-54222C63F5DA}</a:tableStyleId>
              </a:tblPr>
              <a:tblGrid>
                <a:gridCol w="3026664">
                  <a:extLst>
                    <a:ext uri="{9D8B030D-6E8A-4147-A177-3AD203B41FA5}">
                      <a16:colId xmlns:a16="http://schemas.microsoft.com/office/drawing/2014/main" val="2606181841"/>
                    </a:ext>
                  </a:extLst>
                </a:gridCol>
              </a:tblGrid>
              <a:tr h="615350">
                <a:tc>
                  <a:txBody>
                    <a:bodyPr/>
                    <a:lstStyle/>
                    <a:p>
                      <a:pPr algn="ctr"/>
                      <a:r>
                        <a:rPr lang="en-US" sz="2800" dirty="0"/>
                        <a:t>% R = 21.0</a:t>
                      </a:r>
                    </a:p>
                  </a:txBody>
                  <a:tcPr anchor="ctr"/>
                </a:tc>
                <a:extLst>
                  <a:ext uri="{0D108BD9-81ED-4DB2-BD59-A6C34878D82A}">
                    <a16:rowId xmlns:a16="http://schemas.microsoft.com/office/drawing/2014/main" val="1801596749"/>
                  </a:ext>
                </a:extLst>
              </a:tr>
              <a:tr h="615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t>Jnr = 0.68 </a:t>
                      </a:r>
                      <a:r>
                        <a:rPr lang="en-US" sz="2800" baseline="0" dirty="0"/>
                        <a:t>Pa</a:t>
                      </a:r>
                      <a:r>
                        <a:rPr lang="en-US" sz="2800" baseline="30000" dirty="0"/>
                        <a:t>-1</a:t>
                      </a:r>
                      <a:endParaRPr lang="en-US" sz="2800" dirty="0"/>
                    </a:p>
                  </a:txBody>
                  <a:tcPr anchor="ctr"/>
                </a:tc>
                <a:extLst>
                  <a:ext uri="{0D108BD9-81ED-4DB2-BD59-A6C34878D82A}">
                    <a16:rowId xmlns:a16="http://schemas.microsoft.com/office/drawing/2014/main" val="3240729188"/>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1452083909"/>
              </p:ext>
            </p:extLst>
          </p:nvPr>
        </p:nvGraphicFramePr>
        <p:xfrm>
          <a:off x="4582244" y="4757154"/>
          <a:ext cx="3027512" cy="1280160"/>
        </p:xfrm>
        <a:graphic>
          <a:graphicData uri="http://schemas.openxmlformats.org/drawingml/2006/table">
            <a:tbl>
              <a:tblPr firstRow="1" bandRow="1">
                <a:tableStyleId>{5940675A-B579-460E-94D1-54222C63F5DA}</a:tableStyleId>
              </a:tblPr>
              <a:tblGrid>
                <a:gridCol w="3027512">
                  <a:extLst>
                    <a:ext uri="{9D8B030D-6E8A-4147-A177-3AD203B41FA5}">
                      <a16:colId xmlns:a16="http://schemas.microsoft.com/office/drawing/2014/main" val="2606181841"/>
                    </a:ext>
                  </a:extLst>
                </a:gridCol>
              </a:tblGrid>
              <a:tr h="640080">
                <a:tc>
                  <a:txBody>
                    <a:bodyPr/>
                    <a:lstStyle/>
                    <a:p>
                      <a:pPr algn="ctr"/>
                      <a:r>
                        <a:rPr lang="en-US" sz="2800" dirty="0"/>
                        <a:t>%R = 46.4 </a:t>
                      </a:r>
                    </a:p>
                  </a:txBody>
                  <a:tcPr anchor="ctr"/>
                </a:tc>
                <a:extLst>
                  <a:ext uri="{0D108BD9-81ED-4DB2-BD59-A6C34878D82A}">
                    <a16:rowId xmlns:a16="http://schemas.microsoft.com/office/drawing/2014/main" val="1801596749"/>
                  </a:ext>
                </a:extLst>
              </a:tr>
              <a:tr h="6400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t>Jnr = 0.39 </a:t>
                      </a:r>
                      <a:r>
                        <a:rPr lang="en-US" sz="2800" baseline="0" dirty="0"/>
                        <a:t>Pa</a:t>
                      </a:r>
                      <a:r>
                        <a:rPr lang="en-US" sz="2800" baseline="30000" dirty="0"/>
                        <a:t>-1</a:t>
                      </a:r>
                      <a:endParaRPr lang="en-US" sz="2800" dirty="0"/>
                    </a:p>
                  </a:txBody>
                  <a:tcPr anchor="ctr"/>
                </a:tc>
                <a:extLst>
                  <a:ext uri="{0D108BD9-81ED-4DB2-BD59-A6C34878D82A}">
                    <a16:rowId xmlns:a16="http://schemas.microsoft.com/office/drawing/2014/main" val="4220776195"/>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1567239755"/>
              </p:ext>
            </p:extLst>
          </p:nvPr>
        </p:nvGraphicFramePr>
        <p:xfrm>
          <a:off x="8675974" y="4757154"/>
          <a:ext cx="3026664" cy="1280160"/>
        </p:xfrm>
        <a:graphic>
          <a:graphicData uri="http://schemas.openxmlformats.org/drawingml/2006/table">
            <a:tbl>
              <a:tblPr firstRow="1" bandRow="1">
                <a:tableStyleId>{5940675A-B579-460E-94D1-54222C63F5DA}</a:tableStyleId>
              </a:tblPr>
              <a:tblGrid>
                <a:gridCol w="3026664">
                  <a:extLst>
                    <a:ext uri="{9D8B030D-6E8A-4147-A177-3AD203B41FA5}">
                      <a16:colId xmlns:a16="http://schemas.microsoft.com/office/drawing/2014/main" val="2606181841"/>
                    </a:ext>
                  </a:extLst>
                </a:gridCol>
              </a:tblGrid>
              <a:tr h="640080">
                <a:tc>
                  <a:txBody>
                    <a:bodyPr/>
                    <a:lstStyle/>
                    <a:p>
                      <a:pPr algn="ctr"/>
                      <a:r>
                        <a:rPr lang="en-US" sz="2800" dirty="0"/>
                        <a:t>%R = 58.3 </a:t>
                      </a:r>
                    </a:p>
                  </a:txBody>
                  <a:tcPr anchor="ctr"/>
                </a:tc>
                <a:extLst>
                  <a:ext uri="{0D108BD9-81ED-4DB2-BD59-A6C34878D82A}">
                    <a16:rowId xmlns:a16="http://schemas.microsoft.com/office/drawing/2014/main" val="1801596749"/>
                  </a:ext>
                </a:extLst>
              </a:tr>
              <a:tr h="6400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t>Jnr = 0.31 </a:t>
                      </a:r>
                      <a:r>
                        <a:rPr lang="en-US" sz="2800" baseline="0" dirty="0"/>
                        <a:t>Pa</a:t>
                      </a:r>
                      <a:r>
                        <a:rPr lang="en-US" sz="2800" baseline="30000" dirty="0"/>
                        <a:t>-1</a:t>
                      </a:r>
                      <a:endParaRPr lang="en-US" sz="2800" dirty="0"/>
                    </a:p>
                  </a:txBody>
                  <a:tcPr anchor="ctr"/>
                </a:tc>
                <a:extLst>
                  <a:ext uri="{0D108BD9-81ED-4DB2-BD59-A6C34878D82A}">
                    <a16:rowId xmlns:a16="http://schemas.microsoft.com/office/drawing/2014/main" val="775307732"/>
                  </a:ext>
                </a:extLst>
              </a:tr>
            </a:tbl>
          </a:graphicData>
        </a:graphic>
      </p:graphicFrame>
      <p:grpSp>
        <p:nvGrpSpPr>
          <p:cNvPr id="7" name="Group 6">
            <a:extLst>
              <a:ext uri="{FF2B5EF4-FFF2-40B4-BE49-F238E27FC236}">
                <a16:creationId xmlns:a16="http://schemas.microsoft.com/office/drawing/2014/main" id="{44327490-E661-4FCF-AE14-77873035081F}"/>
              </a:ext>
            </a:extLst>
          </p:cNvPr>
          <p:cNvGrpSpPr>
            <a:grpSpLocks noChangeAspect="1"/>
          </p:cNvGrpSpPr>
          <p:nvPr/>
        </p:nvGrpSpPr>
        <p:grpSpPr>
          <a:xfrm>
            <a:off x="553977" y="2323694"/>
            <a:ext cx="2797151" cy="2103120"/>
            <a:chOff x="2191697" y="1162120"/>
            <a:chExt cx="2432305" cy="1828800"/>
          </a:xfrm>
        </p:grpSpPr>
        <p:pic>
          <p:nvPicPr>
            <p:cNvPr id="2" name="Picture 1" descr="C:\Users\casciona\AppData\Local\Microsoft\Windows\Temporary Internet Files\Content.Outlook\R9N5TP9P\4 percent KTR101 unreacted 2 (002).tif"/>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91697" y="1162120"/>
              <a:ext cx="2432304" cy="1828800"/>
            </a:xfrm>
            <a:prstGeom prst="rect">
              <a:avLst/>
            </a:prstGeom>
            <a:noFill/>
            <a:ln>
              <a:noFill/>
            </a:ln>
          </p:spPr>
        </p:pic>
        <p:grpSp>
          <p:nvGrpSpPr>
            <p:cNvPr id="6" name="Group 5">
              <a:extLst>
                <a:ext uri="{FF2B5EF4-FFF2-40B4-BE49-F238E27FC236}">
                  <a16:creationId xmlns:a16="http://schemas.microsoft.com/office/drawing/2014/main" id="{CE124DEB-3E6A-45AC-BA0E-8AD4E63BDD1E}"/>
                </a:ext>
              </a:extLst>
            </p:cNvPr>
            <p:cNvGrpSpPr/>
            <p:nvPr/>
          </p:nvGrpSpPr>
          <p:grpSpPr>
            <a:xfrm>
              <a:off x="3528355" y="1238320"/>
              <a:ext cx="1095647" cy="400110"/>
              <a:chOff x="3528355" y="1238320"/>
              <a:chExt cx="1095647" cy="400110"/>
            </a:xfrm>
          </p:grpSpPr>
          <p:sp>
            <p:nvSpPr>
              <p:cNvPr id="4" name="TextBox 3"/>
              <p:cNvSpPr txBox="1"/>
              <p:nvPr/>
            </p:nvSpPr>
            <p:spPr>
              <a:xfrm>
                <a:off x="3528355" y="1238320"/>
                <a:ext cx="1095647" cy="400110"/>
              </a:xfrm>
              <a:prstGeom prst="rect">
                <a:avLst/>
              </a:prstGeom>
              <a:noFill/>
            </p:spPr>
            <p:txBody>
              <a:bodyPr wrap="square" rtlCol="0">
                <a:spAutoFit/>
              </a:bodyPr>
              <a:lstStyle/>
              <a:p>
                <a:r>
                  <a:rPr lang="en-US" sz="2000" dirty="0">
                    <a:solidFill>
                      <a:schemeClr val="bg1"/>
                    </a:solidFill>
                  </a:rPr>
                  <a:t>200 </a:t>
                </a:r>
                <a:r>
                  <a:rPr lang="el-GR" sz="2000" dirty="0">
                    <a:solidFill>
                      <a:schemeClr val="bg1"/>
                    </a:solidFill>
                  </a:rPr>
                  <a:t>μ</a:t>
                </a:r>
                <a:r>
                  <a:rPr lang="en-US" sz="2000" dirty="0">
                    <a:solidFill>
                      <a:schemeClr val="bg1"/>
                    </a:solidFill>
                  </a:rPr>
                  <a:t>m</a:t>
                </a:r>
              </a:p>
            </p:txBody>
          </p:sp>
          <p:cxnSp>
            <p:nvCxnSpPr>
              <p:cNvPr id="9" name="Straight Connector 8"/>
              <p:cNvCxnSpPr/>
              <p:nvPr/>
            </p:nvCxnSpPr>
            <p:spPr>
              <a:xfrm flipV="1">
                <a:off x="3580521" y="1262434"/>
                <a:ext cx="914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13" name="Title 1">
            <a:extLst>
              <a:ext uri="{FF2B5EF4-FFF2-40B4-BE49-F238E27FC236}">
                <a16:creationId xmlns:a16="http://schemas.microsoft.com/office/drawing/2014/main" id="{FC7328DF-7CD0-4893-B286-86AA81009C7C}"/>
              </a:ext>
            </a:extLst>
          </p:cNvPr>
          <p:cNvSpPr txBox="1">
            <a:spLocks/>
          </p:cNvSpPr>
          <p:nvPr/>
        </p:nvSpPr>
        <p:spPr>
          <a:xfrm>
            <a:off x="0" y="-10553"/>
            <a:ext cx="12192000" cy="1181100"/>
          </a:xfrm>
          <a:prstGeom prst="rect">
            <a:avLst/>
          </a:prstGeom>
          <a:gradFill flip="none" rotWithShape="1">
            <a:gsLst>
              <a:gs pos="0">
                <a:srgbClr val="B2AA88">
                  <a:tint val="66000"/>
                  <a:satMod val="160000"/>
                </a:srgbClr>
              </a:gs>
              <a:gs pos="50000">
                <a:srgbClr val="B2AA88">
                  <a:tint val="44500"/>
                  <a:satMod val="160000"/>
                </a:srgbClr>
              </a:gs>
              <a:gs pos="100000">
                <a:srgbClr val="B2AA88">
                  <a:tint val="23500"/>
                  <a:satMod val="160000"/>
                </a:srgbClr>
              </a:gs>
            </a:gsLst>
            <a:lin ang="5400000" scaled="1"/>
            <a:tileRect/>
          </a:gradFill>
        </p:spPr>
        <p:txBody>
          <a:bodyPr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latin typeface="Arial" panose="020B0604020202020204" pitchFamily="34" charset="0"/>
                <a:cs typeface="Arial" panose="020B0604020202020204" pitchFamily="34" charset="0"/>
              </a:rPr>
              <a:t>Polymer Modified Asphalt</a:t>
            </a:r>
          </a:p>
          <a:p>
            <a:r>
              <a:rPr lang="en-US" dirty="0">
                <a:latin typeface="Arial" panose="020B0604020202020204" pitchFamily="34" charset="0"/>
                <a:cs typeface="Arial" panose="020B0604020202020204" pitchFamily="34" charset="0"/>
              </a:rPr>
              <a:t>In a Fluorescence Microscope</a:t>
            </a:r>
          </a:p>
        </p:txBody>
      </p:sp>
      <p:pic>
        <p:nvPicPr>
          <p:cNvPr id="15" name="Picture 2" descr="\\ict0ms134\casciona\Profile\casciona\Desktop\fhr-logo.gif">
            <a:extLst>
              <a:ext uri="{FF2B5EF4-FFF2-40B4-BE49-F238E27FC236}">
                <a16:creationId xmlns:a16="http://schemas.microsoft.com/office/drawing/2014/main" id="{9952CA73-1298-4C50-9D97-346FFC2BEF7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37796" y="246260"/>
            <a:ext cx="2382129" cy="74733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B0EC8F3B-83BE-49A0-AD1F-BE64198F233D}"/>
              </a:ext>
            </a:extLst>
          </p:cNvPr>
          <p:cNvSpPr/>
          <p:nvPr/>
        </p:nvSpPr>
        <p:spPr>
          <a:xfrm>
            <a:off x="0" y="1186060"/>
            <a:ext cx="12192000" cy="92421"/>
          </a:xfrm>
          <a:prstGeom prst="rect">
            <a:avLst/>
          </a:prstGeom>
          <a:solidFill>
            <a:srgbClr val="8B32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aphicFrame>
        <p:nvGraphicFramePr>
          <p:cNvPr id="17" name="Table 16">
            <a:extLst>
              <a:ext uri="{FF2B5EF4-FFF2-40B4-BE49-F238E27FC236}">
                <a16:creationId xmlns:a16="http://schemas.microsoft.com/office/drawing/2014/main" id="{A5DD935E-46B9-4CD0-9DCE-8392ACF45778}"/>
              </a:ext>
            </a:extLst>
          </p:cNvPr>
          <p:cNvGraphicFramePr>
            <a:graphicFrameLocks noGrp="1"/>
          </p:cNvGraphicFramePr>
          <p:nvPr>
            <p:extLst>
              <p:ext uri="{D42A27DB-BD31-4B8C-83A1-F6EECF244321}">
                <p14:modId xmlns:p14="http://schemas.microsoft.com/office/powerpoint/2010/main" val="2793373601"/>
              </p:ext>
            </p:extLst>
          </p:nvPr>
        </p:nvGraphicFramePr>
        <p:xfrm>
          <a:off x="439220" y="1523231"/>
          <a:ext cx="3026664" cy="518160"/>
        </p:xfrm>
        <a:graphic>
          <a:graphicData uri="http://schemas.openxmlformats.org/drawingml/2006/table">
            <a:tbl>
              <a:tblPr firstRow="1" bandRow="1">
                <a:tableStyleId>{638B1855-1B75-4FBE-930C-398BA8C253C6}</a:tableStyleId>
              </a:tblPr>
              <a:tblGrid>
                <a:gridCol w="3026664">
                  <a:extLst>
                    <a:ext uri="{9D8B030D-6E8A-4147-A177-3AD203B41FA5}">
                      <a16:colId xmlns:a16="http://schemas.microsoft.com/office/drawing/2014/main" val="2606181841"/>
                    </a:ext>
                  </a:extLst>
                </a:gridCol>
              </a:tblGrid>
              <a:tr h="4981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solidFill>
                            <a:schemeClr val="accent4"/>
                          </a:solidFill>
                        </a:rPr>
                        <a:t>Unreacted </a:t>
                      </a:r>
                    </a:p>
                  </a:txBody>
                  <a:tcPr anchor="ctr">
                    <a:cell3D prstMaterial="dkEdge">
                      <a:bevel/>
                      <a:lightRig rig="flood" dir="t"/>
                    </a:cell3D>
                    <a:solidFill>
                      <a:schemeClr val="tx1">
                        <a:lumMod val="75000"/>
                        <a:lumOff val="25000"/>
                      </a:schemeClr>
                    </a:solidFill>
                  </a:tcPr>
                </a:tc>
                <a:extLst>
                  <a:ext uri="{0D108BD9-81ED-4DB2-BD59-A6C34878D82A}">
                    <a16:rowId xmlns:a16="http://schemas.microsoft.com/office/drawing/2014/main" val="2573057980"/>
                  </a:ext>
                </a:extLst>
              </a:tr>
            </a:tbl>
          </a:graphicData>
        </a:graphic>
      </p:graphicFrame>
      <p:graphicFrame>
        <p:nvGraphicFramePr>
          <p:cNvPr id="18" name="Table 17">
            <a:extLst>
              <a:ext uri="{FF2B5EF4-FFF2-40B4-BE49-F238E27FC236}">
                <a16:creationId xmlns:a16="http://schemas.microsoft.com/office/drawing/2014/main" id="{ACD5A66E-90BF-4E0C-9854-2AD42CA22235}"/>
              </a:ext>
            </a:extLst>
          </p:cNvPr>
          <p:cNvGraphicFramePr>
            <a:graphicFrameLocks noGrp="1"/>
          </p:cNvGraphicFramePr>
          <p:nvPr>
            <p:extLst>
              <p:ext uri="{D42A27DB-BD31-4B8C-83A1-F6EECF244321}">
                <p14:modId xmlns:p14="http://schemas.microsoft.com/office/powerpoint/2010/main" val="2986834926"/>
              </p:ext>
            </p:extLst>
          </p:nvPr>
        </p:nvGraphicFramePr>
        <p:xfrm>
          <a:off x="4582244" y="1523231"/>
          <a:ext cx="3027512" cy="518160"/>
        </p:xfrm>
        <a:graphic>
          <a:graphicData uri="http://schemas.openxmlformats.org/drawingml/2006/table">
            <a:tbl>
              <a:tblPr firstRow="1" bandRow="1">
                <a:tableStyleId>{638B1855-1B75-4FBE-930C-398BA8C253C6}</a:tableStyleId>
              </a:tblPr>
              <a:tblGrid>
                <a:gridCol w="3027512">
                  <a:extLst>
                    <a:ext uri="{9D8B030D-6E8A-4147-A177-3AD203B41FA5}">
                      <a16:colId xmlns:a16="http://schemas.microsoft.com/office/drawing/2014/main" val="2606181841"/>
                    </a:ext>
                  </a:extLst>
                </a:gridCol>
              </a:tblGrid>
              <a:tr h="5096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solidFill>
                            <a:schemeClr val="accent4"/>
                          </a:solidFill>
                        </a:rPr>
                        <a:t>Partially</a:t>
                      </a:r>
                      <a:r>
                        <a:rPr lang="en-US" sz="2800" dirty="0"/>
                        <a:t> </a:t>
                      </a:r>
                      <a:r>
                        <a:rPr lang="en-US" sz="2800" dirty="0">
                          <a:solidFill>
                            <a:schemeClr val="accent4"/>
                          </a:solidFill>
                        </a:rPr>
                        <a:t>Reacted</a:t>
                      </a:r>
                    </a:p>
                  </a:txBody>
                  <a:tcPr anchor="ctr">
                    <a:cell3D prstMaterial="dkEdge">
                      <a:bevel/>
                      <a:lightRig rig="flood" dir="t"/>
                    </a:cell3D>
                    <a:solidFill>
                      <a:schemeClr val="tx1">
                        <a:lumMod val="85000"/>
                        <a:lumOff val="15000"/>
                      </a:schemeClr>
                    </a:solidFill>
                  </a:tcPr>
                </a:tc>
                <a:extLst>
                  <a:ext uri="{0D108BD9-81ED-4DB2-BD59-A6C34878D82A}">
                    <a16:rowId xmlns:a16="http://schemas.microsoft.com/office/drawing/2014/main" val="2573057980"/>
                  </a:ext>
                </a:extLst>
              </a:tr>
            </a:tbl>
          </a:graphicData>
        </a:graphic>
      </p:graphicFrame>
      <p:graphicFrame>
        <p:nvGraphicFramePr>
          <p:cNvPr id="19" name="Table 18">
            <a:extLst>
              <a:ext uri="{FF2B5EF4-FFF2-40B4-BE49-F238E27FC236}">
                <a16:creationId xmlns:a16="http://schemas.microsoft.com/office/drawing/2014/main" id="{348EB920-8813-423D-8783-7DF115755AEC}"/>
              </a:ext>
            </a:extLst>
          </p:cNvPr>
          <p:cNvGraphicFramePr>
            <a:graphicFrameLocks noGrp="1"/>
          </p:cNvGraphicFramePr>
          <p:nvPr>
            <p:extLst>
              <p:ext uri="{D42A27DB-BD31-4B8C-83A1-F6EECF244321}">
                <p14:modId xmlns:p14="http://schemas.microsoft.com/office/powerpoint/2010/main" val="4169729150"/>
              </p:ext>
            </p:extLst>
          </p:nvPr>
        </p:nvGraphicFramePr>
        <p:xfrm>
          <a:off x="8675974" y="1512440"/>
          <a:ext cx="3026664" cy="526368"/>
        </p:xfrm>
        <a:graphic>
          <a:graphicData uri="http://schemas.openxmlformats.org/drawingml/2006/table">
            <a:tbl>
              <a:tblPr firstRow="1" bandRow="1">
                <a:tableStyleId>{638B1855-1B75-4FBE-930C-398BA8C253C6}</a:tableStyleId>
              </a:tblPr>
              <a:tblGrid>
                <a:gridCol w="3026664">
                  <a:extLst>
                    <a:ext uri="{9D8B030D-6E8A-4147-A177-3AD203B41FA5}">
                      <a16:colId xmlns:a16="http://schemas.microsoft.com/office/drawing/2014/main" val="2606181841"/>
                    </a:ext>
                  </a:extLst>
                </a:gridCol>
              </a:tblGrid>
              <a:tr h="52636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solidFill>
                            <a:schemeClr val="accent4"/>
                          </a:solidFill>
                        </a:rPr>
                        <a:t>Fully</a:t>
                      </a:r>
                      <a:r>
                        <a:rPr lang="en-US" sz="2800" dirty="0"/>
                        <a:t> </a:t>
                      </a:r>
                      <a:r>
                        <a:rPr lang="en-US" sz="2800" dirty="0">
                          <a:solidFill>
                            <a:schemeClr val="accent4"/>
                          </a:solidFill>
                        </a:rPr>
                        <a:t>Reacted</a:t>
                      </a:r>
                    </a:p>
                  </a:txBody>
                  <a:tcPr anchor="ctr">
                    <a:cell3D prstMaterial="dkEdge">
                      <a:bevel/>
                      <a:lightRig rig="flood" dir="t"/>
                    </a:cell3D>
                    <a:solidFill>
                      <a:schemeClr val="tx1">
                        <a:lumMod val="85000"/>
                        <a:lumOff val="15000"/>
                      </a:schemeClr>
                    </a:solidFill>
                  </a:tcPr>
                </a:tc>
                <a:extLst>
                  <a:ext uri="{0D108BD9-81ED-4DB2-BD59-A6C34878D82A}">
                    <a16:rowId xmlns:a16="http://schemas.microsoft.com/office/drawing/2014/main" val="2573057980"/>
                  </a:ext>
                </a:extLst>
              </a:tr>
            </a:tbl>
          </a:graphicData>
        </a:graphic>
      </p:graphicFrame>
      <p:sp>
        <p:nvSpPr>
          <p:cNvPr id="8" name="TextBox 7">
            <a:extLst>
              <a:ext uri="{FF2B5EF4-FFF2-40B4-BE49-F238E27FC236}">
                <a16:creationId xmlns:a16="http://schemas.microsoft.com/office/drawing/2014/main" id="{F3404C0B-6128-4F46-B4E3-796D900D9A2A}"/>
              </a:ext>
            </a:extLst>
          </p:cNvPr>
          <p:cNvSpPr txBox="1"/>
          <p:nvPr/>
        </p:nvSpPr>
        <p:spPr>
          <a:xfrm>
            <a:off x="553977" y="6243616"/>
            <a:ext cx="10990907" cy="461665"/>
          </a:xfrm>
          <a:prstGeom prst="rect">
            <a:avLst/>
          </a:prstGeom>
          <a:noFill/>
        </p:spPr>
        <p:txBody>
          <a:bodyPr wrap="square" rtlCol="0">
            <a:spAutoFit/>
          </a:bodyPr>
          <a:lstStyle/>
          <a:p>
            <a:r>
              <a:rPr lang="en-US" sz="2400" dirty="0"/>
              <a:t>The % Recovery improves as the polymer develops a crosslinked network in the asphalt</a:t>
            </a:r>
          </a:p>
        </p:txBody>
      </p:sp>
    </p:spTree>
    <p:extLst>
      <p:ext uri="{BB962C8B-B14F-4D97-AF65-F5344CB8AC3E}">
        <p14:creationId xmlns:p14="http://schemas.microsoft.com/office/powerpoint/2010/main" val="21249136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ctr">
          <a:defRPr sz="4800" dirty="0" smtClean="0">
            <a:solidFill>
              <a:schemeClr val="bg1"/>
            </a:solidFill>
            <a:latin typeface="+mj-lt"/>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3668</TotalTime>
  <Words>1426</Words>
  <Application>Microsoft Office PowerPoint</Application>
  <PresentationFormat>Widescreen</PresentationFormat>
  <Paragraphs>249</Paragraphs>
  <Slides>14</Slides>
  <Notes>13</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14</vt:i4>
      </vt:variant>
    </vt:vector>
  </HeadingPairs>
  <TitlesOfParts>
    <vt:vector size="24" baseType="lpstr">
      <vt:lpstr>ＭＳ Ｐゴシック</vt:lpstr>
      <vt:lpstr>Arial</vt:lpstr>
      <vt:lpstr>Calibri</vt:lpstr>
      <vt:lpstr>Calibri Light</vt:lpstr>
      <vt:lpstr>Cambria Math</vt:lpstr>
      <vt:lpstr>Symbol</vt:lpstr>
      <vt:lpstr>Verdana</vt:lpstr>
      <vt:lpstr>Wingdings</vt:lpstr>
      <vt:lpstr>Office Theme</vt:lpstr>
      <vt:lpstr>1_Office Theme</vt:lpstr>
      <vt:lpstr>2018 Pavement Workshop May 23-24, 2018</vt:lpstr>
      <vt:lpstr>One Hundred Years Ago in 1918</vt:lpstr>
      <vt:lpstr>Evolution of Binder Specifications</vt:lpstr>
      <vt:lpstr>MSCR Test Development</vt:lpstr>
      <vt:lpstr>Past “Temperature Bumps”</vt:lpstr>
      <vt:lpstr>MSCR “Traffic Bumps”</vt:lpstr>
      <vt:lpstr>AASHTO M332 (Modified by CSBG)</vt:lpstr>
      <vt:lpstr>Production Samples 2013 -2017</vt:lpstr>
      <vt:lpstr>PowerPoint Presentation</vt:lpstr>
      <vt:lpstr>Beyond MSCR: Current Research</vt:lpstr>
      <vt:lpstr>Asphalt Binder Fatigue Testing</vt:lpstr>
      <vt:lpstr>Glover – Rowe (G-R) Parameter</vt:lpstr>
      <vt:lpstr>Delta Tc (ΔTc) – Age Related Cracking</vt:lpstr>
      <vt:lpstr>PowerPoint Presentation</vt:lpstr>
    </vt:vector>
  </TitlesOfParts>
  <Company>MnDOT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Opening Slide</dc:title>
  <dc:creator>Robert Filipczak</dc:creator>
  <cp:lastModifiedBy>Cascione, Andrew</cp:lastModifiedBy>
  <cp:revision>22</cp:revision>
  <dcterms:created xsi:type="dcterms:W3CDTF">2018-04-27T13:58:19Z</dcterms:created>
  <dcterms:modified xsi:type="dcterms:W3CDTF">2018-05-23T19:50:47Z</dcterms:modified>
</cp:coreProperties>
</file>