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6" r:id="rId3"/>
    <p:sldId id="267" r:id="rId4"/>
    <p:sldId id="26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8.png"/><Relationship Id="rId40" Type="http://schemas.openxmlformats.org/officeDocument/2006/relationships/image" Target="../media/image41.jpeg"/><Relationship Id="rId45" Type="http://schemas.openxmlformats.org/officeDocument/2006/relationships/image" Target="../media/image46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jpeg"/><Relationship Id="rId52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8" Type="http://schemas.openxmlformats.org/officeDocument/2006/relationships/image" Target="../media/image9.png"/><Relationship Id="rId51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295" y="2254928"/>
            <a:ext cx="5339443" cy="25419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C000"/>
                </a:solidFill>
              </a:rPr>
              <a:t>Missouri Testimonial for NRRA</a:t>
            </a:r>
            <a:r>
              <a:rPr lang="en-US" sz="3000" b="1" dirty="0">
                <a:solidFill>
                  <a:srgbClr val="FFC000"/>
                </a:solidFill>
              </a:rPr>
              <a:t/>
            </a:r>
            <a:br>
              <a:rPr lang="en-US" sz="3000" b="1" dirty="0">
                <a:solidFill>
                  <a:srgbClr val="FFC000"/>
                </a:solidFill>
              </a:rPr>
            </a:br>
            <a:r>
              <a:rPr lang="en-US" sz="2100" b="1" dirty="0" smtClean="0">
                <a:solidFill>
                  <a:srgbClr val="FFC000"/>
                </a:solidFill>
              </a:rPr>
              <a:t>John P. Donahue</a:t>
            </a:r>
            <a:endParaRPr lang="en-US" sz="2100" b="1" dirty="0">
              <a:solidFill>
                <a:srgbClr val="FFC000"/>
              </a:solidFill>
            </a:endParaRPr>
          </a:p>
          <a:p>
            <a:r>
              <a:rPr lang="en-US" sz="2100" b="1" dirty="0" smtClean="0">
                <a:solidFill>
                  <a:srgbClr val="FFC000"/>
                </a:solidFill>
              </a:rPr>
              <a:t>Construction and Materials Liaison Engineer</a:t>
            </a:r>
          </a:p>
          <a:p>
            <a:r>
              <a:rPr lang="en-US" sz="2100" b="1" dirty="0" err="1" smtClean="0">
                <a:solidFill>
                  <a:srgbClr val="FFC000"/>
                </a:solidFill>
              </a:rPr>
              <a:t>MoDOT</a:t>
            </a:r>
            <a:endParaRPr lang="en-US" sz="2100" b="1" dirty="0">
              <a:solidFill>
                <a:srgbClr val="FFC000"/>
              </a:solidFill>
            </a:endParaRPr>
          </a:p>
          <a:p>
            <a:endParaRPr lang="en-US" sz="21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MnROAD</a:t>
            </a:r>
            <a:r>
              <a:rPr lang="en-US" dirty="0" smtClean="0">
                <a:solidFill>
                  <a:schemeClr val="bg1"/>
                </a:solidFill>
              </a:rPr>
              <a:t> Credibility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Elaborate and fully functional high and low volume test roads.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20+ years of high quality data acquisition and research.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Trained and experienced professional staff.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Climate conditions representative of central northern tier States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MnROAD</a:t>
            </a:r>
            <a:r>
              <a:rPr lang="en-US" dirty="0" smtClean="0">
                <a:solidFill>
                  <a:schemeClr val="bg1"/>
                </a:solidFill>
              </a:rPr>
              <a:t>-Related Products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Bonded concrete overlay on asphalt (BCOA) pooled fund study.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Incorporated in </a:t>
            </a:r>
            <a:r>
              <a:rPr lang="en-US" dirty="0" err="1" smtClean="0">
                <a:solidFill>
                  <a:schemeClr val="bg1"/>
                </a:solidFill>
              </a:rPr>
              <a:t>AASHTOWare</a:t>
            </a:r>
            <a:r>
              <a:rPr lang="en-US" dirty="0" smtClean="0">
                <a:solidFill>
                  <a:schemeClr val="bg1"/>
                </a:solidFill>
              </a:rPr>
              <a:t> Pavement ME Design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Unbonded</a:t>
            </a:r>
            <a:r>
              <a:rPr lang="en-US" dirty="0" smtClean="0">
                <a:solidFill>
                  <a:schemeClr val="bg1"/>
                </a:solidFill>
              </a:rPr>
              <a:t> concrete overlay pooled fund study.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Design program includes ‘big block’ and geotextile interlayer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Recent global calibration of flexible design models in Pavement ME Design with </a:t>
            </a:r>
            <a:r>
              <a:rPr lang="en-US" dirty="0" err="1">
                <a:solidFill>
                  <a:schemeClr val="bg1"/>
                </a:solidFill>
              </a:rPr>
              <a:t>MnROAD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data.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Inertial </a:t>
            </a:r>
            <a:r>
              <a:rPr lang="en-US" sz="2400" dirty="0">
                <a:solidFill>
                  <a:schemeClr val="bg1"/>
                </a:solidFill>
              </a:rPr>
              <a:t>profiler certification procedures (modified AASHTO R56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Commitment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Conducting research of interest to NRRA members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Allowing possible satellite test sections in other States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CCP section in SW Missouri?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Instrumentation expertise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Dedicated work plan compliance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3337950" y="2715004"/>
            <a:ext cx="3320691" cy="80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en-US" sz="3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499833" y="3666324"/>
            <a:ext cx="250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146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2018 Pavement Workshop May 23-24, 2018</vt:lpstr>
      <vt:lpstr>MnROAD Credibility</vt:lpstr>
      <vt:lpstr>MnROAD-Related Products</vt:lpstr>
      <vt:lpstr>Research Commitment</vt:lpstr>
      <vt:lpstr>PowerPoint Presentation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John Donahue</cp:lastModifiedBy>
  <cp:revision>40</cp:revision>
  <dcterms:created xsi:type="dcterms:W3CDTF">2018-04-27T13:58:19Z</dcterms:created>
  <dcterms:modified xsi:type="dcterms:W3CDTF">2018-05-17T19:14:00Z</dcterms:modified>
</cp:coreProperties>
</file>