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76" r:id="rId2"/>
  </p:sldMasterIdLst>
  <p:notesMasterIdLst>
    <p:notesMasterId r:id="rId19"/>
  </p:notesMasterIdLst>
  <p:handoutMasterIdLst>
    <p:handoutMasterId r:id="rId20"/>
  </p:handoutMasterIdLst>
  <p:sldIdLst>
    <p:sldId id="767" r:id="rId3"/>
    <p:sldId id="770" r:id="rId4"/>
    <p:sldId id="769" r:id="rId5"/>
    <p:sldId id="782" r:id="rId6"/>
    <p:sldId id="771" r:id="rId7"/>
    <p:sldId id="772" r:id="rId8"/>
    <p:sldId id="774" r:id="rId9"/>
    <p:sldId id="775" r:id="rId10"/>
    <p:sldId id="773" r:id="rId11"/>
    <p:sldId id="780" r:id="rId12"/>
    <p:sldId id="776" r:id="rId13"/>
    <p:sldId id="783" r:id="rId14"/>
    <p:sldId id="777" r:id="rId15"/>
    <p:sldId id="778" r:id="rId16"/>
    <p:sldId id="779" r:id="rId17"/>
    <p:sldId id="781" r:id="rId18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6600"/>
    <a:srgbClr val="0066CC"/>
    <a:srgbClr val="006666"/>
    <a:srgbClr val="66FF33"/>
    <a:srgbClr val="003F3E"/>
    <a:srgbClr val="336600"/>
    <a:srgbClr val="003300"/>
    <a:srgbClr val="008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0" autoAdjust="0"/>
    <p:restoredTop sz="93373" autoAdjust="0"/>
  </p:normalViewPr>
  <p:slideViewPr>
    <p:cSldViewPr>
      <p:cViewPr varScale="1">
        <p:scale>
          <a:sx n="61" d="100"/>
          <a:sy n="61" d="100"/>
        </p:scale>
        <p:origin x="9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\MRL\SECTIONS\RESEARCH\Design\Debaroti\DCT\2018\NRRA\MnROAD%202017_NRRA_analysis_May1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\MRL\SECTIONS\RESEARCH\Design\Debaroti\DCT\2018\NRRA\MnROAD%202017_NRRA_analysis_May1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\MRL\SECTIONS\RESEARCH\Design\Debaroti\DCT\2018\NRRA\MnROAD%202017_NRRA_analysis_May1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\MRL\SECTIONS\RESEARCH\Design\Debaroti\DCT\2018\NRRA\MnROAD%202017_NRRA_analysis_May1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\MRL\SECTIONS\RESEARCH\Design\Debaroti\DCT\2018\NRRA\MnROAD%202017_NRRA_analysis_May11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\MRL\SECTIONS\RESEARCH\Design\Debaroti\DCT\2018\NRRA\MnROAD%202017_NRRA_analysis_May1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97712338463658"/>
          <c:y val="6.0220144356955378E-2"/>
          <c:w val="0.86338317558790001"/>
          <c:h val="0.8078558970886704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'Raw Data'!$A$1</c:f>
              <c:strCache>
                <c:ptCount val="1"/>
                <c:pt idx="0">
                  <c:v>2017-09-06-SPWEC440E-MDR105-P1-A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'Raw Data'!$B$3:$B$10000</c:f>
              <c:numCache>
                <c:formatCode>General</c:formatCode>
                <c:ptCount val="9998"/>
                <c:pt idx="0">
                  <c:v>0</c:v>
                </c:pt>
                <c:pt idx="1">
                  <c:v>6.9999999999999999E-4</c:v>
                </c:pt>
                <c:pt idx="2">
                  <c:v>1.4E-3</c:v>
                </c:pt>
                <c:pt idx="3">
                  <c:v>2E-3</c:v>
                </c:pt>
                <c:pt idx="4">
                  <c:v>2.7000000000000001E-3</c:v>
                </c:pt>
                <c:pt idx="5">
                  <c:v>3.3999999999999998E-3</c:v>
                </c:pt>
                <c:pt idx="6">
                  <c:v>4.1000000000000003E-3</c:v>
                </c:pt>
                <c:pt idx="7">
                  <c:v>4.7999999999999996E-3</c:v>
                </c:pt>
                <c:pt idx="8">
                  <c:v>5.4000000000000003E-3</c:v>
                </c:pt>
                <c:pt idx="9">
                  <c:v>6.1000000000000004E-3</c:v>
                </c:pt>
                <c:pt idx="10">
                  <c:v>6.7999999999999996E-3</c:v>
                </c:pt>
                <c:pt idx="11">
                  <c:v>7.4999999999999997E-3</c:v>
                </c:pt>
                <c:pt idx="12">
                  <c:v>8.2000000000000007E-3</c:v>
                </c:pt>
                <c:pt idx="13">
                  <c:v>8.8000000000000005E-3</c:v>
                </c:pt>
                <c:pt idx="14">
                  <c:v>9.4999999999999998E-3</c:v>
                </c:pt>
                <c:pt idx="15">
                  <c:v>1.0200000000000001E-2</c:v>
                </c:pt>
                <c:pt idx="16">
                  <c:v>1.09E-2</c:v>
                </c:pt>
                <c:pt idx="17">
                  <c:v>1.1599999999999999E-2</c:v>
                </c:pt>
                <c:pt idx="18">
                  <c:v>1.2200000000000001E-2</c:v>
                </c:pt>
                <c:pt idx="19">
                  <c:v>1.29E-2</c:v>
                </c:pt>
                <c:pt idx="20">
                  <c:v>1.3599999999999999E-2</c:v>
                </c:pt>
                <c:pt idx="21">
                  <c:v>1.43E-2</c:v>
                </c:pt>
                <c:pt idx="22">
                  <c:v>1.4999999999999999E-2</c:v>
                </c:pt>
                <c:pt idx="23">
                  <c:v>1.5599999999999999E-2</c:v>
                </c:pt>
                <c:pt idx="24">
                  <c:v>1.6299999999999999E-2</c:v>
                </c:pt>
                <c:pt idx="25">
                  <c:v>1.7000000000000001E-2</c:v>
                </c:pt>
                <c:pt idx="26">
                  <c:v>1.77E-2</c:v>
                </c:pt>
                <c:pt idx="27">
                  <c:v>1.84E-2</c:v>
                </c:pt>
                <c:pt idx="28">
                  <c:v>1.9E-2</c:v>
                </c:pt>
                <c:pt idx="29">
                  <c:v>1.9699999999999999E-2</c:v>
                </c:pt>
                <c:pt idx="30">
                  <c:v>2.0400000000000001E-2</c:v>
                </c:pt>
                <c:pt idx="31">
                  <c:v>2.1100000000000001E-2</c:v>
                </c:pt>
                <c:pt idx="32">
                  <c:v>2.18E-2</c:v>
                </c:pt>
                <c:pt idx="33">
                  <c:v>2.24E-2</c:v>
                </c:pt>
                <c:pt idx="34">
                  <c:v>2.3099999999999999E-2</c:v>
                </c:pt>
                <c:pt idx="35">
                  <c:v>2.3800000000000002E-2</c:v>
                </c:pt>
                <c:pt idx="36">
                  <c:v>2.4500000000000001E-2</c:v>
                </c:pt>
                <c:pt idx="37">
                  <c:v>2.52E-2</c:v>
                </c:pt>
                <c:pt idx="38">
                  <c:v>2.58E-2</c:v>
                </c:pt>
                <c:pt idx="39">
                  <c:v>2.6499999999999999E-2</c:v>
                </c:pt>
                <c:pt idx="40">
                  <c:v>2.7199999999999998E-2</c:v>
                </c:pt>
                <c:pt idx="41">
                  <c:v>2.7900000000000001E-2</c:v>
                </c:pt>
                <c:pt idx="42">
                  <c:v>2.86E-2</c:v>
                </c:pt>
                <c:pt idx="43">
                  <c:v>2.92E-2</c:v>
                </c:pt>
                <c:pt idx="44">
                  <c:v>2.9899999999999999E-2</c:v>
                </c:pt>
                <c:pt idx="45">
                  <c:v>3.0599999999999999E-2</c:v>
                </c:pt>
                <c:pt idx="46">
                  <c:v>3.1300000000000001E-2</c:v>
                </c:pt>
                <c:pt idx="47">
                  <c:v>3.2000000000000001E-2</c:v>
                </c:pt>
                <c:pt idx="48">
                  <c:v>3.2599999999999997E-2</c:v>
                </c:pt>
                <c:pt idx="49">
                  <c:v>3.3300000000000003E-2</c:v>
                </c:pt>
                <c:pt idx="50">
                  <c:v>3.4000000000000002E-2</c:v>
                </c:pt>
                <c:pt idx="51">
                  <c:v>3.4700000000000002E-2</c:v>
                </c:pt>
                <c:pt idx="52">
                  <c:v>3.5400000000000001E-2</c:v>
                </c:pt>
                <c:pt idx="53">
                  <c:v>3.5999999999999997E-2</c:v>
                </c:pt>
                <c:pt idx="54">
                  <c:v>3.6700000000000003E-2</c:v>
                </c:pt>
                <c:pt idx="55">
                  <c:v>3.7400000000000003E-2</c:v>
                </c:pt>
                <c:pt idx="56">
                  <c:v>3.8100000000000002E-2</c:v>
                </c:pt>
                <c:pt idx="57">
                  <c:v>3.8800000000000001E-2</c:v>
                </c:pt>
                <c:pt idx="58">
                  <c:v>3.9399999999999998E-2</c:v>
                </c:pt>
                <c:pt idx="59">
                  <c:v>4.0099999999999997E-2</c:v>
                </c:pt>
                <c:pt idx="60">
                  <c:v>4.0800000000000003E-2</c:v>
                </c:pt>
                <c:pt idx="61">
                  <c:v>4.1500000000000002E-2</c:v>
                </c:pt>
                <c:pt idx="62">
                  <c:v>4.2200000000000001E-2</c:v>
                </c:pt>
                <c:pt idx="63">
                  <c:v>4.2799999999999998E-2</c:v>
                </c:pt>
                <c:pt idx="64">
                  <c:v>4.3499999999999997E-2</c:v>
                </c:pt>
                <c:pt idx="65">
                  <c:v>4.4200000000000003E-2</c:v>
                </c:pt>
                <c:pt idx="66">
                  <c:v>4.4900000000000002E-2</c:v>
                </c:pt>
                <c:pt idx="67">
                  <c:v>4.5600000000000002E-2</c:v>
                </c:pt>
                <c:pt idx="68">
                  <c:v>4.6199999999999998E-2</c:v>
                </c:pt>
                <c:pt idx="69">
                  <c:v>4.6899999999999997E-2</c:v>
                </c:pt>
                <c:pt idx="70">
                  <c:v>4.7600000000000003E-2</c:v>
                </c:pt>
                <c:pt idx="71">
                  <c:v>4.8300000000000003E-2</c:v>
                </c:pt>
                <c:pt idx="72">
                  <c:v>4.9000000000000002E-2</c:v>
                </c:pt>
                <c:pt idx="73">
                  <c:v>4.9599999999999998E-2</c:v>
                </c:pt>
                <c:pt idx="74">
                  <c:v>5.0299999999999997E-2</c:v>
                </c:pt>
                <c:pt idx="75">
                  <c:v>5.0999999999999997E-2</c:v>
                </c:pt>
                <c:pt idx="76">
                  <c:v>5.1700000000000003E-2</c:v>
                </c:pt>
                <c:pt idx="77">
                  <c:v>5.2400000000000002E-2</c:v>
                </c:pt>
                <c:pt idx="78">
                  <c:v>5.2999999999999999E-2</c:v>
                </c:pt>
                <c:pt idx="79">
                  <c:v>5.3699999999999998E-2</c:v>
                </c:pt>
                <c:pt idx="80">
                  <c:v>5.4399999999999997E-2</c:v>
                </c:pt>
                <c:pt idx="81">
                  <c:v>5.5100000000000003E-2</c:v>
                </c:pt>
                <c:pt idx="82">
                  <c:v>5.5800000000000002E-2</c:v>
                </c:pt>
                <c:pt idx="83">
                  <c:v>5.6399999999999999E-2</c:v>
                </c:pt>
                <c:pt idx="84">
                  <c:v>5.7099999999999998E-2</c:v>
                </c:pt>
                <c:pt idx="85">
                  <c:v>5.7799999999999997E-2</c:v>
                </c:pt>
                <c:pt idx="86">
                  <c:v>5.8500000000000003E-2</c:v>
                </c:pt>
                <c:pt idx="87">
                  <c:v>5.9200000000000003E-2</c:v>
                </c:pt>
                <c:pt idx="88">
                  <c:v>5.9799999999999999E-2</c:v>
                </c:pt>
                <c:pt idx="89">
                  <c:v>6.0499999999999998E-2</c:v>
                </c:pt>
                <c:pt idx="90">
                  <c:v>6.1199999999999997E-2</c:v>
                </c:pt>
                <c:pt idx="91">
                  <c:v>6.1899999999999997E-2</c:v>
                </c:pt>
                <c:pt idx="92">
                  <c:v>6.2600000000000003E-2</c:v>
                </c:pt>
                <c:pt idx="93">
                  <c:v>6.3200000000000006E-2</c:v>
                </c:pt>
                <c:pt idx="94">
                  <c:v>6.3899999999999998E-2</c:v>
                </c:pt>
                <c:pt idx="95">
                  <c:v>6.4600000000000005E-2</c:v>
                </c:pt>
                <c:pt idx="96">
                  <c:v>6.5299999999999997E-2</c:v>
                </c:pt>
                <c:pt idx="97">
                  <c:v>6.6000000000000003E-2</c:v>
                </c:pt>
                <c:pt idx="98">
                  <c:v>6.6600000000000006E-2</c:v>
                </c:pt>
                <c:pt idx="99">
                  <c:v>6.7299999999999999E-2</c:v>
                </c:pt>
                <c:pt idx="100">
                  <c:v>6.8000000000000005E-2</c:v>
                </c:pt>
                <c:pt idx="101">
                  <c:v>6.8699999999999997E-2</c:v>
                </c:pt>
                <c:pt idx="102">
                  <c:v>6.9400000000000003E-2</c:v>
                </c:pt>
                <c:pt idx="103">
                  <c:v>7.0000000000000007E-2</c:v>
                </c:pt>
                <c:pt idx="104">
                  <c:v>7.0699999999999999E-2</c:v>
                </c:pt>
                <c:pt idx="105">
                  <c:v>7.1400000000000005E-2</c:v>
                </c:pt>
                <c:pt idx="106">
                  <c:v>7.2099999999999997E-2</c:v>
                </c:pt>
                <c:pt idx="107">
                  <c:v>7.2800000000000004E-2</c:v>
                </c:pt>
                <c:pt idx="108">
                  <c:v>7.3400000000000007E-2</c:v>
                </c:pt>
                <c:pt idx="109">
                  <c:v>7.4099999999999999E-2</c:v>
                </c:pt>
                <c:pt idx="110">
                  <c:v>7.4800000000000005E-2</c:v>
                </c:pt>
                <c:pt idx="111">
                  <c:v>7.5499999999999998E-2</c:v>
                </c:pt>
                <c:pt idx="112">
                  <c:v>7.6200000000000004E-2</c:v>
                </c:pt>
                <c:pt idx="113">
                  <c:v>7.6799999999999993E-2</c:v>
                </c:pt>
                <c:pt idx="114">
                  <c:v>7.7499999999999999E-2</c:v>
                </c:pt>
                <c:pt idx="115">
                  <c:v>7.8200000000000006E-2</c:v>
                </c:pt>
                <c:pt idx="116">
                  <c:v>7.8899999999999998E-2</c:v>
                </c:pt>
                <c:pt idx="117">
                  <c:v>7.9600000000000004E-2</c:v>
                </c:pt>
                <c:pt idx="118">
                  <c:v>8.0199999999999994E-2</c:v>
                </c:pt>
                <c:pt idx="119">
                  <c:v>8.09E-2</c:v>
                </c:pt>
                <c:pt idx="120">
                  <c:v>8.1600000000000006E-2</c:v>
                </c:pt>
                <c:pt idx="121">
                  <c:v>8.2299999999999998E-2</c:v>
                </c:pt>
                <c:pt idx="122">
                  <c:v>8.3000000000000004E-2</c:v>
                </c:pt>
                <c:pt idx="123">
                  <c:v>8.3599999999999994E-2</c:v>
                </c:pt>
                <c:pt idx="124">
                  <c:v>8.43E-2</c:v>
                </c:pt>
                <c:pt idx="125">
                  <c:v>8.5000000000000006E-2</c:v>
                </c:pt>
                <c:pt idx="126">
                  <c:v>8.5699999999999998E-2</c:v>
                </c:pt>
                <c:pt idx="127">
                  <c:v>8.6400000000000005E-2</c:v>
                </c:pt>
                <c:pt idx="128">
                  <c:v>8.6999999999999994E-2</c:v>
                </c:pt>
                <c:pt idx="129">
                  <c:v>8.77E-2</c:v>
                </c:pt>
                <c:pt idx="130">
                  <c:v>8.8400000000000006E-2</c:v>
                </c:pt>
                <c:pt idx="131">
                  <c:v>8.9099999999999999E-2</c:v>
                </c:pt>
                <c:pt idx="132">
                  <c:v>8.9800000000000005E-2</c:v>
                </c:pt>
                <c:pt idx="133">
                  <c:v>9.0399999999999994E-2</c:v>
                </c:pt>
                <c:pt idx="134">
                  <c:v>9.11E-2</c:v>
                </c:pt>
                <c:pt idx="135">
                  <c:v>9.1800000000000007E-2</c:v>
                </c:pt>
                <c:pt idx="136">
                  <c:v>9.2499999999999999E-2</c:v>
                </c:pt>
                <c:pt idx="137">
                  <c:v>9.3200000000000005E-2</c:v>
                </c:pt>
                <c:pt idx="138">
                  <c:v>9.3799999999999994E-2</c:v>
                </c:pt>
                <c:pt idx="139">
                  <c:v>9.4500000000000001E-2</c:v>
                </c:pt>
                <c:pt idx="140">
                  <c:v>9.5200000000000007E-2</c:v>
                </c:pt>
                <c:pt idx="141">
                  <c:v>9.5899999999999999E-2</c:v>
                </c:pt>
                <c:pt idx="142">
                  <c:v>9.6600000000000005E-2</c:v>
                </c:pt>
                <c:pt idx="143">
                  <c:v>9.7199999999999995E-2</c:v>
                </c:pt>
                <c:pt idx="144">
                  <c:v>9.7900000000000001E-2</c:v>
                </c:pt>
                <c:pt idx="145">
                  <c:v>9.8599999999999993E-2</c:v>
                </c:pt>
                <c:pt idx="146">
                  <c:v>9.9299999999999999E-2</c:v>
                </c:pt>
                <c:pt idx="147">
                  <c:v>0.1</c:v>
                </c:pt>
                <c:pt idx="148">
                  <c:v>0.10059999999999999</c:v>
                </c:pt>
                <c:pt idx="149">
                  <c:v>0.1013</c:v>
                </c:pt>
                <c:pt idx="150">
                  <c:v>0.10199999999999999</c:v>
                </c:pt>
                <c:pt idx="151">
                  <c:v>0.1027</c:v>
                </c:pt>
                <c:pt idx="152">
                  <c:v>0.10340000000000001</c:v>
                </c:pt>
                <c:pt idx="153">
                  <c:v>0.104</c:v>
                </c:pt>
                <c:pt idx="154">
                  <c:v>0.1047</c:v>
                </c:pt>
                <c:pt idx="155">
                  <c:v>0.10539999999999999</c:v>
                </c:pt>
                <c:pt idx="156">
                  <c:v>0.1061</c:v>
                </c:pt>
                <c:pt idx="157">
                  <c:v>0.10680000000000001</c:v>
                </c:pt>
                <c:pt idx="158">
                  <c:v>0.1074</c:v>
                </c:pt>
                <c:pt idx="159">
                  <c:v>0.1081</c:v>
                </c:pt>
                <c:pt idx="160">
                  <c:v>0.10879999999999999</c:v>
                </c:pt>
                <c:pt idx="161">
                  <c:v>0.1095</c:v>
                </c:pt>
                <c:pt idx="162">
                  <c:v>0.11020000000000001</c:v>
                </c:pt>
                <c:pt idx="163">
                  <c:v>0.1108</c:v>
                </c:pt>
                <c:pt idx="164">
                  <c:v>0.1115</c:v>
                </c:pt>
                <c:pt idx="165">
                  <c:v>0.11219999999999999</c:v>
                </c:pt>
                <c:pt idx="166">
                  <c:v>0.1129</c:v>
                </c:pt>
                <c:pt idx="167">
                  <c:v>0.11360000000000001</c:v>
                </c:pt>
                <c:pt idx="168">
                  <c:v>0.1142</c:v>
                </c:pt>
                <c:pt idx="169">
                  <c:v>0.1149</c:v>
                </c:pt>
                <c:pt idx="170">
                  <c:v>0.11559999999999999</c:v>
                </c:pt>
                <c:pt idx="171">
                  <c:v>0.1163</c:v>
                </c:pt>
                <c:pt idx="172">
                  <c:v>0.11700000000000001</c:v>
                </c:pt>
                <c:pt idx="173">
                  <c:v>0.1176</c:v>
                </c:pt>
                <c:pt idx="174">
                  <c:v>0.1183</c:v>
                </c:pt>
                <c:pt idx="175">
                  <c:v>0.11899999999999999</c:v>
                </c:pt>
                <c:pt idx="176">
                  <c:v>0.1197</c:v>
                </c:pt>
                <c:pt idx="177">
                  <c:v>0.12039999999999999</c:v>
                </c:pt>
                <c:pt idx="178">
                  <c:v>0.121</c:v>
                </c:pt>
                <c:pt idx="179">
                  <c:v>0.1217</c:v>
                </c:pt>
                <c:pt idx="180">
                  <c:v>0.12239999999999999</c:v>
                </c:pt>
                <c:pt idx="181">
                  <c:v>0.1231</c:v>
                </c:pt>
                <c:pt idx="182">
                  <c:v>0.12379999999999999</c:v>
                </c:pt>
                <c:pt idx="183">
                  <c:v>0.1244</c:v>
                </c:pt>
                <c:pt idx="184">
                  <c:v>0.12509999999999999</c:v>
                </c:pt>
                <c:pt idx="185">
                  <c:v>0.1258</c:v>
                </c:pt>
                <c:pt idx="186">
                  <c:v>0.1265</c:v>
                </c:pt>
                <c:pt idx="187">
                  <c:v>0.12720000000000001</c:v>
                </c:pt>
                <c:pt idx="188">
                  <c:v>0.1278</c:v>
                </c:pt>
                <c:pt idx="189">
                  <c:v>0.1285</c:v>
                </c:pt>
                <c:pt idx="190">
                  <c:v>0.12920000000000001</c:v>
                </c:pt>
                <c:pt idx="191">
                  <c:v>0.12989999999999999</c:v>
                </c:pt>
                <c:pt idx="192">
                  <c:v>0.13059999999999999</c:v>
                </c:pt>
                <c:pt idx="193">
                  <c:v>0.13120000000000001</c:v>
                </c:pt>
                <c:pt idx="194">
                  <c:v>0.13189999999999999</c:v>
                </c:pt>
                <c:pt idx="195">
                  <c:v>0.1326</c:v>
                </c:pt>
                <c:pt idx="196">
                  <c:v>0.1333</c:v>
                </c:pt>
                <c:pt idx="197">
                  <c:v>0.13400000000000001</c:v>
                </c:pt>
                <c:pt idx="198">
                  <c:v>0.1346</c:v>
                </c:pt>
                <c:pt idx="199">
                  <c:v>0.1353</c:v>
                </c:pt>
                <c:pt idx="200">
                  <c:v>0.13600000000000001</c:v>
                </c:pt>
                <c:pt idx="201">
                  <c:v>0.13669999999999999</c:v>
                </c:pt>
                <c:pt idx="202">
                  <c:v>0.13739999999999999</c:v>
                </c:pt>
                <c:pt idx="203">
                  <c:v>0.13800000000000001</c:v>
                </c:pt>
                <c:pt idx="204">
                  <c:v>0.13869999999999999</c:v>
                </c:pt>
                <c:pt idx="205">
                  <c:v>0.1394</c:v>
                </c:pt>
                <c:pt idx="206">
                  <c:v>0.1401</c:v>
                </c:pt>
                <c:pt idx="207">
                  <c:v>0.14080000000000001</c:v>
                </c:pt>
                <c:pt idx="208">
                  <c:v>0.1414</c:v>
                </c:pt>
                <c:pt idx="209">
                  <c:v>0.1421</c:v>
                </c:pt>
                <c:pt idx="210">
                  <c:v>0.14280000000000001</c:v>
                </c:pt>
                <c:pt idx="211">
                  <c:v>0.14349999999999999</c:v>
                </c:pt>
                <c:pt idx="212">
                  <c:v>0.14419999999999999</c:v>
                </c:pt>
                <c:pt idx="213">
                  <c:v>0.14480000000000001</c:v>
                </c:pt>
                <c:pt idx="214">
                  <c:v>0.14549999999999999</c:v>
                </c:pt>
                <c:pt idx="215">
                  <c:v>0.1462</c:v>
                </c:pt>
                <c:pt idx="216">
                  <c:v>0.1469</c:v>
                </c:pt>
                <c:pt idx="217">
                  <c:v>0.14760000000000001</c:v>
                </c:pt>
                <c:pt idx="218">
                  <c:v>0.1482</c:v>
                </c:pt>
                <c:pt idx="219">
                  <c:v>0.1489</c:v>
                </c:pt>
                <c:pt idx="220">
                  <c:v>0.14960000000000001</c:v>
                </c:pt>
                <c:pt idx="221">
                  <c:v>0.15029999999999999</c:v>
                </c:pt>
                <c:pt idx="222">
                  <c:v>0.151</c:v>
                </c:pt>
                <c:pt idx="223">
                  <c:v>0.15160000000000001</c:v>
                </c:pt>
                <c:pt idx="224">
                  <c:v>0.15229999999999999</c:v>
                </c:pt>
                <c:pt idx="225">
                  <c:v>0.153</c:v>
                </c:pt>
                <c:pt idx="226">
                  <c:v>0.1537</c:v>
                </c:pt>
                <c:pt idx="227">
                  <c:v>0.15440000000000001</c:v>
                </c:pt>
                <c:pt idx="228">
                  <c:v>0.155</c:v>
                </c:pt>
                <c:pt idx="229">
                  <c:v>0.15570000000000001</c:v>
                </c:pt>
                <c:pt idx="230">
                  <c:v>0.15640000000000001</c:v>
                </c:pt>
                <c:pt idx="231">
                  <c:v>0.15709999999999999</c:v>
                </c:pt>
                <c:pt idx="232">
                  <c:v>0.1578</c:v>
                </c:pt>
                <c:pt idx="233">
                  <c:v>0.15840000000000001</c:v>
                </c:pt>
                <c:pt idx="234">
                  <c:v>0.15909999999999999</c:v>
                </c:pt>
                <c:pt idx="235">
                  <c:v>0.1598</c:v>
                </c:pt>
                <c:pt idx="236">
                  <c:v>0.1605</c:v>
                </c:pt>
                <c:pt idx="237">
                  <c:v>0.16120000000000001</c:v>
                </c:pt>
                <c:pt idx="238">
                  <c:v>0.1618</c:v>
                </c:pt>
                <c:pt idx="239">
                  <c:v>0.16250000000000001</c:v>
                </c:pt>
                <c:pt idx="240">
                  <c:v>0.16320000000000001</c:v>
                </c:pt>
                <c:pt idx="241">
                  <c:v>0.16389999999999999</c:v>
                </c:pt>
                <c:pt idx="242">
                  <c:v>0.1646</c:v>
                </c:pt>
                <c:pt idx="243">
                  <c:v>0.16520000000000001</c:v>
                </c:pt>
                <c:pt idx="244">
                  <c:v>0.16589999999999999</c:v>
                </c:pt>
                <c:pt idx="245">
                  <c:v>0.1666</c:v>
                </c:pt>
                <c:pt idx="246">
                  <c:v>0.1673</c:v>
                </c:pt>
                <c:pt idx="247">
                  <c:v>0.16800000000000001</c:v>
                </c:pt>
                <c:pt idx="248">
                  <c:v>0.1686</c:v>
                </c:pt>
                <c:pt idx="249">
                  <c:v>0.16930000000000001</c:v>
                </c:pt>
                <c:pt idx="250">
                  <c:v>0.17</c:v>
                </c:pt>
                <c:pt idx="251">
                  <c:v>0.17069999999999999</c:v>
                </c:pt>
                <c:pt idx="252">
                  <c:v>0.1714</c:v>
                </c:pt>
                <c:pt idx="253">
                  <c:v>0.17199999999999999</c:v>
                </c:pt>
                <c:pt idx="254">
                  <c:v>0.17269999999999999</c:v>
                </c:pt>
                <c:pt idx="255">
                  <c:v>0.1734</c:v>
                </c:pt>
                <c:pt idx="256">
                  <c:v>0.1741</c:v>
                </c:pt>
                <c:pt idx="257">
                  <c:v>0.17480000000000001</c:v>
                </c:pt>
                <c:pt idx="258">
                  <c:v>0.1754</c:v>
                </c:pt>
                <c:pt idx="259">
                  <c:v>0.17610000000000001</c:v>
                </c:pt>
                <c:pt idx="260">
                  <c:v>0.17680000000000001</c:v>
                </c:pt>
                <c:pt idx="261">
                  <c:v>0.17749999999999999</c:v>
                </c:pt>
                <c:pt idx="262">
                  <c:v>0.1782</c:v>
                </c:pt>
                <c:pt idx="263">
                  <c:v>0.17879999999999999</c:v>
                </c:pt>
                <c:pt idx="264">
                  <c:v>0.17949999999999999</c:v>
                </c:pt>
                <c:pt idx="265">
                  <c:v>0.1802</c:v>
                </c:pt>
                <c:pt idx="266">
                  <c:v>0.18090000000000001</c:v>
                </c:pt>
                <c:pt idx="267">
                  <c:v>0.18160000000000001</c:v>
                </c:pt>
                <c:pt idx="268">
                  <c:v>0.1822</c:v>
                </c:pt>
                <c:pt idx="269">
                  <c:v>0.18290000000000001</c:v>
                </c:pt>
                <c:pt idx="270">
                  <c:v>0.18360000000000001</c:v>
                </c:pt>
                <c:pt idx="271">
                  <c:v>0.18429999999999999</c:v>
                </c:pt>
                <c:pt idx="272">
                  <c:v>0.185</c:v>
                </c:pt>
                <c:pt idx="273">
                  <c:v>0.18559999999999999</c:v>
                </c:pt>
                <c:pt idx="274">
                  <c:v>0.18629999999999999</c:v>
                </c:pt>
                <c:pt idx="275">
                  <c:v>0.187</c:v>
                </c:pt>
                <c:pt idx="276">
                  <c:v>0.18770000000000001</c:v>
                </c:pt>
                <c:pt idx="277">
                  <c:v>0.18840000000000001</c:v>
                </c:pt>
                <c:pt idx="278">
                  <c:v>0.189</c:v>
                </c:pt>
                <c:pt idx="279">
                  <c:v>0.18970000000000001</c:v>
                </c:pt>
                <c:pt idx="280">
                  <c:v>0.19040000000000001</c:v>
                </c:pt>
                <c:pt idx="281">
                  <c:v>0.19109999999999999</c:v>
                </c:pt>
                <c:pt idx="282">
                  <c:v>0.1918</c:v>
                </c:pt>
                <c:pt idx="283">
                  <c:v>0.19239999999999999</c:v>
                </c:pt>
                <c:pt idx="284">
                  <c:v>0.19309999999999999</c:v>
                </c:pt>
                <c:pt idx="285">
                  <c:v>0.1938</c:v>
                </c:pt>
                <c:pt idx="286">
                  <c:v>0.19450000000000001</c:v>
                </c:pt>
                <c:pt idx="287">
                  <c:v>0.19520000000000001</c:v>
                </c:pt>
                <c:pt idx="288">
                  <c:v>0.1958</c:v>
                </c:pt>
                <c:pt idx="289">
                  <c:v>0.19650000000000001</c:v>
                </c:pt>
                <c:pt idx="290">
                  <c:v>0.19719999999999999</c:v>
                </c:pt>
                <c:pt idx="291">
                  <c:v>0.19789999999999999</c:v>
                </c:pt>
                <c:pt idx="292">
                  <c:v>0.1986</c:v>
                </c:pt>
                <c:pt idx="293">
                  <c:v>0.19919999999999999</c:v>
                </c:pt>
                <c:pt idx="294">
                  <c:v>0.19989999999999999</c:v>
                </c:pt>
                <c:pt idx="295">
                  <c:v>0.2006</c:v>
                </c:pt>
                <c:pt idx="296">
                  <c:v>0.20130000000000001</c:v>
                </c:pt>
                <c:pt idx="297">
                  <c:v>0.20200000000000001</c:v>
                </c:pt>
                <c:pt idx="298">
                  <c:v>0.2026</c:v>
                </c:pt>
                <c:pt idx="299">
                  <c:v>0.20330000000000001</c:v>
                </c:pt>
                <c:pt idx="300">
                  <c:v>0.20399999999999999</c:v>
                </c:pt>
                <c:pt idx="301">
                  <c:v>0.20469999999999999</c:v>
                </c:pt>
                <c:pt idx="302">
                  <c:v>0.2054</c:v>
                </c:pt>
                <c:pt idx="303">
                  <c:v>0.20599999999999999</c:v>
                </c:pt>
                <c:pt idx="304">
                  <c:v>0.20669999999999999</c:v>
                </c:pt>
                <c:pt idx="305">
                  <c:v>0.2074</c:v>
                </c:pt>
                <c:pt idx="306">
                  <c:v>0.20810000000000001</c:v>
                </c:pt>
                <c:pt idx="307">
                  <c:v>0.20880000000000001</c:v>
                </c:pt>
                <c:pt idx="308">
                  <c:v>0.2094</c:v>
                </c:pt>
                <c:pt idx="309">
                  <c:v>0.21010000000000001</c:v>
                </c:pt>
                <c:pt idx="310">
                  <c:v>0.21079999999999999</c:v>
                </c:pt>
                <c:pt idx="311">
                  <c:v>0.21149999999999999</c:v>
                </c:pt>
                <c:pt idx="312">
                  <c:v>0.2122</c:v>
                </c:pt>
                <c:pt idx="313">
                  <c:v>0.21279999999999999</c:v>
                </c:pt>
                <c:pt idx="314">
                  <c:v>0.2135</c:v>
                </c:pt>
                <c:pt idx="315">
                  <c:v>0.2142</c:v>
                </c:pt>
                <c:pt idx="316">
                  <c:v>0.21490000000000001</c:v>
                </c:pt>
                <c:pt idx="317">
                  <c:v>0.21560000000000001</c:v>
                </c:pt>
                <c:pt idx="318">
                  <c:v>0.2162</c:v>
                </c:pt>
                <c:pt idx="319">
                  <c:v>0.21690000000000001</c:v>
                </c:pt>
                <c:pt idx="320">
                  <c:v>0.21759999999999999</c:v>
                </c:pt>
                <c:pt idx="321">
                  <c:v>0.21829999999999999</c:v>
                </c:pt>
                <c:pt idx="322">
                  <c:v>0.219</c:v>
                </c:pt>
                <c:pt idx="323">
                  <c:v>0.21959999999999999</c:v>
                </c:pt>
                <c:pt idx="324">
                  <c:v>0.2203</c:v>
                </c:pt>
                <c:pt idx="325">
                  <c:v>0.221</c:v>
                </c:pt>
                <c:pt idx="326">
                  <c:v>0.22170000000000001</c:v>
                </c:pt>
                <c:pt idx="327">
                  <c:v>0.22239999999999999</c:v>
                </c:pt>
                <c:pt idx="328">
                  <c:v>0.223</c:v>
                </c:pt>
                <c:pt idx="329">
                  <c:v>0.22370000000000001</c:v>
                </c:pt>
                <c:pt idx="330">
                  <c:v>0.22439999999999999</c:v>
                </c:pt>
                <c:pt idx="331">
                  <c:v>0.22509999999999999</c:v>
                </c:pt>
                <c:pt idx="332">
                  <c:v>0.2258</c:v>
                </c:pt>
                <c:pt idx="333">
                  <c:v>0.22650000000000001</c:v>
                </c:pt>
                <c:pt idx="334">
                  <c:v>0.2271</c:v>
                </c:pt>
                <c:pt idx="335">
                  <c:v>0.2278</c:v>
                </c:pt>
                <c:pt idx="336">
                  <c:v>0.22850000000000001</c:v>
                </c:pt>
                <c:pt idx="337">
                  <c:v>0.22919999999999999</c:v>
                </c:pt>
                <c:pt idx="338">
                  <c:v>0.22989999999999999</c:v>
                </c:pt>
                <c:pt idx="339">
                  <c:v>0.23050000000000001</c:v>
                </c:pt>
                <c:pt idx="340">
                  <c:v>0.23119999999999999</c:v>
                </c:pt>
                <c:pt idx="341">
                  <c:v>0.2319</c:v>
                </c:pt>
                <c:pt idx="342">
                  <c:v>0.2326</c:v>
                </c:pt>
                <c:pt idx="343">
                  <c:v>0.23330000000000001</c:v>
                </c:pt>
                <c:pt idx="344">
                  <c:v>0.2339</c:v>
                </c:pt>
                <c:pt idx="345">
                  <c:v>0.2346</c:v>
                </c:pt>
                <c:pt idx="346">
                  <c:v>0.23530000000000001</c:v>
                </c:pt>
                <c:pt idx="347">
                  <c:v>0.23599999999999999</c:v>
                </c:pt>
                <c:pt idx="348">
                  <c:v>0.23669999999999999</c:v>
                </c:pt>
                <c:pt idx="349">
                  <c:v>0.23730000000000001</c:v>
                </c:pt>
                <c:pt idx="350">
                  <c:v>0.23799999999999999</c:v>
                </c:pt>
                <c:pt idx="351">
                  <c:v>0.2387</c:v>
                </c:pt>
                <c:pt idx="352">
                  <c:v>0.2394</c:v>
                </c:pt>
                <c:pt idx="353">
                  <c:v>0.24010000000000001</c:v>
                </c:pt>
                <c:pt idx="354">
                  <c:v>0.2407</c:v>
                </c:pt>
                <c:pt idx="355">
                  <c:v>0.2414</c:v>
                </c:pt>
                <c:pt idx="356">
                  <c:v>0.24210000000000001</c:v>
                </c:pt>
                <c:pt idx="357">
                  <c:v>0.24279999999999999</c:v>
                </c:pt>
                <c:pt idx="358">
                  <c:v>0.24349999999999999</c:v>
                </c:pt>
                <c:pt idx="359">
                  <c:v>0.24410000000000001</c:v>
                </c:pt>
                <c:pt idx="360">
                  <c:v>0.24479999999999999</c:v>
                </c:pt>
                <c:pt idx="361">
                  <c:v>0.2455</c:v>
                </c:pt>
                <c:pt idx="362">
                  <c:v>0.2462</c:v>
                </c:pt>
                <c:pt idx="363">
                  <c:v>0.24690000000000001</c:v>
                </c:pt>
                <c:pt idx="364">
                  <c:v>0.2475</c:v>
                </c:pt>
                <c:pt idx="365">
                  <c:v>0.2482</c:v>
                </c:pt>
                <c:pt idx="366">
                  <c:v>0.24890000000000001</c:v>
                </c:pt>
                <c:pt idx="367">
                  <c:v>0.24959999999999999</c:v>
                </c:pt>
                <c:pt idx="368">
                  <c:v>0.25030000000000002</c:v>
                </c:pt>
                <c:pt idx="369">
                  <c:v>0.25090000000000001</c:v>
                </c:pt>
                <c:pt idx="370">
                  <c:v>0.25159999999999999</c:v>
                </c:pt>
                <c:pt idx="371">
                  <c:v>0.25230000000000002</c:v>
                </c:pt>
                <c:pt idx="372">
                  <c:v>0.253</c:v>
                </c:pt>
                <c:pt idx="373">
                  <c:v>0.25369999999999998</c:v>
                </c:pt>
                <c:pt idx="374">
                  <c:v>0.25430000000000003</c:v>
                </c:pt>
                <c:pt idx="375">
                  <c:v>0.255</c:v>
                </c:pt>
                <c:pt idx="376">
                  <c:v>0.25569999999999998</c:v>
                </c:pt>
                <c:pt idx="377">
                  <c:v>0.25640000000000002</c:v>
                </c:pt>
                <c:pt idx="378">
                  <c:v>0.2571</c:v>
                </c:pt>
                <c:pt idx="379">
                  <c:v>0.25769999999999998</c:v>
                </c:pt>
                <c:pt idx="380">
                  <c:v>0.25840000000000002</c:v>
                </c:pt>
                <c:pt idx="381">
                  <c:v>0.2591</c:v>
                </c:pt>
                <c:pt idx="382">
                  <c:v>0.25979999999999998</c:v>
                </c:pt>
                <c:pt idx="383">
                  <c:v>0.26050000000000001</c:v>
                </c:pt>
                <c:pt idx="384">
                  <c:v>0.2611</c:v>
                </c:pt>
                <c:pt idx="385">
                  <c:v>0.26179999999999998</c:v>
                </c:pt>
                <c:pt idx="386">
                  <c:v>0.26250000000000001</c:v>
                </c:pt>
                <c:pt idx="387">
                  <c:v>0.26319999999999999</c:v>
                </c:pt>
                <c:pt idx="388">
                  <c:v>0.26390000000000002</c:v>
                </c:pt>
                <c:pt idx="389">
                  <c:v>0.26450000000000001</c:v>
                </c:pt>
                <c:pt idx="390">
                  <c:v>0.26519999999999999</c:v>
                </c:pt>
                <c:pt idx="391">
                  <c:v>0.26590000000000003</c:v>
                </c:pt>
                <c:pt idx="392">
                  <c:v>0.2666</c:v>
                </c:pt>
                <c:pt idx="393">
                  <c:v>0.26729999999999998</c:v>
                </c:pt>
                <c:pt idx="394">
                  <c:v>0.26790000000000003</c:v>
                </c:pt>
                <c:pt idx="395">
                  <c:v>0.26860000000000001</c:v>
                </c:pt>
                <c:pt idx="396">
                  <c:v>0.26929999999999998</c:v>
                </c:pt>
                <c:pt idx="397">
                  <c:v>0.27</c:v>
                </c:pt>
                <c:pt idx="398">
                  <c:v>0.2707</c:v>
                </c:pt>
                <c:pt idx="399">
                  <c:v>0.27129999999999999</c:v>
                </c:pt>
                <c:pt idx="400">
                  <c:v>0.27200000000000002</c:v>
                </c:pt>
                <c:pt idx="401">
                  <c:v>0.2727</c:v>
                </c:pt>
                <c:pt idx="402">
                  <c:v>0.27339999999999998</c:v>
                </c:pt>
                <c:pt idx="403">
                  <c:v>0.27410000000000001</c:v>
                </c:pt>
                <c:pt idx="404">
                  <c:v>0.2747</c:v>
                </c:pt>
                <c:pt idx="405">
                  <c:v>0.27539999999999998</c:v>
                </c:pt>
                <c:pt idx="406">
                  <c:v>0.27610000000000001</c:v>
                </c:pt>
                <c:pt idx="407">
                  <c:v>0.27679999999999999</c:v>
                </c:pt>
                <c:pt idx="408">
                  <c:v>0.27750000000000002</c:v>
                </c:pt>
                <c:pt idx="409">
                  <c:v>0.27810000000000001</c:v>
                </c:pt>
                <c:pt idx="410">
                  <c:v>0.27879999999999999</c:v>
                </c:pt>
                <c:pt idx="411">
                  <c:v>0.27950000000000003</c:v>
                </c:pt>
                <c:pt idx="412">
                  <c:v>0.2802</c:v>
                </c:pt>
                <c:pt idx="413">
                  <c:v>0.28089999999999998</c:v>
                </c:pt>
                <c:pt idx="414">
                  <c:v>0.28149999999999997</c:v>
                </c:pt>
                <c:pt idx="415">
                  <c:v>0.28220000000000001</c:v>
                </c:pt>
                <c:pt idx="416">
                  <c:v>0.28289999999999998</c:v>
                </c:pt>
                <c:pt idx="417">
                  <c:v>0.28360000000000002</c:v>
                </c:pt>
                <c:pt idx="418">
                  <c:v>0.2843</c:v>
                </c:pt>
                <c:pt idx="419">
                  <c:v>0.28489999999999999</c:v>
                </c:pt>
                <c:pt idx="420">
                  <c:v>0.28560000000000002</c:v>
                </c:pt>
                <c:pt idx="421">
                  <c:v>0.2863</c:v>
                </c:pt>
                <c:pt idx="422">
                  <c:v>0.28699999999999998</c:v>
                </c:pt>
                <c:pt idx="423">
                  <c:v>0.28770000000000001</c:v>
                </c:pt>
                <c:pt idx="424">
                  <c:v>0.2883</c:v>
                </c:pt>
                <c:pt idx="425">
                  <c:v>0.28899999999999998</c:v>
                </c:pt>
                <c:pt idx="426">
                  <c:v>0.28970000000000001</c:v>
                </c:pt>
                <c:pt idx="427">
                  <c:v>0.29039999999999999</c:v>
                </c:pt>
                <c:pt idx="428">
                  <c:v>0.29110000000000003</c:v>
                </c:pt>
                <c:pt idx="429">
                  <c:v>0.29170000000000001</c:v>
                </c:pt>
                <c:pt idx="430">
                  <c:v>0.29239999999999999</c:v>
                </c:pt>
                <c:pt idx="431">
                  <c:v>0.29310000000000003</c:v>
                </c:pt>
                <c:pt idx="432">
                  <c:v>0.29380000000000001</c:v>
                </c:pt>
                <c:pt idx="433">
                  <c:v>0.29449999999999998</c:v>
                </c:pt>
                <c:pt idx="434">
                  <c:v>0.29509999999999997</c:v>
                </c:pt>
                <c:pt idx="435">
                  <c:v>0.29580000000000001</c:v>
                </c:pt>
                <c:pt idx="436">
                  <c:v>0.29649999999999999</c:v>
                </c:pt>
                <c:pt idx="437">
                  <c:v>0.29720000000000002</c:v>
                </c:pt>
                <c:pt idx="438">
                  <c:v>0.2979</c:v>
                </c:pt>
                <c:pt idx="439">
                  <c:v>0.29849999999999999</c:v>
                </c:pt>
                <c:pt idx="440">
                  <c:v>0.29920000000000002</c:v>
                </c:pt>
                <c:pt idx="441">
                  <c:v>0.2999</c:v>
                </c:pt>
                <c:pt idx="442">
                  <c:v>0.30059999999999998</c:v>
                </c:pt>
                <c:pt idx="443">
                  <c:v>0.30130000000000001</c:v>
                </c:pt>
                <c:pt idx="444">
                  <c:v>0.3019</c:v>
                </c:pt>
                <c:pt idx="445">
                  <c:v>0.30259999999999998</c:v>
                </c:pt>
                <c:pt idx="446">
                  <c:v>0.30330000000000001</c:v>
                </c:pt>
                <c:pt idx="447">
                  <c:v>0.30399999999999999</c:v>
                </c:pt>
                <c:pt idx="448">
                  <c:v>0.30470000000000003</c:v>
                </c:pt>
                <c:pt idx="449">
                  <c:v>0.30530000000000002</c:v>
                </c:pt>
                <c:pt idx="450">
                  <c:v>0.30599999999999999</c:v>
                </c:pt>
                <c:pt idx="451">
                  <c:v>0.30669999999999997</c:v>
                </c:pt>
                <c:pt idx="452">
                  <c:v>0.30740000000000001</c:v>
                </c:pt>
                <c:pt idx="453">
                  <c:v>0.30809999999999998</c:v>
                </c:pt>
                <c:pt idx="454">
                  <c:v>0.30869999999999997</c:v>
                </c:pt>
                <c:pt idx="455">
                  <c:v>0.30940000000000001</c:v>
                </c:pt>
                <c:pt idx="456">
                  <c:v>0.31009999999999999</c:v>
                </c:pt>
                <c:pt idx="457">
                  <c:v>0.31080000000000002</c:v>
                </c:pt>
                <c:pt idx="458">
                  <c:v>0.3115</c:v>
                </c:pt>
                <c:pt idx="459">
                  <c:v>0.31209999999999999</c:v>
                </c:pt>
                <c:pt idx="460">
                  <c:v>0.31280000000000002</c:v>
                </c:pt>
                <c:pt idx="461">
                  <c:v>0.3135</c:v>
                </c:pt>
                <c:pt idx="462">
                  <c:v>0.31419999999999998</c:v>
                </c:pt>
                <c:pt idx="463">
                  <c:v>0.31490000000000001</c:v>
                </c:pt>
                <c:pt idx="464">
                  <c:v>0.3155</c:v>
                </c:pt>
                <c:pt idx="465">
                  <c:v>0.31619999999999998</c:v>
                </c:pt>
                <c:pt idx="466">
                  <c:v>0.31690000000000002</c:v>
                </c:pt>
                <c:pt idx="467">
                  <c:v>0.31759999999999999</c:v>
                </c:pt>
                <c:pt idx="468">
                  <c:v>0.31830000000000003</c:v>
                </c:pt>
                <c:pt idx="469">
                  <c:v>0.31890000000000002</c:v>
                </c:pt>
                <c:pt idx="470">
                  <c:v>0.3196</c:v>
                </c:pt>
                <c:pt idx="471">
                  <c:v>0.32029999999999997</c:v>
                </c:pt>
                <c:pt idx="472">
                  <c:v>0.32100000000000001</c:v>
                </c:pt>
                <c:pt idx="473">
                  <c:v>0.32169999999999999</c:v>
                </c:pt>
                <c:pt idx="474">
                  <c:v>0.32229999999999998</c:v>
                </c:pt>
                <c:pt idx="475">
                  <c:v>0.32300000000000001</c:v>
                </c:pt>
                <c:pt idx="476">
                  <c:v>0.32369999999999999</c:v>
                </c:pt>
                <c:pt idx="477">
                  <c:v>0.32440000000000002</c:v>
                </c:pt>
                <c:pt idx="478">
                  <c:v>0.3251</c:v>
                </c:pt>
                <c:pt idx="479">
                  <c:v>0.32569999999999999</c:v>
                </c:pt>
                <c:pt idx="480">
                  <c:v>0.32640000000000002</c:v>
                </c:pt>
                <c:pt idx="481">
                  <c:v>0.3271</c:v>
                </c:pt>
                <c:pt idx="482">
                  <c:v>0.32779999999999998</c:v>
                </c:pt>
                <c:pt idx="483">
                  <c:v>0.32850000000000001</c:v>
                </c:pt>
                <c:pt idx="484">
                  <c:v>0.3291</c:v>
                </c:pt>
                <c:pt idx="485">
                  <c:v>0.32979999999999998</c:v>
                </c:pt>
                <c:pt idx="486">
                  <c:v>0.33050000000000002</c:v>
                </c:pt>
                <c:pt idx="487">
                  <c:v>0.33119999999999999</c:v>
                </c:pt>
                <c:pt idx="488">
                  <c:v>0.33189999999999997</c:v>
                </c:pt>
                <c:pt idx="489">
                  <c:v>0.33250000000000002</c:v>
                </c:pt>
                <c:pt idx="490">
                  <c:v>0.3332</c:v>
                </c:pt>
                <c:pt idx="491">
                  <c:v>0.33389999999999997</c:v>
                </c:pt>
                <c:pt idx="492">
                  <c:v>0.33460000000000001</c:v>
                </c:pt>
                <c:pt idx="493">
                  <c:v>0.33529999999999999</c:v>
                </c:pt>
                <c:pt idx="494">
                  <c:v>0.33589999999999998</c:v>
                </c:pt>
                <c:pt idx="495">
                  <c:v>0.33660000000000001</c:v>
                </c:pt>
                <c:pt idx="496">
                  <c:v>0.33729999999999999</c:v>
                </c:pt>
                <c:pt idx="497">
                  <c:v>0.33800000000000002</c:v>
                </c:pt>
                <c:pt idx="498">
                  <c:v>0.3387</c:v>
                </c:pt>
                <c:pt idx="499">
                  <c:v>0.33929999999999999</c:v>
                </c:pt>
                <c:pt idx="500">
                  <c:v>0.34</c:v>
                </c:pt>
                <c:pt idx="501">
                  <c:v>0.3407</c:v>
                </c:pt>
                <c:pt idx="502">
                  <c:v>0.34139999999999998</c:v>
                </c:pt>
                <c:pt idx="503">
                  <c:v>0.34210000000000002</c:v>
                </c:pt>
                <c:pt idx="504">
                  <c:v>0.3427</c:v>
                </c:pt>
                <c:pt idx="505">
                  <c:v>0.34339999999999998</c:v>
                </c:pt>
                <c:pt idx="506">
                  <c:v>0.34410000000000002</c:v>
                </c:pt>
                <c:pt idx="507">
                  <c:v>0.3448</c:v>
                </c:pt>
                <c:pt idx="508">
                  <c:v>0.34549999999999997</c:v>
                </c:pt>
                <c:pt idx="509">
                  <c:v>0.34610000000000002</c:v>
                </c:pt>
                <c:pt idx="510">
                  <c:v>0.3468</c:v>
                </c:pt>
                <c:pt idx="511">
                  <c:v>0.34749999999999998</c:v>
                </c:pt>
                <c:pt idx="512">
                  <c:v>0.34820000000000001</c:v>
                </c:pt>
                <c:pt idx="513">
                  <c:v>0.34889999999999999</c:v>
                </c:pt>
                <c:pt idx="514">
                  <c:v>0.34949999999999998</c:v>
                </c:pt>
                <c:pt idx="515">
                  <c:v>0.35020000000000001</c:v>
                </c:pt>
                <c:pt idx="516">
                  <c:v>0.35089999999999999</c:v>
                </c:pt>
                <c:pt idx="517">
                  <c:v>0.35160000000000002</c:v>
                </c:pt>
                <c:pt idx="518">
                  <c:v>0.3523</c:v>
                </c:pt>
                <c:pt idx="519">
                  <c:v>0.35289999999999999</c:v>
                </c:pt>
                <c:pt idx="520">
                  <c:v>0.35360000000000003</c:v>
                </c:pt>
                <c:pt idx="521">
                  <c:v>0.3543</c:v>
                </c:pt>
                <c:pt idx="522">
                  <c:v>0.35499999999999998</c:v>
                </c:pt>
                <c:pt idx="523">
                  <c:v>0.35570000000000002</c:v>
                </c:pt>
                <c:pt idx="524">
                  <c:v>0.35630000000000001</c:v>
                </c:pt>
                <c:pt idx="525">
                  <c:v>0.35699999999999998</c:v>
                </c:pt>
                <c:pt idx="526">
                  <c:v>0.35770000000000002</c:v>
                </c:pt>
                <c:pt idx="527">
                  <c:v>0.3584</c:v>
                </c:pt>
                <c:pt idx="528">
                  <c:v>0.35909999999999997</c:v>
                </c:pt>
                <c:pt idx="529">
                  <c:v>0.35970000000000002</c:v>
                </c:pt>
                <c:pt idx="530">
                  <c:v>0.3604</c:v>
                </c:pt>
                <c:pt idx="531">
                  <c:v>0.36109999999999998</c:v>
                </c:pt>
                <c:pt idx="532">
                  <c:v>0.36180000000000001</c:v>
                </c:pt>
                <c:pt idx="533">
                  <c:v>0.36249999999999999</c:v>
                </c:pt>
                <c:pt idx="534">
                  <c:v>0.36309999999999998</c:v>
                </c:pt>
                <c:pt idx="535">
                  <c:v>0.36380000000000001</c:v>
                </c:pt>
                <c:pt idx="536">
                  <c:v>0.36449999999999999</c:v>
                </c:pt>
                <c:pt idx="537">
                  <c:v>0.36520000000000002</c:v>
                </c:pt>
                <c:pt idx="538">
                  <c:v>0.3659</c:v>
                </c:pt>
                <c:pt idx="539">
                  <c:v>0.36649999999999999</c:v>
                </c:pt>
                <c:pt idx="540">
                  <c:v>0.36720000000000003</c:v>
                </c:pt>
                <c:pt idx="541">
                  <c:v>0.3679</c:v>
                </c:pt>
                <c:pt idx="542">
                  <c:v>0.36859999999999998</c:v>
                </c:pt>
                <c:pt idx="543">
                  <c:v>0.36930000000000002</c:v>
                </c:pt>
                <c:pt idx="544">
                  <c:v>0.36990000000000001</c:v>
                </c:pt>
                <c:pt idx="545">
                  <c:v>0.37059999999999998</c:v>
                </c:pt>
                <c:pt idx="546">
                  <c:v>0.37130000000000002</c:v>
                </c:pt>
                <c:pt idx="547">
                  <c:v>0.372</c:v>
                </c:pt>
                <c:pt idx="548">
                  <c:v>0.37269999999999998</c:v>
                </c:pt>
                <c:pt idx="549">
                  <c:v>0.37330000000000002</c:v>
                </c:pt>
                <c:pt idx="550">
                  <c:v>0.374</c:v>
                </c:pt>
                <c:pt idx="551">
                  <c:v>0.37469999999999998</c:v>
                </c:pt>
                <c:pt idx="552">
                  <c:v>0.37540000000000001</c:v>
                </c:pt>
                <c:pt idx="553">
                  <c:v>0.37609999999999999</c:v>
                </c:pt>
                <c:pt idx="554">
                  <c:v>0.37669999999999998</c:v>
                </c:pt>
                <c:pt idx="555">
                  <c:v>0.37740000000000001</c:v>
                </c:pt>
                <c:pt idx="556">
                  <c:v>0.37809999999999999</c:v>
                </c:pt>
                <c:pt idx="557">
                  <c:v>0.37880000000000003</c:v>
                </c:pt>
                <c:pt idx="558">
                  <c:v>0.3795</c:v>
                </c:pt>
                <c:pt idx="559">
                  <c:v>0.38009999999999999</c:v>
                </c:pt>
                <c:pt idx="560">
                  <c:v>0.38080000000000003</c:v>
                </c:pt>
                <c:pt idx="561">
                  <c:v>0.38150000000000001</c:v>
                </c:pt>
                <c:pt idx="562">
                  <c:v>0.38219999999999998</c:v>
                </c:pt>
                <c:pt idx="563">
                  <c:v>0.38290000000000002</c:v>
                </c:pt>
                <c:pt idx="564">
                  <c:v>0.38350000000000001</c:v>
                </c:pt>
                <c:pt idx="565">
                  <c:v>0.38419999999999999</c:v>
                </c:pt>
                <c:pt idx="566">
                  <c:v>0.38490000000000002</c:v>
                </c:pt>
                <c:pt idx="567">
                  <c:v>0.3856</c:v>
                </c:pt>
                <c:pt idx="568">
                  <c:v>0.38629999999999998</c:v>
                </c:pt>
                <c:pt idx="569">
                  <c:v>0.38690000000000002</c:v>
                </c:pt>
                <c:pt idx="570">
                  <c:v>0.3876</c:v>
                </c:pt>
                <c:pt idx="571">
                  <c:v>0.38829999999999998</c:v>
                </c:pt>
                <c:pt idx="572">
                  <c:v>0.38900000000000001</c:v>
                </c:pt>
                <c:pt idx="573">
                  <c:v>0.38969999999999999</c:v>
                </c:pt>
                <c:pt idx="574">
                  <c:v>0.39029999999999998</c:v>
                </c:pt>
                <c:pt idx="575">
                  <c:v>0.39100000000000001</c:v>
                </c:pt>
                <c:pt idx="576">
                  <c:v>0.39169999999999999</c:v>
                </c:pt>
                <c:pt idx="577">
                  <c:v>0.39240000000000003</c:v>
                </c:pt>
                <c:pt idx="578">
                  <c:v>0.3931</c:v>
                </c:pt>
                <c:pt idx="579">
                  <c:v>0.39369999999999999</c:v>
                </c:pt>
                <c:pt idx="580">
                  <c:v>0.39439999999999997</c:v>
                </c:pt>
                <c:pt idx="581">
                  <c:v>0.39510000000000001</c:v>
                </c:pt>
                <c:pt idx="582">
                  <c:v>0.39579999999999999</c:v>
                </c:pt>
                <c:pt idx="583">
                  <c:v>0.39650000000000002</c:v>
                </c:pt>
                <c:pt idx="584">
                  <c:v>0.39710000000000001</c:v>
                </c:pt>
                <c:pt idx="585">
                  <c:v>0.39779999999999999</c:v>
                </c:pt>
                <c:pt idx="586">
                  <c:v>0.39850000000000002</c:v>
                </c:pt>
                <c:pt idx="587">
                  <c:v>0.3992</c:v>
                </c:pt>
                <c:pt idx="588">
                  <c:v>0.39989999999999998</c:v>
                </c:pt>
                <c:pt idx="589">
                  <c:v>0.40050000000000002</c:v>
                </c:pt>
                <c:pt idx="590">
                  <c:v>0.4012</c:v>
                </c:pt>
                <c:pt idx="591">
                  <c:v>0.40189999999999998</c:v>
                </c:pt>
                <c:pt idx="592">
                  <c:v>0.40260000000000001</c:v>
                </c:pt>
                <c:pt idx="593">
                  <c:v>0.40329999999999999</c:v>
                </c:pt>
                <c:pt idx="594">
                  <c:v>0.40389999999999998</c:v>
                </c:pt>
                <c:pt idx="595">
                  <c:v>0.40460000000000002</c:v>
                </c:pt>
                <c:pt idx="596">
                  <c:v>0.40529999999999999</c:v>
                </c:pt>
                <c:pt idx="597">
                  <c:v>0.40600000000000003</c:v>
                </c:pt>
                <c:pt idx="598">
                  <c:v>0.40670000000000001</c:v>
                </c:pt>
                <c:pt idx="599">
                  <c:v>0.4073</c:v>
                </c:pt>
                <c:pt idx="600">
                  <c:v>0.40799999999999997</c:v>
                </c:pt>
                <c:pt idx="601">
                  <c:v>0.40870000000000001</c:v>
                </c:pt>
                <c:pt idx="602">
                  <c:v>0.40939999999999999</c:v>
                </c:pt>
                <c:pt idx="603">
                  <c:v>0.41010000000000002</c:v>
                </c:pt>
                <c:pt idx="604">
                  <c:v>0.41070000000000001</c:v>
                </c:pt>
                <c:pt idx="605">
                  <c:v>0.41139999999999999</c:v>
                </c:pt>
                <c:pt idx="606">
                  <c:v>0.41210000000000002</c:v>
                </c:pt>
                <c:pt idx="607">
                  <c:v>0.4128</c:v>
                </c:pt>
                <c:pt idx="608">
                  <c:v>0.41349999999999998</c:v>
                </c:pt>
                <c:pt idx="609">
                  <c:v>0.41410000000000002</c:v>
                </c:pt>
                <c:pt idx="610">
                  <c:v>0.4148</c:v>
                </c:pt>
                <c:pt idx="611">
                  <c:v>0.41549999999999998</c:v>
                </c:pt>
                <c:pt idx="612">
                  <c:v>0.41620000000000001</c:v>
                </c:pt>
                <c:pt idx="613">
                  <c:v>0.41689999999999999</c:v>
                </c:pt>
                <c:pt idx="614">
                  <c:v>0.41749999999999998</c:v>
                </c:pt>
                <c:pt idx="615">
                  <c:v>0.41820000000000002</c:v>
                </c:pt>
                <c:pt idx="616">
                  <c:v>0.41889999999999999</c:v>
                </c:pt>
                <c:pt idx="617">
                  <c:v>0.41959999999999997</c:v>
                </c:pt>
                <c:pt idx="618">
                  <c:v>0.42030000000000001</c:v>
                </c:pt>
                <c:pt idx="619">
                  <c:v>0.4209</c:v>
                </c:pt>
                <c:pt idx="620">
                  <c:v>0.42159999999999997</c:v>
                </c:pt>
                <c:pt idx="621">
                  <c:v>0.42230000000000001</c:v>
                </c:pt>
                <c:pt idx="622">
                  <c:v>0.42299999999999999</c:v>
                </c:pt>
                <c:pt idx="623">
                  <c:v>0.42370000000000002</c:v>
                </c:pt>
                <c:pt idx="624">
                  <c:v>0.42430000000000001</c:v>
                </c:pt>
                <c:pt idx="625">
                  <c:v>0.42499999999999999</c:v>
                </c:pt>
                <c:pt idx="626">
                  <c:v>0.42570000000000002</c:v>
                </c:pt>
                <c:pt idx="627">
                  <c:v>0.4264</c:v>
                </c:pt>
                <c:pt idx="628">
                  <c:v>0.42709999999999998</c:v>
                </c:pt>
                <c:pt idx="629">
                  <c:v>0.42770000000000002</c:v>
                </c:pt>
                <c:pt idx="630">
                  <c:v>0.4284</c:v>
                </c:pt>
                <c:pt idx="631">
                  <c:v>0.42909999999999998</c:v>
                </c:pt>
                <c:pt idx="632">
                  <c:v>0.42980000000000002</c:v>
                </c:pt>
                <c:pt idx="633">
                  <c:v>0.43049999999999999</c:v>
                </c:pt>
                <c:pt idx="634">
                  <c:v>0.43109999999999998</c:v>
                </c:pt>
                <c:pt idx="635">
                  <c:v>0.43180000000000002</c:v>
                </c:pt>
                <c:pt idx="636">
                  <c:v>0.4325</c:v>
                </c:pt>
                <c:pt idx="637">
                  <c:v>0.43319999999999997</c:v>
                </c:pt>
                <c:pt idx="638">
                  <c:v>0.43390000000000001</c:v>
                </c:pt>
                <c:pt idx="639">
                  <c:v>0.4345</c:v>
                </c:pt>
                <c:pt idx="640">
                  <c:v>0.43519999999999998</c:v>
                </c:pt>
                <c:pt idx="641">
                  <c:v>0.43590000000000001</c:v>
                </c:pt>
                <c:pt idx="642">
                  <c:v>0.43659999999999999</c:v>
                </c:pt>
                <c:pt idx="643">
                  <c:v>0.43730000000000002</c:v>
                </c:pt>
                <c:pt idx="644">
                  <c:v>0.43790000000000001</c:v>
                </c:pt>
                <c:pt idx="645">
                  <c:v>0.43859999999999999</c:v>
                </c:pt>
                <c:pt idx="646">
                  <c:v>0.43930000000000002</c:v>
                </c:pt>
                <c:pt idx="647">
                  <c:v>0.44</c:v>
                </c:pt>
                <c:pt idx="648">
                  <c:v>0.44069999999999998</c:v>
                </c:pt>
                <c:pt idx="649">
                  <c:v>0.44130000000000003</c:v>
                </c:pt>
                <c:pt idx="650">
                  <c:v>0.442</c:v>
                </c:pt>
                <c:pt idx="651">
                  <c:v>0.44269999999999998</c:v>
                </c:pt>
                <c:pt idx="652">
                  <c:v>0.44340000000000002</c:v>
                </c:pt>
                <c:pt idx="653">
                  <c:v>0.44409999999999999</c:v>
                </c:pt>
                <c:pt idx="654">
                  <c:v>0.44469999999999998</c:v>
                </c:pt>
                <c:pt idx="655">
                  <c:v>0.44540000000000002</c:v>
                </c:pt>
                <c:pt idx="656">
                  <c:v>0.4461</c:v>
                </c:pt>
                <c:pt idx="657">
                  <c:v>0.44679999999999997</c:v>
                </c:pt>
                <c:pt idx="658">
                  <c:v>0.44750000000000001</c:v>
                </c:pt>
                <c:pt idx="659">
                  <c:v>0.4481</c:v>
                </c:pt>
                <c:pt idx="660">
                  <c:v>0.44879999999999998</c:v>
                </c:pt>
                <c:pt idx="661">
                  <c:v>0.44950000000000001</c:v>
                </c:pt>
                <c:pt idx="662">
                  <c:v>0.45019999999999999</c:v>
                </c:pt>
                <c:pt idx="663">
                  <c:v>0.45090000000000002</c:v>
                </c:pt>
                <c:pt idx="664">
                  <c:v>0.45150000000000001</c:v>
                </c:pt>
                <c:pt idx="665">
                  <c:v>0.45219999999999999</c:v>
                </c:pt>
                <c:pt idx="666">
                  <c:v>0.45290000000000002</c:v>
                </c:pt>
                <c:pt idx="667">
                  <c:v>0.4536</c:v>
                </c:pt>
                <c:pt idx="668">
                  <c:v>0.45429999999999998</c:v>
                </c:pt>
                <c:pt idx="669">
                  <c:v>0.45490000000000003</c:v>
                </c:pt>
                <c:pt idx="670">
                  <c:v>0.4556</c:v>
                </c:pt>
                <c:pt idx="671">
                  <c:v>0.45629999999999998</c:v>
                </c:pt>
                <c:pt idx="672">
                  <c:v>0.45700000000000002</c:v>
                </c:pt>
                <c:pt idx="673">
                  <c:v>0.4577</c:v>
                </c:pt>
                <c:pt idx="674">
                  <c:v>0.45829999999999999</c:v>
                </c:pt>
                <c:pt idx="675">
                  <c:v>0.45900000000000002</c:v>
                </c:pt>
                <c:pt idx="676">
                  <c:v>0.4597</c:v>
                </c:pt>
                <c:pt idx="677">
                  <c:v>0.46039999999999998</c:v>
                </c:pt>
                <c:pt idx="678">
                  <c:v>0.46110000000000001</c:v>
                </c:pt>
                <c:pt idx="679">
                  <c:v>0.4617</c:v>
                </c:pt>
                <c:pt idx="680">
                  <c:v>0.46239999999999998</c:v>
                </c:pt>
                <c:pt idx="681">
                  <c:v>0.46310000000000001</c:v>
                </c:pt>
                <c:pt idx="682">
                  <c:v>0.46379999999999999</c:v>
                </c:pt>
                <c:pt idx="683">
                  <c:v>0.46450000000000002</c:v>
                </c:pt>
                <c:pt idx="684">
                  <c:v>0.46510000000000001</c:v>
                </c:pt>
                <c:pt idx="685">
                  <c:v>0.46579999999999999</c:v>
                </c:pt>
                <c:pt idx="686">
                  <c:v>0.46650000000000003</c:v>
                </c:pt>
                <c:pt idx="687">
                  <c:v>0.4672</c:v>
                </c:pt>
                <c:pt idx="688">
                  <c:v>0.46789999999999998</c:v>
                </c:pt>
                <c:pt idx="689">
                  <c:v>0.46850000000000003</c:v>
                </c:pt>
                <c:pt idx="690">
                  <c:v>0.46920000000000001</c:v>
                </c:pt>
                <c:pt idx="691">
                  <c:v>0.46989999999999998</c:v>
                </c:pt>
                <c:pt idx="692">
                  <c:v>0.47060000000000002</c:v>
                </c:pt>
                <c:pt idx="693">
                  <c:v>0.4713</c:v>
                </c:pt>
                <c:pt idx="694">
                  <c:v>0.47189999999999999</c:v>
                </c:pt>
                <c:pt idx="695">
                  <c:v>0.47260000000000002</c:v>
                </c:pt>
                <c:pt idx="696">
                  <c:v>0.4733</c:v>
                </c:pt>
                <c:pt idx="697">
                  <c:v>0.47399999999999998</c:v>
                </c:pt>
                <c:pt idx="698">
                  <c:v>0.47470000000000001</c:v>
                </c:pt>
                <c:pt idx="699">
                  <c:v>0.4753</c:v>
                </c:pt>
                <c:pt idx="700">
                  <c:v>0.47599999999999998</c:v>
                </c:pt>
                <c:pt idx="701">
                  <c:v>0.47670000000000001</c:v>
                </c:pt>
                <c:pt idx="702">
                  <c:v>0.47739999999999999</c:v>
                </c:pt>
                <c:pt idx="703">
                  <c:v>0.47810000000000002</c:v>
                </c:pt>
                <c:pt idx="704">
                  <c:v>0.47870000000000001</c:v>
                </c:pt>
                <c:pt idx="705">
                  <c:v>0.47939999999999999</c:v>
                </c:pt>
                <c:pt idx="706">
                  <c:v>0.48010000000000003</c:v>
                </c:pt>
                <c:pt idx="707">
                  <c:v>0.48080000000000001</c:v>
                </c:pt>
                <c:pt idx="708">
                  <c:v>0.48149999999999998</c:v>
                </c:pt>
                <c:pt idx="709">
                  <c:v>0.48209999999999997</c:v>
                </c:pt>
                <c:pt idx="710">
                  <c:v>0.48280000000000001</c:v>
                </c:pt>
                <c:pt idx="711">
                  <c:v>0.48349999999999999</c:v>
                </c:pt>
                <c:pt idx="712">
                  <c:v>0.48420000000000002</c:v>
                </c:pt>
                <c:pt idx="713">
                  <c:v>0.4849</c:v>
                </c:pt>
                <c:pt idx="714">
                  <c:v>0.48549999999999999</c:v>
                </c:pt>
                <c:pt idx="715">
                  <c:v>0.48620000000000002</c:v>
                </c:pt>
                <c:pt idx="716">
                  <c:v>0.4869</c:v>
                </c:pt>
                <c:pt idx="717">
                  <c:v>0.48759999999999998</c:v>
                </c:pt>
                <c:pt idx="718">
                  <c:v>0.48830000000000001</c:v>
                </c:pt>
                <c:pt idx="719">
                  <c:v>0.4889</c:v>
                </c:pt>
                <c:pt idx="720">
                  <c:v>0.48959999999999998</c:v>
                </c:pt>
                <c:pt idx="721">
                  <c:v>0.49030000000000001</c:v>
                </c:pt>
                <c:pt idx="722">
                  <c:v>0.49099999999999999</c:v>
                </c:pt>
                <c:pt idx="723">
                  <c:v>0.49170000000000003</c:v>
                </c:pt>
                <c:pt idx="724">
                  <c:v>0.49230000000000002</c:v>
                </c:pt>
                <c:pt idx="725">
                  <c:v>0.49299999999999999</c:v>
                </c:pt>
                <c:pt idx="726">
                  <c:v>0.49370000000000003</c:v>
                </c:pt>
                <c:pt idx="727">
                  <c:v>0.49440000000000001</c:v>
                </c:pt>
                <c:pt idx="728">
                  <c:v>0.49509999999999998</c:v>
                </c:pt>
                <c:pt idx="729">
                  <c:v>0.49569999999999997</c:v>
                </c:pt>
                <c:pt idx="730">
                  <c:v>0.49640000000000001</c:v>
                </c:pt>
                <c:pt idx="731">
                  <c:v>0.49709999999999999</c:v>
                </c:pt>
                <c:pt idx="732">
                  <c:v>0.49780000000000002</c:v>
                </c:pt>
                <c:pt idx="733">
                  <c:v>0.4985</c:v>
                </c:pt>
                <c:pt idx="734">
                  <c:v>0.49909999999999999</c:v>
                </c:pt>
                <c:pt idx="735">
                  <c:v>0.49980000000000002</c:v>
                </c:pt>
                <c:pt idx="736">
                  <c:v>0.50049999999999994</c:v>
                </c:pt>
                <c:pt idx="737">
                  <c:v>0.50119999999999998</c:v>
                </c:pt>
                <c:pt idx="738">
                  <c:v>0.50190000000000001</c:v>
                </c:pt>
                <c:pt idx="739">
                  <c:v>0.50249999999999995</c:v>
                </c:pt>
                <c:pt idx="740">
                  <c:v>0.50319999999999998</c:v>
                </c:pt>
                <c:pt idx="741">
                  <c:v>0.50390000000000001</c:v>
                </c:pt>
                <c:pt idx="742">
                  <c:v>0.50460000000000005</c:v>
                </c:pt>
                <c:pt idx="743">
                  <c:v>0.50529999999999997</c:v>
                </c:pt>
                <c:pt idx="744">
                  <c:v>0.50590000000000002</c:v>
                </c:pt>
                <c:pt idx="745">
                  <c:v>0.50660000000000005</c:v>
                </c:pt>
                <c:pt idx="746">
                  <c:v>0.50729999999999997</c:v>
                </c:pt>
                <c:pt idx="747">
                  <c:v>0.50800000000000001</c:v>
                </c:pt>
                <c:pt idx="748">
                  <c:v>0.50870000000000004</c:v>
                </c:pt>
                <c:pt idx="749">
                  <c:v>0.50929999999999997</c:v>
                </c:pt>
                <c:pt idx="750">
                  <c:v>0.51</c:v>
                </c:pt>
                <c:pt idx="751">
                  <c:v>0.51070000000000004</c:v>
                </c:pt>
                <c:pt idx="752">
                  <c:v>0.51139999999999997</c:v>
                </c:pt>
                <c:pt idx="753">
                  <c:v>0.5121</c:v>
                </c:pt>
                <c:pt idx="754">
                  <c:v>0.51270000000000004</c:v>
                </c:pt>
                <c:pt idx="755">
                  <c:v>0.51339999999999997</c:v>
                </c:pt>
                <c:pt idx="756">
                  <c:v>0.5141</c:v>
                </c:pt>
                <c:pt idx="757">
                  <c:v>0.51480000000000004</c:v>
                </c:pt>
                <c:pt idx="758">
                  <c:v>0.51549999999999996</c:v>
                </c:pt>
                <c:pt idx="759">
                  <c:v>0.5161</c:v>
                </c:pt>
                <c:pt idx="760">
                  <c:v>0.51680000000000004</c:v>
                </c:pt>
                <c:pt idx="761">
                  <c:v>0.51749999999999996</c:v>
                </c:pt>
                <c:pt idx="762">
                  <c:v>0.51819999999999999</c:v>
                </c:pt>
                <c:pt idx="763">
                  <c:v>0.51890000000000003</c:v>
                </c:pt>
                <c:pt idx="764">
                  <c:v>0.51949999999999996</c:v>
                </c:pt>
                <c:pt idx="765">
                  <c:v>0.5202</c:v>
                </c:pt>
                <c:pt idx="766">
                  <c:v>0.52090000000000003</c:v>
                </c:pt>
                <c:pt idx="767">
                  <c:v>0.52159999999999995</c:v>
                </c:pt>
                <c:pt idx="768">
                  <c:v>0.52229999999999999</c:v>
                </c:pt>
                <c:pt idx="769">
                  <c:v>0.52290000000000003</c:v>
                </c:pt>
                <c:pt idx="770">
                  <c:v>0.52359999999999995</c:v>
                </c:pt>
                <c:pt idx="771">
                  <c:v>0.52429999999999999</c:v>
                </c:pt>
                <c:pt idx="772">
                  <c:v>0.52500000000000002</c:v>
                </c:pt>
                <c:pt idx="773">
                  <c:v>0.52569999999999995</c:v>
                </c:pt>
                <c:pt idx="774">
                  <c:v>0.52629999999999999</c:v>
                </c:pt>
                <c:pt idx="775">
                  <c:v>0.52700000000000002</c:v>
                </c:pt>
                <c:pt idx="776">
                  <c:v>0.52769999999999995</c:v>
                </c:pt>
                <c:pt idx="777">
                  <c:v>0.52839999999999998</c:v>
                </c:pt>
                <c:pt idx="778">
                  <c:v>0.52910000000000001</c:v>
                </c:pt>
                <c:pt idx="779">
                  <c:v>0.52969999999999995</c:v>
                </c:pt>
                <c:pt idx="780">
                  <c:v>0.53039999999999998</c:v>
                </c:pt>
                <c:pt idx="781">
                  <c:v>0.53110000000000002</c:v>
                </c:pt>
                <c:pt idx="782">
                  <c:v>0.53180000000000005</c:v>
                </c:pt>
                <c:pt idx="783">
                  <c:v>0.53249999999999997</c:v>
                </c:pt>
                <c:pt idx="784">
                  <c:v>0.53310000000000002</c:v>
                </c:pt>
                <c:pt idx="785">
                  <c:v>0.53380000000000005</c:v>
                </c:pt>
                <c:pt idx="786">
                  <c:v>0.53449999999999998</c:v>
                </c:pt>
                <c:pt idx="787">
                  <c:v>0.53520000000000001</c:v>
                </c:pt>
                <c:pt idx="788">
                  <c:v>0.53590000000000004</c:v>
                </c:pt>
                <c:pt idx="789">
                  <c:v>0.53649999999999998</c:v>
                </c:pt>
                <c:pt idx="790">
                  <c:v>0.53720000000000001</c:v>
                </c:pt>
                <c:pt idx="791">
                  <c:v>0.53790000000000004</c:v>
                </c:pt>
                <c:pt idx="792">
                  <c:v>0.53859999999999997</c:v>
                </c:pt>
                <c:pt idx="793">
                  <c:v>0.5393</c:v>
                </c:pt>
                <c:pt idx="794">
                  <c:v>0.53990000000000005</c:v>
                </c:pt>
                <c:pt idx="795">
                  <c:v>0.54059999999999997</c:v>
                </c:pt>
                <c:pt idx="796">
                  <c:v>0.5413</c:v>
                </c:pt>
                <c:pt idx="797">
                  <c:v>0.54200000000000004</c:v>
                </c:pt>
                <c:pt idx="798">
                  <c:v>0.54269999999999996</c:v>
                </c:pt>
                <c:pt idx="799">
                  <c:v>0.54330000000000001</c:v>
                </c:pt>
                <c:pt idx="800">
                  <c:v>0.54400000000000004</c:v>
                </c:pt>
                <c:pt idx="801">
                  <c:v>0.54469999999999996</c:v>
                </c:pt>
                <c:pt idx="802">
                  <c:v>0.5454</c:v>
                </c:pt>
                <c:pt idx="803">
                  <c:v>0.54610000000000003</c:v>
                </c:pt>
                <c:pt idx="804">
                  <c:v>0.54669999999999996</c:v>
                </c:pt>
                <c:pt idx="805">
                  <c:v>0.5474</c:v>
                </c:pt>
                <c:pt idx="806">
                  <c:v>0.54810000000000003</c:v>
                </c:pt>
                <c:pt idx="807">
                  <c:v>0.54879999999999995</c:v>
                </c:pt>
                <c:pt idx="808">
                  <c:v>0.54949999999999999</c:v>
                </c:pt>
                <c:pt idx="809">
                  <c:v>0.55010000000000003</c:v>
                </c:pt>
                <c:pt idx="810">
                  <c:v>0.55079999999999996</c:v>
                </c:pt>
                <c:pt idx="811">
                  <c:v>0.55149999999999999</c:v>
                </c:pt>
                <c:pt idx="812">
                  <c:v>0.55220000000000002</c:v>
                </c:pt>
                <c:pt idx="813">
                  <c:v>0.55289999999999995</c:v>
                </c:pt>
                <c:pt idx="814">
                  <c:v>0.55349999999999999</c:v>
                </c:pt>
                <c:pt idx="815">
                  <c:v>0.55420000000000003</c:v>
                </c:pt>
                <c:pt idx="816">
                  <c:v>0.55489999999999995</c:v>
                </c:pt>
                <c:pt idx="817">
                  <c:v>0.55559999999999998</c:v>
                </c:pt>
                <c:pt idx="818">
                  <c:v>0.55630000000000002</c:v>
                </c:pt>
                <c:pt idx="819">
                  <c:v>0.55689999999999995</c:v>
                </c:pt>
                <c:pt idx="820">
                  <c:v>0.55759999999999998</c:v>
                </c:pt>
                <c:pt idx="821">
                  <c:v>0.55830000000000002</c:v>
                </c:pt>
                <c:pt idx="822">
                  <c:v>0.55900000000000005</c:v>
                </c:pt>
                <c:pt idx="823">
                  <c:v>0.55969999999999998</c:v>
                </c:pt>
                <c:pt idx="824">
                  <c:v>0.56030000000000002</c:v>
                </c:pt>
                <c:pt idx="825">
                  <c:v>0.56100000000000005</c:v>
                </c:pt>
                <c:pt idx="826">
                  <c:v>0.56169999999999998</c:v>
                </c:pt>
                <c:pt idx="827">
                  <c:v>0.56240000000000001</c:v>
                </c:pt>
                <c:pt idx="828">
                  <c:v>0.56310000000000004</c:v>
                </c:pt>
                <c:pt idx="829">
                  <c:v>0.56369999999999998</c:v>
                </c:pt>
                <c:pt idx="830">
                  <c:v>0.56440000000000001</c:v>
                </c:pt>
                <c:pt idx="831">
                  <c:v>0.56510000000000005</c:v>
                </c:pt>
                <c:pt idx="832">
                  <c:v>0.56579999999999997</c:v>
                </c:pt>
                <c:pt idx="833">
                  <c:v>0.5665</c:v>
                </c:pt>
                <c:pt idx="834">
                  <c:v>0.56710000000000005</c:v>
                </c:pt>
                <c:pt idx="835">
                  <c:v>0.56779999999999997</c:v>
                </c:pt>
                <c:pt idx="836">
                  <c:v>0.56850000000000001</c:v>
                </c:pt>
                <c:pt idx="837">
                  <c:v>0.56920000000000004</c:v>
                </c:pt>
                <c:pt idx="838">
                  <c:v>0.56989999999999996</c:v>
                </c:pt>
                <c:pt idx="839">
                  <c:v>0.57050000000000001</c:v>
                </c:pt>
                <c:pt idx="840">
                  <c:v>0.57120000000000004</c:v>
                </c:pt>
                <c:pt idx="841">
                  <c:v>0.57189999999999996</c:v>
                </c:pt>
                <c:pt idx="842">
                  <c:v>0.5726</c:v>
                </c:pt>
                <c:pt idx="843">
                  <c:v>0.57330000000000003</c:v>
                </c:pt>
                <c:pt idx="844">
                  <c:v>0.57389999999999997</c:v>
                </c:pt>
                <c:pt idx="845">
                  <c:v>0.5746</c:v>
                </c:pt>
                <c:pt idx="846">
                  <c:v>0.57530000000000003</c:v>
                </c:pt>
                <c:pt idx="847">
                  <c:v>0.57599999999999996</c:v>
                </c:pt>
                <c:pt idx="848">
                  <c:v>0.57669999999999999</c:v>
                </c:pt>
                <c:pt idx="849">
                  <c:v>0.57730000000000004</c:v>
                </c:pt>
                <c:pt idx="850">
                  <c:v>0.57799999999999996</c:v>
                </c:pt>
                <c:pt idx="851">
                  <c:v>0.57869999999999999</c:v>
                </c:pt>
                <c:pt idx="852">
                  <c:v>0.57940000000000003</c:v>
                </c:pt>
                <c:pt idx="853">
                  <c:v>0.58009999999999995</c:v>
                </c:pt>
                <c:pt idx="854">
                  <c:v>0.58069999999999999</c:v>
                </c:pt>
                <c:pt idx="855">
                  <c:v>0.58140000000000003</c:v>
                </c:pt>
                <c:pt idx="856">
                  <c:v>0.58209999999999995</c:v>
                </c:pt>
                <c:pt idx="857">
                  <c:v>0.58279999999999998</c:v>
                </c:pt>
                <c:pt idx="858">
                  <c:v>0.58350000000000002</c:v>
                </c:pt>
                <c:pt idx="859">
                  <c:v>0.58409999999999995</c:v>
                </c:pt>
                <c:pt idx="860">
                  <c:v>0.58479999999999999</c:v>
                </c:pt>
                <c:pt idx="861">
                  <c:v>0.58550000000000002</c:v>
                </c:pt>
                <c:pt idx="862">
                  <c:v>0.58620000000000005</c:v>
                </c:pt>
                <c:pt idx="863">
                  <c:v>0.58689999999999998</c:v>
                </c:pt>
                <c:pt idx="864">
                  <c:v>0.58750000000000002</c:v>
                </c:pt>
                <c:pt idx="865">
                  <c:v>0.58819999999999995</c:v>
                </c:pt>
                <c:pt idx="866">
                  <c:v>0.58889999999999998</c:v>
                </c:pt>
                <c:pt idx="867">
                  <c:v>0.58960000000000001</c:v>
                </c:pt>
                <c:pt idx="868">
                  <c:v>0.59030000000000005</c:v>
                </c:pt>
                <c:pt idx="869">
                  <c:v>0.59089999999999998</c:v>
                </c:pt>
                <c:pt idx="870">
                  <c:v>0.59160000000000001</c:v>
                </c:pt>
                <c:pt idx="871">
                  <c:v>0.59230000000000005</c:v>
                </c:pt>
                <c:pt idx="872">
                  <c:v>0.59299999999999997</c:v>
                </c:pt>
                <c:pt idx="873">
                  <c:v>0.59370000000000001</c:v>
                </c:pt>
                <c:pt idx="874">
                  <c:v>0.59430000000000005</c:v>
                </c:pt>
                <c:pt idx="875">
                  <c:v>0.59499999999999997</c:v>
                </c:pt>
                <c:pt idx="876">
                  <c:v>0.59570000000000001</c:v>
                </c:pt>
                <c:pt idx="877">
                  <c:v>0.59640000000000004</c:v>
                </c:pt>
                <c:pt idx="878">
                  <c:v>0.59709999999999996</c:v>
                </c:pt>
                <c:pt idx="879">
                  <c:v>0.59770000000000001</c:v>
                </c:pt>
                <c:pt idx="880">
                  <c:v>0.59840000000000004</c:v>
                </c:pt>
                <c:pt idx="881">
                  <c:v>0.59909999999999997</c:v>
                </c:pt>
                <c:pt idx="882">
                  <c:v>0.5998</c:v>
                </c:pt>
                <c:pt idx="883">
                  <c:v>0.60050000000000003</c:v>
                </c:pt>
                <c:pt idx="884">
                  <c:v>0.60109999999999997</c:v>
                </c:pt>
                <c:pt idx="885">
                  <c:v>0.6018</c:v>
                </c:pt>
                <c:pt idx="886">
                  <c:v>0.60250000000000004</c:v>
                </c:pt>
                <c:pt idx="887">
                  <c:v>0.60319999999999996</c:v>
                </c:pt>
                <c:pt idx="888">
                  <c:v>0.60389999999999999</c:v>
                </c:pt>
                <c:pt idx="889">
                  <c:v>0.60450000000000004</c:v>
                </c:pt>
                <c:pt idx="890">
                  <c:v>0.60519999999999996</c:v>
                </c:pt>
                <c:pt idx="891">
                  <c:v>0.60589999999999999</c:v>
                </c:pt>
                <c:pt idx="892">
                  <c:v>0.60660000000000003</c:v>
                </c:pt>
                <c:pt idx="893">
                  <c:v>0.60729999999999995</c:v>
                </c:pt>
                <c:pt idx="894">
                  <c:v>0.6079</c:v>
                </c:pt>
                <c:pt idx="895">
                  <c:v>0.60860000000000003</c:v>
                </c:pt>
                <c:pt idx="896">
                  <c:v>0.60929999999999995</c:v>
                </c:pt>
                <c:pt idx="897">
                  <c:v>0.61</c:v>
                </c:pt>
                <c:pt idx="898">
                  <c:v>0.61070000000000002</c:v>
                </c:pt>
                <c:pt idx="899">
                  <c:v>0.61129999999999995</c:v>
                </c:pt>
                <c:pt idx="900">
                  <c:v>0.61199999999999999</c:v>
                </c:pt>
                <c:pt idx="901">
                  <c:v>0.61270000000000002</c:v>
                </c:pt>
                <c:pt idx="902">
                  <c:v>0.61339999999999995</c:v>
                </c:pt>
                <c:pt idx="903">
                  <c:v>0.61409999999999998</c:v>
                </c:pt>
                <c:pt idx="904">
                  <c:v>0.61470000000000002</c:v>
                </c:pt>
                <c:pt idx="905">
                  <c:v>0.61539999999999995</c:v>
                </c:pt>
                <c:pt idx="906">
                  <c:v>0.61609999999999998</c:v>
                </c:pt>
                <c:pt idx="907">
                  <c:v>0.61680000000000001</c:v>
                </c:pt>
                <c:pt idx="908">
                  <c:v>0.61750000000000005</c:v>
                </c:pt>
                <c:pt idx="909">
                  <c:v>0.61809999999999998</c:v>
                </c:pt>
                <c:pt idx="910">
                  <c:v>0.61880000000000002</c:v>
                </c:pt>
                <c:pt idx="911">
                  <c:v>0.61950000000000005</c:v>
                </c:pt>
                <c:pt idx="912">
                  <c:v>0.62019999999999997</c:v>
                </c:pt>
                <c:pt idx="913">
                  <c:v>0.62090000000000001</c:v>
                </c:pt>
                <c:pt idx="914">
                  <c:v>0.62150000000000005</c:v>
                </c:pt>
                <c:pt idx="915">
                  <c:v>0.62219999999999998</c:v>
                </c:pt>
                <c:pt idx="916">
                  <c:v>0.62290000000000001</c:v>
                </c:pt>
                <c:pt idx="917">
                  <c:v>0.62360000000000004</c:v>
                </c:pt>
                <c:pt idx="918">
                  <c:v>0.62429999999999997</c:v>
                </c:pt>
                <c:pt idx="919">
                  <c:v>0.62490000000000001</c:v>
                </c:pt>
                <c:pt idx="920">
                  <c:v>0.62560000000000004</c:v>
                </c:pt>
                <c:pt idx="921">
                  <c:v>0.62629999999999997</c:v>
                </c:pt>
                <c:pt idx="922">
                  <c:v>0.627</c:v>
                </c:pt>
                <c:pt idx="923">
                  <c:v>0.62770000000000004</c:v>
                </c:pt>
                <c:pt idx="924">
                  <c:v>0.62829999999999997</c:v>
                </c:pt>
                <c:pt idx="925">
                  <c:v>0.629</c:v>
                </c:pt>
                <c:pt idx="926">
                  <c:v>0.62970000000000004</c:v>
                </c:pt>
                <c:pt idx="927">
                  <c:v>0.63039999999999996</c:v>
                </c:pt>
                <c:pt idx="928">
                  <c:v>0.63109999999999999</c:v>
                </c:pt>
                <c:pt idx="929">
                  <c:v>0.63170000000000004</c:v>
                </c:pt>
                <c:pt idx="930">
                  <c:v>0.63239999999999996</c:v>
                </c:pt>
                <c:pt idx="931">
                  <c:v>0.6331</c:v>
                </c:pt>
                <c:pt idx="932">
                  <c:v>0.63380000000000003</c:v>
                </c:pt>
                <c:pt idx="933">
                  <c:v>0.63449999999999995</c:v>
                </c:pt>
                <c:pt idx="934">
                  <c:v>0.6351</c:v>
                </c:pt>
                <c:pt idx="935">
                  <c:v>0.63580000000000003</c:v>
                </c:pt>
                <c:pt idx="936">
                  <c:v>0.63649999999999995</c:v>
                </c:pt>
                <c:pt idx="937">
                  <c:v>0.63719999999999999</c:v>
                </c:pt>
                <c:pt idx="938">
                  <c:v>0.63790000000000002</c:v>
                </c:pt>
                <c:pt idx="939">
                  <c:v>0.63849999999999996</c:v>
                </c:pt>
                <c:pt idx="940">
                  <c:v>0.63919999999999999</c:v>
                </c:pt>
                <c:pt idx="941">
                  <c:v>0.63990000000000002</c:v>
                </c:pt>
                <c:pt idx="942">
                  <c:v>0.64059999999999995</c:v>
                </c:pt>
                <c:pt idx="943">
                  <c:v>0.64129999999999998</c:v>
                </c:pt>
                <c:pt idx="944">
                  <c:v>0.64190000000000003</c:v>
                </c:pt>
                <c:pt idx="945">
                  <c:v>0.64259999999999995</c:v>
                </c:pt>
                <c:pt idx="946">
                  <c:v>0.64329999999999998</c:v>
                </c:pt>
                <c:pt idx="947">
                  <c:v>0.64400000000000002</c:v>
                </c:pt>
                <c:pt idx="948">
                  <c:v>0.64470000000000005</c:v>
                </c:pt>
                <c:pt idx="949">
                  <c:v>0.64529999999999998</c:v>
                </c:pt>
                <c:pt idx="950">
                  <c:v>0.64600000000000002</c:v>
                </c:pt>
                <c:pt idx="951">
                  <c:v>0.64670000000000005</c:v>
                </c:pt>
                <c:pt idx="952">
                  <c:v>0.64739999999999998</c:v>
                </c:pt>
                <c:pt idx="953">
                  <c:v>0.64810000000000001</c:v>
                </c:pt>
                <c:pt idx="954">
                  <c:v>0.64870000000000005</c:v>
                </c:pt>
                <c:pt idx="955">
                  <c:v>0.64939999999999998</c:v>
                </c:pt>
                <c:pt idx="956">
                  <c:v>0.65010000000000001</c:v>
                </c:pt>
                <c:pt idx="957">
                  <c:v>0.65080000000000005</c:v>
                </c:pt>
                <c:pt idx="958">
                  <c:v>0.65149999999999997</c:v>
                </c:pt>
                <c:pt idx="959">
                  <c:v>0.65210000000000001</c:v>
                </c:pt>
                <c:pt idx="960">
                  <c:v>0.65280000000000005</c:v>
                </c:pt>
                <c:pt idx="961">
                  <c:v>0.65349999999999997</c:v>
                </c:pt>
                <c:pt idx="962">
                  <c:v>0.6542</c:v>
                </c:pt>
                <c:pt idx="963">
                  <c:v>0.65490000000000004</c:v>
                </c:pt>
                <c:pt idx="964">
                  <c:v>0.65549999999999997</c:v>
                </c:pt>
                <c:pt idx="965">
                  <c:v>0.65620000000000001</c:v>
                </c:pt>
                <c:pt idx="966">
                  <c:v>0.65690000000000004</c:v>
                </c:pt>
                <c:pt idx="967">
                  <c:v>0.65759999999999996</c:v>
                </c:pt>
                <c:pt idx="968">
                  <c:v>0.6583</c:v>
                </c:pt>
                <c:pt idx="969">
                  <c:v>0.65890000000000004</c:v>
                </c:pt>
                <c:pt idx="970">
                  <c:v>0.65959999999999996</c:v>
                </c:pt>
                <c:pt idx="971">
                  <c:v>0.6603</c:v>
                </c:pt>
                <c:pt idx="972">
                  <c:v>0.66100000000000003</c:v>
                </c:pt>
                <c:pt idx="973">
                  <c:v>0.66169999999999995</c:v>
                </c:pt>
                <c:pt idx="974">
                  <c:v>0.6623</c:v>
                </c:pt>
                <c:pt idx="975">
                  <c:v>0.66300000000000003</c:v>
                </c:pt>
                <c:pt idx="976">
                  <c:v>0.66369999999999996</c:v>
                </c:pt>
                <c:pt idx="977">
                  <c:v>0.66439999999999999</c:v>
                </c:pt>
                <c:pt idx="978">
                  <c:v>0.66510000000000002</c:v>
                </c:pt>
                <c:pt idx="979">
                  <c:v>0.66569999999999996</c:v>
                </c:pt>
                <c:pt idx="980">
                  <c:v>0.66639999999999999</c:v>
                </c:pt>
                <c:pt idx="981">
                  <c:v>0.66710000000000003</c:v>
                </c:pt>
                <c:pt idx="982">
                  <c:v>0.66779999999999995</c:v>
                </c:pt>
                <c:pt idx="983">
                  <c:v>0.66849999999999998</c:v>
                </c:pt>
                <c:pt idx="984">
                  <c:v>0.66910000000000003</c:v>
                </c:pt>
                <c:pt idx="985">
                  <c:v>0.66979999999999995</c:v>
                </c:pt>
                <c:pt idx="986">
                  <c:v>0.67049999999999998</c:v>
                </c:pt>
                <c:pt idx="987">
                  <c:v>0.67120000000000002</c:v>
                </c:pt>
                <c:pt idx="988">
                  <c:v>0.67190000000000005</c:v>
                </c:pt>
                <c:pt idx="989">
                  <c:v>0.67259999999999998</c:v>
                </c:pt>
                <c:pt idx="990">
                  <c:v>0.67320000000000002</c:v>
                </c:pt>
                <c:pt idx="991">
                  <c:v>0.67390000000000005</c:v>
                </c:pt>
                <c:pt idx="992">
                  <c:v>0.67459999999999998</c:v>
                </c:pt>
                <c:pt idx="993">
                  <c:v>0.67530000000000001</c:v>
                </c:pt>
                <c:pt idx="994">
                  <c:v>0.67600000000000005</c:v>
                </c:pt>
                <c:pt idx="995">
                  <c:v>0.67659999999999998</c:v>
                </c:pt>
                <c:pt idx="996">
                  <c:v>0.67730000000000001</c:v>
                </c:pt>
                <c:pt idx="997">
                  <c:v>0.67800000000000005</c:v>
                </c:pt>
                <c:pt idx="998">
                  <c:v>0.67869999999999997</c:v>
                </c:pt>
                <c:pt idx="999">
                  <c:v>0.6794</c:v>
                </c:pt>
                <c:pt idx="1000">
                  <c:v>0.68</c:v>
                </c:pt>
                <c:pt idx="1001">
                  <c:v>0.68069999999999997</c:v>
                </c:pt>
                <c:pt idx="1002">
                  <c:v>0.68140000000000001</c:v>
                </c:pt>
                <c:pt idx="1003">
                  <c:v>0.68210000000000004</c:v>
                </c:pt>
                <c:pt idx="1004">
                  <c:v>0.68279999999999996</c:v>
                </c:pt>
                <c:pt idx="1005">
                  <c:v>0.68340000000000001</c:v>
                </c:pt>
                <c:pt idx="1006">
                  <c:v>0.68410000000000004</c:v>
                </c:pt>
                <c:pt idx="1007">
                  <c:v>0.68479999999999996</c:v>
                </c:pt>
                <c:pt idx="1008">
                  <c:v>0.6855</c:v>
                </c:pt>
                <c:pt idx="1009">
                  <c:v>0.68620000000000003</c:v>
                </c:pt>
                <c:pt idx="1010">
                  <c:v>0.68679999999999997</c:v>
                </c:pt>
                <c:pt idx="1011">
                  <c:v>0.6875</c:v>
                </c:pt>
                <c:pt idx="1012">
                  <c:v>0.68820000000000003</c:v>
                </c:pt>
                <c:pt idx="1013">
                  <c:v>0.68889999999999996</c:v>
                </c:pt>
                <c:pt idx="1014">
                  <c:v>0.68959999999999999</c:v>
                </c:pt>
                <c:pt idx="1015">
                  <c:v>0.69020000000000004</c:v>
                </c:pt>
                <c:pt idx="1016">
                  <c:v>0.69089999999999996</c:v>
                </c:pt>
                <c:pt idx="1017">
                  <c:v>0.69159999999999999</c:v>
                </c:pt>
                <c:pt idx="1018">
                  <c:v>0.69230000000000003</c:v>
                </c:pt>
                <c:pt idx="1019">
                  <c:v>0.69299999999999995</c:v>
                </c:pt>
                <c:pt idx="1020">
                  <c:v>0.69359999999999999</c:v>
                </c:pt>
                <c:pt idx="1021">
                  <c:v>0.69430000000000003</c:v>
                </c:pt>
                <c:pt idx="1022">
                  <c:v>0.69499999999999995</c:v>
                </c:pt>
                <c:pt idx="1023">
                  <c:v>0.69569999999999999</c:v>
                </c:pt>
                <c:pt idx="1024">
                  <c:v>0.69640000000000002</c:v>
                </c:pt>
                <c:pt idx="1025">
                  <c:v>0.69699999999999995</c:v>
                </c:pt>
                <c:pt idx="1026">
                  <c:v>0.69769999999999999</c:v>
                </c:pt>
                <c:pt idx="1027">
                  <c:v>0.69840000000000002</c:v>
                </c:pt>
                <c:pt idx="1028">
                  <c:v>0.69910000000000005</c:v>
                </c:pt>
                <c:pt idx="1029">
                  <c:v>0.69979999999999998</c:v>
                </c:pt>
                <c:pt idx="1030">
                  <c:v>0.70040000000000002</c:v>
                </c:pt>
                <c:pt idx="1031">
                  <c:v>0.70109999999999995</c:v>
                </c:pt>
                <c:pt idx="1032">
                  <c:v>0.70179999999999998</c:v>
                </c:pt>
                <c:pt idx="1033">
                  <c:v>0.70250000000000001</c:v>
                </c:pt>
                <c:pt idx="1034">
                  <c:v>0.70320000000000005</c:v>
                </c:pt>
                <c:pt idx="1035">
                  <c:v>0.70379999999999998</c:v>
                </c:pt>
                <c:pt idx="1036">
                  <c:v>0.70450000000000002</c:v>
                </c:pt>
                <c:pt idx="1037">
                  <c:v>0.70520000000000005</c:v>
                </c:pt>
                <c:pt idx="1038">
                  <c:v>0.70589999999999997</c:v>
                </c:pt>
                <c:pt idx="1039">
                  <c:v>0.70660000000000001</c:v>
                </c:pt>
                <c:pt idx="1040">
                  <c:v>0.70720000000000005</c:v>
                </c:pt>
                <c:pt idx="1041">
                  <c:v>0.70789999999999997</c:v>
                </c:pt>
                <c:pt idx="1042">
                  <c:v>0.70860000000000001</c:v>
                </c:pt>
                <c:pt idx="1043">
                  <c:v>0.70930000000000004</c:v>
                </c:pt>
                <c:pt idx="1044">
                  <c:v>0.71</c:v>
                </c:pt>
                <c:pt idx="1045">
                  <c:v>0.71060000000000001</c:v>
                </c:pt>
                <c:pt idx="1046">
                  <c:v>0.71130000000000004</c:v>
                </c:pt>
                <c:pt idx="1047">
                  <c:v>0.71199999999999997</c:v>
                </c:pt>
                <c:pt idx="1048">
                  <c:v>0.7127</c:v>
                </c:pt>
                <c:pt idx="1049">
                  <c:v>0.71340000000000003</c:v>
                </c:pt>
                <c:pt idx="1050">
                  <c:v>0.71399999999999997</c:v>
                </c:pt>
                <c:pt idx="1051">
                  <c:v>0.7147</c:v>
                </c:pt>
                <c:pt idx="1052">
                  <c:v>0.71540000000000004</c:v>
                </c:pt>
                <c:pt idx="1053">
                  <c:v>0.71609999999999996</c:v>
                </c:pt>
                <c:pt idx="1054">
                  <c:v>0.71679999999999999</c:v>
                </c:pt>
                <c:pt idx="1055">
                  <c:v>0.71740000000000004</c:v>
                </c:pt>
                <c:pt idx="1056">
                  <c:v>0.71809999999999996</c:v>
                </c:pt>
                <c:pt idx="1057">
                  <c:v>0.71879999999999999</c:v>
                </c:pt>
                <c:pt idx="1058">
                  <c:v>0.71950000000000003</c:v>
                </c:pt>
                <c:pt idx="1059">
                  <c:v>0.72019999999999995</c:v>
                </c:pt>
                <c:pt idx="1060">
                  <c:v>0.7208</c:v>
                </c:pt>
                <c:pt idx="1061">
                  <c:v>0.72150000000000003</c:v>
                </c:pt>
                <c:pt idx="1062">
                  <c:v>0.72219999999999995</c:v>
                </c:pt>
                <c:pt idx="1063">
                  <c:v>0.72289999999999999</c:v>
                </c:pt>
                <c:pt idx="1064">
                  <c:v>0.72360000000000002</c:v>
                </c:pt>
                <c:pt idx="1065">
                  <c:v>0.72419999999999995</c:v>
                </c:pt>
                <c:pt idx="1066">
                  <c:v>0.72489999999999999</c:v>
                </c:pt>
                <c:pt idx="1067">
                  <c:v>0.72560000000000002</c:v>
                </c:pt>
                <c:pt idx="1068">
                  <c:v>0.72629999999999995</c:v>
                </c:pt>
                <c:pt idx="1069">
                  <c:v>0.72699999999999998</c:v>
                </c:pt>
                <c:pt idx="1070">
                  <c:v>0.72760000000000002</c:v>
                </c:pt>
                <c:pt idx="1071">
                  <c:v>0.72829999999999995</c:v>
                </c:pt>
                <c:pt idx="1072">
                  <c:v>0.72899999999999998</c:v>
                </c:pt>
                <c:pt idx="1073">
                  <c:v>0.72970000000000002</c:v>
                </c:pt>
                <c:pt idx="1074">
                  <c:v>0.73040000000000005</c:v>
                </c:pt>
                <c:pt idx="1075">
                  <c:v>0.73099999999999998</c:v>
                </c:pt>
                <c:pt idx="1076">
                  <c:v>0.73170000000000002</c:v>
                </c:pt>
                <c:pt idx="1077">
                  <c:v>0.73240000000000005</c:v>
                </c:pt>
                <c:pt idx="1078">
                  <c:v>0.73309999999999997</c:v>
                </c:pt>
                <c:pt idx="1079">
                  <c:v>0.73380000000000001</c:v>
                </c:pt>
                <c:pt idx="1080">
                  <c:v>0.73440000000000005</c:v>
                </c:pt>
                <c:pt idx="1081">
                  <c:v>0.73509999999999998</c:v>
                </c:pt>
                <c:pt idx="1082">
                  <c:v>0.73580000000000001</c:v>
                </c:pt>
                <c:pt idx="1083">
                  <c:v>0.73650000000000004</c:v>
                </c:pt>
                <c:pt idx="1084">
                  <c:v>0.73719999999999997</c:v>
                </c:pt>
                <c:pt idx="1085">
                  <c:v>0.73780000000000001</c:v>
                </c:pt>
                <c:pt idx="1086">
                  <c:v>0.73850000000000005</c:v>
                </c:pt>
                <c:pt idx="1087">
                  <c:v>0.73919999999999997</c:v>
                </c:pt>
                <c:pt idx="1088">
                  <c:v>0.7399</c:v>
                </c:pt>
                <c:pt idx="1089">
                  <c:v>0.74060000000000004</c:v>
                </c:pt>
                <c:pt idx="1090">
                  <c:v>0.74119999999999997</c:v>
                </c:pt>
                <c:pt idx="1091">
                  <c:v>0.7419</c:v>
                </c:pt>
                <c:pt idx="1092">
                  <c:v>0.74260000000000004</c:v>
                </c:pt>
                <c:pt idx="1093">
                  <c:v>0.74329999999999996</c:v>
                </c:pt>
                <c:pt idx="1094">
                  <c:v>0.74399999999999999</c:v>
                </c:pt>
                <c:pt idx="1095">
                  <c:v>0.74460000000000004</c:v>
                </c:pt>
                <c:pt idx="1096">
                  <c:v>0.74529999999999996</c:v>
                </c:pt>
                <c:pt idx="1097">
                  <c:v>0.746</c:v>
                </c:pt>
                <c:pt idx="1098">
                  <c:v>0.74670000000000003</c:v>
                </c:pt>
                <c:pt idx="1099">
                  <c:v>0.74739999999999995</c:v>
                </c:pt>
                <c:pt idx="1100">
                  <c:v>0.748</c:v>
                </c:pt>
                <c:pt idx="1101">
                  <c:v>0.74870000000000003</c:v>
                </c:pt>
                <c:pt idx="1102">
                  <c:v>0.74939999999999996</c:v>
                </c:pt>
                <c:pt idx="1103">
                  <c:v>0.75009999999999999</c:v>
                </c:pt>
                <c:pt idx="1104">
                  <c:v>0.75080000000000002</c:v>
                </c:pt>
                <c:pt idx="1105">
                  <c:v>0.75139999999999996</c:v>
                </c:pt>
                <c:pt idx="1106">
                  <c:v>0.75209999999999999</c:v>
                </c:pt>
                <c:pt idx="1107">
                  <c:v>0.75280000000000002</c:v>
                </c:pt>
                <c:pt idx="1108">
                  <c:v>0.75349999999999995</c:v>
                </c:pt>
                <c:pt idx="1109">
                  <c:v>0.75419999999999998</c:v>
                </c:pt>
                <c:pt idx="1110">
                  <c:v>0.75480000000000003</c:v>
                </c:pt>
                <c:pt idx="1111">
                  <c:v>0.75549999999999995</c:v>
                </c:pt>
                <c:pt idx="1112">
                  <c:v>0.75619999999999998</c:v>
                </c:pt>
                <c:pt idx="1113">
                  <c:v>0.75690000000000002</c:v>
                </c:pt>
                <c:pt idx="1114">
                  <c:v>0.75760000000000005</c:v>
                </c:pt>
                <c:pt idx="1115">
                  <c:v>0.75819999999999999</c:v>
                </c:pt>
                <c:pt idx="1116">
                  <c:v>0.75890000000000002</c:v>
                </c:pt>
                <c:pt idx="1117">
                  <c:v>0.75960000000000005</c:v>
                </c:pt>
                <c:pt idx="1118">
                  <c:v>0.76029999999999998</c:v>
                </c:pt>
                <c:pt idx="1119">
                  <c:v>0.76100000000000001</c:v>
                </c:pt>
                <c:pt idx="1120">
                  <c:v>0.76160000000000005</c:v>
                </c:pt>
                <c:pt idx="1121">
                  <c:v>0.76229999999999998</c:v>
                </c:pt>
                <c:pt idx="1122">
                  <c:v>0.76300000000000001</c:v>
                </c:pt>
                <c:pt idx="1123">
                  <c:v>0.76370000000000005</c:v>
                </c:pt>
                <c:pt idx="1124">
                  <c:v>0.76439999999999997</c:v>
                </c:pt>
                <c:pt idx="1125">
                  <c:v>0.76500000000000001</c:v>
                </c:pt>
                <c:pt idx="1126">
                  <c:v>0.76570000000000005</c:v>
                </c:pt>
                <c:pt idx="1127">
                  <c:v>0.76639999999999997</c:v>
                </c:pt>
                <c:pt idx="1128">
                  <c:v>0.7671</c:v>
                </c:pt>
                <c:pt idx="1129">
                  <c:v>0.76780000000000004</c:v>
                </c:pt>
                <c:pt idx="1130">
                  <c:v>0.76839999999999997</c:v>
                </c:pt>
                <c:pt idx="1131">
                  <c:v>0.76910000000000001</c:v>
                </c:pt>
                <c:pt idx="1132">
                  <c:v>0.76980000000000004</c:v>
                </c:pt>
                <c:pt idx="1133">
                  <c:v>0.77049999999999996</c:v>
                </c:pt>
                <c:pt idx="1134">
                  <c:v>0.7712</c:v>
                </c:pt>
                <c:pt idx="1135">
                  <c:v>0.77180000000000004</c:v>
                </c:pt>
                <c:pt idx="1136">
                  <c:v>0.77249999999999996</c:v>
                </c:pt>
                <c:pt idx="1137">
                  <c:v>0.7732</c:v>
                </c:pt>
                <c:pt idx="1138">
                  <c:v>0.77390000000000003</c:v>
                </c:pt>
                <c:pt idx="1139">
                  <c:v>0.77459999999999996</c:v>
                </c:pt>
                <c:pt idx="1140">
                  <c:v>0.7752</c:v>
                </c:pt>
                <c:pt idx="1141">
                  <c:v>0.77590000000000003</c:v>
                </c:pt>
                <c:pt idx="1142">
                  <c:v>0.77659999999999996</c:v>
                </c:pt>
                <c:pt idx="1143">
                  <c:v>0.77729999999999999</c:v>
                </c:pt>
                <c:pt idx="1144">
                  <c:v>0.77800000000000002</c:v>
                </c:pt>
                <c:pt idx="1145">
                  <c:v>0.77859999999999996</c:v>
                </c:pt>
                <c:pt idx="1146">
                  <c:v>0.77929999999999999</c:v>
                </c:pt>
                <c:pt idx="1147">
                  <c:v>0.78</c:v>
                </c:pt>
                <c:pt idx="1148">
                  <c:v>0.78069999999999995</c:v>
                </c:pt>
                <c:pt idx="1149">
                  <c:v>0.78139999999999998</c:v>
                </c:pt>
                <c:pt idx="1150">
                  <c:v>0.78200000000000003</c:v>
                </c:pt>
                <c:pt idx="1151">
                  <c:v>0.78269999999999995</c:v>
                </c:pt>
                <c:pt idx="1152">
                  <c:v>0.78339999999999999</c:v>
                </c:pt>
                <c:pt idx="1153">
                  <c:v>0.78410000000000002</c:v>
                </c:pt>
                <c:pt idx="1154">
                  <c:v>0.78480000000000005</c:v>
                </c:pt>
                <c:pt idx="1155">
                  <c:v>0.78539999999999999</c:v>
                </c:pt>
                <c:pt idx="1156">
                  <c:v>0.78610000000000002</c:v>
                </c:pt>
                <c:pt idx="1157">
                  <c:v>0.78680000000000005</c:v>
                </c:pt>
                <c:pt idx="1158">
                  <c:v>0.78749999999999998</c:v>
                </c:pt>
                <c:pt idx="1159">
                  <c:v>0.78820000000000001</c:v>
                </c:pt>
                <c:pt idx="1160">
                  <c:v>0.78879999999999995</c:v>
                </c:pt>
                <c:pt idx="1161">
                  <c:v>0.78949999999999998</c:v>
                </c:pt>
                <c:pt idx="1162">
                  <c:v>0.79020000000000001</c:v>
                </c:pt>
                <c:pt idx="1163">
                  <c:v>0.79090000000000005</c:v>
                </c:pt>
                <c:pt idx="1164">
                  <c:v>0.79159999999999997</c:v>
                </c:pt>
                <c:pt idx="1165">
                  <c:v>0.79220000000000002</c:v>
                </c:pt>
                <c:pt idx="1166">
                  <c:v>0.79290000000000005</c:v>
                </c:pt>
                <c:pt idx="1167">
                  <c:v>0.79359999999999997</c:v>
                </c:pt>
                <c:pt idx="1168">
                  <c:v>0.79430000000000001</c:v>
                </c:pt>
                <c:pt idx="1169">
                  <c:v>0.79500000000000004</c:v>
                </c:pt>
                <c:pt idx="1170">
                  <c:v>0.79559999999999997</c:v>
                </c:pt>
                <c:pt idx="1171">
                  <c:v>0.79630000000000001</c:v>
                </c:pt>
                <c:pt idx="1172">
                  <c:v>0.79700000000000004</c:v>
                </c:pt>
                <c:pt idx="1173">
                  <c:v>0.79769999999999996</c:v>
                </c:pt>
                <c:pt idx="1174">
                  <c:v>0.7984</c:v>
                </c:pt>
                <c:pt idx="1175">
                  <c:v>0.79900000000000004</c:v>
                </c:pt>
                <c:pt idx="1176">
                  <c:v>0.79969999999999997</c:v>
                </c:pt>
                <c:pt idx="1177">
                  <c:v>0.8004</c:v>
                </c:pt>
                <c:pt idx="1178">
                  <c:v>0.80110000000000003</c:v>
                </c:pt>
                <c:pt idx="1179">
                  <c:v>0.80179999999999996</c:v>
                </c:pt>
                <c:pt idx="1180">
                  <c:v>0.8024</c:v>
                </c:pt>
                <c:pt idx="1181">
                  <c:v>0.80310000000000004</c:v>
                </c:pt>
                <c:pt idx="1182">
                  <c:v>0.80379999999999996</c:v>
                </c:pt>
                <c:pt idx="1183">
                  <c:v>0.80449999999999999</c:v>
                </c:pt>
                <c:pt idx="1184">
                  <c:v>0.80520000000000003</c:v>
                </c:pt>
                <c:pt idx="1185">
                  <c:v>0.80579999999999996</c:v>
                </c:pt>
                <c:pt idx="1186">
                  <c:v>0.80649999999999999</c:v>
                </c:pt>
                <c:pt idx="1187">
                  <c:v>0.80720000000000003</c:v>
                </c:pt>
                <c:pt idx="1188">
                  <c:v>0.80789999999999995</c:v>
                </c:pt>
                <c:pt idx="1189">
                  <c:v>0.80859999999999999</c:v>
                </c:pt>
                <c:pt idx="1190">
                  <c:v>0.80920000000000003</c:v>
                </c:pt>
                <c:pt idx="1191">
                  <c:v>0.80989999999999995</c:v>
                </c:pt>
                <c:pt idx="1192">
                  <c:v>0.81059999999999999</c:v>
                </c:pt>
                <c:pt idx="1193">
                  <c:v>0.81130000000000002</c:v>
                </c:pt>
                <c:pt idx="1194">
                  <c:v>0.81200000000000006</c:v>
                </c:pt>
                <c:pt idx="1195">
                  <c:v>0.81259999999999999</c:v>
                </c:pt>
                <c:pt idx="1196">
                  <c:v>0.81330000000000002</c:v>
                </c:pt>
                <c:pt idx="1197">
                  <c:v>0.81399999999999995</c:v>
                </c:pt>
                <c:pt idx="1198">
                  <c:v>0.81469999999999998</c:v>
                </c:pt>
                <c:pt idx="1199">
                  <c:v>0.81540000000000001</c:v>
                </c:pt>
                <c:pt idx="1200">
                  <c:v>0.81599999999999995</c:v>
                </c:pt>
                <c:pt idx="1201">
                  <c:v>0.81669999999999998</c:v>
                </c:pt>
                <c:pt idx="1202">
                  <c:v>0.81740000000000002</c:v>
                </c:pt>
                <c:pt idx="1203">
                  <c:v>0.81810000000000005</c:v>
                </c:pt>
                <c:pt idx="1204">
                  <c:v>0.81879999999999997</c:v>
                </c:pt>
                <c:pt idx="1205">
                  <c:v>0.81940000000000002</c:v>
                </c:pt>
                <c:pt idx="1206">
                  <c:v>0.82010000000000005</c:v>
                </c:pt>
                <c:pt idx="1207">
                  <c:v>0.82079999999999997</c:v>
                </c:pt>
                <c:pt idx="1208">
                  <c:v>0.82150000000000001</c:v>
                </c:pt>
                <c:pt idx="1209">
                  <c:v>0.82220000000000004</c:v>
                </c:pt>
                <c:pt idx="1210">
                  <c:v>0.82279999999999998</c:v>
                </c:pt>
                <c:pt idx="1211">
                  <c:v>0.82350000000000001</c:v>
                </c:pt>
                <c:pt idx="1212">
                  <c:v>0.82420000000000004</c:v>
                </c:pt>
                <c:pt idx="1213">
                  <c:v>0.82489999999999997</c:v>
                </c:pt>
                <c:pt idx="1214">
                  <c:v>0.8256</c:v>
                </c:pt>
                <c:pt idx="1215">
                  <c:v>0.82620000000000005</c:v>
                </c:pt>
                <c:pt idx="1216">
                  <c:v>0.82689999999999997</c:v>
                </c:pt>
                <c:pt idx="1217">
                  <c:v>0.8276</c:v>
                </c:pt>
                <c:pt idx="1218">
                  <c:v>0.82830000000000004</c:v>
                </c:pt>
                <c:pt idx="1219">
                  <c:v>0.82899999999999996</c:v>
                </c:pt>
                <c:pt idx="1220">
                  <c:v>0.8296</c:v>
                </c:pt>
                <c:pt idx="1221">
                  <c:v>0.83030000000000004</c:v>
                </c:pt>
                <c:pt idx="1222">
                  <c:v>0.83099999999999996</c:v>
                </c:pt>
                <c:pt idx="1223">
                  <c:v>0.83169999999999999</c:v>
                </c:pt>
                <c:pt idx="1224">
                  <c:v>0.83240000000000003</c:v>
                </c:pt>
                <c:pt idx="1225">
                  <c:v>0.83299999999999996</c:v>
                </c:pt>
                <c:pt idx="1226">
                  <c:v>0.8337</c:v>
                </c:pt>
                <c:pt idx="1227">
                  <c:v>0.83440000000000003</c:v>
                </c:pt>
                <c:pt idx="1228">
                  <c:v>0.83509999999999995</c:v>
                </c:pt>
                <c:pt idx="1229">
                  <c:v>0.83579999999999999</c:v>
                </c:pt>
                <c:pt idx="1230">
                  <c:v>0.83640000000000003</c:v>
                </c:pt>
                <c:pt idx="1231">
                  <c:v>0.83709999999999996</c:v>
                </c:pt>
                <c:pt idx="1232">
                  <c:v>0.83779999999999999</c:v>
                </c:pt>
                <c:pt idx="1233">
                  <c:v>0.83850000000000002</c:v>
                </c:pt>
                <c:pt idx="1234">
                  <c:v>0.83919999999999995</c:v>
                </c:pt>
                <c:pt idx="1235">
                  <c:v>0.83979999999999999</c:v>
                </c:pt>
                <c:pt idx="1236">
                  <c:v>0.84050000000000002</c:v>
                </c:pt>
                <c:pt idx="1237">
                  <c:v>0.84119999999999995</c:v>
                </c:pt>
                <c:pt idx="1238">
                  <c:v>0.84189999999999998</c:v>
                </c:pt>
                <c:pt idx="1239">
                  <c:v>0.84260000000000002</c:v>
                </c:pt>
                <c:pt idx="1240">
                  <c:v>0.84319999999999995</c:v>
                </c:pt>
                <c:pt idx="1241">
                  <c:v>0.84389999999999998</c:v>
                </c:pt>
                <c:pt idx="1242">
                  <c:v>0.84460000000000002</c:v>
                </c:pt>
                <c:pt idx="1243">
                  <c:v>0.84530000000000005</c:v>
                </c:pt>
                <c:pt idx="1244">
                  <c:v>0.84599999999999997</c:v>
                </c:pt>
                <c:pt idx="1245">
                  <c:v>0.84660000000000002</c:v>
                </c:pt>
                <c:pt idx="1246">
                  <c:v>0.84730000000000005</c:v>
                </c:pt>
                <c:pt idx="1247">
                  <c:v>0.84799999999999998</c:v>
                </c:pt>
                <c:pt idx="1248">
                  <c:v>0.84870000000000001</c:v>
                </c:pt>
                <c:pt idx="1249">
                  <c:v>0.84940000000000004</c:v>
                </c:pt>
                <c:pt idx="1250">
                  <c:v>0.85</c:v>
                </c:pt>
                <c:pt idx="1251">
                  <c:v>0.85070000000000001</c:v>
                </c:pt>
                <c:pt idx="1252">
                  <c:v>0.85140000000000005</c:v>
                </c:pt>
                <c:pt idx="1253">
                  <c:v>0.85209999999999997</c:v>
                </c:pt>
                <c:pt idx="1254">
                  <c:v>0.8528</c:v>
                </c:pt>
                <c:pt idx="1255">
                  <c:v>0.85340000000000005</c:v>
                </c:pt>
                <c:pt idx="1256">
                  <c:v>0.85409999999999997</c:v>
                </c:pt>
                <c:pt idx="1257">
                  <c:v>0.8548</c:v>
                </c:pt>
                <c:pt idx="1258">
                  <c:v>0.85550000000000004</c:v>
                </c:pt>
                <c:pt idx="1259">
                  <c:v>0.85619999999999996</c:v>
                </c:pt>
                <c:pt idx="1260">
                  <c:v>0.85680000000000001</c:v>
                </c:pt>
                <c:pt idx="1261">
                  <c:v>0.85750000000000004</c:v>
                </c:pt>
                <c:pt idx="1262">
                  <c:v>0.85819999999999996</c:v>
                </c:pt>
                <c:pt idx="1263">
                  <c:v>0.8589</c:v>
                </c:pt>
                <c:pt idx="1264">
                  <c:v>0.85960000000000003</c:v>
                </c:pt>
                <c:pt idx="1265">
                  <c:v>0.86019999999999996</c:v>
                </c:pt>
                <c:pt idx="1266">
                  <c:v>0.8609</c:v>
                </c:pt>
                <c:pt idx="1267">
                  <c:v>0.86160000000000003</c:v>
                </c:pt>
                <c:pt idx="1268">
                  <c:v>0.86229999999999996</c:v>
                </c:pt>
                <c:pt idx="1269">
                  <c:v>0.86299999999999999</c:v>
                </c:pt>
                <c:pt idx="1270">
                  <c:v>0.86360000000000003</c:v>
                </c:pt>
                <c:pt idx="1271">
                  <c:v>0.86429999999999996</c:v>
                </c:pt>
                <c:pt idx="1272">
                  <c:v>0.86499999999999999</c:v>
                </c:pt>
                <c:pt idx="1273">
                  <c:v>0.86570000000000003</c:v>
                </c:pt>
                <c:pt idx="1274">
                  <c:v>0.86639999999999995</c:v>
                </c:pt>
                <c:pt idx="1275">
                  <c:v>0.86699999999999999</c:v>
                </c:pt>
                <c:pt idx="1276">
                  <c:v>0.86770000000000003</c:v>
                </c:pt>
                <c:pt idx="1277">
                  <c:v>0.86839999999999995</c:v>
                </c:pt>
                <c:pt idx="1278">
                  <c:v>0.86909999999999998</c:v>
                </c:pt>
                <c:pt idx="1279">
                  <c:v>0.86980000000000002</c:v>
                </c:pt>
                <c:pt idx="1280">
                  <c:v>0.87039999999999995</c:v>
                </c:pt>
                <c:pt idx="1281">
                  <c:v>0.87109999999999999</c:v>
                </c:pt>
                <c:pt idx="1282">
                  <c:v>0.87180000000000002</c:v>
                </c:pt>
                <c:pt idx="1283">
                  <c:v>0.87250000000000005</c:v>
                </c:pt>
                <c:pt idx="1284">
                  <c:v>0.87319999999999998</c:v>
                </c:pt>
                <c:pt idx="1285">
                  <c:v>0.87380000000000002</c:v>
                </c:pt>
                <c:pt idx="1286">
                  <c:v>0.87450000000000006</c:v>
                </c:pt>
                <c:pt idx="1287">
                  <c:v>0.87519999999999998</c:v>
                </c:pt>
                <c:pt idx="1288">
                  <c:v>0.87590000000000001</c:v>
                </c:pt>
                <c:pt idx="1289">
                  <c:v>0.87660000000000005</c:v>
                </c:pt>
                <c:pt idx="1290">
                  <c:v>0.87719999999999998</c:v>
                </c:pt>
                <c:pt idx="1291">
                  <c:v>0.87790000000000001</c:v>
                </c:pt>
                <c:pt idx="1292">
                  <c:v>0.87860000000000005</c:v>
                </c:pt>
                <c:pt idx="1293">
                  <c:v>0.87929999999999997</c:v>
                </c:pt>
                <c:pt idx="1294">
                  <c:v>0.88</c:v>
                </c:pt>
                <c:pt idx="1295">
                  <c:v>0.88060000000000005</c:v>
                </c:pt>
                <c:pt idx="1296">
                  <c:v>0.88129999999999997</c:v>
                </c:pt>
                <c:pt idx="1297">
                  <c:v>0.88200000000000001</c:v>
                </c:pt>
                <c:pt idx="1298">
                  <c:v>0.88270000000000004</c:v>
                </c:pt>
                <c:pt idx="1299">
                  <c:v>0.88339999999999996</c:v>
                </c:pt>
                <c:pt idx="1300">
                  <c:v>0.88400000000000001</c:v>
                </c:pt>
                <c:pt idx="1301">
                  <c:v>0.88470000000000004</c:v>
                </c:pt>
                <c:pt idx="1302">
                  <c:v>0.88539999999999996</c:v>
                </c:pt>
                <c:pt idx="1303">
                  <c:v>0.8861</c:v>
                </c:pt>
                <c:pt idx="1304">
                  <c:v>0.88680000000000003</c:v>
                </c:pt>
                <c:pt idx="1305">
                  <c:v>0.88739999999999997</c:v>
                </c:pt>
                <c:pt idx="1306">
                  <c:v>0.8881</c:v>
                </c:pt>
                <c:pt idx="1307">
                  <c:v>0.88880000000000003</c:v>
                </c:pt>
                <c:pt idx="1308">
                  <c:v>0.88949999999999996</c:v>
                </c:pt>
                <c:pt idx="1309">
                  <c:v>0.89019999999999999</c:v>
                </c:pt>
                <c:pt idx="1310">
                  <c:v>0.89080000000000004</c:v>
                </c:pt>
                <c:pt idx="1311">
                  <c:v>0.89149999999999996</c:v>
                </c:pt>
                <c:pt idx="1312">
                  <c:v>0.89219999999999999</c:v>
                </c:pt>
                <c:pt idx="1313">
                  <c:v>0.89290000000000003</c:v>
                </c:pt>
                <c:pt idx="1314">
                  <c:v>0.89359999999999995</c:v>
                </c:pt>
                <c:pt idx="1315">
                  <c:v>0.89419999999999999</c:v>
                </c:pt>
                <c:pt idx="1316">
                  <c:v>0.89490000000000003</c:v>
                </c:pt>
                <c:pt idx="1317">
                  <c:v>0.89559999999999995</c:v>
                </c:pt>
                <c:pt idx="1318">
                  <c:v>0.89629999999999999</c:v>
                </c:pt>
                <c:pt idx="1319">
                  <c:v>0.89700000000000002</c:v>
                </c:pt>
                <c:pt idx="1320">
                  <c:v>0.89759999999999995</c:v>
                </c:pt>
                <c:pt idx="1321">
                  <c:v>0.89829999999999999</c:v>
                </c:pt>
                <c:pt idx="1322">
                  <c:v>0.89900000000000002</c:v>
                </c:pt>
                <c:pt idx="1323">
                  <c:v>0.89970000000000006</c:v>
                </c:pt>
                <c:pt idx="1324">
                  <c:v>0.90039999999999998</c:v>
                </c:pt>
                <c:pt idx="1325">
                  <c:v>0.90100000000000002</c:v>
                </c:pt>
                <c:pt idx="1326">
                  <c:v>0.90169999999999995</c:v>
                </c:pt>
                <c:pt idx="1327">
                  <c:v>0.90239999999999998</c:v>
                </c:pt>
                <c:pt idx="1328">
                  <c:v>0.90310000000000001</c:v>
                </c:pt>
                <c:pt idx="1329">
                  <c:v>0.90380000000000005</c:v>
                </c:pt>
                <c:pt idx="1330">
                  <c:v>0.90439999999999998</c:v>
                </c:pt>
                <c:pt idx="1331">
                  <c:v>0.90510000000000002</c:v>
                </c:pt>
                <c:pt idx="1332">
                  <c:v>0.90580000000000005</c:v>
                </c:pt>
                <c:pt idx="1333">
                  <c:v>0.90649999999999997</c:v>
                </c:pt>
                <c:pt idx="1334">
                  <c:v>0.90720000000000001</c:v>
                </c:pt>
                <c:pt idx="1335">
                  <c:v>0.90780000000000005</c:v>
                </c:pt>
                <c:pt idx="1336">
                  <c:v>0.90849999999999997</c:v>
                </c:pt>
                <c:pt idx="1337">
                  <c:v>0.90920000000000001</c:v>
                </c:pt>
                <c:pt idx="1338">
                  <c:v>0.90990000000000004</c:v>
                </c:pt>
                <c:pt idx="1339">
                  <c:v>0.91059999999999997</c:v>
                </c:pt>
                <c:pt idx="1340">
                  <c:v>0.91120000000000001</c:v>
                </c:pt>
                <c:pt idx="1341">
                  <c:v>0.91190000000000004</c:v>
                </c:pt>
                <c:pt idx="1342">
                  <c:v>0.91259999999999997</c:v>
                </c:pt>
                <c:pt idx="1343">
                  <c:v>0.9133</c:v>
                </c:pt>
                <c:pt idx="1344">
                  <c:v>0.91400000000000003</c:v>
                </c:pt>
                <c:pt idx="1345">
                  <c:v>0.91459999999999997</c:v>
                </c:pt>
                <c:pt idx="1346">
                  <c:v>0.9153</c:v>
                </c:pt>
                <c:pt idx="1347">
                  <c:v>0.91600000000000004</c:v>
                </c:pt>
                <c:pt idx="1348">
                  <c:v>0.91669999999999996</c:v>
                </c:pt>
                <c:pt idx="1349">
                  <c:v>0.91739999999999999</c:v>
                </c:pt>
                <c:pt idx="1350">
                  <c:v>0.91800000000000004</c:v>
                </c:pt>
                <c:pt idx="1351">
                  <c:v>0.91869999999999996</c:v>
                </c:pt>
                <c:pt idx="1352">
                  <c:v>0.9194</c:v>
                </c:pt>
                <c:pt idx="1353">
                  <c:v>0.92010000000000003</c:v>
                </c:pt>
                <c:pt idx="1354">
                  <c:v>0.92079999999999995</c:v>
                </c:pt>
                <c:pt idx="1355">
                  <c:v>0.9214</c:v>
                </c:pt>
                <c:pt idx="1356">
                  <c:v>0.92210000000000003</c:v>
                </c:pt>
                <c:pt idx="1357">
                  <c:v>0.92279999999999995</c:v>
                </c:pt>
                <c:pt idx="1358">
                  <c:v>0.92349999999999999</c:v>
                </c:pt>
                <c:pt idx="1359">
                  <c:v>0.92420000000000002</c:v>
                </c:pt>
                <c:pt idx="1360">
                  <c:v>0.92479999999999996</c:v>
                </c:pt>
                <c:pt idx="1361">
                  <c:v>0.92549999999999999</c:v>
                </c:pt>
                <c:pt idx="1362">
                  <c:v>0.92620000000000002</c:v>
                </c:pt>
                <c:pt idx="1363">
                  <c:v>0.92689999999999995</c:v>
                </c:pt>
                <c:pt idx="1364">
                  <c:v>0.92759999999999998</c:v>
                </c:pt>
                <c:pt idx="1365">
                  <c:v>0.92820000000000003</c:v>
                </c:pt>
                <c:pt idx="1366">
                  <c:v>0.92889999999999995</c:v>
                </c:pt>
                <c:pt idx="1367">
                  <c:v>0.92959999999999998</c:v>
                </c:pt>
                <c:pt idx="1368">
                  <c:v>0.93030000000000002</c:v>
                </c:pt>
                <c:pt idx="1369">
                  <c:v>0.93100000000000005</c:v>
                </c:pt>
                <c:pt idx="1370">
                  <c:v>0.93159999999999998</c:v>
                </c:pt>
                <c:pt idx="1371">
                  <c:v>0.93230000000000002</c:v>
                </c:pt>
                <c:pt idx="1372">
                  <c:v>0.93300000000000005</c:v>
                </c:pt>
                <c:pt idx="1373">
                  <c:v>0.93369999999999997</c:v>
                </c:pt>
                <c:pt idx="1374">
                  <c:v>0.93440000000000001</c:v>
                </c:pt>
                <c:pt idx="1375">
                  <c:v>0.93500000000000005</c:v>
                </c:pt>
                <c:pt idx="1376">
                  <c:v>0.93569999999999998</c:v>
                </c:pt>
                <c:pt idx="1377">
                  <c:v>0.93640000000000001</c:v>
                </c:pt>
                <c:pt idx="1378">
                  <c:v>0.93710000000000004</c:v>
                </c:pt>
                <c:pt idx="1379">
                  <c:v>0.93779999999999997</c:v>
                </c:pt>
                <c:pt idx="1380">
                  <c:v>0.93840000000000001</c:v>
                </c:pt>
                <c:pt idx="1381">
                  <c:v>0.93910000000000005</c:v>
                </c:pt>
                <c:pt idx="1382">
                  <c:v>0.93979999999999997</c:v>
                </c:pt>
                <c:pt idx="1383">
                  <c:v>0.9405</c:v>
                </c:pt>
                <c:pt idx="1384">
                  <c:v>0.94120000000000004</c:v>
                </c:pt>
                <c:pt idx="1385">
                  <c:v>0.94179999999999997</c:v>
                </c:pt>
                <c:pt idx="1386">
                  <c:v>0.9425</c:v>
                </c:pt>
                <c:pt idx="1387">
                  <c:v>0.94320000000000004</c:v>
                </c:pt>
                <c:pt idx="1388">
                  <c:v>0.94389999999999996</c:v>
                </c:pt>
                <c:pt idx="1389">
                  <c:v>0.9446</c:v>
                </c:pt>
                <c:pt idx="1390">
                  <c:v>0.94520000000000004</c:v>
                </c:pt>
                <c:pt idx="1391">
                  <c:v>0.94589999999999996</c:v>
                </c:pt>
                <c:pt idx="1392">
                  <c:v>0.9466</c:v>
                </c:pt>
                <c:pt idx="1393">
                  <c:v>0.94730000000000003</c:v>
                </c:pt>
                <c:pt idx="1394">
                  <c:v>0.94799999999999995</c:v>
                </c:pt>
                <c:pt idx="1395">
                  <c:v>0.9486</c:v>
                </c:pt>
                <c:pt idx="1396">
                  <c:v>0.94930000000000003</c:v>
                </c:pt>
                <c:pt idx="1397">
                  <c:v>0.95</c:v>
                </c:pt>
                <c:pt idx="1398">
                  <c:v>0.95069999999999999</c:v>
                </c:pt>
                <c:pt idx="1399">
                  <c:v>0.95140000000000002</c:v>
                </c:pt>
                <c:pt idx="1400">
                  <c:v>0.95199999999999996</c:v>
                </c:pt>
                <c:pt idx="1401">
                  <c:v>0.95269999999999999</c:v>
                </c:pt>
                <c:pt idx="1402">
                  <c:v>0.95340000000000003</c:v>
                </c:pt>
                <c:pt idx="1403">
                  <c:v>0.95409999999999995</c:v>
                </c:pt>
                <c:pt idx="1404">
                  <c:v>0.95479999999999998</c:v>
                </c:pt>
                <c:pt idx="1405">
                  <c:v>0.95540000000000003</c:v>
                </c:pt>
                <c:pt idx="1406">
                  <c:v>0.95609999999999995</c:v>
                </c:pt>
                <c:pt idx="1407">
                  <c:v>0.95679999999999998</c:v>
                </c:pt>
                <c:pt idx="1408">
                  <c:v>0.95750000000000002</c:v>
                </c:pt>
                <c:pt idx="1409">
                  <c:v>0.95820000000000005</c:v>
                </c:pt>
                <c:pt idx="1410">
                  <c:v>0.95879999999999999</c:v>
                </c:pt>
                <c:pt idx="1411">
                  <c:v>0.95950000000000002</c:v>
                </c:pt>
                <c:pt idx="1412">
                  <c:v>0.96020000000000005</c:v>
                </c:pt>
                <c:pt idx="1413">
                  <c:v>0.96089999999999998</c:v>
                </c:pt>
                <c:pt idx="1414">
                  <c:v>0.96160000000000001</c:v>
                </c:pt>
                <c:pt idx="1415">
                  <c:v>0.96220000000000006</c:v>
                </c:pt>
                <c:pt idx="1416">
                  <c:v>0.96289999999999998</c:v>
                </c:pt>
                <c:pt idx="1417">
                  <c:v>0.96360000000000001</c:v>
                </c:pt>
                <c:pt idx="1418">
                  <c:v>0.96430000000000005</c:v>
                </c:pt>
                <c:pt idx="1419">
                  <c:v>0.96499999999999997</c:v>
                </c:pt>
                <c:pt idx="1420">
                  <c:v>0.96560000000000001</c:v>
                </c:pt>
                <c:pt idx="1421">
                  <c:v>0.96630000000000005</c:v>
                </c:pt>
                <c:pt idx="1422">
                  <c:v>0.96699999999999997</c:v>
                </c:pt>
                <c:pt idx="1423">
                  <c:v>0.9677</c:v>
                </c:pt>
                <c:pt idx="1424">
                  <c:v>0.96840000000000004</c:v>
                </c:pt>
                <c:pt idx="1425">
                  <c:v>0.96899999999999997</c:v>
                </c:pt>
                <c:pt idx="1426">
                  <c:v>0.96970000000000001</c:v>
                </c:pt>
                <c:pt idx="1427">
                  <c:v>0.97040000000000004</c:v>
                </c:pt>
                <c:pt idx="1428">
                  <c:v>0.97109999999999996</c:v>
                </c:pt>
                <c:pt idx="1429">
                  <c:v>0.9718</c:v>
                </c:pt>
                <c:pt idx="1430">
                  <c:v>0.97240000000000004</c:v>
                </c:pt>
                <c:pt idx="1431">
                  <c:v>0.97309999999999997</c:v>
                </c:pt>
                <c:pt idx="1432">
                  <c:v>0.9738</c:v>
                </c:pt>
                <c:pt idx="1433">
                  <c:v>0.97450000000000003</c:v>
                </c:pt>
                <c:pt idx="1434">
                  <c:v>0.97519999999999996</c:v>
                </c:pt>
                <c:pt idx="1435">
                  <c:v>0.9758</c:v>
                </c:pt>
                <c:pt idx="1436">
                  <c:v>0.97650000000000003</c:v>
                </c:pt>
                <c:pt idx="1437">
                  <c:v>0.97719999999999996</c:v>
                </c:pt>
                <c:pt idx="1438">
                  <c:v>0.97789999999999999</c:v>
                </c:pt>
                <c:pt idx="1439">
                  <c:v>0.97860000000000003</c:v>
                </c:pt>
                <c:pt idx="1440">
                  <c:v>0.97919999999999996</c:v>
                </c:pt>
                <c:pt idx="1441">
                  <c:v>0.97989999999999999</c:v>
                </c:pt>
                <c:pt idx="1442">
                  <c:v>0.98060000000000003</c:v>
                </c:pt>
                <c:pt idx="1443">
                  <c:v>0.98129999999999995</c:v>
                </c:pt>
                <c:pt idx="1444">
                  <c:v>0.98199999999999998</c:v>
                </c:pt>
                <c:pt idx="1445">
                  <c:v>0.98260000000000003</c:v>
                </c:pt>
                <c:pt idx="1446">
                  <c:v>0.98329999999999995</c:v>
                </c:pt>
                <c:pt idx="1447">
                  <c:v>0.98399999999999999</c:v>
                </c:pt>
                <c:pt idx="1448">
                  <c:v>0.98470000000000002</c:v>
                </c:pt>
                <c:pt idx="1449">
                  <c:v>0.98540000000000005</c:v>
                </c:pt>
                <c:pt idx="1450">
                  <c:v>0.98599999999999999</c:v>
                </c:pt>
                <c:pt idx="1451">
                  <c:v>0.98670000000000002</c:v>
                </c:pt>
                <c:pt idx="1452">
                  <c:v>0.98740000000000006</c:v>
                </c:pt>
                <c:pt idx="1453">
                  <c:v>0.98809999999999998</c:v>
                </c:pt>
                <c:pt idx="1454">
                  <c:v>0.98880000000000001</c:v>
                </c:pt>
                <c:pt idx="1455">
                  <c:v>0.98939999999999995</c:v>
                </c:pt>
                <c:pt idx="1456">
                  <c:v>0.99009999999999998</c:v>
                </c:pt>
                <c:pt idx="1457">
                  <c:v>0.99080000000000001</c:v>
                </c:pt>
                <c:pt idx="1458">
                  <c:v>0.99150000000000005</c:v>
                </c:pt>
                <c:pt idx="1459">
                  <c:v>0.99219999999999997</c:v>
                </c:pt>
                <c:pt idx="1460">
                  <c:v>0.99280000000000002</c:v>
                </c:pt>
                <c:pt idx="1461">
                  <c:v>0.99350000000000005</c:v>
                </c:pt>
                <c:pt idx="1462">
                  <c:v>0.99419999999999997</c:v>
                </c:pt>
                <c:pt idx="1463">
                  <c:v>0.99490000000000001</c:v>
                </c:pt>
                <c:pt idx="1464">
                  <c:v>0.99560000000000004</c:v>
                </c:pt>
                <c:pt idx="1465">
                  <c:v>0.99619999999999997</c:v>
                </c:pt>
                <c:pt idx="1466">
                  <c:v>0.99690000000000001</c:v>
                </c:pt>
                <c:pt idx="1467">
                  <c:v>0.99760000000000004</c:v>
                </c:pt>
                <c:pt idx="1468">
                  <c:v>0.99829999999999997</c:v>
                </c:pt>
                <c:pt idx="1469">
                  <c:v>0.999</c:v>
                </c:pt>
                <c:pt idx="1470">
                  <c:v>0.99960000000000004</c:v>
                </c:pt>
                <c:pt idx="1471">
                  <c:v>1.0003</c:v>
                </c:pt>
                <c:pt idx="1472">
                  <c:v>1.0009999999999999</c:v>
                </c:pt>
                <c:pt idx="1473">
                  <c:v>1.0017</c:v>
                </c:pt>
                <c:pt idx="1474">
                  <c:v>1.0024</c:v>
                </c:pt>
                <c:pt idx="1475">
                  <c:v>1.0029999999999999</c:v>
                </c:pt>
                <c:pt idx="1476">
                  <c:v>1.0037</c:v>
                </c:pt>
                <c:pt idx="1477">
                  <c:v>1.0044</c:v>
                </c:pt>
                <c:pt idx="1478">
                  <c:v>1.0051000000000001</c:v>
                </c:pt>
                <c:pt idx="1479">
                  <c:v>1.0058</c:v>
                </c:pt>
                <c:pt idx="1480">
                  <c:v>1.0064</c:v>
                </c:pt>
                <c:pt idx="1481">
                  <c:v>1.0071000000000001</c:v>
                </c:pt>
                <c:pt idx="1482">
                  <c:v>1.0078</c:v>
                </c:pt>
                <c:pt idx="1483">
                  <c:v>1.0085</c:v>
                </c:pt>
                <c:pt idx="1484">
                  <c:v>1.0092000000000001</c:v>
                </c:pt>
                <c:pt idx="1485">
                  <c:v>1.0098</c:v>
                </c:pt>
                <c:pt idx="1486">
                  <c:v>1.0105</c:v>
                </c:pt>
                <c:pt idx="1487">
                  <c:v>1.0112000000000001</c:v>
                </c:pt>
                <c:pt idx="1488">
                  <c:v>1.0119</c:v>
                </c:pt>
                <c:pt idx="1489">
                  <c:v>1.0125999999999999</c:v>
                </c:pt>
                <c:pt idx="1490">
                  <c:v>1.0132000000000001</c:v>
                </c:pt>
                <c:pt idx="1491">
                  <c:v>1.0139</c:v>
                </c:pt>
                <c:pt idx="1492">
                  <c:v>1.0145999999999999</c:v>
                </c:pt>
                <c:pt idx="1493">
                  <c:v>1.0153000000000001</c:v>
                </c:pt>
                <c:pt idx="1494">
                  <c:v>1.016</c:v>
                </c:pt>
                <c:pt idx="1495">
                  <c:v>1.0165999999999999</c:v>
                </c:pt>
                <c:pt idx="1496">
                  <c:v>1.0173000000000001</c:v>
                </c:pt>
                <c:pt idx="1497">
                  <c:v>1.018</c:v>
                </c:pt>
                <c:pt idx="1498">
                  <c:v>1.0186999999999999</c:v>
                </c:pt>
                <c:pt idx="1499">
                  <c:v>1.0194000000000001</c:v>
                </c:pt>
                <c:pt idx="1500">
                  <c:v>1.02</c:v>
                </c:pt>
                <c:pt idx="1501">
                  <c:v>1.0206999999999999</c:v>
                </c:pt>
                <c:pt idx="1502">
                  <c:v>1.0214000000000001</c:v>
                </c:pt>
                <c:pt idx="1503">
                  <c:v>1.0221</c:v>
                </c:pt>
                <c:pt idx="1504">
                  <c:v>1.0227999999999999</c:v>
                </c:pt>
                <c:pt idx="1505">
                  <c:v>1.0234000000000001</c:v>
                </c:pt>
                <c:pt idx="1506">
                  <c:v>1.0241</c:v>
                </c:pt>
                <c:pt idx="1507">
                  <c:v>1.0247999999999999</c:v>
                </c:pt>
                <c:pt idx="1508">
                  <c:v>1.0255000000000001</c:v>
                </c:pt>
                <c:pt idx="1509">
                  <c:v>1.0262</c:v>
                </c:pt>
                <c:pt idx="1510">
                  <c:v>1.0267999999999999</c:v>
                </c:pt>
                <c:pt idx="1511">
                  <c:v>1.0275000000000001</c:v>
                </c:pt>
                <c:pt idx="1512">
                  <c:v>1.0282</c:v>
                </c:pt>
                <c:pt idx="1513">
                  <c:v>1.0288999999999999</c:v>
                </c:pt>
                <c:pt idx="1514">
                  <c:v>1.0296000000000001</c:v>
                </c:pt>
                <c:pt idx="1515">
                  <c:v>1.0302</c:v>
                </c:pt>
                <c:pt idx="1516">
                  <c:v>1.0308999999999999</c:v>
                </c:pt>
                <c:pt idx="1517">
                  <c:v>1.0316000000000001</c:v>
                </c:pt>
                <c:pt idx="1518">
                  <c:v>1.0323</c:v>
                </c:pt>
                <c:pt idx="1519">
                  <c:v>1.0329999999999999</c:v>
                </c:pt>
                <c:pt idx="1520">
                  <c:v>1.0336000000000001</c:v>
                </c:pt>
                <c:pt idx="1521">
                  <c:v>1.0343</c:v>
                </c:pt>
                <c:pt idx="1522">
                  <c:v>1.0349999999999999</c:v>
                </c:pt>
                <c:pt idx="1523">
                  <c:v>1.0357000000000001</c:v>
                </c:pt>
                <c:pt idx="1524">
                  <c:v>1.0364</c:v>
                </c:pt>
                <c:pt idx="1525">
                  <c:v>1.0369999999999999</c:v>
                </c:pt>
                <c:pt idx="1526">
                  <c:v>1.0377000000000001</c:v>
                </c:pt>
                <c:pt idx="1527">
                  <c:v>1.0384</c:v>
                </c:pt>
                <c:pt idx="1528">
                  <c:v>1.0390999999999999</c:v>
                </c:pt>
                <c:pt idx="1529">
                  <c:v>1.0398000000000001</c:v>
                </c:pt>
                <c:pt idx="1530">
                  <c:v>1.0404</c:v>
                </c:pt>
                <c:pt idx="1531">
                  <c:v>1.0410999999999999</c:v>
                </c:pt>
                <c:pt idx="1532">
                  <c:v>1.0418000000000001</c:v>
                </c:pt>
                <c:pt idx="1533">
                  <c:v>1.0425</c:v>
                </c:pt>
                <c:pt idx="1534">
                  <c:v>1.0431999999999999</c:v>
                </c:pt>
                <c:pt idx="1535">
                  <c:v>1.0438000000000001</c:v>
                </c:pt>
                <c:pt idx="1536">
                  <c:v>1.0445</c:v>
                </c:pt>
                <c:pt idx="1537">
                  <c:v>1.0451999999999999</c:v>
                </c:pt>
                <c:pt idx="1538">
                  <c:v>1.0459000000000001</c:v>
                </c:pt>
                <c:pt idx="1539">
                  <c:v>1.0466</c:v>
                </c:pt>
                <c:pt idx="1540">
                  <c:v>1.0471999999999999</c:v>
                </c:pt>
                <c:pt idx="1541">
                  <c:v>1.0479000000000001</c:v>
                </c:pt>
                <c:pt idx="1542">
                  <c:v>1.0486</c:v>
                </c:pt>
                <c:pt idx="1543">
                  <c:v>1.0492999999999999</c:v>
                </c:pt>
                <c:pt idx="1544">
                  <c:v>1.05</c:v>
                </c:pt>
                <c:pt idx="1545">
                  <c:v>1.0506</c:v>
                </c:pt>
                <c:pt idx="1546">
                  <c:v>1.0512999999999999</c:v>
                </c:pt>
                <c:pt idx="1547">
                  <c:v>1.052</c:v>
                </c:pt>
                <c:pt idx="1548">
                  <c:v>1.0527</c:v>
                </c:pt>
                <c:pt idx="1549">
                  <c:v>1.0533999999999999</c:v>
                </c:pt>
                <c:pt idx="1550">
                  <c:v>1.054</c:v>
                </c:pt>
                <c:pt idx="1551">
                  <c:v>1.0547</c:v>
                </c:pt>
                <c:pt idx="1552">
                  <c:v>1.0553999999999999</c:v>
                </c:pt>
                <c:pt idx="1553">
                  <c:v>1.0561</c:v>
                </c:pt>
                <c:pt idx="1554">
                  <c:v>1.0568</c:v>
                </c:pt>
                <c:pt idx="1555">
                  <c:v>1.0573999999999999</c:v>
                </c:pt>
                <c:pt idx="1556">
                  <c:v>1.0581</c:v>
                </c:pt>
                <c:pt idx="1557">
                  <c:v>1.0588</c:v>
                </c:pt>
                <c:pt idx="1558">
                  <c:v>1.0595000000000001</c:v>
                </c:pt>
                <c:pt idx="1559">
                  <c:v>1.0602</c:v>
                </c:pt>
                <c:pt idx="1560">
                  <c:v>1.0608</c:v>
                </c:pt>
                <c:pt idx="1561">
                  <c:v>1.0615000000000001</c:v>
                </c:pt>
                <c:pt idx="1562">
                  <c:v>1.0622</c:v>
                </c:pt>
                <c:pt idx="1563">
                  <c:v>1.0629</c:v>
                </c:pt>
                <c:pt idx="1564">
                  <c:v>1.0636000000000001</c:v>
                </c:pt>
                <c:pt idx="1565">
                  <c:v>1.0642</c:v>
                </c:pt>
                <c:pt idx="1566">
                  <c:v>1.0649</c:v>
                </c:pt>
                <c:pt idx="1567">
                  <c:v>1.0656000000000001</c:v>
                </c:pt>
                <c:pt idx="1568">
                  <c:v>1.0663</c:v>
                </c:pt>
                <c:pt idx="1569">
                  <c:v>1.0669999999999999</c:v>
                </c:pt>
                <c:pt idx="1570">
                  <c:v>1.0676000000000001</c:v>
                </c:pt>
                <c:pt idx="1571">
                  <c:v>1.0683</c:v>
                </c:pt>
                <c:pt idx="1572">
                  <c:v>1.069</c:v>
                </c:pt>
                <c:pt idx="1573">
                  <c:v>1.0697000000000001</c:v>
                </c:pt>
                <c:pt idx="1574">
                  <c:v>1.0704</c:v>
                </c:pt>
                <c:pt idx="1575">
                  <c:v>1.071</c:v>
                </c:pt>
                <c:pt idx="1576">
                  <c:v>1.0717000000000001</c:v>
                </c:pt>
                <c:pt idx="1577">
                  <c:v>1.0724</c:v>
                </c:pt>
                <c:pt idx="1578">
                  <c:v>1.0730999999999999</c:v>
                </c:pt>
                <c:pt idx="1579">
                  <c:v>1.0738000000000001</c:v>
                </c:pt>
                <c:pt idx="1580">
                  <c:v>1.0744</c:v>
                </c:pt>
                <c:pt idx="1581">
                  <c:v>1.0750999999999999</c:v>
                </c:pt>
                <c:pt idx="1582">
                  <c:v>1.0758000000000001</c:v>
                </c:pt>
                <c:pt idx="1583">
                  <c:v>1.0765</c:v>
                </c:pt>
                <c:pt idx="1584">
                  <c:v>1.0771999999999999</c:v>
                </c:pt>
                <c:pt idx="1585">
                  <c:v>1.0778000000000001</c:v>
                </c:pt>
                <c:pt idx="1586">
                  <c:v>1.0785</c:v>
                </c:pt>
                <c:pt idx="1587">
                  <c:v>1.0791999999999999</c:v>
                </c:pt>
                <c:pt idx="1588">
                  <c:v>1.0799000000000001</c:v>
                </c:pt>
                <c:pt idx="1589">
                  <c:v>1.0806</c:v>
                </c:pt>
                <c:pt idx="1590">
                  <c:v>1.0811999999999999</c:v>
                </c:pt>
                <c:pt idx="1591">
                  <c:v>1.0819000000000001</c:v>
                </c:pt>
                <c:pt idx="1592">
                  <c:v>1.0826</c:v>
                </c:pt>
                <c:pt idx="1593">
                  <c:v>1.0832999999999999</c:v>
                </c:pt>
                <c:pt idx="1594">
                  <c:v>1.0840000000000001</c:v>
                </c:pt>
                <c:pt idx="1595">
                  <c:v>1.0846</c:v>
                </c:pt>
                <c:pt idx="1596">
                  <c:v>1.0852999999999999</c:v>
                </c:pt>
                <c:pt idx="1597">
                  <c:v>1.0860000000000001</c:v>
                </c:pt>
                <c:pt idx="1598">
                  <c:v>1.0867</c:v>
                </c:pt>
                <c:pt idx="1599">
                  <c:v>1.0873999999999999</c:v>
                </c:pt>
                <c:pt idx="1600">
                  <c:v>1.0880000000000001</c:v>
                </c:pt>
                <c:pt idx="1601">
                  <c:v>1.0887</c:v>
                </c:pt>
                <c:pt idx="1602">
                  <c:v>1.0893999999999999</c:v>
                </c:pt>
                <c:pt idx="1603">
                  <c:v>1.0901000000000001</c:v>
                </c:pt>
                <c:pt idx="1604">
                  <c:v>1.0908</c:v>
                </c:pt>
                <c:pt idx="1605">
                  <c:v>1.0913999999999999</c:v>
                </c:pt>
                <c:pt idx="1606">
                  <c:v>1.0921000000000001</c:v>
                </c:pt>
                <c:pt idx="1607">
                  <c:v>1.0928</c:v>
                </c:pt>
                <c:pt idx="1608">
                  <c:v>1.0934999999999999</c:v>
                </c:pt>
                <c:pt idx="1609">
                  <c:v>1.0942000000000001</c:v>
                </c:pt>
                <c:pt idx="1610">
                  <c:v>1.0948</c:v>
                </c:pt>
                <c:pt idx="1611">
                  <c:v>1.0954999999999999</c:v>
                </c:pt>
                <c:pt idx="1612">
                  <c:v>1.0962000000000001</c:v>
                </c:pt>
                <c:pt idx="1613">
                  <c:v>1.0969</c:v>
                </c:pt>
                <c:pt idx="1614">
                  <c:v>1.0975999999999999</c:v>
                </c:pt>
                <c:pt idx="1615">
                  <c:v>1.0982000000000001</c:v>
                </c:pt>
                <c:pt idx="1616">
                  <c:v>1.0989</c:v>
                </c:pt>
                <c:pt idx="1617">
                  <c:v>1.0995999999999999</c:v>
                </c:pt>
                <c:pt idx="1618">
                  <c:v>1.1003000000000001</c:v>
                </c:pt>
                <c:pt idx="1619">
                  <c:v>1.101</c:v>
                </c:pt>
                <c:pt idx="1620">
                  <c:v>1.1015999999999999</c:v>
                </c:pt>
                <c:pt idx="1621">
                  <c:v>1.1023000000000001</c:v>
                </c:pt>
                <c:pt idx="1622">
                  <c:v>1.103</c:v>
                </c:pt>
                <c:pt idx="1623">
                  <c:v>1.1036999999999999</c:v>
                </c:pt>
                <c:pt idx="1624">
                  <c:v>1.1044</c:v>
                </c:pt>
                <c:pt idx="1625">
                  <c:v>1.105</c:v>
                </c:pt>
                <c:pt idx="1626">
                  <c:v>1.1056999999999999</c:v>
                </c:pt>
                <c:pt idx="1627">
                  <c:v>1.1064000000000001</c:v>
                </c:pt>
                <c:pt idx="1628">
                  <c:v>1.1071</c:v>
                </c:pt>
                <c:pt idx="1629">
                  <c:v>1.1077999999999999</c:v>
                </c:pt>
                <c:pt idx="1630">
                  <c:v>1.1084000000000001</c:v>
                </c:pt>
                <c:pt idx="1631">
                  <c:v>1.1091</c:v>
                </c:pt>
                <c:pt idx="1632">
                  <c:v>1.1097999999999999</c:v>
                </c:pt>
                <c:pt idx="1633">
                  <c:v>1.1105</c:v>
                </c:pt>
                <c:pt idx="1634">
                  <c:v>1.1112</c:v>
                </c:pt>
                <c:pt idx="1635">
                  <c:v>1.1117999999999999</c:v>
                </c:pt>
                <c:pt idx="1636">
                  <c:v>1.1125</c:v>
                </c:pt>
                <c:pt idx="1637">
                  <c:v>1.1132</c:v>
                </c:pt>
                <c:pt idx="1638">
                  <c:v>1.1138999999999999</c:v>
                </c:pt>
                <c:pt idx="1639">
                  <c:v>1.1146</c:v>
                </c:pt>
                <c:pt idx="1640">
                  <c:v>1.1152</c:v>
                </c:pt>
                <c:pt idx="1641">
                  <c:v>1.1158999999999999</c:v>
                </c:pt>
                <c:pt idx="1642">
                  <c:v>1.1166</c:v>
                </c:pt>
                <c:pt idx="1643">
                  <c:v>1.1173</c:v>
                </c:pt>
                <c:pt idx="1644">
                  <c:v>1.1180000000000001</c:v>
                </c:pt>
                <c:pt idx="1645">
                  <c:v>1.1187</c:v>
                </c:pt>
                <c:pt idx="1646">
                  <c:v>1.1193</c:v>
                </c:pt>
                <c:pt idx="1647">
                  <c:v>1.1200000000000001</c:v>
                </c:pt>
                <c:pt idx="1648">
                  <c:v>1.1207</c:v>
                </c:pt>
                <c:pt idx="1649">
                  <c:v>1.1214</c:v>
                </c:pt>
                <c:pt idx="1650">
                  <c:v>1.1221000000000001</c:v>
                </c:pt>
                <c:pt idx="1651">
                  <c:v>1.1227</c:v>
                </c:pt>
                <c:pt idx="1652">
                  <c:v>1.1234</c:v>
                </c:pt>
                <c:pt idx="1653">
                  <c:v>1.1241000000000001</c:v>
                </c:pt>
                <c:pt idx="1654">
                  <c:v>1.1248</c:v>
                </c:pt>
                <c:pt idx="1655">
                  <c:v>1.1254999999999999</c:v>
                </c:pt>
                <c:pt idx="1656">
                  <c:v>1.1261000000000001</c:v>
                </c:pt>
                <c:pt idx="1657">
                  <c:v>1.1268</c:v>
                </c:pt>
                <c:pt idx="1658">
                  <c:v>1.1274999999999999</c:v>
                </c:pt>
                <c:pt idx="1659">
                  <c:v>1.1282000000000001</c:v>
                </c:pt>
                <c:pt idx="1660">
                  <c:v>1.1289</c:v>
                </c:pt>
                <c:pt idx="1661">
                  <c:v>1.1294999999999999</c:v>
                </c:pt>
                <c:pt idx="1662">
                  <c:v>1.1302000000000001</c:v>
                </c:pt>
                <c:pt idx="1663">
                  <c:v>1.1309</c:v>
                </c:pt>
                <c:pt idx="1664">
                  <c:v>1.1315999999999999</c:v>
                </c:pt>
                <c:pt idx="1665">
                  <c:v>1.1323000000000001</c:v>
                </c:pt>
                <c:pt idx="1666">
                  <c:v>1.1329</c:v>
                </c:pt>
                <c:pt idx="1667">
                  <c:v>1.1335999999999999</c:v>
                </c:pt>
                <c:pt idx="1668">
                  <c:v>1.1343000000000001</c:v>
                </c:pt>
                <c:pt idx="1669">
                  <c:v>1.135</c:v>
                </c:pt>
                <c:pt idx="1670">
                  <c:v>1.1356999999999999</c:v>
                </c:pt>
                <c:pt idx="1671">
                  <c:v>1.1363000000000001</c:v>
                </c:pt>
                <c:pt idx="1672">
                  <c:v>1.137</c:v>
                </c:pt>
                <c:pt idx="1673">
                  <c:v>1.1376999999999999</c:v>
                </c:pt>
                <c:pt idx="1674">
                  <c:v>1.1384000000000001</c:v>
                </c:pt>
                <c:pt idx="1675">
                  <c:v>1.1391</c:v>
                </c:pt>
                <c:pt idx="1676">
                  <c:v>1.1396999999999999</c:v>
                </c:pt>
                <c:pt idx="1677">
                  <c:v>1.1404000000000001</c:v>
                </c:pt>
                <c:pt idx="1678">
                  <c:v>1.1411</c:v>
                </c:pt>
                <c:pt idx="1679">
                  <c:v>1.1417999999999999</c:v>
                </c:pt>
                <c:pt idx="1680">
                  <c:v>1.1425000000000001</c:v>
                </c:pt>
                <c:pt idx="1681">
                  <c:v>1.1431</c:v>
                </c:pt>
                <c:pt idx="1682">
                  <c:v>1.1437999999999999</c:v>
                </c:pt>
                <c:pt idx="1683">
                  <c:v>1.1445000000000001</c:v>
                </c:pt>
                <c:pt idx="1684">
                  <c:v>1.1452</c:v>
                </c:pt>
                <c:pt idx="1685">
                  <c:v>1.1458999999999999</c:v>
                </c:pt>
                <c:pt idx="1686">
                  <c:v>1.1465000000000001</c:v>
                </c:pt>
                <c:pt idx="1687">
                  <c:v>1.1472</c:v>
                </c:pt>
                <c:pt idx="1688">
                  <c:v>1.1478999999999999</c:v>
                </c:pt>
                <c:pt idx="1689">
                  <c:v>1.1486000000000001</c:v>
                </c:pt>
                <c:pt idx="1690">
                  <c:v>1.1493</c:v>
                </c:pt>
                <c:pt idx="1691">
                  <c:v>1.1498999999999999</c:v>
                </c:pt>
                <c:pt idx="1692">
                  <c:v>1.1506000000000001</c:v>
                </c:pt>
                <c:pt idx="1693">
                  <c:v>1.1513</c:v>
                </c:pt>
                <c:pt idx="1694">
                  <c:v>1.1519999999999999</c:v>
                </c:pt>
                <c:pt idx="1695">
                  <c:v>1.1527000000000001</c:v>
                </c:pt>
                <c:pt idx="1696">
                  <c:v>1.1533</c:v>
                </c:pt>
                <c:pt idx="1697">
                  <c:v>1.1539999999999999</c:v>
                </c:pt>
                <c:pt idx="1698">
                  <c:v>1.1547000000000001</c:v>
                </c:pt>
                <c:pt idx="1699">
                  <c:v>1.1554</c:v>
                </c:pt>
                <c:pt idx="1700">
                  <c:v>1.1560999999999999</c:v>
                </c:pt>
                <c:pt idx="1701">
                  <c:v>1.1567000000000001</c:v>
                </c:pt>
                <c:pt idx="1702">
                  <c:v>1.1574</c:v>
                </c:pt>
                <c:pt idx="1703">
                  <c:v>1.1580999999999999</c:v>
                </c:pt>
                <c:pt idx="1704">
                  <c:v>1.1588000000000001</c:v>
                </c:pt>
                <c:pt idx="1705">
                  <c:v>1.1595</c:v>
                </c:pt>
                <c:pt idx="1706">
                  <c:v>1.1600999999999999</c:v>
                </c:pt>
                <c:pt idx="1707">
                  <c:v>1.1608000000000001</c:v>
                </c:pt>
                <c:pt idx="1708">
                  <c:v>1.1615</c:v>
                </c:pt>
                <c:pt idx="1709">
                  <c:v>1.1621999999999999</c:v>
                </c:pt>
                <c:pt idx="1710">
                  <c:v>1.1629</c:v>
                </c:pt>
                <c:pt idx="1711">
                  <c:v>1.1635</c:v>
                </c:pt>
                <c:pt idx="1712">
                  <c:v>1.1641999999999999</c:v>
                </c:pt>
                <c:pt idx="1713">
                  <c:v>1.1649</c:v>
                </c:pt>
                <c:pt idx="1714">
                  <c:v>1.1656</c:v>
                </c:pt>
                <c:pt idx="1715">
                  <c:v>1.1662999999999999</c:v>
                </c:pt>
                <c:pt idx="1716">
                  <c:v>1.1669</c:v>
                </c:pt>
                <c:pt idx="1717">
                  <c:v>1.1676</c:v>
                </c:pt>
                <c:pt idx="1718">
                  <c:v>1.1682999999999999</c:v>
                </c:pt>
                <c:pt idx="1719">
                  <c:v>1.169</c:v>
                </c:pt>
                <c:pt idx="1720">
                  <c:v>1.1697</c:v>
                </c:pt>
                <c:pt idx="1721">
                  <c:v>1.1702999999999999</c:v>
                </c:pt>
                <c:pt idx="1722">
                  <c:v>1.171</c:v>
                </c:pt>
                <c:pt idx="1723">
                  <c:v>1.1717</c:v>
                </c:pt>
                <c:pt idx="1724">
                  <c:v>1.1724000000000001</c:v>
                </c:pt>
                <c:pt idx="1725">
                  <c:v>1.1731</c:v>
                </c:pt>
                <c:pt idx="1726">
                  <c:v>1.1737</c:v>
                </c:pt>
                <c:pt idx="1727">
                  <c:v>1.1744000000000001</c:v>
                </c:pt>
                <c:pt idx="1728">
                  <c:v>1.1751</c:v>
                </c:pt>
                <c:pt idx="1729">
                  <c:v>1.1758</c:v>
                </c:pt>
                <c:pt idx="1730">
                  <c:v>1.1765000000000001</c:v>
                </c:pt>
                <c:pt idx="1731">
                  <c:v>1.1771</c:v>
                </c:pt>
                <c:pt idx="1732">
                  <c:v>1.1778</c:v>
                </c:pt>
                <c:pt idx="1733">
                  <c:v>1.1785000000000001</c:v>
                </c:pt>
                <c:pt idx="1734">
                  <c:v>1.1792</c:v>
                </c:pt>
                <c:pt idx="1735">
                  <c:v>1.1798999999999999</c:v>
                </c:pt>
                <c:pt idx="1736">
                  <c:v>1.1805000000000001</c:v>
                </c:pt>
                <c:pt idx="1737">
                  <c:v>1.1812</c:v>
                </c:pt>
                <c:pt idx="1738">
                  <c:v>1.1819</c:v>
                </c:pt>
                <c:pt idx="1739">
                  <c:v>1.1826000000000001</c:v>
                </c:pt>
                <c:pt idx="1740">
                  <c:v>1.1833</c:v>
                </c:pt>
                <c:pt idx="1741">
                  <c:v>1.1839</c:v>
                </c:pt>
                <c:pt idx="1742">
                  <c:v>1.1846000000000001</c:v>
                </c:pt>
                <c:pt idx="1743">
                  <c:v>1.1853</c:v>
                </c:pt>
                <c:pt idx="1744">
                  <c:v>1.1859999999999999</c:v>
                </c:pt>
                <c:pt idx="1745">
                  <c:v>1.1867000000000001</c:v>
                </c:pt>
                <c:pt idx="1746">
                  <c:v>1.1873</c:v>
                </c:pt>
                <c:pt idx="1747">
                  <c:v>1.1879999999999999</c:v>
                </c:pt>
                <c:pt idx="1748">
                  <c:v>1.1887000000000001</c:v>
                </c:pt>
                <c:pt idx="1749">
                  <c:v>1.1894</c:v>
                </c:pt>
                <c:pt idx="1750">
                  <c:v>1.1900999999999999</c:v>
                </c:pt>
                <c:pt idx="1751">
                  <c:v>1.1907000000000001</c:v>
                </c:pt>
                <c:pt idx="1752">
                  <c:v>1.1914</c:v>
                </c:pt>
                <c:pt idx="1753">
                  <c:v>1.1920999999999999</c:v>
                </c:pt>
                <c:pt idx="1754">
                  <c:v>1.1928000000000001</c:v>
                </c:pt>
                <c:pt idx="1755">
                  <c:v>1.1935</c:v>
                </c:pt>
                <c:pt idx="1756">
                  <c:v>1.1940999999999999</c:v>
                </c:pt>
                <c:pt idx="1757">
                  <c:v>1.1948000000000001</c:v>
                </c:pt>
                <c:pt idx="1758">
                  <c:v>1.1955</c:v>
                </c:pt>
                <c:pt idx="1759">
                  <c:v>1.1961999999999999</c:v>
                </c:pt>
                <c:pt idx="1760">
                  <c:v>1.1969000000000001</c:v>
                </c:pt>
                <c:pt idx="1761">
                  <c:v>1.1975</c:v>
                </c:pt>
                <c:pt idx="1762">
                  <c:v>1.1981999999999999</c:v>
                </c:pt>
                <c:pt idx="1763">
                  <c:v>1.1989000000000001</c:v>
                </c:pt>
                <c:pt idx="1764">
                  <c:v>1.1996</c:v>
                </c:pt>
                <c:pt idx="1765">
                  <c:v>1.2002999999999999</c:v>
                </c:pt>
                <c:pt idx="1766">
                  <c:v>1.2009000000000001</c:v>
                </c:pt>
                <c:pt idx="1767">
                  <c:v>1.2016</c:v>
                </c:pt>
                <c:pt idx="1768">
                  <c:v>1.2022999999999999</c:v>
                </c:pt>
                <c:pt idx="1769">
                  <c:v>1.2030000000000001</c:v>
                </c:pt>
                <c:pt idx="1770">
                  <c:v>1.2037</c:v>
                </c:pt>
                <c:pt idx="1771">
                  <c:v>1.2042999999999999</c:v>
                </c:pt>
                <c:pt idx="1772">
                  <c:v>1.2050000000000001</c:v>
                </c:pt>
                <c:pt idx="1773">
                  <c:v>1.2057</c:v>
                </c:pt>
                <c:pt idx="1774">
                  <c:v>1.2063999999999999</c:v>
                </c:pt>
                <c:pt idx="1775">
                  <c:v>1.2071000000000001</c:v>
                </c:pt>
                <c:pt idx="1776">
                  <c:v>1.2077</c:v>
                </c:pt>
                <c:pt idx="1777">
                  <c:v>1.2083999999999999</c:v>
                </c:pt>
                <c:pt idx="1778">
                  <c:v>1.2091000000000001</c:v>
                </c:pt>
                <c:pt idx="1779">
                  <c:v>1.2098</c:v>
                </c:pt>
                <c:pt idx="1780">
                  <c:v>1.2104999999999999</c:v>
                </c:pt>
                <c:pt idx="1781">
                  <c:v>1.2111000000000001</c:v>
                </c:pt>
                <c:pt idx="1782">
                  <c:v>1.2118</c:v>
                </c:pt>
                <c:pt idx="1783">
                  <c:v>1.2124999999999999</c:v>
                </c:pt>
                <c:pt idx="1784">
                  <c:v>1.2132000000000001</c:v>
                </c:pt>
                <c:pt idx="1785">
                  <c:v>1.2139</c:v>
                </c:pt>
                <c:pt idx="1786">
                  <c:v>1.2144999999999999</c:v>
                </c:pt>
                <c:pt idx="1787">
                  <c:v>1.2152000000000001</c:v>
                </c:pt>
                <c:pt idx="1788">
                  <c:v>1.2159</c:v>
                </c:pt>
                <c:pt idx="1789">
                  <c:v>1.2165999999999999</c:v>
                </c:pt>
                <c:pt idx="1790">
                  <c:v>1.2173</c:v>
                </c:pt>
                <c:pt idx="1791">
                  <c:v>1.2179</c:v>
                </c:pt>
                <c:pt idx="1792">
                  <c:v>1.2185999999999999</c:v>
                </c:pt>
                <c:pt idx="1793">
                  <c:v>1.2193000000000001</c:v>
                </c:pt>
                <c:pt idx="1794">
                  <c:v>1.22</c:v>
                </c:pt>
                <c:pt idx="1795">
                  <c:v>1.2206999999999999</c:v>
                </c:pt>
                <c:pt idx="1796">
                  <c:v>1.2213000000000001</c:v>
                </c:pt>
                <c:pt idx="1797">
                  <c:v>1.222</c:v>
                </c:pt>
                <c:pt idx="1798">
                  <c:v>1.2226999999999999</c:v>
                </c:pt>
                <c:pt idx="1799">
                  <c:v>1.2234</c:v>
                </c:pt>
                <c:pt idx="1800">
                  <c:v>1.2241</c:v>
                </c:pt>
                <c:pt idx="1801">
                  <c:v>1.2246999999999999</c:v>
                </c:pt>
                <c:pt idx="1802">
                  <c:v>1.2254</c:v>
                </c:pt>
                <c:pt idx="1803">
                  <c:v>1.2261</c:v>
                </c:pt>
                <c:pt idx="1804">
                  <c:v>1.2267999999999999</c:v>
                </c:pt>
                <c:pt idx="1805">
                  <c:v>1.2275</c:v>
                </c:pt>
                <c:pt idx="1806">
                  <c:v>1.2281</c:v>
                </c:pt>
                <c:pt idx="1807">
                  <c:v>1.2287999999999999</c:v>
                </c:pt>
                <c:pt idx="1808">
                  <c:v>1.2295</c:v>
                </c:pt>
                <c:pt idx="1809">
                  <c:v>1.2302</c:v>
                </c:pt>
                <c:pt idx="1810">
                  <c:v>1.2309000000000001</c:v>
                </c:pt>
                <c:pt idx="1811">
                  <c:v>1.2315</c:v>
                </c:pt>
                <c:pt idx="1812">
                  <c:v>1.2322</c:v>
                </c:pt>
                <c:pt idx="1813">
                  <c:v>1.2329000000000001</c:v>
                </c:pt>
                <c:pt idx="1814">
                  <c:v>1.2336</c:v>
                </c:pt>
                <c:pt idx="1815">
                  <c:v>1.2343</c:v>
                </c:pt>
                <c:pt idx="1816">
                  <c:v>1.2349000000000001</c:v>
                </c:pt>
                <c:pt idx="1817">
                  <c:v>1.2356</c:v>
                </c:pt>
                <c:pt idx="1818">
                  <c:v>1.2363</c:v>
                </c:pt>
                <c:pt idx="1819">
                  <c:v>1.2370000000000001</c:v>
                </c:pt>
                <c:pt idx="1820">
                  <c:v>1.2377</c:v>
                </c:pt>
                <c:pt idx="1821">
                  <c:v>1.2383</c:v>
                </c:pt>
                <c:pt idx="1822">
                  <c:v>1.2390000000000001</c:v>
                </c:pt>
                <c:pt idx="1823">
                  <c:v>1.2397</c:v>
                </c:pt>
                <c:pt idx="1824">
                  <c:v>1.2403999999999999</c:v>
                </c:pt>
                <c:pt idx="1825">
                  <c:v>1.2411000000000001</c:v>
                </c:pt>
                <c:pt idx="1826">
                  <c:v>1.2417</c:v>
                </c:pt>
                <c:pt idx="1827">
                  <c:v>1.2423999999999999</c:v>
                </c:pt>
                <c:pt idx="1828">
                  <c:v>1.2431000000000001</c:v>
                </c:pt>
                <c:pt idx="1829">
                  <c:v>1.2438</c:v>
                </c:pt>
                <c:pt idx="1830">
                  <c:v>1.2444999999999999</c:v>
                </c:pt>
                <c:pt idx="1831">
                  <c:v>1.2451000000000001</c:v>
                </c:pt>
                <c:pt idx="1832">
                  <c:v>1.2458</c:v>
                </c:pt>
                <c:pt idx="1833">
                  <c:v>1.2464999999999999</c:v>
                </c:pt>
                <c:pt idx="1834">
                  <c:v>1.2472000000000001</c:v>
                </c:pt>
                <c:pt idx="1835">
                  <c:v>1.2479</c:v>
                </c:pt>
                <c:pt idx="1836">
                  <c:v>1.2484999999999999</c:v>
                </c:pt>
                <c:pt idx="1837">
                  <c:v>1.2492000000000001</c:v>
                </c:pt>
                <c:pt idx="1838">
                  <c:v>1.2499</c:v>
                </c:pt>
                <c:pt idx="1839">
                  <c:v>1.2505999999999999</c:v>
                </c:pt>
                <c:pt idx="1840">
                  <c:v>1.2513000000000001</c:v>
                </c:pt>
                <c:pt idx="1841">
                  <c:v>1.2519</c:v>
                </c:pt>
                <c:pt idx="1842">
                  <c:v>1.2525999999999999</c:v>
                </c:pt>
                <c:pt idx="1843">
                  <c:v>1.2533000000000001</c:v>
                </c:pt>
                <c:pt idx="1844">
                  <c:v>1.254</c:v>
                </c:pt>
                <c:pt idx="1845">
                  <c:v>1.2546999999999999</c:v>
                </c:pt>
                <c:pt idx="1846">
                  <c:v>1.2553000000000001</c:v>
                </c:pt>
                <c:pt idx="1847">
                  <c:v>1.256</c:v>
                </c:pt>
                <c:pt idx="1848">
                  <c:v>1.2566999999999999</c:v>
                </c:pt>
                <c:pt idx="1849">
                  <c:v>1.2574000000000001</c:v>
                </c:pt>
                <c:pt idx="1850">
                  <c:v>1.2581</c:v>
                </c:pt>
                <c:pt idx="1851">
                  <c:v>1.2586999999999999</c:v>
                </c:pt>
                <c:pt idx="1852">
                  <c:v>1.2594000000000001</c:v>
                </c:pt>
                <c:pt idx="1853">
                  <c:v>1.2601</c:v>
                </c:pt>
                <c:pt idx="1854">
                  <c:v>1.2607999999999999</c:v>
                </c:pt>
                <c:pt idx="1855">
                  <c:v>1.2615000000000001</c:v>
                </c:pt>
                <c:pt idx="1856">
                  <c:v>1.2621</c:v>
                </c:pt>
                <c:pt idx="1857">
                  <c:v>1.2627999999999999</c:v>
                </c:pt>
                <c:pt idx="1858">
                  <c:v>1.2635000000000001</c:v>
                </c:pt>
                <c:pt idx="1859">
                  <c:v>1.2642</c:v>
                </c:pt>
                <c:pt idx="1860">
                  <c:v>1.2648999999999999</c:v>
                </c:pt>
                <c:pt idx="1861">
                  <c:v>1.2655000000000001</c:v>
                </c:pt>
                <c:pt idx="1862">
                  <c:v>1.2662</c:v>
                </c:pt>
                <c:pt idx="1863">
                  <c:v>1.2668999999999999</c:v>
                </c:pt>
                <c:pt idx="1864">
                  <c:v>1.2676000000000001</c:v>
                </c:pt>
                <c:pt idx="1865">
                  <c:v>1.2683</c:v>
                </c:pt>
                <c:pt idx="1866">
                  <c:v>1.2688999999999999</c:v>
                </c:pt>
                <c:pt idx="1867">
                  <c:v>1.2696000000000001</c:v>
                </c:pt>
                <c:pt idx="1868">
                  <c:v>1.2703</c:v>
                </c:pt>
                <c:pt idx="1869">
                  <c:v>1.2709999999999999</c:v>
                </c:pt>
                <c:pt idx="1870">
                  <c:v>1.2717000000000001</c:v>
                </c:pt>
                <c:pt idx="1871">
                  <c:v>1.2723</c:v>
                </c:pt>
                <c:pt idx="1872">
                  <c:v>1.2729999999999999</c:v>
                </c:pt>
                <c:pt idx="1873">
                  <c:v>1.2737000000000001</c:v>
                </c:pt>
                <c:pt idx="1874">
                  <c:v>1.2744</c:v>
                </c:pt>
                <c:pt idx="1875">
                  <c:v>1.2750999999999999</c:v>
                </c:pt>
                <c:pt idx="1876">
                  <c:v>1.2757000000000001</c:v>
                </c:pt>
                <c:pt idx="1877">
                  <c:v>1.2764</c:v>
                </c:pt>
                <c:pt idx="1878">
                  <c:v>1.2770999999999999</c:v>
                </c:pt>
                <c:pt idx="1879">
                  <c:v>1.2778</c:v>
                </c:pt>
                <c:pt idx="1880">
                  <c:v>1.2785</c:v>
                </c:pt>
                <c:pt idx="1881">
                  <c:v>1.2790999999999999</c:v>
                </c:pt>
                <c:pt idx="1882">
                  <c:v>1.2798</c:v>
                </c:pt>
                <c:pt idx="1883">
                  <c:v>1.2805</c:v>
                </c:pt>
                <c:pt idx="1884">
                  <c:v>1.2811999999999999</c:v>
                </c:pt>
                <c:pt idx="1885">
                  <c:v>1.2819</c:v>
                </c:pt>
                <c:pt idx="1886">
                  <c:v>1.2825</c:v>
                </c:pt>
                <c:pt idx="1887">
                  <c:v>1.2831999999999999</c:v>
                </c:pt>
                <c:pt idx="1888">
                  <c:v>1.2839</c:v>
                </c:pt>
                <c:pt idx="1889">
                  <c:v>1.2846</c:v>
                </c:pt>
                <c:pt idx="1890">
                  <c:v>1.2853000000000001</c:v>
                </c:pt>
                <c:pt idx="1891">
                  <c:v>1.2859</c:v>
                </c:pt>
                <c:pt idx="1892">
                  <c:v>1.2866</c:v>
                </c:pt>
                <c:pt idx="1893">
                  <c:v>1.2873000000000001</c:v>
                </c:pt>
                <c:pt idx="1894">
                  <c:v>1.288</c:v>
                </c:pt>
                <c:pt idx="1895">
                  <c:v>1.2887</c:v>
                </c:pt>
                <c:pt idx="1896">
                  <c:v>1.2892999999999999</c:v>
                </c:pt>
                <c:pt idx="1897">
                  <c:v>1.29</c:v>
                </c:pt>
                <c:pt idx="1898">
                  <c:v>1.2907</c:v>
                </c:pt>
                <c:pt idx="1899">
                  <c:v>1.2914000000000001</c:v>
                </c:pt>
                <c:pt idx="1900">
                  <c:v>1.2921</c:v>
                </c:pt>
                <c:pt idx="1901">
                  <c:v>1.2927</c:v>
                </c:pt>
                <c:pt idx="1902">
                  <c:v>1.2934000000000001</c:v>
                </c:pt>
                <c:pt idx="1903">
                  <c:v>1.2941</c:v>
                </c:pt>
                <c:pt idx="1904">
                  <c:v>1.2948</c:v>
                </c:pt>
                <c:pt idx="1905">
                  <c:v>1.2955000000000001</c:v>
                </c:pt>
                <c:pt idx="1906">
                  <c:v>1.2961</c:v>
                </c:pt>
                <c:pt idx="1907">
                  <c:v>1.2968</c:v>
                </c:pt>
                <c:pt idx="1908">
                  <c:v>1.2975000000000001</c:v>
                </c:pt>
                <c:pt idx="1909">
                  <c:v>1.2982</c:v>
                </c:pt>
                <c:pt idx="1910">
                  <c:v>1.2988999999999999</c:v>
                </c:pt>
                <c:pt idx="1911">
                  <c:v>1.2995000000000001</c:v>
                </c:pt>
                <c:pt idx="1912">
                  <c:v>1.3002</c:v>
                </c:pt>
                <c:pt idx="1913">
                  <c:v>1.3008999999999999</c:v>
                </c:pt>
                <c:pt idx="1914">
                  <c:v>1.3016000000000001</c:v>
                </c:pt>
                <c:pt idx="1915">
                  <c:v>1.3023</c:v>
                </c:pt>
                <c:pt idx="1916">
                  <c:v>1.3028999999999999</c:v>
                </c:pt>
                <c:pt idx="1917">
                  <c:v>1.3036000000000001</c:v>
                </c:pt>
                <c:pt idx="1918">
                  <c:v>1.3043</c:v>
                </c:pt>
                <c:pt idx="1919">
                  <c:v>1.3049999999999999</c:v>
                </c:pt>
                <c:pt idx="1920">
                  <c:v>1.3057000000000001</c:v>
                </c:pt>
                <c:pt idx="1921">
                  <c:v>1.3063</c:v>
                </c:pt>
                <c:pt idx="1922">
                  <c:v>1.3069999999999999</c:v>
                </c:pt>
                <c:pt idx="1923">
                  <c:v>1.3077000000000001</c:v>
                </c:pt>
                <c:pt idx="1924">
                  <c:v>1.3084</c:v>
                </c:pt>
                <c:pt idx="1925">
                  <c:v>1.3090999999999999</c:v>
                </c:pt>
                <c:pt idx="1926">
                  <c:v>1.3097000000000001</c:v>
                </c:pt>
                <c:pt idx="1927">
                  <c:v>1.3104</c:v>
                </c:pt>
                <c:pt idx="1928">
                  <c:v>1.3110999999999999</c:v>
                </c:pt>
                <c:pt idx="1929">
                  <c:v>1.3118000000000001</c:v>
                </c:pt>
                <c:pt idx="1930">
                  <c:v>1.3125</c:v>
                </c:pt>
                <c:pt idx="1931">
                  <c:v>1.3130999999999999</c:v>
                </c:pt>
                <c:pt idx="1932">
                  <c:v>1.3138000000000001</c:v>
                </c:pt>
                <c:pt idx="1933">
                  <c:v>1.3145</c:v>
                </c:pt>
                <c:pt idx="1934">
                  <c:v>1.3151999999999999</c:v>
                </c:pt>
                <c:pt idx="1935">
                  <c:v>1.3159000000000001</c:v>
                </c:pt>
                <c:pt idx="1936">
                  <c:v>1.3165</c:v>
                </c:pt>
                <c:pt idx="1937">
                  <c:v>1.3171999999999999</c:v>
                </c:pt>
                <c:pt idx="1938">
                  <c:v>1.3179000000000001</c:v>
                </c:pt>
                <c:pt idx="1939">
                  <c:v>1.3186</c:v>
                </c:pt>
                <c:pt idx="1940">
                  <c:v>1.3192999999999999</c:v>
                </c:pt>
                <c:pt idx="1941">
                  <c:v>1.3199000000000001</c:v>
                </c:pt>
                <c:pt idx="1942">
                  <c:v>1.3206</c:v>
                </c:pt>
                <c:pt idx="1943">
                  <c:v>1.3212999999999999</c:v>
                </c:pt>
                <c:pt idx="1944">
                  <c:v>1.3220000000000001</c:v>
                </c:pt>
                <c:pt idx="1945">
                  <c:v>1.3227</c:v>
                </c:pt>
                <c:pt idx="1946">
                  <c:v>1.3232999999999999</c:v>
                </c:pt>
                <c:pt idx="1947">
                  <c:v>1.3240000000000001</c:v>
                </c:pt>
                <c:pt idx="1948">
                  <c:v>1.3247</c:v>
                </c:pt>
                <c:pt idx="1949">
                  <c:v>1.3253999999999999</c:v>
                </c:pt>
                <c:pt idx="1950">
                  <c:v>1.3261000000000001</c:v>
                </c:pt>
                <c:pt idx="1951">
                  <c:v>1.3267</c:v>
                </c:pt>
                <c:pt idx="1952">
                  <c:v>1.3273999999999999</c:v>
                </c:pt>
                <c:pt idx="1953">
                  <c:v>1.3281000000000001</c:v>
                </c:pt>
                <c:pt idx="1954">
                  <c:v>1.3288</c:v>
                </c:pt>
                <c:pt idx="1955">
                  <c:v>1.3294999999999999</c:v>
                </c:pt>
                <c:pt idx="1956">
                  <c:v>1.3301000000000001</c:v>
                </c:pt>
                <c:pt idx="1957">
                  <c:v>1.3308</c:v>
                </c:pt>
                <c:pt idx="1958">
                  <c:v>1.3314999999999999</c:v>
                </c:pt>
                <c:pt idx="1959">
                  <c:v>1.3322000000000001</c:v>
                </c:pt>
                <c:pt idx="1960">
                  <c:v>1.3329</c:v>
                </c:pt>
                <c:pt idx="1961">
                  <c:v>1.3334999999999999</c:v>
                </c:pt>
                <c:pt idx="1962">
                  <c:v>1.3342000000000001</c:v>
                </c:pt>
                <c:pt idx="1963">
                  <c:v>1.3349</c:v>
                </c:pt>
                <c:pt idx="1964">
                  <c:v>1.3355999999999999</c:v>
                </c:pt>
                <c:pt idx="1965">
                  <c:v>1.3363</c:v>
                </c:pt>
                <c:pt idx="1966">
                  <c:v>1.3369</c:v>
                </c:pt>
                <c:pt idx="1967">
                  <c:v>1.3375999999999999</c:v>
                </c:pt>
                <c:pt idx="1968">
                  <c:v>1.3383</c:v>
                </c:pt>
                <c:pt idx="1969">
                  <c:v>1.339</c:v>
                </c:pt>
                <c:pt idx="1970">
                  <c:v>1.3396999999999999</c:v>
                </c:pt>
                <c:pt idx="1971">
                  <c:v>1.3403</c:v>
                </c:pt>
                <c:pt idx="1972">
                  <c:v>1.341</c:v>
                </c:pt>
                <c:pt idx="1973">
                  <c:v>1.3416999999999999</c:v>
                </c:pt>
                <c:pt idx="1974">
                  <c:v>1.3424</c:v>
                </c:pt>
                <c:pt idx="1975">
                  <c:v>1.3431</c:v>
                </c:pt>
                <c:pt idx="1976">
                  <c:v>1.3436999999999999</c:v>
                </c:pt>
                <c:pt idx="1977">
                  <c:v>1.3444</c:v>
                </c:pt>
                <c:pt idx="1978">
                  <c:v>1.3451</c:v>
                </c:pt>
                <c:pt idx="1979">
                  <c:v>1.3458000000000001</c:v>
                </c:pt>
                <c:pt idx="1980">
                  <c:v>1.3465</c:v>
                </c:pt>
                <c:pt idx="1981">
                  <c:v>1.3471</c:v>
                </c:pt>
                <c:pt idx="1982">
                  <c:v>1.3478000000000001</c:v>
                </c:pt>
                <c:pt idx="1983">
                  <c:v>1.3485</c:v>
                </c:pt>
                <c:pt idx="1984">
                  <c:v>1.3492</c:v>
                </c:pt>
                <c:pt idx="1985">
                  <c:v>1.3499000000000001</c:v>
                </c:pt>
                <c:pt idx="1986">
                  <c:v>1.3505</c:v>
                </c:pt>
                <c:pt idx="1987">
                  <c:v>1.3512</c:v>
                </c:pt>
                <c:pt idx="1988">
                  <c:v>1.3519000000000001</c:v>
                </c:pt>
                <c:pt idx="1989">
                  <c:v>1.3526</c:v>
                </c:pt>
                <c:pt idx="1990">
                  <c:v>1.3532999999999999</c:v>
                </c:pt>
                <c:pt idx="1991">
                  <c:v>1.3539000000000001</c:v>
                </c:pt>
                <c:pt idx="1992">
                  <c:v>1.3546</c:v>
                </c:pt>
                <c:pt idx="1993">
                  <c:v>1.3552999999999999</c:v>
                </c:pt>
                <c:pt idx="1994">
                  <c:v>1.3560000000000001</c:v>
                </c:pt>
                <c:pt idx="1995">
                  <c:v>1.3567</c:v>
                </c:pt>
                <c:pt idx="1996">
                  <c:v>1.3573</c:v>
                </c:pt>
                <c:pt idx="1997">
                  <c:v>1.3580000000000001</c:v>
                </c:pt>
                <c:pt idx="1998">
                  <c:v>1.3587</c:v>
                </c:pt>
                <c:pt idx="1999">
                  <c:v>1.3593999999999999</c:v>
                </c:pt>
                <c:pt idx="2000">
                  <c:v>1.3601000000000001</c:v>
                </c:pt>
                <c:pt idx="2001">
                  <c:v>1.3607</c:v>
                </c:pt>
                <c:pt idx="2002">
                  <c:v>1.3613999999999999</c:v>
                </c:pt>
                <c:pt idx="2003">
                  <c:v>1.3621000000000001</c:v>
                </c:pt>
                <c:pt idx="2004">
                  <c:v>1.3628</c:v>
                </c:pt>
                <c:pt idx="2005">
                  <c:v>1.3634999999999999</c:v>
                </c:pt>
                <c:pt idx="2006">
                  <c:v>1.3641000000000001</c:v>
                </c:pt>
                <c:pt idx="2007">
                  <c:v>1.3648</c:v>
                </c:pt>
                <c:pt idx="2008">
                  <c:v>1.3654999999999999</c:v>
                </c:pt>
                <c:pt idx="2009">
                  <c:v>1.3662000000000001</c:v>
                </c:pt>
                <c:pt idx="2010">
                  <c:v>1.3669</c:v>
                </c:pt>
                <c:pt idx="2011">
                  <c:v>1.3674999999999999</c:v>
                </c:pt>
                <c:pt idx="2012">
                  <c:v>1.3682000000000001</c:v>
                </c:pt>
                <c:pt idx="2013">
                  <c:v>1.3689</c:v>
                </c:pt>
                <c:pt idx="2014">
                  <c:v>1.3695999999999999</c:v>
                </c:pt>
                <c:pt idx="2015">
                  <c:v>1.3703000000000001</c:v>
                </c:pt>
                <c:pt idx="2016">
                  <c:v>1.3709</c:v>
                </c:pt>
                <c:pt idx="2017">
                  <c:v>1.3715999999999999</c:v>
                </c:pt>
                <c:pt idx="2018">
                  <c:v>1.3723000000000001</c:v>
                </c:pt>
                <c:pt idx="2019">
                  <c:v>1.373</c:v>
                </c:pt>
                <c:pt idx="2020">
                  <c:v>1.3736999999999999</c:v>
                </c:pt>
                <c:pt idx="2021">
                  <c:v>1.3743000000000001</c:v>
                </c:pt>
                <c:pt idx="2022">
                  <c:v>1.375</c:v>
                </c:pt>
                <c:pt idx="2023">
                  <c:v>1.3756999999999999</c:v>
                </c:pt>
                <c:pt idx="2024">
                  <c:v>1.3764000000000001</c:v>
                </c:pt>
                <c:pt idx="2025">
                  <c:v>1.3771</c:v>
                </c:pt>
                <c:pt idx="2026">
                  <c:v>1.3776999999999999</c:v>
                </c:pt>
                <c:pt idx="2027">
                  <c:v>1.3784000000000001</c:v>
                </c:pt>
                <c:pt idx="2028">
                  <c:v>1.3791</c:v>
                </c:pt>
                <c:pt idx="2029">
                  <c:v>1.3797999999999999</c:v>
                </c:pt>
                <c:pt idx="2030">
                  <c:v>1.3805000000000001</c:v>
                </c:pt>
                <c:pt idx="2031">
                  <c:v>1.3811</c:v>
                </c:pt>
                <c:pt idx="2032">
                  <c:v>1.3817999999999999</c:v>
                </c:pt>
                <c:pt idx="2033">
                  <c:v>1.3825000000000001</c:v>
                </c:pt>
                <c:pt idx="2034">
                  <c:v>1.3832</c:v>
                </c:pt>
                <c:pt idx="2035">
                  <c:v>1.3838999999999999</c:v>
                </c:pt>
                <c:pt idx="2036">
                  <c:v>1.3845000000000001</c:v>
                </c:pt>
                <c:pt idx="2037">
                  <c:v>1.3852</c:v>
                </c:pt>
                <c:pt idx="2038">
                  <c:v>1.3858999999999999</c:v>
                </c:pt>
                <c:pt idx="2039">
                  <c:v>1.3866000000000001</c:v>
                </c:pt>
                <c:pt idx="2040">
                  <c:v>1.3873</c:v>
                </c:pt>
                <c:pt idx="2041">
                  <c:v>1.3878999999999999</c:v>
                </c:pt>
                <c:pt idx="2042">
                  <c:v>1.3886000000000001</c:v>
                </c:pt>
                <c:pt idx="2043">
                  <c:v>1.3893</c:v>
                </c:pt>
                <c:pt idx="2044">
                  <c:v>1.39</c:v>
                </c:pt>
                <c:pt idx="2045">
                  <c:v>1.3907</c:v>
                </c:pt>
                <c:pt idx="2046">
                  <c:v>1.3913</c:v>
                </c:pt>
                <c:pt idx="2047">
                  <c:v>1.3919999999999999</c:v>
                </c:pt>
                <c:pt idx="2048">
                  <c:v>1.3927</c:v>
                </c:pt>
                <c:pt idx="2049">
                  <c:v>1.3934</c:v>
                </c:pt>
                <c:pt idx="2050">
                  <c:v>1.3940999999999999</c:v>
                </c:pt>
                <c:pt idx="2051">
                  <c:v>1.3947000000000001</c:v>
                </c:pt>
                <c:pt idx="2052">
                  <c:v>1.3954</c:v>
                </c:pt>
                <c:pt idx="2053">
                  <c:v>1.3960999999999999</c:v>
                </c:pt>
                <c:pt idx="2054">
                  <c:v>1.3968</c:v>
                </c:pt>
                <c:pt idx="2055">
                  <c:v>1.3975</c:v>
                </c:pt>
                <c:pt idx="2056">
                  <c:v>1.3980999999999999</c:v>
                </c:pt>
                <c:pt idx="2057">
                  <c:v>1.3988</c:v>
                </c:pt>
                <c:pt idx="2058">
                  <c:v>1.3995</c:v>
                </c:pt>
                <c:pt idx="2059">
                  <c:v>1.4001999999999999</c:v>
                </c:pt>
                <c:pt idx="2060">
                  <c:v>1.4009</c:v>
                </c:pt>
                <c:pt idx="2061">
                  <c:v>1.4015</c:v>
                </c:pt>
                <c:pt idx="2062">
                  <c:v>1.4021999999999999</c:v>
                </c:pt>
                <c:pt idx="2063">
                  <c:v>1.4029</c:v>
                </c:pt>
                <c:pt idx="2064">
                  <c:v>1.4036</c:v>
                </c:pt>
                <c:pt idx="2065">
                  <c:v>1.4043000000000001</c:v>
                </c:pt>
                <c:pt idx="2066">
                  <c:v>1.4049</c:v>
                </c:pt>
                <c:pt idx="2067">
                  <c:v>1.4056</c:v>
                </c:pt>
                <c:pt idx="2068">
                  <c:v>1.4063000000000001</c:v>
                </c:pt>
                <c:pt idx="2069">
                  <c:v>1.407</c:v>
                </c:pt>
                <c:pt idx="2070">
                  <c:v>1.4077</c:v>
                </c:pt>
                <c:pt idx="2071">
                  <c:v>1.4083000000000001</c:v>
                </c:pt>
                <c:pt idx="2072">
                  <c:v>1.409</c:v>
                </c:pt>
                <c:pt idx="2073">
                  <c:v>1.4097</c:v>
                </c:pt>
                <c:pt idx="2074">
                  <c:v>1.4104000000000001</c:v>
                </c:pt>
                <c:pt idx="2075">
                  <c:v>1.4111</c:v>
                </c:pt>
                <c:pt idx="2076">
                  <c:v>1.4117</c:v>
                </c:pt>
                <c:pt idx="2077">
                  <c:v>1.4124000000000001</c:v>
                </c:pt>
                <c:pt idx="2078">
                  <c:v>1.4131</c:v>
                </c:pt>
                <c:pt idx="2079">
                  <c:v>1.4137999999999999</c:v>
                </c:pt>
                <c:pt idx="2080">
                  <c:v>1.4145000000000001</c:v>
                </c:pt>
                <c:pt idx="2081">
                  <c:v>1.4151</c:v>
                </c:pt>
                <c:pt idx="2082">
                  <c:v>1.4157999999999999</c:v>
                </c:pt>
                <c:pt idx="2083">
                  <c:v>1.4165000000000001</c:v>
                </c:pt>
                <c:pt idx="2084">
                  <c:v>1.4172</c:v>
                </c:pt>
                <c:pt idx="2085">
                  <c:v>1.4178999999999999</c:v>
                </c:pt>
                <c:pt idx="2086">
                  <c:v>1.4185000000000001</c:v>
                </c:pt>
                <c:pt idx="2087">
                  <c:v>1.4192</c:v>
                </c:pt>
                <c:pt idx="2088">
                  <c:v>1.4198999999999999</c:v>
                </c:pt>
                <c:pt idx="2089">
                  <c:v>1.4206000000000001</c:v>
                </c:pt>
                <c:pt idx="2090">
                  <c:v>1.4213</c:v>
                </c:pt>
                <c:pt idx="2091">
                  <c:v>1.4218999999999999</c:v>
                </c:pt>
                <c:pt idx="2092">
                  <c:v>1.4226000000000001</c:v>
                </c:pt>
                <c:pt idx="2093">
                  <c:v>1.4233</c:v>
                </c:pt>
                <c:pt idx="2094">
                  <c:v>1.4239999999999999</c:v>
                </c:pt>
                <c:pt idx="2095">
                  <c:v>1.4247000000000001</c:v>
                </c:pt>
                <c:pt idx="2096">
                  <c:v>1.4253</c:v>
                </c:pt>
                <c:pt idx="2097">
                  <c:v>1.4259999999999999</c:v>
                </c:pt>
                <c:pt idx="2098">
                  <c:v>1.4267000000000001</c:v>
                </c:pt>
                <c:pt idx="2099">
                  <c:v>1.4274</c:v>
                </c:pt>
                <c:pt idx="2100">
                  <c:v>1.4280999999999999</c:v>
                </c:pt>
                <c:pt idx="2101">
                  <c:v>1.4287000000000001</c:v>
                </c:pt>
                <c:pt idx="2102">
                  <c:v>1.4294</c:v>
                </c:pt>
                <c:pt idx="2103">
                  <c:v>1.4300999999999999</c:v>
                </c:pt>
                <c:pt idx="2104">
                  <c:v>1.4308000000000001</c:v>
                </c:pt>
                <c:pt idx="2105">
                  <c:v>1.4315</c:v>
                </c:pt>
                <c:pt idx="2106">
                  <c:v>1.4320999999999999</c:v>
                </c:pt>
                <c:pt idx="2107">
                  <c:v>1.4328000000000001</c:v>
                </c:pt>
                <c:pt idx="2108">
                  <c:v>1.4335</c:v>
                </c:pt>
                <c:pt idx="2109">
                  <c:v>1.4341999999999999</c:v>
                </c:pt>
                <c:pt idx="2110">
                  <c:v>1.4349000000000001</c:v>
                </c:pt>
                <c:pt idx="2111">
                  <c:v>1.4355</c:v>
                </c:pt>
                <c:pt idx="2112">
                  <c:v>1.4361999999999999</c:v>
                </c:pt>
                <c:pt idx="2113">
                  <c:v>1.4369000000000001</c:v>
                </c:pt>
                <c:pt idx="2114">
                  <c:v>1.4376</c:v>
                </c:pt>
                <c:pt idx="2115">
                  <c:v>1.4382999999999999</c:v>
                </c:pt>
                <c:pt idx="2116">
                  <c:v>1.4389000000000001</c:v>
                </c:pt>
                <c:pt idx="2117">
                  <c:v>1.4396</c:v>
                </c:pt>
                <c:pt idx="2118">
                  <c:v>1.4402999999999999</c:v>
                </c:pt>
                <c:pt idx="2119">
                  <c:v>1.4410000000000001</c:v>
                </c:pt>
                <c:pt idx="2120">
                  <c:v>1.4417</c:v>
                </c:pt>
                <c:pt idx="2121">
                  <c:v>1.4422999999999999</c:v>
                </c:pt>
                <c:pt idx="2122">
                  <c:v>1.4430000000000001</c:v>
                </c:pt>
                <c:pt idx="2123">
                  <c:v>1.4437</c:v>
                </c:pt>
                <c:pt idx="2124">
                  <c:v>1.4443999999999999</c:v>
                </c:pt>
                <c:pt idx="2125">
                  <c:v>1.4451000000000001</c:v>
                </c:pt>
                <c:pt idx="2126">
                  <c:v>1.4457</c:v>
                </c:pt>
                <c:pt idx="2127">
                  <c:v>1.4463999999999999</c:v>
                </c:pt>
                <c:pt idx="2128">
                  <c:v>1.4471000000000001</c:v>
                </c:pt>
                <c:pt idx="2129">
                  <c:v>1.4478</c:v>
                </c:pt>
                <c:pt idx="2130">
                  <c:v>1.4484999999999999</c:v>
                </c:pt>
                <c:pt idx="2131">
                  <c:v>1.4491000000000001</c:v>
                </c:pt>
                <c:pt idx="2132">
                  <c:v>1.4498</c:v>
                </c:pt>
                <c:pt idx="2133">
                  <c:v>1.4504999999999999</c:v>
                </c:pt>
                <c:pt idx="2134">
                  <c:v>1.4512</c:v>
                </c:pt>
                <c:pt idx="2135">
                  <c:v>1.4519</c:v>
                </c:pt>
                <c:pt idx="2136">
                  <c:v>1.4524999999999999</c:v>
                </c:pt>
                <c:pt idx="2137">
                  <c:v>1.4532</c:v>
                </c:pt>
                <c:pt idx="2138">
                  <c:v>1.4539</c:v>
                </c:pt>
                <c:pt idx="2139">
                  <c:v>1.4545999999999999</c:v>
                </c:pt>
                <c:pt idx="2140">
                  <c:v>1.4553</c:v>
                </c:pt>
                <c:pt idx="2141">
                  <c:v>1.4559</c:v>
                </c:pt>
                <c:pt idx="2142">
                  <c:v>1.4565999999999999</c:v>
                </c:pt>
                <c:pt idx="2143">
                  <c:v>1.4573</c:v>
                </c:pt>
                <c:pt idx="2144">
                  <c:v>1.458</c:v>
                </c:pt>
                <c:pt idx="2145">
                  <c:v>1.4587000000000001</c:v>
                </c:pt>
                <c:pt idx="2146">
                  <c:v>1.4593</c:v>
                </c:pt>
                <c:pt idx="2147">
                  <c:v>1.46</c:v>
                </c:pt>
                <c:pt idx="2148">
                  <c:v>1.4607000000000001</c:v>
                </c:pt>
                <c:pt idx="2149">
                  <c:v>1.4614</c:v>
                </c:pt>
                <c:pt idx="2150">
                  <c:v>1.4621</c:v>
                </c:pt>
                <c:pt idx="2151">
                  <c:v>1.4626999999999999</c:v>
                </c:pt>
                <c:pt idx="2152">
                  <c:v>1.4634</c:v>
                </c:pt>
                <c:pt idx="2153">
                  <c:v>1.4641</c:v>
                </c:pt>
                <c:pt idx="2154">
                  <c:v>1.4648000000000001</c:v>
                </c:pt>
                <c:pt idx="2155">
                  <c:v>1.4655</c:v>
                </c:pt>
                <c:pt idx="2156">
                  <c:v>1.4661</c:v>
                </c:pt>
                <c:pt idx="2157">
                  <c:v>1.4668000000000001</c:v>
                </c:pt>
                <c:pt idx="2158">
                  <c:v>1.4675</c:v>
                </c:pt>
                <c:pt idx="2159">
                  <c:v>1.4681999999999999</c:v>
                </c:pt>
                <c:pt idx="2160">
                  <c:v>1.4689000000000001</c:v>
                </c:pt>
                <c:pt idx="2161">
                  <c:v>1.4695</c:v>
                </c:pt>
                <c:pt idx="2162">
                  <c:v>1.4702</c:v>
                </c:pt>
                <c:pt idx="2163">
                  <c:v>1.4709000000000001</c:v>
                </c:pt>
                <c:pt idx="2164">
                  <c:v>1.4716</c:v>
                </c:pt>
                <c:pt idx="2165">
                  <c:v>1.4722999999999999</c:v>
                </c:pt>
                <c:pt idx="2166">
                  <c:v>1.4729000000000001</c:v>
                </c:pt>
                <c:pt idx="2167">
                  <c:v>1.4736</c:v>
                </c:pt>
                <c:pt idx="2168">
                  <c:v>1.4742999999999999</c:v>
                </c:pt>
                <c:pt idx="2169">
                  <c:v>1.4750000000000001</c:v>
                </c:pt>
                <c:pt idx="2170">
                  <c:v>1.4757</c:v>
                </c:pt>
                <c:pt idx="2171">
                  <c:v>1.4762999999999999</c:v>
                </c:pt>
                <c:pt idx="2172">
                  <c:v>1.4770000000000001</c:v>
                </c:pt>
                <c:pt idx="2173">
                  <c:v>1.4777</c:v>
                </c:pt>
                <c:pt idx="2174">
                  <c:v>1.4783999999999999</c:v>
                </c:pt>
                <c:pt idx="2175">
                  <c:v>1.4791000000000001</c:v>
                </c:pt>
                <c:pt idx="2176">
                  <c:v>1.4797</c:v>
                </c:pt>
                <c:pt idx="2177">
                  <c:v>1.4803999999999999</c:v>
                </c:pt>
                <c:pt idx="2178">
                  <c:v>1.4811000000000001</c:v>
                </c:pt>
                <c:pt idx="2179">
                  <c:v>1.4818</c:v>
                </c:pt>
                <c:pt idx="2180">
                  <c:v>1.4824999999999999</c:v>
                </c:pt>
                <c:pt idx="2181">
                  <c:v>1.4831000000000001</c:v>
                </c:pt>
                <c:pt idx="2182">
                  <c:v>1.4838</c:v>
                </c:pt>
                <c:pt idx="2183">
                  <c:v>1.4844999999999999</c:v>
                </c:pt>
                <c:pt idx="2184">
                  <c:v>1.4852000000000001</c:v>
                </c:pt>
                <c:pt idx="2185">
                  <c:v>1.4859</c:v>
                </c:pt>
                <c:pt idx="2186">
                  <c:v>1.4864999999999999</c:v>
                </c:pt>
                <c:pt idx="2187">
                  <c:v>1.4872000000000001</c:v>
                </c:pt>
                <c:pt idx="2188">
                  <c:v>1.4879</c:v>
                </c:pt>
                <c:pt idx="2189">
                  <c:v>1.4885999999999999</c:v>
                </c:pt>
                <c:pt idx="2190">
                  <c:v>1.4893000000000001</c:v>
                </c:pt>
                <c:pt idx="2191">
                  <c:v>1.4899</c:v>
                </c:pt>
                <c:pt idx="2192">
                  <c:v>1.4905999999999999</c:v>
                </c:pt>
                <c:pt idx="2193">
                  <c:v>1.4913000000000001</c:v>
                </c:pt>
                <c:pt idx="2194">
                  <c:v>1.492</c:v>
                </c:pt>
                <c:pt idx="2195">
                  <c:v>1.4926999999999999</c:v>
                </c:pt>
                <c:pt idx="2196">
                  <c:v>1.4933000000000001</c:v>
                </c:pt>
                <c:pt idx="2197">
                  <c:v>1.494</c:v>
                </c:pt>
                <c:pt idx="2198">
                  <c:v>1.4946999999999999</c:v>
                </c:pt>
                <c:pt idx="2199">
                  <c:v>1.4954000000000001</c:v>
                </c:pt>
                <c:pt idx="2200">
                  <c:v>1.4961</c:v>
                </c:pt>
                <c:pt idx="2201">
                  <c:v>1.4966999999999999</c:v>
                </c:pt>
                <c:pt idx="2202">
                  <c:v>1.4974000000000001</c:v>
                </c:pt>
                <c:pt idx="2203">
                  <c:v>1.4981</c:v>
                </c:pt>
                <c:pt idx="2204">
                  <c:v>1.4987999999999999</c:v>
                </c:pt>
                <c:pt idx="2205">
                  <c:v>1.4995000000000001</c:v>
                </c:pt>
                <c:pt idx="2206">
                  <c:v>1.5001</c:v>
                </c:pt>
                <c:pt idx="2207">
                  <c:v>1.5007999999999999</c:v>
                </c:pt>
                <c:pt idx="2208">
                  <c:v>1.5015000000000001</c:v>
                </c:pt>
                <c:pt idx="2209">
                  <c:v>1.5022</c:v>
                </c:pt>
                <c:pt idx="2210">
                  <c:v>1.5028999999999999</c:v>
                </c:pt>
                <c:pt idx="2211">
                  <c:v>1.5035000000000001</c:v>
                </c:pt>
                <c:pt idx="2212">
                  <c:v>1.5042</c:v>
                </c:pt>
                <c:pt idx="2213">
                  <c:v>1.5048999999999999</c:v>
                </c:pt>
                <c:pt idx="2214">
                  <c:v>1.5056</c:v>
                </c:pt>
                <c:pt idx="2215">
                  <c:v>1.5063</c:v>
                </c:pt>
                <c:pt idx="2216">
                  <c:v>1.5068999999999999</c:v>
                </c:pt>
                <c:pt idx="2217">
                  <c:v>1.5076000000000001</c:v>
                </c:pt>
                <c:pt idx="2218">
                  <c:v>1.5083</c:v>
                </c:pt>
                <c:pt idx="2219">
                  <c:v>1.5089999999999999</c:v>
                </c:pt>
                <c:pt idx="2220">
                  <c:v>1.5097</c:v>
                </c:pt>
                <c:pt idx="2221">
                  <c:v>1.5103</c:v>
                </c:pt>
                <c:pt idx="2222">
                  <c:v>1.5109999999999999</c:v>
                </c:pt>
                <c:pt idx="2223">
                  <c:v>1.5117</c:v>
                </c:pt>
                <c:pt idx="2224">
                  <c:v>1.5124</c:v>
                </c:pt>
                <c:pt idx="2225">
                  <c:v>1.5130999999999999</c:v>
                </c:pt>
                <c:pt idx="2226">
                  <c:v>1.5137</c:v>
                </c:pt>
                <c:pt idx="2227">
                  <c:v>1.5144</c:v>
                </c:pt>
                <c:pt idx="2228">
                  <c:v>1.5150999999999999</c:v>
                </c:pt>
                <c:pt idx="2229">
                  <c:v>1.5158</c:v>
                </c:pt>
                <c:pt idx="2230">
                  <c:v>1.5165</c:v>
                </c:pt>
                <c:pt idx="2231">
                  <c:v>1.5170999999999999</c:v>
                </c:pt>
                <c:pt idx="2232">
                  <c:v>1.5178</c:v>
                </c:pt>
                <c:pt idx="2233">
                  <c:v>1.5185</c:v>
                </c:pt>
                <c:pt idx="2234">
                  <c:v>1.5192000000000001</c:v>
                </c:pt>
                <c:pt idx="2235">
                  <c:v>1.5199</c:v>
                </c:pt>
                <c:pt idx="2236">
                  <c:v>1.5205</c:v>
                </c:pt>
                <c:pt idx="2237">
                  <c:v>1.5212000000000001</c:v>
                </c:pt>
                <c:pt idx="2238">
                  <c:v>1.5219</c:v>
                </c:pt>
                <c:pt idx="2239">
                  <c:v>1.5226</c:v>
                </c:pt>
                <c:pt idx="2240">
                  <c:v>1.5233000000000001</c:v>
                </c:pt>
                <c:pt idx="2241">
                  <c:v>1.5239</c:v>
                </c:pt>
                <c:pt idx="2242">
                  <c:v>1.5246</c:v>
                </c:pt>
                <c:pt idx="2243">
                  <c:v>1.5253000000000001</c:v>
                </c:pt>
                <c:pt idx="2244">
                  <c:v>1.526</c:v>
                </c:pt>
                <c:pt idx="2245">
                  <c:v>1.5266999999999999</c:v>
                </c:pt>
                <c:pt idx="2246">
                  <c:v>1.5273000000000001</c:v>
                </c:pt>
                <c:pt idx="2247">
                  <c:v>1.528</c:v>
                </c:pt>
                <c:pt idx="2248">
                  <c:v>1.5286999999999999</c:v>
                </c:pt>
                <c:pt idx="2249">
                  <c:v>1.5294000000000001</c:v>
                </c:pt>
                <c:pt idx="2250">
                  <c:v>1.5301</c:v>
                </c:pt>
                <c:pt idx="2251">
                  <c:v>1.5306999999999999</c:v>
                </c:pt>
                <c:pt idx="2252">
                  <c:v>1.5314000000000001</c:v>
                </c:pt>
                <c:pt idx="2253">
                  <c:v>1.5321</c:v>
                </c:pt>
                <c:pt idx="2254">
                  <c:v>1.5327999999999999</c:v>
                </c:pt>
                <c:pt idx="2255">
                  <c:v>1.5335000000000001</c:v>
                </c:pt>
                <c:pt idx="2256">
                  <c:v>1.5341</c:v>
                </c:pt>
                <c:pt idx="2257">
                  <c:v>1.5347999999999999</c:v>
                </c:pt>
                <c:pt idx="2258">
                  <c:v>1.5355000000000001</c:v>
                </c:pt>
                <c:pt idx="2259">
                  <c:v>1.5362</c:v>
                </c:pt>
                <c:pt idx="2260">
                  <c:v>1.5368999999999999</c:v>
                </c:pt>
                <c:pt idx="2261">
                  <c:v>1.5375000000000001</c:v>
                </c:pt>
                <c:pt idx="2262">
                  <c:v>1.5382</c:v>
                </c:pt>
                <c:pt idx="2263">
                  <c:v>1.5388999999999999</c:v>
                </c:pt>
                <c:pt idx="2264">
                  <c:v>1.5396000000000001</c:v>
                </c:pt>
                <c:pt idx="2265">
                  <c:v>1.5403</c:v>
                </c:pt>
                <c:pt idx="2266">
                  <c:v>1.5408999999999999</c:v>
                </c:pt>
                <c:pt idx="2267">
                  <c:v>1.5416000000000001</c:v>
                </c:pt>
                <c:pt idx="2268">
                  <c:v>1.5423</c:v>
                </c:pt>
                <c:pt idx="2269">
                  <c:v>1.5429999999999999</c:v>
                </c:pt>
                <c:pt idx="2270">
                  <c:v>1.5437000000000001</c:v>
                </c:pt>
                <c:pt idx="2271">
                  <c:v>1.5443</c:v>
                </c:pt>
                <c:pt idx="2272">
                  <c:v>1.5449999999999999</c:v>
                </c:pt>
                <c:pt idx="2273">
                  <c:v>1.5457000000000001</c:v>
                </c:pt>
                <c:pt idx="2274">
                  <c:v>1.5464</c:v>
                </c:pt>
                <c:pt idx="2275">
                  <c:v>1.5470999999999999</c:v>
                </c:pt>
                <c:pt idx="2276">
                  <c:v>1.5477000000000001</c:v>
                </c:pt>
                <c:pt idx="2277">
                  <c:v>1.5484</c:v>
                </c:pt>
                <c:pt idx="2278">
                  <c:v>1.5490999999999999</c:v>
                </c:pt>
                <c:pt idx="2279">
                  <c:v>1.5498000000000001</c:v>
                </c:pt>
                <c:pt idx="2280">
                  <c:v>1.5505</c:v>
                </c:pt>
                <c:pt idx="2281">
                  <c:v>1.5510999999999999</c:v>
                </c:pt>
                <c:pt idx="2282">
                  <c:v>1.5518000000000001</c:v>
                </c:pt>
                <c:pt idx="2283">
                  <c:v>1.5525</c:v>
                </c:pt>
                <c:pt idx="2284">
                  <c:v>1.5531999999999999</c:v>
                </c:pt>
                <c:pt idx="2285">
                  <c:v>1.5539000000000001</c:v>
                </c:pt>
                <c:pt idx="2286">
                  <c:v>1.5545</c:v>
                </c:pt>
                <c:pt idx="2287">
                  <c:v>1.5551999999999999</c:v>
                </c:pt>
                <c:pt idx="2288">
                  <c:v>1.5559000000000001</c:v>
                </c:pt>
                <c:pt idx="2289">
                  <c:v>1.5566</c:v>
                </c:pt>
                <c:pt idx="2290">
                  <c:v>1.5572999999999999</c:v>
                </c:pt>
                <c:pt idx="2291">
                  <c:v>1.5579000000000001</c:v>
                </c:pt>
                <c:pt idx="2292">
                  <c:v>1.5586</c:v>
                </c:pt>
                <c:pt idx="2293">
                  <c:v>1.5592999999999999</c:v>
                </c:pt>
                <c:pt idx="2294">
                  <c:v>1.56</c:v>
                </c:pt>
                <c:pt idx="2295">
                  <c:v>1.5607</c:v>
                </c:pt>
                <c:pt idx="2296">
                  <c:v>1.5612999999999999</c:v>
                </c:pt>
                <c:pt idx="2297">
                  <c:v>1.5620000000000001</c:v>
                </c:pt>
                <c:pt idx="2298">
                  <c:v>1.5627</c:v>
                </c:pt>
                <c:pt idx="2299">
                  <c:v>1.5633999999999999</c:v>
                </c:pt>
                <c:pt idx="2300">
                  <c:v>1.5641</c:v>
                </c:pt>
                <c:pt idx="2301">
                  <c:v>1.5648</c:v>
                </c:pt>
                <c:pt idx="2302">
                  <c:v>1.5653999999999999</c:v>
                </c:pt>
                <c:pt idx="2303">
                  <c:v>1.5661</c:v>
                </c:pt>
                <c:pt idx="2304">
                  <c:v>1.5668</c:v>
                </c:pt>
                <c:pt idx="2305">
                  <c:v>1.5674999999999999</c:v>
                </c:pt>
                <c:pt idx="2306">
                  <c:v>1.5682</c:v>
                </c:pt>
                <c:pt idx="2307">
                  <c:v>1.5688</c:v>
                </c:pt>
                <c:pt idx="2308">
                  <c:v>1.5694999999999999</c:v>
                </c:pt>
                <c:pt idx="2309">
                  <c:v>1.5702</c:v>
                </c:pt>
                <c:pt idx="2310">
                  <c:v>1.5709</c:v>
                </c:pt>
                <c:pt idx="2311">
                  <c:v>1.5716000000000001</c:v>
                </c:pt>
                <c:pt idx="2312">
                  <c:v>1.5722</c:v>
                </c:pt>
                <c:pt idx="2313">
                  <c:v>1.5729</c:v>
                </c:pt>
                <c:pt idx="2314">
                  <c:v>1.5736000000000001</c:v>
                </c:pt>
                <c:pt idx="2315">
                  <c:v>1.5743</c:v>
                </c:pt>
                <c:pt idx="2316">
                  <c:v>1.575</c:v>
                </c:pt>
                <c:pt idx="2317">
                  <c:v>1.5755999999999999</c:v>
                </c:pt>
                <c:pt idx="2318">
                  <c:v>1.5763</c:v>
                </c:pt>
                <c:pt idx="2319">
                  <c:v>1.577</c:v>
                </c:pt>
                <c:pt idx="2320">
                  <c:v>1.5777000000000001</c:v>
                </c:pt>
                <c:pt idx="2321">
                  <c:v>1.5784</c:v>
                </c:pt>
                <c:pt idx="2322">
                  <c:v>1.579</c:v>
                </c:pt>
                <c:pt idx="2323">
                  <c:v>1.5797000000000001</c:v>
                </c:pt>
                <c:pt idx="2324">
                  <c:v>1.5804</c:v>
                </c:pt>
                <c:pt idx="2325">
                  <c:v>1.5810999999999999</c:v>
                </c:pt>
                <c:pt idx="2326">
                  <c:v>1.5818000000000001</c:v>
                </c:pt>
                <c:pt idx="2327">
                  <c:v>1.5824</c:v>
                </c:pt>
                <c:pt idx="2328">
                  <c:v>1.5831</c:v>
                </c:pt>
                <c:pt idx="2329">
                  <c:v>1.5838000000000001</c:v>
                </c:pt>
                <c:pt idx="2330">
                  <c:v>1.5845</c:v>
                </c:pt>
                <c:pt idx="2331">
                  <c:v>1.5851999999999999</c:v>
                </c:pt>
                <c:pt idx="2332">
                  <c:v>1.5858000000000001</c:v>
                </c:pt>
                <c:pt idx="2333">
                  <c:v>1.5865</c:v>
                </c:pt>
                <c:pt idx="2334">
                  <c:v>1.5871999999999999</c:v>
                </c:pt>
                <c:pt idx="2335">
                  <c:v>1.5879000000000001</c:v>
                </c:pt>
                <c:pt idx="2336">
                  <c:v>1.5886</c:v>
                </c:pt>
                <c:pt idx="2337">
                  <c:v>1.5891999999999999</c:v>
                </c:pt>
                <c:pt idx="2338">
                  <c:v>1.5899000000000001</c:v>
                </c:pt>
                <c:pt idx="2339">
                  <c:v>1.5906</c:v>
                </c:pt>
                <c:pt idx="2340">
                  <c:v>1.5912999999999999</c:v>
                </c:pt>
                <c:pt idx="2341">
                  <c:v>1.5920000000000001</c:v>
                </c:pt>
                <c:pt idx="2342">
                  <c:v>1.5926</c:v>
                </c:pt>
                <c:pt idx="2343">
                  <c:v>1.5932999999999999</c:v>
                </c:pt>
                <c:pt idx="2344">
                  <c:v>1.5940000000000001</c:v>
                </c:pt>
                <c:pt idx="2345">
                  <c:v>1.5947</c:v>
                </c:pt>
                <c:pt idx="2346">
                  <c:v>1.5953999999999999</c:v>
                </c:pt>
                <c:pt idx="2347">
                  <c:v>1.5960000000000001</c:v>
                </c:pt>
                <c:pt idx="2348">
                  <c:v>1.5967</c:v>
                </c:pt>
                <c:pt idx="2349">
                  <c:v>1.5973999999999999</c:v>
                </c:pt>
                <c:pt idx="2350">
                  <c:v>1.5981000000000001</c:v>
                </c:pt>
                <c:pt idx="2351">
                  <c:v>1.5988</c:v>
                </c:pt>
                <c:pt idx="2352">
                  <c:v>1.5993999999999999</c:v>
                </c:pt>
                <c:pt idx="2353">
                  <c:v>1.6001000000000001</c:v>
                </c:pt>
                <c:pt idx="2354">
                  <c:v>1.6008</c:v>
                </c:pt>
                <c:pt idx="2355">
                  <c:v>1.6014999999999999</c:v>
                </c:pt>
                <c:pt idx="2356">
                  <c:v>1.6022000000000001</c:v>
                </c:pt>
                <c:pt idx="2357">
                  <c:v>1.6028</c:v>
                </c:pt>
                <c:pt idx="2358">
                  <c:v>1.6034999999999999</c:v>
                </c:pt>
                <c:pt idx="2359">
                  <c:v>1.6042000000000001</c:v>
                </c:pt>
                <c:pt idx="2360">
                  <c:v>1.6049</c:v>
                </c:pt>
                <c:pt idx="2361">
                  <c:v>1.6055999999999999</c:v>
                </c:pt>
                <c:pt idx="2362">
                  <c:v>1.6062000000000001</c:v>
                </c:pt>
                <c:pt idx="2363">
                  <c:v>1.6069</c:v>
                </c:pt>
                <c:pt idx="2364">
                  <c:v>1.6075999999999999</c:v>
                </c:pt>
                <c:pt idx="2365">
                  <c:v>1.6083000000000001</c:v>
                </c:pt>
                <c:pt idx="2366">
                  <c:v>1.609</c:v>
                </c:pt>
                <c:pt idx="2367">
                  <c:v>1.6095999999999999</c:v>
                </c:pt>
                <c:pt idx="2368">
                  <c:v>1.6103000000000001</c:v>
                </c:pt>
                <c:pt idx="2369">
                  <c:v>1.611</c:v>
                </c:pt>
                <c:pt idx="2370">
                  <c:v>1.6116999999999999</c:v>
                </c:pt>
                <c:pt idx="2371">
                  <c:v>1.6124000000000001</c:v>
                </c:pt>
                <c:pt idx="2372">
                  <c:v>1.613</c:v>
                </c:pt>
                <c:pt idx="2373">
                  <c:v>1.6136999999999999</c:v>
                </c:pt>
                <c:pt idx="2374">
                  <c:v>1.6144000000000001</c:v>
                </c:pt>
                <c:pt idx="2375">
                  <c:v>1.6151</c:v>
                </c:pt>
                <c:pt idx="2376">
                  <c:v>1.6157999999999999</c:v>
                </c:pt>
                <c:pt idx="2377">
                  <c:v>1.6164000000000001</c:v>
                </c:pt>
                <c:pt idx="2378">
                  <c:v>1.6171</c:v>
                </c:pt>
                <c:pt idx="2379">
                  <c:v>1.6177999999999999</c:v>
                </c:pt>
                <c:pt idx="2380">
                  <c:v>1.6185</c:v>
                </c:pt>
                <c:pt idx="2381">
                  <c:v>1.6192</c:v>
                </c:pt>
                <c:pt idx="2382">
                  <c:v>1.6197999999999999</c:v>
                </c:pt>
                <c:pt idx="2383">
                  <c:v>1.6205000000000001</c:v>
                </c:pt>
                <c:pt idx="2384">
                  <c:v>1.6212</c:v>
                </c:pt>
                <c:pt idx="2385">
                  <c:v>1.6218999999999999</c:v>
                </c:pt>
                <c:pt idx="2386">
                  <c:v>1.6226</c:v>
                </c:pt>
                <c:pt idx="2387">
                  <c:v>1.6232</c:v>
                </c:pt>
                <c:pt idx="2388">
                  <c:v>1.6238999999999999</c:v>
                </c:pt>
                <c:pt idx="2389">
                  <c:v>1.6246</c:v>
                </c:pt>
                <c:pt idx="2390">
                  <c:v>1.6253</c:v>
                </c:pt>
                <c:pt idx="2391">
                  <c:v>1.6259999999999999</c:v>
                </c:pt>
                <c:pt idx="2392">
                  <c:v>1.6266</c:v>
                </c:pt>
                <c:pt idx="2393">
                  <c:v>1.6273</c:v>
                </c:pt>
                <c:pt idx="2394">
                  <c:v>1.6279999999999999</c:v>
                </c:pt>
                <c:pt idx="2395">
                  <c:v>1.6287</c:v>
                </c:pt>
                <c:pt idx="2396">
                  <c:v>1.6294</c:v>
                </c:pt>
                <c:pt idx="2397">
                  <c:v>1.63</c:v>
                </c:pt>
                <c:pt idx="2398">
                  <c:v>1.6307</c:v>
                </c:pt>
                <c:pt idx="2399">
                  <c:v>1.6314</c:v>
                </c:pt>
                <c:pt idx="2400">
                  <c:v>1.6321000000000001</c:v>
                </c:pt>
                <c:pt idx="2401">
                  <c:v>1.6328</c:v>
                </c:pt>
                <c:pt idx="2402">
                  <c:v>1.6334</c:v>
                </c:pt>
                <c:pt idx="2403">
                  <c:v>1.6341000000000001</c:v>
                </c:pt>
                <c:pt idx="2404">
                  <c:v>1.6348</c:v>
                </c:pt>
                <c:pt idx="2405">
                  <c:v>1.6355</c:v>
                </c:pt>
                <c:pt idx="2406">
                  <c:v>1.6362000000000001</c:v>
                </c:pt>
                <c:pt idx="2407">
                  <c:v>1.6368</c:v>
                </c:pt>
                <c:pt idx="2408">
                  <c:v>1.6375</c:v>
                </c:pt>
                <c:pt idx="2409">
                  <c:v>1.6382000000000001</c:v>
                </c:pt>
                <c:pt idx="2410">
                  <c:v>1.6389</c:v>
                </c:pt>
                <c:pt idx="2411">
                  <c:v>1.6395999999999999</c:v>
                </c:pt>
                <c:pt idx="2412">
                  <c:v>1.6402000000000001</c:v>
                </c:pt>
                <c:pt idx="2413">
                  <c:v>1.6409</c:v>
                </c:pt>
                <c:pt idx="2414">
                  <c:v>1.6415999999999999</c:v>
                </c:pt>
                <c:pt idx="2415">
                  <c:v>1.6423000000000001</c:v>
                </c:pt>
                <c:pt idx="2416">
                  <c:v>1.643</c:v>
                </c:pt>
                <c:pt idx="2417">
                  <c:v>1.6435999999999999</c:v>
                </c:pt>
                <c:pt idx="2418">
                  <c:v>1.6443000000000001</c:v>
                </c:pt>
                <c:pt idx="2419">
                  <c:v>1.645</c:v>
                </c:pt>
                <c:pt idx="2420">
                  <c:v>1.6456999999999999</c:v>
                </c:pt>
                <c:pt idx="2421">
                  <c:v>1.6464000000000001</c:v>
                </c:pt>
                <c:pt idx="2422">
                  <c:v>1.647</c:v>
                </c:pt>
                <c:pt idx="2423">
                  <c:v>1.6476999999999999</c:v>
                </c:pt>
                <c:pt idx="2424">
                  <c:v>1.6484000000000001</c:v>
                </c:pt>
                <c:pt idx="2425">
                  <c:v>1.6491</c:v>
                </c:pt>
                <c:pt idx="2426">
                  <c:v>1.6497999999999999</c:v>
                </c:pt>
                <c:pt idx="2427">
                  <c:v>1.6504000000000001</c:v>
                </c:pt>
                <c:pt idx="2428">
                  <c:v>1.6511</c:v>
                </c:pt>
                <c:pt idx="2429">
                  <c:v>1.6517999999999999</c:v>
                </c:pt>
                <c:pt idx="2430">
                  <c:v>1.6525000000000001</c:v>
                </c:pt>
                <c:pt idx="2431">
                  <c:v>1.6532</c:v>
                </c:pt>
                <c:pt idx="2432">
                  <c:v>1.6537999999999999</c:v>
                </c:pt>
                <c:pt idx="2433">
                  <c:v>1.6545000000000001</c:v>
                </c:pt>
                <c:pt idx="2434">
                  <c:v>1.6552</c:v>
                </c:pt>
                <c:pt idx="2435">
                  <c:v>1.6558999999999999</c:v>
                </c:pt>
                <c:pt idx="2436">
                  <c:v>1.6566000000000001</c:v>
                </c:pt>
                <c:pt idx="2437">
                  <c:v>1.6572</c:v>
                </c:pt>
                <c:pt idx="2438">
                  <c:v>1.6578999999999999</c:v>
                </c:pt>
                <c:pt idx="2439">
                  <c:v>1.6586000000000001</c:v>
                </c:pt>
                <c:pt idx="2440">
                  <c:v>1.6593</c:v>
                </c:pt>
                <c:pt idx="2441">
                  <c:v>1.66</c:v>
                </c:pt>
                <c:pt idx="2442">
                  <c:v>1.6606000000000001</c:v>
                </c:pt>
                <c:pt idx="2443">
                  <c:v>1.6613</c:v>
                </c:pt>
                <c:pt idx="2444">
                  <c:v>1.6619999999999999</c:v>
                </c:pt>
                <c:pt idx="2445">
                  <c:v>1.6627000000000001</c:v>
                </c:pt>
                <c:pt idx="2446">
                  <c:v>1.6634</c:v>
                </c:pt>
                <c:pt idx="2447">
                  <c:v>1.6639999999999999</c:v>
                </c:pt>
                <c:pt idx="2448">
                  <c:v>1.6647000000000001</c:v>
                </c:pt>
                <c:pt idx="2449">
                  <c:v>1.6654</c:v>
                </c:pt>
                <c:pt idx="2450">
                  <c:v>1.6660999999999999</c:v>
                </c:pt>
                <c:pt idx="2451">
                  <c:v>1.6668000000000001</c:v>
                </c:pt>
                <c:pt idx="2452">
                  <c:v>1.6674</c:v>
                </c:pt>
                <c:pt idx="2453">
                  <c:v>1.6680999999999999</c:v>
                </c:pt>
                <c:pt idx="2454">
                  <c:v>1.6688000000000001</c:v>
                </c:pt>
                <c:pt idx="2455">
                  <c:v>1.6695</c:v>
                </c:pt>
                <c:pt idx="2456">
                  <c:v>1.6701999999999999</c:v>
                </c:pt>
                <c:pt idx="2457">
                  <c:v>1.6708000000000001</c:v>
                </c:pt>
                <c:pt idx="2458">
                  <c:v>1.6715</c:v>
                </c:pt>
                <c:pt idx="2459">
                  <c:v>1.6721999999999999</c:v>
                </c:pt>
                <c:pt idx="2460">
                  <c:v>1.6729000000000001</c:v>
                </c:pt>
                <c:pt idx="2461">
                  <c:v>1.6736</c:v>
                </c:pt>
                <c:pt idx="2462">
                  <c:v>1.6741999999999999</c:v>
                </c:pt>
                <c:pt idx="2463">
                  <c:v>1.6749000000000001</c:v>
                </c:pt>
                <c:pt idx="2464">
                  <c:v>1.6756</c:v>
                </c:pt>
                <c:pt idx="2465">
                  <c:v>1.6762999999999999</c:v>
                </c:pt>
                <c:pt idx="2466">
                  <c:v>1.677</c:v>
                </c:pt>
                <c:pt idx="2467">
                  <c:v>1.6776</c:v>
                </c:pt>
                <c:pt idx="2468">
                  <c:v>1.6782999999999999</c:v>
                </c:pt>
                <c:pt idx="2469">
                  <c:v>1.679</c:v>
                </c:pt>
                <c:pt idx="2470">
                  <c:v>1.6797</c:v>
                </c:pt>
                <c:pt idx="2471">
                  <c:v>1.6803999999999999</c:v>
                </c:pt>
                <c:pt idx="2472">
                  <c:v>1.681</c:v>
                </c:pt>
                <c:pt idx="2473">
                  <c:v>1.6817</c:v>
                </c:pt>
                <c:pt idx="2474">
                  <c:v>1.6823999999999999</c:v>
                </c:pt>
                <c:pt idx="2475">
                  <c:v>1.6831</c:v>
                </c:pt>
                <c:pt idx="2476">
                  <c:v>1.6838</c:v>
                </c:pt>
                <c:pt idx="2477">
                  <c:v>1.6843999999999999</c:v>
                </c:pt>
                <c:pt idx="2478">
                  <c:v>1.6851</c:v>
                </c:pt>
                <c:pt idx="2479">
                  <c:v>1.6858</c:v>
                </c:pt>
                <c:pt idx="2480">
                  <c:v>1.6865000000000001</c:v>
                </c:pt>
                <c:pt idx="2481">
                  <c:v>1.6872</c:v>
                </c:pt>
                <c:pt idx="2482">
                  <c:v>1.6878</c:v>
                </c:pt>
                <c:pt idx="2483">
                  <c:v>1.6884999999999999</c:v>
                </c:pt>
                <c:pt idx="2484">
                  <c:v>1.6892</c:v>
                </c:pt>
                <c:pt idx="2485">
                  <c:v>1.6899</c:v>
                </c:pt>
                <c:pt idx="2486">
                  <c:v>1.6906000000000001</c:v>
                </c:pt>
                <c:pt idx="2487">
                  <c:v>1.6912</c:v>
                </c:pt>
                <c:pt idx="2488">
                  <c:v>1.6919</c:v>
                </c:pt>
                <c:pt idx="2489">
                  <c:v>1.6926000000000001</c:v>
                </c:pt>
                <c:pt idx="2490">
                  <c:v>1.6933</c:v>
                </c:pt>
                <c:pt idx="2491">
                  <c:v>1.694</c:v>
                </c:pt>
                <c:pt idx="2492">
                  <c:v>1.6946000000000001</c:v>
                </c:pt>
                <c:pt idx="2493">
                  <c:v>1.6953</c:v>
                </c:pt>
                <c:pt idx="2494">
                  <c:v>1.696</c:v>
                </c:pt>
                <c:pt idx="2495">
                  <c:v>1.6967000000000001</c:v>
                </c:pt>
                <c:pt idx="2496">
                  <c:v>1.6974</c:v>
                </c:pt>
                <c:pt idx="2497">
                  <c:v>1.698</c:v>
                </c:pt>
                <c:pt idx="2498">
                  <c:v>1.6987000000000001</c:v>
                </c:pt>
                <c:pt idx="2499">
                  <c:v>1.6994</c:v>
                </c:pt>
                <c:pt idx="2500">
                  <c:v>1.7000999999999999</c:v>
                </c:pt>
                <c:pt idx="2501">
                  <c:v>1.7008000000000001</c:v>
                </c:pt>
                <c:pt idx="2502">
                  <c:v>1.7014</c:v>
                </c:pt>
                <c:pt idx="2503">
                  <c:v>1.7020999999999999</c:v>
                </c:pt>
                <c:pt idx="2504">
                  <c:v>1.7028000000000001</c:v>
                </c:pt>
                <c:pt idx="2505">
                  <c:v>1.7035</c:v>
                </c:pt>
                <c:pt idx="2506">
                  <c:v>1.7041999999999999</c:v>
                </c:pt>
                <c:pt idx="2507">
                  <c:v>1.7048000000000001</c:v>
                </c:pt>
                <c:pt idx="2508">
                  <c:v>1.7055</c:v>
                </c:pt>
                <c:pt idx="2509">
                  <c:v>1.7061999999999999</c:v>
                </c:pt>
                <c:pt idx="2510">
                  <c:v>1.7069000000000001</c:v>
                </c:pt>
                <c:pt idx="2511">
                  <c:v>1.7076</c:v>
                </c:pt>
                <c:pt idx="2512">
                  <c:v>1.7081999999999999</c:v>
                </c:pt>
                <c:pt idx="2513">
                  <c:v>1.7089000000000001</c:v>
                </c:pt>
                <c:pt idx="2514">
                  <c:v>1.7096</c:v>
                </c:pt>
                <c:pt idx="2515">
                  <c:v>1.7102999999999999</c:v>
                </c:pt>
                <c:pt idx="2516">
                  <c:v>1.7110000000000001</c:v>
                </c:pt>
                <c:pt idx="2517">
                  <c:v>1.7116</c:v>
                </c:pt>
                <c:pt idx="2518">
                  <c:v>1.7122999999999999</c:v>
                </c:pt>
                <c:pt idx="2519">
                  <c:v>1.7130000000000001</c:v>
                </c:pt>
                <c:pt idx="2520">
                  <c:v>1.7137</c:v>
                </c:pt>
                <c:pt idx="2521">
                  <c:v>1.7143999999999999</c:v>
                </c:pt>
                <c:pt idx="2522">
                  <c:v>1.7150000000000001</c:v>
                </c:pt>
                <c:pt idx="2523">
                  <c:v>1.7157</c:v>
                </c:pt>
                <c:pt idx="2524">
                  <c:v>1.7163999999999999</c:v>
                </c:pt>
                <c:pt idx="2525">
                  <c:v>1.7171000000000001</c:v>
                </c:pt>
                <c:pt idx="2526">
                  <c:v>1.7178</c:v>
                </c:pt>
                <c:pt idx="2527">
                  <c:v>1.7183999999999999</c:v>
                </c:pt>
                <c:pt idx="2528">
                  <c:v>1.7191000000000001</c:v>
                </c:pt>
                <c:pt idx="2529">
                  <c:v>1.7198</c:v>
                </c:pt>
                <c:pt idx="2530">
                  <c:v>1.7204999999999999</c:v>
                </c:pt>
                <c:pt idx="2531">
                  <c:v>1.7212000000000001</c:v>
                </c:pt>
                <c:pt idx="2532">
                  <c:v>1.7218</c:v>
                </c:pt>
                <c:pt idx="2533">
                  <c:v>1.7224999999999999</c:v>
                </c:pt>
                <c:pt idx="2534">
                  <c:v>1.7232000000000001</c:v>
                </c:pt>
                <c:pt idx="2535">
                  <c:v>1.7239</c:v>
                </c:pt>
                <c:pt idx="2536">
                  <c:v>1.7245999999999999</c:v>
                </c:pt>
                <c:pt idx="2537">
                  <c:v>1.7252000000000001</c:v>
                </c:pt>
                <c:pt idx="2538">
                  <c:v>1.7259</c:v>
                </c:pt>
                <c:pt idx="2539">
                  <c:v>1.7265999999999999</c:v>
                </c:pt>
                <c:pt idx="2540">
                  <c:v>1.7273000000000001</c:v>
                </c:pt>
                <c:pt idx="2541">
                  <c:v>1.728</c:v>
                </c:pt>
                <c:pt idx="2542">
                  <c:v>1.7285999999999999</c:v>
                </c:pt>
                <c:pt idx="2543">
                  <c:v>1.7293000000000001</c:v>
                </c:pt>
                <c:pt idx="2544">
                  <c:v>1.73</c:v>
                </c:pt>
                <c:pt idx="2545">
                  <c:v>1.7306999999999999</c:v>
                </c:pt>
                <c:pt idx="2546">
                  <c:v>1.7314000000000001</c:v>
                </c:pt>
                <c:pt idx="2547">
                  <c:v>1.732</c:v>
                </c:pt>
                <c:pt idx="2548">
                  <c:v>1.7326999999999999</c:v>
                </c:pt>
                <c:pt idx="2549">
                  <c:v>1.7334000000000001</c:v>
                </c:pt>
                <c:pt idx="2550">
                  <c:v>1.7341</c:v>
                </c:pt>
                <c:pt idx="2551">
                  <c:v>1.7347999999999999</c:v>
                </c:pt>
                <c:pt idx="2552">
                  <c:v>1.7354000000000001</c:v>
                </c:pt>
                <c:pt idx="2553">
                  <c:v>1.7361</c:v>
                </c:pt>
                <c:pt idx="2554">
                  <c:v>1.7367999999999999</c:v>
                </c:pt>
                <c:pt idx="2555">
                  <c:v>1.7375</c:v>
                </c:pt>
                <c:pt idx="2556">
                  <c:v>1.7382</c:v>
                </c:pt>
                <c:pt idx="2557">
                  <c:v>1.7387999999999999</c:v>
                </c:pt>
                <c:pt idx="2558">
                  <c:v>1.7395</c:v>
                </c:pt>
                <c:pt idx="2559">
                  <c:v>1.7402</c:v>
                </c:pt>
                <c:pt idx="2560">
                  <c:v>1.7408999999999999</c:v>
                </c:pt>
                <c:pt idx="2561">
                  <c:v>1.7416</c:v>
                </c:pt>
                <c:pt idx="2562">
                  <c:v>1.7422</c:v>
                </c:pt>
                <c:pt idx="2563">
                  <c:v>1.7428999999999999</c:v>
                </c:pt>
                <c:pt idx="2564">
                  <c:v>1.7436</c:v>
                </c:pt>
                <c:pt idx="2565">
                  <c:v>1.7443</c:v>
                </c:pt>
                <c:pt idx="2566">
                  <c:v>1.7450000000000001</c:v>
                </c:pt>
                <c:pt idx="2567">
                  <c:v>1.7456</c:v>
                </c:pt>
                <c:pt idx="2568">
                  <c:v>1.7463</c:v>
                </c:pt>
                <c:pt idx="2569">
                  <c:v>1.7470000000000001</c:v>
                </c:pt>
                <c:pt idx="2570">
                  <c:v>1.7477</c:v>
                </c:pt>
                <c:pt idx="2571">
                  <c:v>1.7484</c:v>
                </c:pt>
                <c:pt idx="2572">
                  <c:v>1.7490000000000001</c:v>
                </c:pt>
                <c:pt idx="2573">
                  <c:v>1.7497</c:v>
                </c:pt>
                <c:pt idx="2574">
                  <c:v>1.7504</c:v>
                </c:pt>
                <c:pt idx="2575">
                  <c:v>1.7511000000000001</c:v>
                </c:pt>
                <c:pt idx="2576">
                  <c:v>1.7518</c:v>
                </c:pt>
                <c:pt idx="2577">
                  <c:v>1.7524</c:v>
                </c:pt>
                <c:pt idx="2578">
                  <c:v>1.7531000000000001</c:v>
                </c:pt>
                <c:pt idx="2579">
                  <c:v>1.7538</c:v>
                </c:pt>
                <c:pt idx="2580">
                  <c:v>1.7544999999999999</c:v>
                </c:pt>
                <c:pt idx="2581">
                  <c:v>1.7552000000000001</c:v>
                </c:pt>
                <c:pt idx="2582">
                  <c:v>1.7558</c:v>
                </c:pt>
                <c:pt idx="2583">
                  <c:v>1.7565</c:v>
                </c:pt>
                <c:pt idx="2584">
                  <c:v>1.7572000000000001</c:v>
                </c:pt>
                <c:pt idx="2585">
                  <c:v>1.7579</c:v>
                </c:pt>
                <c:pt idx="2586">
                  <c:v>1.7585999999999999</c:v>
                </c:pt>
                <c:pt idx="2587">
                  <c:v>1.7592000000000001</c:v>
                </c:pt>
                <c:pt idx="2588">
                  <c:v>1.7599</c:v>
                </c:pt>
                <c:pt idx="2589">
                  <c:v>1.7605999999999999</c:v>
                </c:pt>
                <c:pt idx="2590">
                  <c:v>1.7613000000000001</c:v>
                </c:pt>
                <c:pt idx="2591">
                  <c:v>1.762</c:v>
                </c:pt>
                <c:pt idx="2592">
                  <c:v>1.7625999999999999</c:v>
                </c:pt>
                <c:pt idx="2593">
                  <c:v>1.7633000000000001</c:v>
                </c:pt>
                <c:pt idx="2594">
                  <c:v>1.764</c:v>
                </c:pt>
                <c:pt idx="2595">
                  <c:v>1.7646999999999999</c:v>
                </c:pt>
                <c:pt idx="2596">
                  <c:v>1.7654000000000001</c:v>
                </c:pt>
                <c:pt idx="2597">
                  <c:v>1.766</c:v>
                </c:pt>
                <c:pt idx="2598">
                  <c:v>1.7666999999999999</c:v>
                </c:pt>
                <c:pt idx="2599">
                  <c:v>1.7674000000000001</c:v>
                </c:pt>
                <c:pt idx="2600">
                  <c:v>1.7681</c:v>
                </c:pt>
                <c:pt idx="2601">
                  <c:v>1.7687999999999999</c:v>
                </c:pt>
                <c:pt idx="2602">
                  <c:v>1.7694000000000001</c:v>
                </c:pt>
                <c:pt idx="2603">
                  <c:v>1.7701</c:v>
                </c:pt>
                <c:pt idx="2604">
                  <c:v>1.7707999999999999</c:v>
                </c:pt>
                <c:pt idx="2605">
                  <c:v>1.7715000000000001</c:v>
                </c:pt>
                <c:pt idx="2606">
                  <c:v>1.7722</c:v>
                </c:pt>
                <c:pt idx="2607">
                  <c:v>1.7727999999999999</c:v>
                </c:pt>
                <c:pt idx="2608">
                  <c:v>1.7735000000000001</c:v>
                </c:pt>
                <c:pt idx="2609">
                  <c:v>1.7742</c:v>
                </c:pt>
                <c:pt idx="2610">
                  <c:v>1.7748999999999999</c:v>
                </c:pt>
                <c:pt idx="2611">
                  <c:v>1.7756000000000001</c:v>
                </c:pt>
                <c:pt idx="2612">
                  <c:v>1.7762</c:v>
                </c:pt>
                <c:pt idx="2613">
                  <c:v>1.7768999999999999</c:v>
                </c:pt>
                <c:pt idx="2614">
                  <c:v>1.7776000000000001</c:v>
                </c:pt>
                <c:pt idx="2615">
                  <c:v>1.7783</c:v>
                </c:pt>
                <c:pt idx="2616">
                  <c:v>1.7789999999999999</c:v>
                </c:pt>
                <c:pt idx="2617">
                  <c:v>1.7796000000000001</c:v>
                </c:pt>
                <c:pt idx="2618">
                  <c:v>1.7803</c:v>
                </c:pt>
                <c:pt idx="2619">
                  <c:v>1.7809999999999999</c:v>
                </c:pt>
                <c:pt idx="2620">
                  <c:v>1.7817000000000001</c:v>
                </c:pt>
                <c:pt idx="2621">
                  <c:v>1.7824</c:v>
                </c:pt>
                <c:pt idx="2622">
                  <c:v>1.7829999999999999</c:v>
                </c:pt>
                <c:pt idx="2623">
                  <c:v>1.7837000000000001</c:v>
                </c:pt>
                <c:pt idx="2624">
                  <c:v>1.7844</c:v>
                </c:pt>
                <c:pt idx="2625">
                  <c:v>1.7850999999999999</c:v>
                </c:pt>
                <c:pt idx="2626">
                  <c:v>1.7858000000000001</c:v>
                </c:pt>
                <c:pt idx="2627">
                  <c:v>1.7864</c:v>
                </c:pt>
                <c:pt idx="2628">
                  <c:v>1.7870999999999999</c:v>
                </c:pt>
                <c:pt idx="2629">
                  <c:v>1.7878000000000001</c:v>
                </c:pt>
                <c:pt idx="2630">
                  <c:v>1.7885</c:v>
                </c:pt>
                <c:pt idx="2631">
                  <c:v>1.7891999999999999</c:v>
                </c:pt>
                <c:pt idx="2632">
                  <c:v>1.7898000000000001</c:v>
                </c:pt>
                <c:pt idx="2633">
                  <c:v>1.7905</c:v>
                </c:pt>
                <c:pt idx="2634">
                  <c:v>1.7911999999999999</c:v>
                </c:pt>
                <c:pt idx="2635">
                  <c:v>1.7919</c:v>
                </c:pt>
                <c:pt idx="2636">
                  <c:v>1.7926</c:v>
                </c:pt>
                <c:pt idx="2637">
                  <c:v>1.7931999999999999</c:v>
                </c:pt>
                <c:pt idx="2638">
                  <c:v>1.7939000000000001</c:v>
                </c:pt>
                <c:pt idx="2639">
                  <c:v>1.7946</c:v>
                </c:pt>
                <c:pt idx="2640">
                  <c:v>1.7952999999999999</c:v>
                </c:pt>
                <c:pt idx="2641">
                  <c:v>1.796</c:v>
                </c:pt>
                <c:pt idx="2642">
                  <c:v>1.7966</c:v>
                </c:pt>
                <c:pt idx="2643">
                  <c:v>1.7972999999999999</c:v>
                </c:pt>
                <c:pt idx="2644">
                  <c:v>1.798</c:v>
                </c:pt>
                <c:pt idx="2645">
                  <c:v>1.7987</c:v>
                </c:pt>
                <c:pt idx="2646">
                  <c:v>1.7994000000000001</c:v>
                </c:pt>
                <c:pt idx="2647">
                  <c:v>1.8</c:v>
                </c:pt>
                <c:pt idx="2648">
                  <c:v>1.8007</c:v>
                </c:pt>
                <c:pt idx="2649">
                  <c:v>1.8013999999999999</c:v>
                </c:pt>
                <c:pt idx="2650">
                  <c:v>1.8021</c:v>
                </c:pt>
                <c:pt idx="2651">
                  <c:v>1.8028</c:v>
                </c:pt>
                <c:pt idx="2652">
                  <c:v>1.8033999999999999</c:v>
                </c:pt>
                <c:pt idx="2653">
                  <c:v>1.8041</c:v>
                </c:pt>
                <c:pt idx="2654">
                  <c:v>1.8048</c:v>
                </c:pt>
                <c:pt idx="2655">
                  <c:v>1.8055000000000001</c:v>
                </c:pt>
                <c:pt idx="2656">
                  <c:v>1.8062</c:v>
                </c:pt>
                <c:pt idx="2657">
                  <c:v>1.8068</c:v>
                </c:pt>
                <c:pt idx="2658">
                  <c:v>1.8075000000000001</c:v>
                </c:pt>
                <c:pt idx="2659">
                  <c:v>1.8082</c:v>
                </c:pt>
                <c:pt idx="2660">
                  <c:v>1.8089</c:v>
                </c:pt>
                <c:pt idx="2661">
                  <c:v>1.8096000000000001</c:v>
                </c:pt>
                <c:pt idx="2662">
                  <c:v>1.8102</c:v>
                </c:pt>
                <c:pt idx="2663">
                  <c:v>1.8109</c:v>
                </c:pt>
                <c:pt idx="2664">
                  <c:v>1.8116000000000001</c:v>
                </c:pt>
                <c:pt idx="2665">
                  <c:v>1.8123</c:v>
                </c:pt>
                <c:pt idx="2666">
                  <c:v>1.8129999999999999</c:v>
                </c:pt>
                <c:pt idx="2667">
                  <c:v>1.8136000000000001</c:v>
                </c:pt>
                <c:pt idx="2668">
                  <c:v>1.8143</c:v>
                </c:pt>
                <c:pt idx="2669">
                  <c:v>1.8149999999999999</c:v>
                </c:pt>
                <c:pt idx="2670">
                  <c:v>1.8157000000000001</c:v>
                </c:pt>
                <c:pt idx="2671">
                  <c:v>1.8164</c:v>
                </c:pt>
                <c:pt idx="2672">
                  <c:v>1.8169999999999999</c:v>
                </c:pt>
                <c:pt idx="2673">
                  <c:v>1.8177000000000001</c:v>
                </c:pt>
                <c:pt idx="2674">
                  <c:v>1.8184</c:v>
                </c:pt>
                <c:pt idx="2675">
                  <c:v>1.8190999999999999</c:v>
                </c:pt>
                <c:pt idx="2676">
                  <c:v>1.8198000000000001</c:v>
                </c:pt>
                <c:pt idx="2677">
                  <c:v>1.8204</c:v>
                </c:pt>
                <c:pt idx="2678">
                  <c:v>1.8210999999999999</c:v>
                </c:pt>
                <c:pt idx="2679">
                  <c:v>1.8218000000000001</c:v>
                </c:pt>
                <c:pt idx="2680">
                  <c:v>1.8225</c:v>
                </c:pt>
                <c:pt idx="2681">
                  <c:v>1.8231999999999999</c:v>
                </c:pt>
                <c:pt idx="2682">
                  <c:v>1.8238000000000001</c:v>
                </c:pt>
                <c:pt idx="2683">
                  <c:v>1.8245</c:v>
                </c:pt>
                <c:pt idx="2684">
                  <c:v>1.8251999999999999</c:v>
                </c:pt>
                <c:pt idx="2685">
                  <c:v>1.8259000000000001</c:v>
                </c:pt>
                <c:pt idx="2686">
                  <c:v>1.8266</c:v>
                </c:pt>
                <c:pt idx="2687">
                  <c:v>1.8271999999999999</c:v>
                </c:pt>
                <c:pt idx="2688">
                  <c:v>1.8279000000000001</c:v>
                </c:pt>
                <c:pt idx="2689">
                  <c:v>1.8286</c:v>
                </c:pt>
                <c:pt idx="2690">
                  <c:v>1.8292999999999999</c:v>
                </c:pt>
                <c:pt idx="2691">
                  <c:v>1.83</c:v>
                </c:pt>
                <c:pt idx="2692">
                  <c:v>1.8306</c:v>
                </c:pt>
                <c:pt idx="2693">
                  <c:v>1.8312999999999999</c:v>
                </c:pt>
                <c:pt idx="2694">
                  <c:v>1.8320000000000001</c:v>
                </c:pt>
                <c:pt idx="2695">
                  <c:v>1.8327</c:v>
                </c:pt>
                <c:pt idx="2696">
                  <c:v>1.8333999999999999</c:v>
                </c:pt>
                <c:pt idx="2697">
                  <c:v>1.8340000000000001</c:v>
                </c:pt>
                <c:pt idx="2698">
                  <c:v>1.8347</c:v>
                </c:pt>
                <c:pt idx="2699">
                  <c:v>1.8353999999999999</c:v>
                </c:pt>
                <c:pt idx="2700">
                  <c:v>1.8361000000000001</c:v>
                </c:pt>
                <c:pt idx="2701">
                  <c:v>1.8368</c:v>
                </c:pt>
                <c:pt idx="2702">
                  <c:v>1.8373999999999999</c:v>
                </c:pt>
                <c:pt idx="2703">
                  <c:v>1.8381000000000001</c:v>
                </c:pt>
                <c:pt idx="2704">
                  <c:v>1.8388</c:v>
                </c:pt>
                <c:pt idx="2705">
                  <c:v>1.8394999999999999</c:v>
                </c:pt>
                <c:pt idx="2706">
                  <c:v>1.8402000000000001</c:v>
                </c:pt>
                <c:pt idx="2707">
                  <c:v>1.8408</c:v>
                </c:pt>
                <c:pt idx="2708">
                  <c:v>1.8414999999999999</c:v>
                </c:pt>
                <c:pt idx="2709">
                  <c:v>1.8422000000000001</c:v>
                </c:pt>
                <c:pt idx="2710">
                  <c:v>1.8429</c:v>
                </c:pt>
                <c:pt idx="2711">
                  <c:v>1.8435999999999999</c:v>
                </c:pt>
                <c:pt idx="2712">
                  <c:v>1.8442000000000001</c:v>
                </c:pt>
                <c:pt idx="2713">
                  <c:v>1.8449</c:v>
                </c:pt>
                <c:pt idx="2714">
                  <c:v>1.8455999999999999</c:v>
                </c:pt>
                <c:pt idx="2715">
                  <c:v>1.8463000000000001</c:v>
                </c:pt>
                <c:pt idx="2716">
                  <c:v>1.847</c:v>
                </c:pt>
                <c:pt idx="2717">
                  <c:v>1.8475999999999999</c:v>
                </c:pt>
                <c:pt idx="2718">
                  <c:v>1.8483000000000001</c:v>
                </c:pt>
                <c:pt idx="2719">
                  <c:v>1.849</c:v>
                </c:pt>
                <c:pt idx="2720">
                  <c:v>1.8496999999999999</c:v>
                </c:pt>
                <c:pt idx="2721">
                  <c:v>1.8504</c:v>
                </c:pt>
                <c:pt idx="2722">
                  <c:v>1.851</c:v>
                </c:pt>
                <c:pt idx="2723">
                  <c:v>1.8516999999999999</c:v>
                </c:pt>
                <c:pt idx="2724">
                  <c:v>1.8524</c:v>
                </c:pt>
                <c:pt idx="2725">
                  <c:v>1.8531</c:v>
                </c:pt>
                <c:pt idx="2726">
                  <c:v>1.8537999999999999</c:v>
                </c:pt>
                <c:pt idx="2727">
                  <c:v>1.8544</c:v>
                </c:pt>
                <c:pt idx="2728">
                  <c:v>1.8551</c:v>
                </c:pt>
                <c:pt idx="2729">
                  <c:v>1.8557999999999999</c:v>
                </c:pt>
                <c:pt idx="2730">
                  <c:v>1.8565</c:v>
                </c:pt>
                <c:pt idx="2731">
                  <c:v>1.8572</c:v>
                </c:pt>
                <c:pt idx="2732">
                  <c:v>1.8577999999999999</c:v>
                </c:pt>
                <c:pt idx="2733">
                  <c:v>1.8585</c:v>
                </c:pt>
                <c:pt idx="2734">
                  <c:v>1.8592</c:v>
                </c:pt>
                <c:pt idx="2735">
                  <c:v>1.8599000000000001</c:v>
                </c:pt>
                <c:pt idx="2736">
                  <c:v>1.8606</c:v>
                </c:pt>
                <c:pt idx="2737">
                  <c:v>1.8612</c:v>
                </c:pt>
                <c:pt idx="2738">
                  <c:v>1.8619000000000001</c:v>
                </c:pt>
                <c:pt idx="2739">
                  <c:v>1.8626</c:v>
                </c:pt>
                <c:pt idx="2740">
                  <c:v>1.8633</c:v>
                </c:pt>
                <c:pt idx="2741">
                  <c:v>1.8640000000000001</c:v>
                </c:pt>
                <c:pt idx="2742">
                  <c:v>1.8646</c:v>
                </c:pt>
                <c:pt idx="2743">
                  <c:v>1.8653</c:v>
                </c:pt>
                <c:pt idx="2744">
                  <c:v>1.8660000000000001</c:v>
                </c:pt>
                <c:pt idx="2745">
                  <c:v>1.8667</c:v>
                </c:pt>
                <c:pt idx="2746">
                  <c:v>1.8673999999999999</c:v>
                </c:pt>
                <c:pt idx="2747">
                  <c:v>1.8680000000000001</c:v>
                </c:pt>
                <c:pt idx="2748">
                  <c:v>1.8687</c:v>
                </c:pt>
                <c:pt idx="2749">
                  <c:v>1.8694</c:v>
                </c:pt>
                <c:pt idx="2750">
                  <c:v>1.8701000000000001</c:v>
                </c:pt>
                <c:pt idx="2751">
                  <c:v>1.8708</c:v>
                </c:pt>
                <c:pt idx="2752">
                  <c:v>1.8714</c:v>
                </c:pt>
                <c:pt idx="2753">
                  <c:v>1.8721000000000001</c:v>
                </c:pt>
                <c:pt idx="2754">
                  <c:v>1.8728</c:v>
                </c:pt>
                <c:pt idx="2755">
                  <c:v>1.8734999999999999</c:v>
                </c:pt>
                <c:pt idx="2756">
                  <c:v>1.8742000000000001</c:v>
                </c:pt>
                <c:pt idx="2757">
                  <c:v>1.8748</c:v>
                </c:pt>
                <c:pt idx="2758">
                  <c:v>1.8754999999999999</c:v>
                </c:pt>
                <c:pt idx="2759">
                  <c:v>1.8762000000000001</c:v>
                </c:pt>
                <c:pt idx="2760">
                  <c:v>1.8769</c:v>
                </c:pt>
                <c:pt idx="2761">
                  <c:v>1.8775999999999999</c:v>
                </c:pt>
                <c:pt idx="2762">
                  <c:v>1.8782000000000001</c:v>
                </c:pt>
                <c:pt idx="2763">
                  <c:v>1.8789</c:v>
                </c:pt>
                <c:pt idx="2764">
                  <c:v>1.8795999999999999</c:v>
                </c:pt>
                <c:pt idx="2765">
                  <c:v>1.8803000000000001</c:v>
                </c:pt>
                <c:pt idx="2766">
                  <c:v>1.881</c:v>
                </c:pt>
                <c:pt idx="2767">
                  <c:v>1.8815999999999999</c:v>
                </c:pt>
                <c:pt idx="2768">
                  <c:v>1.8823000000000001</c:v>
                </c:pt>
                <c:pt idx="2769">
                  <c:v>1.883</c:v>
                </c:pt>
                <c:pt idx="2770">
                  <c:v>1.8836999999999999</c:v>
                </c:pt>
                <c:pt idx="2771">
                  <c:v>1.8844000000000001</c:v>
                </c:pt>
                <c:pt idx="2772">
                  <c:v>1.885</c:v>
                </c:pt>
                <c:pt idx="2773">
                  <c:v>1.8856999999999999</c:v>
                </c:pt>
                <c:pt idx="2774">
                  <c:v>1.8864000000000001</c:v>
                </c:pt>
                <c:pt idx="2775">
                  <c:v>1.8871</c:v>
                </c:pt>
                <c:pt idx="2776">
                  <c:v>1.8877999999999999</c:v>
                </c:pt>
                <c:pt idx="2777">
                  <c:v>1.8884000000000001</c:v>
                </c:pt>
                <c:pt idx="2778">
                  <c:v>1.8891</c:v>
                </c:pt>
                <c:pt idx="2779">
                  <c:v>1.8897999999999999</c:v>
                </c:pt>
                <c:pt idx="2780">
                  <c:v>1.8905000000000001</c:v>
                </c:pt>
                <c:pt idx="2781">
                  <c:v>1.8912</c:v>
                </c:pt>
                <c:pt idx="2782">
                  <c:v>1.8917999999999999</c:v>
                </c:pt>
                <c:pt idx="2783">
                  <c:v>1.8925000000000001</c:v>
                </c:pt>
                <c:pt idx="2784">
                  <c:v>1.8932</c:v>
                </c:pt>
                <c:pt idx="2785">
                  <c:v>1.8938999999999999</c:v>
                </c:pt>
                <c:pt idx="2786">
                  <c:v>1.8946000000000001</c:v>
                </c:pt>
                <c:pt idx="2787">
                  <c:v>1.8952</c:v>
                </c:pt>
                <c:pt idx="2788">
                  <c:v>1.8958999999999999</c:v>
                </c:pt>
                <c:pt idx="2789">
                  <c:v>1.8966000000000001</c:v>
                </c:pt>
                <c:pt idx="2790">
                  <c:v>1.8973</c:v>
                </c:pt>
                <c:pt idx="2791">
                  <c:v>1.8979999999999999</c:v>
                </c:pt>
                <c:pt idx="2792">
                  <c:v>1.8986000000000001</c:v>
                </c:pt>
                <c:pt idx="2793">
                  <c:v>1.8993</c:v>
                </c:pt>
                <c:pt idx="2794">
                  <c:v>1.9</c:v>
                </c:pt>
                <c:pt idx="2795">
                  <c:v>1.9007000000000001</c:v>
                </c:pt>
                <c:pt idx="2796">
                  <c:v>1.9014</c:v>
                </c:pt>
                <c:pt idx="2797">
                  <c:v>1.9019999999999999</c:v>
                </c:pt>
                <c:pt idx="2798">
                  <c:v>1.9027000000000001</c:v>
                </c:pt>
                <c:pt idx="2799">
                  <c:v>1.9034</c:v>
                </c:pt>
                <c:pt idx="2800">
                  <c:v>1.9040999999999999</c:v>
                </c:pt>
                <c:pt idx="2801">
                  <c:v>1.9048</c:v>
                </c:pt>
                <c:pt idx="2802">
                  <c:v>1.9054</c:v>
                </c:pt>
                <c:pt idx="2803">
                  <c:v>1.9060999999999999</c:v>
                </c:pt>
                <c:pt idx="2804">
                  <c:v>1.9068000000000001</c:v>
                </c:pt>
                <c:pt idx="2805">
                  <c:v>1.9075</c:v>
                </c:pt>
                <c:pt idx="2806">
                  <c:v>1.9081999999999999</c:v>
                </c:pt>
                <c:pt idx="2807">
                  <c:v>1.9088000000000001</c:v>
                </c:pt>
                <c:pt idx="2808">
                  <c:v>1.9095</c:v>
                </c:pt>
                <c:pt idx="2809">
                  <c:v>1.9101999999999999</c:v>
                </c:pt>
                <c:pt idx="2810">
                  <c:v>1.9109</c:v>
                </c:pt>
                <c:pt idx="2811">
                  <c:v>1.9116</c:v>
                </c:pt>
                <c:pt idx="2812">
                  <c:v>1.9121999999999999</c:v>
                </c:pt>
                <c:pt idx="2813">
                  <c:v>1.9129</c:v>
                </c:pt>
                <c:pt idx="2814">
                  <c:v>1.9136</c:v>
                </c:pt>
                <c:pt idx="2815">
                  <c:v>1.9142999999999999</c:v>
                </c:pt>
                <c:pt idx="2816">
                  <c:v>1.915</c:v>
                </c:pt>
                <c:pt idx="2817">
                  <c:v>1.9156</c:v>
                </c:pt>
                <c:pt idx="2818">
                  <c:v>1.9162999999999999</c:v>
                </c:pt>
                <c:pt idx="2819">
                  <c:v>1.917</c:v>
                </c:pt>
                <c:pt idx="2820">
                  <c:v>1.9177</c:v>
                </c:pt>
                <c:pt idx="2821">
                  <c:v>1.9184000000000001</c:v>
                </c:pt>
                <c:pt idx="2822">
                  <c:v>1.919</c:v>
                </c:pt>
                <c:pt idx="2823">
                  <c:v>1.9197</c:v>
                </c:pt>
                <c:pt idx="2824">
                  <c:v>1.9204000000000001</c:v>
                </c:pt>
                <c:pt idx="2825">
                  <c:v>1.9211</c:v>
                </c:pt>
                <c:pt idx="2826">
                  <c:v>1.9218</c:v>
                </c:pt>
                <c:pt idx="2827">
                  <c:v>1.9224000000000001</c:v>
                </c:pt>
                <c:pt idx="2828">
                  <c:v>1.9231</c:v>
                </c:pt>
                <c:pt idx="2829">
                  <c:v>1.9238</c:v>
                </c:pt>
                <c:pt idx="2830">
                  <c:v>1.9245000000000001</c:v>
                </c:pt>
                <c:pt idx="2831">
                  <c:v>1.9252</c:v>
                </c:pt>
                <c:pt idx="2832">
                  <c:v>1.9258</c:v>
                </c:pt>
                <c:pt idx="2833">
                  <c:v>1.9265000000000001</c:v>
                </c:pt>
                <c:pt idx="2834">
                  <c:v>1.9272</c:v>
                </c:pt>
                <c:pt idx="2835">
                  <c:v>1.9278999999999999</c:v>
                </c:pt>
                <c:pt idx="2836">
                  <c:v>1.9286000000000001</c:v>
                </c:pt>
                <c:pt idx="2837">
                  <c:v>1.9292</c:v>
                </c:pt>
                <c:pt idx="2838">
                  <c:v>1.9298999999999999</c:v>
                </c:pt>
                <c:pt idx="2839">
                  <c:v>1.9306000000000001</c:v>
                </c:pt>
                <c:pt idx="2840">
                  <c:v>1.9313</c:v>
                </c:pt>
                <c:pt idx="2841">
                  <c:v>1.9319999999999999</c:v>
                </c:pt>
                <c:pt idx="2842">
                  <c:v>1.9326000000000001</c:v>
                </c:pt>
                <c:pt idx="2843">
                  <c:v>1.9333</c:v>
                </c:pt>
                <c:pt idx="2844">
                  <c:v>1.9339999999999999</c:v>
                </c:pt>
                <c:pt idx="2845">
                  <c:v>1.9347000000000001</c:v>
                </c:pt>
                <c:pt idx="2846">
                  <c:v>1.9354</c:v>
                </c:pt>
                <c:pt idx="2847">
                  <c:v>1.9359999999999999</c:v>
                </c:pt>
                <c:pt idx="2848">
                  <c:v>1.9367000000000001</c:v>
                </c:pt>
                <c:pt idx="2849">
                  <c:v>1.9374</c:v>
                </c:pt>
                <c:pt idx="2850">
                  <c:v>1.9380999999999999</c:v>
                </c:pt>
                <c:pt idx="2851">
                  <c:v>1.9388000000000001</c:v>
                </c:pt>
                <c:pt idx="2852">
                  <c:v>1.9394</c:v>
                </c:pt>
                <c:pt idx="2853">
                  <c:v>1.9400999999999999</c:v>
                </c:pt>
                <c:pt idx="2854">
                  <c:v>1.9408000000000001</c:v>
                </c:pt>
                <c:pt idx="2855">
                  <c:v>1.9415</c:v>
                </c:pt>
                <c:pt idx="2856">
                  <c:v>1.9421999999999999</c:v>
                </c:pt>
                <c:pt idx="2857">
                  <c:v>1.9428000000000001</c:v>
                </c:pt>
                <c:pt idx="2858">
                  <c:v>1.9435</c:v>
                </c:pt>
                <c:pt idx="2859">
                  <c:v>1.9441999999999999</c:v>
                </c:pt>
                <c:pt idx="2860">
                  <c:v>1.9449000000000001</c:v>
                </c:pt>
                <c:pt idx="2861">
                  <c:v>1.9456</c:v>
                </c:pt>
                <c:pt idx="2862">
                  <c:v>1.9461999999999999</c:v>
                </c:pt>
                <c:pt idx="2863">
                  <c:v>1.9469000000000001</c:v>
                </c:pt>
                <c:pt idx="2864">
                  <c:v>1.9476</c:v>
                </c:pt>
                <c:pt idx="2865">
                  <c:v>1.9482999999999999</c:v>
                </c:pt>
                <c:pt idx="2866">
                  <c:v>1.9490000000000001</c:v>
                </c:pt>
                <c:pt idx="2867">
                  <c:v>1.9496</c:v>
                </c:pt>
                <c:pt idx="2868">
                  <c:v>1.9502999999999999</c:v>
                </c:pt>
                <c:pt idx="2869">
                  <c:v>1.9510000000000001</c:v>
                </c:pt>
                <c:pt idx="2870">
                  <c:v>1.9517</c:v>
                </c:pt>
                <c:pt idx="2871">
                  <c:v>1.9523999999999999</c:v>
                </c:pt>
                <c:pt idx="2872">
                  <c:v>1.9530000000000001</c:v>
                </c:pt>
                <c:pt idx="2873">
                  <c:v>1.9537</c:v>
                </c:pt>
                <c:pt idx="2874">
                  <c:v>1.9543999999999999</c:v>
                </c:pt>
                <c:pt idx="2875">
                  <c:v>1.9551000000000001</c:v>
                </c:pt>
                <c:pt idx="2876">
                  <c:v>1.9558</c:v>
                </c:pt>
                <c:pt idx="2877">
                  <c:v>1.9563999999999999</c:v>
                </c:pt>
                <c:pt idx="2878">
                  <c:v>1.9571000000000001</c:v>
                </c:pt>
                <c:pt idx="2879">
                  <c:v>1.9578</c:v>
                </c:pt>
                <c:pt idx="2880">
                  <c:v>1.9584999999999999</c:v>
                </c:pt>
                <c:pt idx="2881">
                  <c:v>1.9592000000000001</c:v>
                </c:pt>
                <c:pt idx="2882">
                  <c:v>1.9598</c:v>
                </c:pt>
                <c:pt idx="2883">
                  <c:v>1.9604999999999999</c:v>
                </c:pt>
                <c:pt idx="2884">
                  <c:v>1.9612000000000001</c:v>
                </c:pt>
                <c:pt idx="2885">
                  <c:v>1.9619</c:v>
                </c:pt>
                <c:pt idx="2886">
                  <c:v>1.9625999999999999</c:v>
                </c:pt>
                <c:pt idx="2887">
                  <c:v>1.9632000000000001</c:v>
                </c:pt>
                <c:pt idx="2888">
                  <c:v>1.9639</c:v>
                </c:pt>
                <c:pt idx="2889">
                  <c:v>1.9645999999999999</c:v>
                </c:pt>
                <c:pt idx="2890">
                  <c:v>1.9653</c:v>
                </c:pt>
                <c:pt idx="2891">
                  <c:v>1.966</c:v>
                </c:pt>
                <c:pt idx="2892">
                  <c:v>1.9665999999999999</c:v>
                </c:pt>
                <c:pt idx="2893">
                  <c:v>1.9673</c:v>
                </c:pt>
                <c:pt idx="2894">
                  <c:v>1.968</c:v>
                </c:pt>
                <c:pt idx="2895">
                  <c:v>1.9686999999999999</c:v>
                </c:pt>
                <c:pt idx="2896">
                  <c:v>1.9694</c:v>
                </c:pt>
                <c:pt idx="2897">
                  <c:v>1.97</c:v>
                </c:pt>
                <c:pt idx="2898">
                  <c:v>1.9706999999999999</c:v>
                </c:pt>
                <c:pt idx="2899">
                  <c:v>1.9714</c:v>
                </c:pt>
                <c:pt idx="2900">
                  <c:v>1.9721</c:v>
                </c:pt>
                <c:pt idx="2901">
                  <c:v>1.9728000000000001</c:v>
                </c:pt>
                <c:pt idx="2902">
                  <c:v>1.9734</c:v>
                </c:pt>
                <c:pt idx="2903">
                  <c:v>1.9741</c:v>
                </c:pt>
                <c:pt idx="2904">
                  <c:v>1.9748000000000001</c:v>
                </c:pt>
                <c:pt idx="2905">
                  <c:v>1.9755</c:v>
                </c:pt>
                <c:pt idx="2906">
                  <c:v>1.9762</c:v>
                </c:pt>
                <c:pt idx="2907">
                  <c:v>1.9767999999999999</c:v>
                </c:pt>
                <c:pt idx="2908">
                  <c:v>1.9775</c:v>
                </c:pt>
                <c:pt idx="2909">
                  <c:v>1.9782</c:v>
                </c:pt>
                <c:pt idx="2910">
                  <c:v>1.9789000000000001</c:v>
                </c:pt>
                <c:pt idx="2911">
                  <c:v>1.9796</c:v>
                </c:pt>
                <c:pt idx="2912">
                  <c:v>1.9802</c:v>
                </c:pt>
                <c:pt idx="2913">
                  <c:v>1.9809000000000001</c:v>
                </c:pt>
                <c:pt idx="2914">
                  <c:v>1.9816</c:v>
                </c:pt>
                <c:pt idx="2915">
                  <c:v>1.9823</c:v>
                </c:pt>
                <c:pt idx="2916">
                  <c:v>1.9830000000000001</c:v>
                </c:pt>
                <c:pt idx="2917">
                  <c:v>1.9836</c:v>
                </c:pt>
                <c:pt idx="2918">
                  <c:v>1.9843</c:v>
                </c:pt>
                <c:pt idx="2919">
                  <c:v>1.9850000000000001</c:v>
                </c:pt>
                <c:pt idx="2920">
                  <c:v>1.9857</c:v>
                </c:pt>
                <c:pt idx="2921">
                  <c:v>1.9863999999999999</c:v>
                </c:pt>
                <c:pt idx="2922">
                  <c:v>1.9870000000000001</c:v>
                </c:pt>
                <c:pt idx="2923">
                  <c:v>1.9877</c:v>
                </c:pt>
                <c:pt idx="2924">
                  <c:v>1.9883999999999999</c:v>
                </c:pt>
                <c:pt idx="2925">
                  <c:v>1.9891000000000001</c:v>
                </c:pt>
                <c:pt idx="2926">
                  <c:v>1.9898</c:v>
                </c:pt>
                <c:pt idx="2927">
                  <c:v>1.9903999999999999</c:v>
                </c:pt>
                <c:pt idx="2928">
                  <c:v>1.9911000000000001</c:v>
                </c:pt>
                <c:pt idx="2929">
                  <c:v>1.9918</c:v>
                </c:pt>
                <c:pt idx="2930">
                  <c:v>1.9924999999999999</c:v>
                </c:pt>
                <c:pt idx="2931">
                  <c:v>1.9932000000000001</c:v>
                </c:pt>
                <c:pt idx="2932">
                  <c:v>1.9938</c:v>
                </c:pt>
                <c:pt idx="2933">
                  <c:v>1.9944999999999999</c:v>
                </c:pt>
                <c:pt idx="2934">
                  <c:v>1.9952000000000001</c:v>
                </c:pt>
                <c:pt idx="2935">
                  <c:v>1.9959</c:v>
                </c:pt>
                <c:pt idx="2936">
                  <c:v>1.9965999999999999</c:v>
                </c:pt>
                <c:pt idx="2937">
                  <c:v>1.9972000000000001</c:v>
                </c:pt>
                <c:pt idx="2938">
                  <c:v>1.9979</c:v>
                </c:pt>
                <c:pt idx="2939">
                  <c:v>1.9985999999999999</c:v>
                </c:pt>
                <c:pt idx="2940">
                  <c:v>1.9993000000000001</c:v>
                </c:pt>
                <c:pt idx="2941">
                  <c:v>2</c:v>
                </c:pt>
                <c:pt idx="2942">
                  <c:v>2.0005999999999999</c:v>
                </c:pt>
                <c:pt idx="2943">
                  <c:v>2.0013000000000001</c:v>
                </c:pt>
                <c:pt idx="2944">
                  <c:v>2.0019999999999998</c:v>
                </c:pt>
                <c:pt idx="2945">
                  <c:v>2.0026999999999999</c:v>
                </c:pt>
                <c:pt idx="2946">
                  <c:v>2.0034000000000001</c:v>
                </c:pt>
                <c:pt idx="2947">
                  <c:v>2.004</c:v>
                </c:pt>
                <c:pt idx="2948">
                  <c:v>2.0047000000000001</c:v>
                </c:pt>
                <c:pt idx="2949">
                  <c:v>2.0053999999999998</c:v>
                </c:pt>
                <c:pt idx="2950">
                  <c:v>2.0061</c:v>
                </c:pt>
                <c:pt idx="2951">
                  <c:v>2.0068000000000001</c:v>
                </c:pt>
                <c:pt idx="2952">
                  <c:v>2.0074000000000001</c:v>
                </c:pt>
                <c:pt idx="2953">
                  <c:v>2.0081000000000002</c:v>
                </c:pt>
                <c:pt idx="2954">
                  <c:v>2.0087999999999999</c:v>
                </c:pt>
                <c:pt idx="2955">
                  <c:v>2.0095000000000001</c:v>
                </c:pt>
                <c:pt idx="2956">
                  <c:v>2.0102000000000002</c:v>
                </c:pt>
                <c:pt idx="2957">
                  <c:v>2.0108000000000001</c:v>
                </c:pt>
                <c:pt idx="2958">
                  <c:v>2.0114999999999998</c:v>
                </c:pt>
                <c:pt idx="2959">
                  <c:v>2.0122</c:v>
                </c:pt>
                <c:pt idx="2960">
                  <c:v>2.0129000000000001</c:v>
                </c:pt>
                <c:pt idx="2961">
                  <c:v>2.0135999999999998</c:v>
                </c:pt>
                <c:pt idx="2962">
                  <c:v>2.0143</c:v>
                </c:pt>
                <c:pt idx="2963">
                  <c:v>2.0148999999999999</c:v>
                </c:pt>
                <c:pt idx="2964">
                  <c:v>2.0156000000000001</c:v>
                </c:pt>
                <c:pt idx="2965">
                  <c:v>2.0163000000000002</c:v>
                </c:pt>
                <c:pt idx="2966">
                  <c:v>2.0169999999999999</c:v>
                </c:pt>
                <c:pt idx="2967">
                  <c:v>2.0177</c:v>
                </c:pt>
                <c:pt idx="2968">
                  <c:v>2.0183</c:v>
                </c:pt>
                <c:pt idx="2969">
                  <c:v>2.0190000000000001</c:v>
                </c:pt>
                <c:pt idx="2970">
                  <c:v>2.0196999999999998</c:v>
                </c:pt>
                <c:pt idx="2971">
                  <c:v>2.0204</c:v>
                </c:pt>
                <c:pt idx="2972">
                  <c:v>2.0211000000000001</c:v>
                </c:pt>
                <c:pt idx="2973">
                  <c:v>2.0217000000000001</c:v>
                </c:pt>
                <c:pt idx="2974">
                  <c:v>2.0224000000000002</c:v>
                </c:pt>
                <c:pt idx="2975">
                  <c:v>2.0230999999999999</c:v>
                </c:pt>
                <c:pt idx="2976">
                  <c:v>2.0238</c:v>
                </c:pt>
                <c:pt idx="2977">
                  <c:v>2.0245000000000002</c:v>
                </c:pt>
                <c:pt idx="2978">
                  <c:v>2.0251000000000001</c:v>
                </c:pt>
                <c:pt idx="2979">
                  <c:v>2.0257999999999998</c:v>
                </c:pt>
                <c:pt idx="2980">
                  <c:v>2.0265</c:v>
                </c:pt>
                <c:pt idx="2981">
                  <c:v>2.0272000000000001</c:v>
                </c:pt>
                <c:pt idx="2982">
                  <c:v>2.0278999999999998</c:v>
                </c:pt>
                <c:pt idx="2983">
                  <c:v>2.0285000000000002</c:v>
                </c:pt>
                <c:pt idx="2984">
                  <c:v>2.0291999999999999</c:v>
                </c:pt>
                <c:pt idx="2985">
                  <c:v>2.0299</c:v>
                </c:pt>
                <c:pt idx="2986">
                  <c:v>2.0306000000000002</c:v>
                </c:pt>
                <c:pt idx="2987">
                  <c:v>2.0312999999999999</c:v>
                </c:pt>
                <c:pt idx="2988">
                  <c:v>2.0318999999999998</c:v>
                </c:pt>
                <c:pt idx="2989">
                  <c:v>2.0326</c:v>
                </c:pt>
                <c:pt idx="2990">
                  <c:v>2.0333000000000001</c:v>
                </c:pt>
                <c:pt idx="2991">
                  <c:v>2.0339999999999998</c:v>
                </c:pt>
                <c:pt idx="2992">
                  <c:v>2.0347</c:v>
                </c:pt>
                <c:pt idx="2993">
                  <c:v>2.0352999999999999</c:v>
                </c:pt>
                <c:pt idx="2994">
                  <c:v>2.036</c:v>
                </c:pt>
                <c:pt idx="2995">
                  <c:v>2.0367000000000002</c:v>
                </c:pt>
                <c:pt idx="2996">
                  <c:v>2.0373999999999999</c:v>
                </c:pt>
                <c:pt idx="2997">
                  <c:v>2.0381</c:v>
                </c:pt>
                <c:pt idx="2998">
                  <c:v>2.0387</c:v>
                </c:pt>
                <c:pt idx="2999">
                  <c:v>2.0394000000000001</c:v>
                </c:pt>
                <c:pt idx="3000">
                  <c:v>2.0400999999999998</c:v>
                </c:pt>
                <c:pt idx="3001">
                  <c:v>2.0407999999999999</c:v>
                </c:pt>
                <c:pt idx="3002">
                  <c:v>2.0415000000000001</c:v>
                </c:pt>
                <c:pt idx="3003">
                  <c:v>2.0421</c:v>
                </c:pt>
                <c:pt idx="3004">
                  <c:v>2.0428000000000002</c:v>
                </c:pt>
                <c:pt idx="3005">
                  <c:v>2.0434999999999999</c:v>
                </c:pt>
                <c:pt idx="3006">
                  <c:v>2.0442</c:v>
                </c:pt>
                <c:pt idx="3007">
                  <c:v>2.0449000000000002</c:v>
                </c:pt>
                <c:pt idx="3008">
                  <c:v>2.0455000000000001</c:v>
                </c:pt>
                <c:pt idx="3009">
                  <c:v>2.0461999999999998</c:v>
                </c:pt>
                <c:pt idx="3010">
                  <c:v>2.0468999999999999</c:v>
                </c:pt>
                <c:pt idx="3011">
                  <c:v>2.0476000000000001</c:v>
                </c:pt>
                <c:pt idx="3012">
                  <c:v>2.0482999999999998</c:v>
                </c:pt>
                <c:pt idx="3013">
                  <c:v>2.0489000000000002</c:v>
                </c:pt>
                <c:pt idx="3014">
                  <c:v>2.0495999999999999</c:v>
                </c:pt>
                <c:pt idx="3015">
                  <c:v>2.0503</c:v>
                </c:pt>
                <c:pt idx="3016">
                  <c:v>2.0510000000000002</c:v>
                </c:pt>
                <c:pt idx="3017">
                  <c:v>2.0516999999999999</c:v>
                </c:pt>
                <c:pt idx="3018">
                  <c:v>2.0522999999999998</c:v>
                </c:pt>
                <c:pt idx="3019">
                  <c:v>2.0529999999999999</c:v>
                </c:pt>
                <c:pt idx="3020">
                  <c:v>2.0537000000000001</c:v>
                </c:pt>
                <c:pt idx="3021">
                  <c:v>2.0543999999999998</c:v>
                </c:pt>
                <c:pt idx="3022">
                  <c:v>2.0550999999999999</c:v>
                </c:pt>
                <c:pt idx="3023">
                  <c:v>2.0556999999999999</c:v>
                </c:pt>
                <c:pt idx="3024">
                  <c:v>2.0564</c:v>
                </c:pt>
                <c:pt idx="3025">
                  <c:v>2.0571000000000002</c:v>
                </c:pt>
                <c:pt idx="3026">
                  <c:v>2.0577999999999999</c:v>
                </c:pt>
                <c:pt idx="3027">
                  <c:v>2.0585</c:v>
                </c:pt>
                <c:pt idx="3028">
                  <c:v>2.0590999999999999</c:v>
                </c:pt>
                <c:pt idx="3029">
                  <c:v>2.0598000000000001</c:v>
                </c:pt>
                <c:pt idx="3030">
                  <c:v>2.0605000000000002</c:v>
                </c:pt>
                <c:pt idx="3031">
                  <c:v>2.0611999999999999</c:v>
                </c:pt>
                <c:pt idx="3032">
                  <c:v>2.0619000000000001</c:v>
                </c:pt>
                <c:pt idx="3033">
                  <c:v>2.0625</c:v>
                </c:pt>
                <c:pt idx="3034">
                  <c:v>2.0632000000000001</c:v>
                </c:pt>
                <c:pt idx="3035">
                  <c:v>2.0638999999999998</c:v>
                </c:pt>
                <c:pt idx="3036">
                  <c:v>2.0646</c:v>
                </c:pt>
                <c:pt idx="3037">
                  <c:v>2.0653000000000001</c:v>
                </c:pt>
                <c:pt idx="3038">
                  <c:v>2.0659000000000001</c:v>
                </c:pt>
                <c:pt idx="3039">
                  <c:v>2.0666000000000002</c:v>
                </c:pt>
                <c:pt idx="3040">
                  <c:v>2.0672999999999999</c:v>
                </c:pt>
                <c:pt idx="3041">
                  <c:v>2.0680000000000001</c:v>
                </c:pt>
                <c:pt idx="3042">
                  <c:v>2.0687000000000002</c:v>
                </c:pt>
                <c:pt idx="3043">
                  <c:v>2.0693000000000001</c:v>
                </c:pt>
                <c:pt idx="3044">
                  <c:v>2.0699999999999998</c:v>
                </c:pt>
                <c:pt idx="3045">
                  <c:v>2.0707</c:v>
                </c:pt>
                <c:pt idx="3046">
                  <c:v>2.0714000000000001</c:v>
                </c:pt>
                <c:pt idx="3047">
                  <c:v>2.0720999999999998</c:v>
                </c:pt>
                <c:pt idx="3048">
                  <c:v>2.0727000000000002</c:v>
                </c:pt>
                <c:pt idx="3049">
                  <c:v>2.0733999999999999</c:v>
                </c:pt>
                <c:pt idx="3050">
                  <c:v>2.0741000000000001</c:v>
                </c:pt>
                <c:pt idx="3051">
                  <c:v>2.0748000000000002</c:v>
                </c:pt>
                <c:pt idx="3052">
                  <c:v>2.0754999999999999</c:v>
                </c:pt>
                <c:pt idx="3053">
                  <c:v>2.0760999999999998</c:v>
                </c:pt>
                <c:pt idx="3054">
                  <c:v>2.0768</c:v>
                </c:pt>
                <c:pt idx="3055">
                  <c:v>2.0775000000000001</c:v>
                </c:pt>
                <c:pt idx="3056">
                  <c:v>2.0781999999999998</c:v>
                </c:pt>
                <c:pt idx="3057">
                  <c:v>2.0789</c:v>
                </c:pt>
                <c:pt idx="3058">
                  <c:v>2.0794999999999999</c:v>
                </c:pt>
                <c:pt idx="3059">
                  <c:v>2.0802</c:v>
                </c:pt>
                <c:pt idx="3060">
                  <c:v>2.0809000000000002</c:v>
                </c:pt>
                <c:pt idx="3061">
                  <c:v>2.0815999999999999</c:v>
                </c:pt>
                <c:pt idx="3062">
                  <c:v>2.0823</c:v>
                </c:pt>
                <c:pt idx="3063">
                  <c:v>2.0829</c:v>
                </c:pt>
                <c:pt idx="3064">
                  <c:v>2.0836000000000001</c:v>
                </c:pt>
                <c:pt idx="3065">
                  <c:v>2.0842999999999998</c:v>
                </c:pt>
                <c:pt idx="3066">
                  <c:v>2.085</c:v>
                </c:pt>
                <c:pt idx="3067">
                  <c:v>2.0857000000000001</c:v>
                </c:pt>
                <c:pt idx="3068">
                  <c:v>2.0863</c:v>
                </c:pt>
                <c:pt idx="3069">
                  <c:v>2.0870000000000002</c:v>
                </c:pt>
                <c:pt idx="3070">
                  <c:v>2.0876999999999999</c:v>
                </c:pt>
                <c:pt idx="3071">
                  <c:v>2.0884</c:v>
                </c:pt>
                <c:pt idx="3072">
                  <c:v>2.0891000000000002</c:v>
                </c:pt>
                <c:pt idx="3073">
                  <c:v>2.0897000000000001</c:v>
                </c:pt>
                <c:pt idx="3074">
                  <c:v>2.0903999999999998</c:v>
                </c:pt>
                <c:pt idx="3075">
                  <c:v>2.0911</c:v>
                </c:pt>
                <c:pt idx="3076">
                  <c:v>2.0918000000000001</c:v>
                </c:pt>
                <c:pt idx="3077">
                  <c:v>2.0924999999999998</c:v>
                </c:pt>
                <c:pt idx="3078">
                  <c:v>2.0931000000000002</c:v>
                </c:pt>
                <c:pt idx="3079">
                  <c:v>2.0937999999999999</c:v>
                </c:pt>
                <c:pt idx="3080">
                  <c:v>2.0945</c:v>
                </c:pt>
                <c:pt idx="3081">
                  <c:v>2.0952000000000002</c:v>
                </c:pt>
                <c:pt idx="3082">
                  <c:v>2.0958999999999999</c:v>
                </c:pt>
                <c:pt idx="3083">
                  <c:v>2.0964999999999998</c:v>
                </c:pt>
                <c:pt idx="3084">
                  <c:v>2.0972</c:v>
                </c:pt>
                <c:pt idx="3085">
                  <c:v>2.0979000000000001</c:v>
                </c:pt>
                <c:pt idx="3086">
                  <c:v>2.0985999999999998</c:v>
                </c:pt>
                <c:pt idx="3087">
                  <c:v>2.0992999999999999</c:v>
                </c:pt>
                <c:pt idx="3088">
                  <c:v>2.0998999999999999</c:v>
                </c:pt>
                <c:pt idx="3089">
                  <c:v>2.1006</c:v>
                </c:pt>
                <c:pt idx="3090">
                  <c:v>2.1013000000000002</c:v>
                </c:pt>
                <c:pt idx="3091">
                  <c:v>2.1019999999999999</c:v>
                </c:pt>
                <c:pt idx="3092">
                  <c:v>2.1027</c:v>
                </c:pt>
                <c:pt idx="3093">
                  <c:v>2.1032999999999999</c:v>
                </c:pt>
                <c:pt idx="3094">
                  <c:v>2.1040000000000001</c:v>
                </c:pt>
                <c:pt idx="3095">
                  <c:v>2.1046999999999998</c:v>
                </c:pt>
                <c:pt idx="3096">
                  <c:v>2.1053999999999999</c:v>
                </c:pt>
                <c:pt idx="3097">
                  <c:v>2.1061000000000001</c:v>
                </c:pt>
                <c:pt idx="3098">
                  <c:v>2.1067</c:v>
                </c:pt>
                <c:pt idx="3099">
                  <c:v>2.1074000000000002</c:v>
                </c:pt>
                <c:pt idx="3100">
                  <c:v>2.1080999999999999</c:v>
                </c:pt>
                <c:pt idx="3101">
                  <c:v>2.1088</c:v>
                </c:pt>
                <c:pt idx="3102">
                  <c:v>2.1095000000000002</c:v>
                </c:pt>
                <c:pt idx="3103">
                  <c:v>2.1101000000000001</c:v>
                </c:pt>
                <c:pt idx="3104">
                  <c:v>2.1107999999999998</c:v>
                </c:pt>
                <c:pt idx="3105">
                  <c:v>2.1114999999999999</c:v>
                </c:pt>
                <c:pt idx="3106">
                  <c:v>2.1122000000000001</c:v>
                </c:pt>
                <c:pt idx="3107">
                  <c:v>2.1128999999999998</c:v>
                </c:pt>
                <c:pt idx="3108">
                  <c:v>2.1135000000000002</c:v>
                </c:pt>
                <c:pt idx="3109">
                  <c:v>2.1141999999999999</c:v>
                </c:pt>
                <c:pt idx="3110">
                  <c:v>2.1149</c:v>
                </c:pt>
                <c:pt idx="3111">
                  <c:v>2.1156000000000001</c:v>
                </c:pt>
                <c:pt idx="3112">
                  <c:v>2.1162999999999998</c:v>
                </c:pt>
                <c:pt idx="3113">
                  <c:v>2.1168999999999998</c:v>
                </c:pt>
                <c:pt idx="3114">
                  <c:v>2.1175999999999999</c:v>
                </c:pt>
                <c:pt idx="3115">
                  <c:v>2.1183000000000001</c:v>
                </c:pt>
                <c:pt idx="3116">
                  <c:v>2.1190000000000002</c:v>
                </c:pt>
                <c:pt idx="3117">
                  <c:v>2.1196999999999999</c:v>
                </c:pt>
                <c:pt idx="3118">
                  <c:v>2.1202999999999999</c:v>
                </c:pt>
                <c:pt idx="3119">
                  <c:v>2.121</c:v>
                </c:pt>
                <c:pt idx="3120">
                  <c:v>2.1217000000000001</c:v>
                </c:pt>
                <c:pt idx="3121">
                  <c:v>2.1223999999999998</c:v>
                </c:pt>
                <c:pt idx="3122">
                  <c:v>2.1231</c:v>
                </c:pt>
                <c:pt idx="3123">
                  <c:v>2.1236999999999999</c:v>
                </c:pt>
                <c:pt idx="3124">
                  <c:v>2.1244000000000001</c:v>
                </c:pt>
                <c:pt idx="3125">
                  <c:v>2.1251000000000002</c:v>
                </c:pt>
                <c:pt idx="3126">
                  <c:v>2.1257999999999999</c:v>
                </c:pt>
                <c:pt idx="3127">
                  <c:v>2.1265000000000001</c:v>
                </c:pt>
                <c:pt idx="3128">
                  <c:v>2.1271</c:v>
                </c:pt>
                <c:pt idx="3129">
                  <c:v>2.1278000000000001</c:v>
                </c:pt>
                <c:pt idx="3130">
                  <c:v>2.1284999999999998</c:v>
                </c:pt>
                <c:pt idx="3131">
                  <c:v>2.1292</c:v>
                </c:pt>
                <c:pt idx="3132">
                  <c:v>2.1299000000000001</c:v>
                </c:pt>
                <c:pt idx="3133">
                  <c:v>2.1305000000000001</c:v>
                </c:pt>
                <c:pt idx="3134">
                  <c:v>2.1312000000000002</c:v>
                </c:pt>
                <c:pt idx="3135">
                  <c:v>2.1318999999999999</c:v>
                </c:pt>
                <c:pt idx="3136">
                  <c:v>2.1326000000000001</c:v>
                </c:pt>
                <c:pt idx="3137">
                  <c:v>2.1333000000000002</c:v>
                </c:pt>
                <c:pt idx="3138">
                  <c:v>2.1339000000000001</c:v>
                </c:pt>
                <c:pt idx="3139">
                  <c:v>2.1345999999999998</c:v>
                </c:pt>
                <c:pt idx="3140">
                  <c:v>2.1353</c:v>
                </c:pt>
                <c:pt idx="3141">
                  <c:v>2.1360000000000001</c:v>
                </c:pt>
                <c:pt idx="3142">
                  <c:v>2.1366999999999998</c:v>
                </c:pt>
                <c:pt idx="3143">
                  <c:v>2.1373000000000002</c:v>
                </c:pt>
                <c:pt idx="3144">
                  <c:v>2.1379999999999999</c:v>
                </c:pt>
                <c:pt idx="3145">
                  <c:v>2.1387</c:v>
                </c:pt>
                <c:pt idx="3146">
                  <c:v>2.1394000000000002</c:v>
                </c:pt>
                <c:pt idx="3147">
                  <c:v>2.1400999999999999</c:v>
                </c:pt>
                <c:pt idx="3148">
                  <c:v>2.1406999999999998</c:v>
                </c:pt>
                <c:pt idx="3149">
                  <c:v>2.1414</c:v>
                </c:pt>
                <c:pt idx="3150">
                  <c:v>2.1421000000000001</c:v>
                </c:pt>
                <c:pt idx="3151">
                  <c:v>2.1427999999999998</c:v>
                </c:pt>
                <c:pt idx="3152">
                  <c:v>2.1435</c:v>
                </c:pt>
                <c:pt idx="3153">
                  <c:v>2.1440999999999999</c:v>
                </c:pt>
                <c:pt idx="3154">
                  <c:v>2.1448</c:v>
                </c:pt>
                <c:pt idx="3155">
                  <c:v>2.1455000000000002</c:v>
                </c:pt>
                <c:pt idx="3156">
                  <c:v>2.1461999999999999</c:v>
                </c:pt>
                <c:pt idx="3157">
                  <c:v>2.1469</c:v>
                </c:pt>
                <c:pt idx="3158">
                  <c:v>2.1475</c:v>
                </c:pt>
                <c:pt idx="3159">
                  <c:v>2.1482000000000001</c:v>
                </c:pt>
                <c:pt idx="3160">
                  <c:v>2.1488999999999998</c:v>
                </c:pt>
                <c:pt idx="3161">
                  <c:v>2.1496</c:v>
                </c:pt>
                <c:pt idx="3162">
                  <c:v>2.1503000000000001</c:v>
                </c:pt>
                <c:pt idx="3163">
                  <c:v>2.1509</c:v>
                </c:pt>
                <c:pt idx="3164">
                  <c:v>2.1516000000000002</c:v>
                </c:pt>
                <c:pt idx="3165">
                  <c:v>2.1522999999999999</c:v>
                </c:pt>
                <c:pt idx="3166">
                  <c:v>2.153</c:v>
                </c:pt>
                <c:pt idx="3167">
                  <c:v>2.1537000000000002</c:v>
                </c:pt>
                <c:pt idx="3168">
                  <c:v>2.1543000000000001</c:v>
                </c:pt>
                <c:pt idx="3169">
                  <c:v>2.1549999999999998</c:v>
                </c:pt>
                <c:pt idx="3170">
                  <c:v>2.1556999999999999</c:v>
                </c:pt>
                <c:pt idx="3171">
                  <c:v>2.1564000000000001</c:v>
                </c:pt>
                <c:pt idx="3172">
                  <c:v>2.1570999999999998</c:v>
                </c:pt>
                <c:pt idx="3173">
                  <c:v>2.1577000000000002</c:v>
                </c:pt>
                <c:pt idx="3174">
                  <c:v>2.1583999999999999</c:v>
                </c:pt>
                <c:pt idx="3175">
                  <c:v>2.1591</c:v>
                </c:pt>
                <c:pt idx="3176">
                  <c:v>2.1598000000000002</c:v>
                </c:pt>
                <c:pt idx="3177">
                  <c:v>2.1604999999999999</c:v>
                </c:pt>
                <c:pt idx="3178">
                  <c:v>2.1610999999999998</c:v>
                </c:pt>
                <c:pt idx="3179">
                  <c:v>2.1617999999999999</c:v>
                </c:pt>
                <c:pt idx="3180">
                  <c:v>2.1625000000000001</c:v>
                </c:pt>
                <c:pt idx="3181">
                  <c:v>2.1631999999999998</c:v>
                </c:pt>
                <c:pt idx="3182">
                  <c:v>2.1638999999999999</c:v>
                </c:pt>
                <c:pt idx="3183">
                  <c:v>2.1644999999999999</c:v>
                </c:pt>
                <c:pt idx="3184">
                  <c:v>2.1652</c:v>
                </c:pt>
                <c:pt idx="3185">
                  <c:v>2.1659000000000002</c:v>
                </c:pt>
                <c:pt idx="3186">
                  <c:v>2.1665999999999999</c:v>
                </c:pt>
                <c:pt idx="3187">
                  <c:v>2.1673</c:v>
                </c:pt>
                <c:pt idx="3188">
                  <c:v>2.1678999999999999</c:v>
                </c:pt>
                <c:pt idx="3189">
                  <c:v>2.1686000000000001</c:v>
                </c:pt>
                <c:pt idx="3190">
                  <c:v>2.1692999999999998</c:v>
                </c:pt>
                <c:pt idx="3191">
                  <c:v>2.17</c:v>
                </c:pt>
                <c:pt idx="3192">
                  <c:v>2.1707000000000001</c:v>
                </c:pt>
                <c:pt idx="3193">
                  <c:v>2.1713</c:v>
                </c:pt>
                <c:pt idx="3194">
                  <c:v>2.1720000000000002</c:v>
                </c:pt>
                <c:pt idx="3195">
                  <c:v>2.1726999999999999</c:v>
                </c:pt>
                <c:pt idx="3196">
                  <c:v>2.1734</c:v>
                </c:pt>
                <c:pt idx="3197">
                  <c:v>2.1741000000000001</c:v>
                </c:pt>
                <c:pt idx="3198">
                  <c:v>2.1747000000000001</c:v>
                </c:pt>
                <c:pt idx="3199">
                  <c:v>2.1753999999999998</c:v>
                </c:pt>
                <c:pt idx="3200">
                  <c:v>2.1760999999999999</c:v>
                </c:pt>
                <c:pt idx="3201">
                  <c:v>2.1768000000000001</c:v>
                </c:pt>
                <c:pt idx="3202">
                  <c:v>2.1775000000000002</c:v>
                </c:pt>
                <c:pt idx="3203">
                  <c:v>2.1781000000000001</c:v>
                </c:pt>
                <c:pt idx="3204">
                  <c:v>2.1787999999999998</c:v>
                </c:pt>
                <c:pt idx="3205">
                  <c:v>2.1795</c:v>
                </c:pt>
                <c:pt idx="3206">
                  <c:v>2.1802000000000001</c:v>
                </c:pt>
                <c:pt idx="3207">
                  <c:v>2.1808999999999998</c:v>
                </c:pt>
                <c:pt idx="3208">
                  <c:v>2.1815000000000002</c:v>
                </c:pt>
                <c:pt idx="3209">
                  <c:v>2.1821999999999999</c:v>
                </c:pt>
                <c:pt idx="3210">
                  <c:v>2.1829000000000001</c:v>
                </c:pt>
                <c:pt idx="3211">
                  <c:v>2.1836000000000002</c:v>
                </c:pt>
                <c:pt idx="3212">
                  <c:v>2.1842999999999999</c:v>
                </c:pt>
                <c:pt idx="3213">
                  <c:v>2.1848999999999998</c:v>
                </c:pt>
                <c:pt idx="3214">
                  <c:v>2.1856</c:v>
                </c:pt>
                <c:pt idx="3215">
                  <c:v>2.1863000000000001</c:v>
                </c:pt>
                <c:pt idx="3216">
                  <c:v>2.1869999999999998</c:v>
                </c:pt>
                <c:pt idx="3217">
                  <c:v>2.1877</c:v>
                </c:pt>
                <c:pt idx="3218">
                  <c:v>2.1882999999999999</c:v>
                </c:pt>
                <c:pt idx="3219">
                  <c:v>2.1890000000000001</c:v>
                </c:pt>
                <c:pt idx="3220">
                  <c:v>2.1897000000000002</c:v>
                </c:pt>
                <c:pt idx="3221">
                  <c:v>2.1903999999999999</c:v>
                </c:pt>
                <c:pt idx="3222">
                  <c:v>2.1911</c:v>
                </c:pt>
                <c:pt idx="3223">
                  <c:v>2.1917</c:v>
                </c:pt>
                <c:pt idx="3224">
                  <c:v>2.1924000000000001</c:v>
                </c:pt>
                <c:pt idx="3225">
                  <c:v>2.1930999999999998</c:v>
                </c:pt>
                <c:pt idx="3226">
                  <c:v>2.1938</c:v>
                </c:pt>
                <c:pt idx="3227">
                  <c:v>2.1945000000000001</c:v>
                </c:pt>
                <c:pt idx="3228">
                  <c:v>2.1951000000000001</c:v>
                </c:pt>
                <c:pt idx="3229">
                  <c:v>2.1958000000000002</c:v>
                </c:pt>
                <c:pt idx="3230">
                  <c:v>2.1964999999999999</c:v>
                </c:pt>
                <c:pt idx="3231">
                  <c:v>2.1972</c:v>
                </c:pt>
                <c:pt idx="3232">
                  <c:v>2.1979000000000002</c:v>
                </c:pt>
                <c:pt idx="3233">
                  <c:v>2.1985000000000001</c:v>
                </c:pt>
                <c:pt idx="3234">
                  <c:v>2.1991999999999998</c:v>
                </c:pt>
                <c:pt idx="3235">
                  <c:v>2.1999</c:v>
                </c:pt>
                <c:pt idx="3236">
                  <c:v>2.2006000000000001</c:v>
                </c:pt>
                <c:pt idx="3237">
                  <c:v>2.2012999999999998</c:v>
                </c:pt>
                <c:pt idx="3238">
                  <c:v>2.2019000000000002</c:v>
                </c:pt>
                <c:pt idx="3239">
                  <c:v>2.2025999999999999</c:v>
                </c:pt>
                <c:pt idx="3240">
                  <c:v>2.2033</c:v>
                </c:pt>
                <c:pt idx="3241">
                  <c:v>2.2040000000000002</c:v>
                </c:pt>
                <c:pt idx="3242">
                  <c:v>2.2046999999999999</c:v>
                </c:pt>
                <c:pt idx="3243">
                  <c:v>2.2052999999999998</c:v>
                </c:pt>
                <c:pt idx="3244">
                  <c:v>2.206</c:v>
                </c:pt>
                <c:pt idx="3245">
                  <c:v>2.2067000000000001</c:v>
                </c:pt>
                <c:pt idx="3246">
                  <c:v>2.2073999999999998</c:v>
                </c:pt>
                <c:pt idx="3247">
                  <c:v>2.2081</c:v>
                </c:pt>
                <c:pt idx="3248">
                  <c:v>2.2086999999999999</c:v>
                </c:pt>
                <c:pt idx="3249">
                  <c:v>2.2094</c:v>
                </c:pt>
                <c:pt idx="3250">
                  <c:v>2.2101000000000002</c:v>
                </c:pt>
                <c:pt idx="3251">
                  <c:v>2.2107999999999999</c:v>
                </c:pt>
                <c:pt idx="3252">
                  <c:v>2.2115</c:v>
                </c:pt>
                <c:pt idx="3253">
                  <c:v>2.2121</c:v>
                </c:pt>
                <c:pt idx="3254">
                  <c:v>2.2128000000000001</c:v>
                </c:pt>
                <c:pt idx="3255">
                  <c:v>2.2134999999999998</c:v>
                </c:pt>
                <c:pt idx="3256">
                  <c:v>2.2141999999999999</c:v>
                </c:pt>
                <c:pt idx="3257">
                  <c:v>2.2149000000000001</c:v>
                </c:pt>
                <c:pt idx="3258">
                  <c:v>2.2155</c:v>
                </c:pt>
                <c:pt idx="3259">
                  <c:v>2.2162000000000002</c:v>
                </c:pt>
                <c:pt idx="3260">
                  <c:v>2.2168999999999999</c:v>
                </c:pt>
                <c:pt idx="3261">
                  <c:v>2.2176</c:v>
                </c:pt>
                <c:pt idx="3262">
                  <c:v>2.2183000000000002</c:v>
                </c:pt>
                <c:pt idx="3263">
                  <c:v>2.2189000000000001</c:v>
                </c:pt>
                <c:pt idx="3264">
                  <c:v>2.2195999999999998</c:v>
                </c:pt>
                <c:pt idx="3265">
                  <c:v>2.2202999999999999</c:v>
                </c:pt>
                <c:pt idx="3266">
                  <c:v>2.2210000000000001</c:v>
                </c:pt>
                <c:pt idx="3267">
                  <c:v>2.2216999999999998</c:v>
                </c:pt>
                <c:pt idx="3268">
                  <c:v>2.2223000000000002</c:v>
                </c:pt>
                <c:pt idx="3269">
                  <c:v>2.2229999999999999</c:v>
                </c:pt>
                <c:pt idx="3270">
                  <c:v>2.2237</c:v>
                </c:pt>
                <c:pt idx="3271">
                  <c:v>2.2244000000000002</c:v>
                </c:pt>
                <c:pt idx="3272">
                  <c:v>2.2250999999999999</c:v>
                </c:pt>
                <c:pt idx="3273">
                  <c:v>2.2256999999999998</c:v>
                </c:pt>
                <c:pt idx="3274">
                  <c:v>2.2263999999999999</c:v>
                </c:pt>
                <c:pt idx="3275">
                  <c:v>2.2271000000000001</c:v>
                </c:pt>
                <c:pt idx="3276">
                  <c:v>2.2277999999999998</c:v>
                </c:pt>
                <c:pt idx="3277">
                  <c:v>2.2284999999999999</c:v>
                </c:pt>
                <c:pt idx="3278">
                  <c:v>2.2290999999999999</c:v>
                </c:pt>
                <c:pt idx="3279">
                  <c:v>2.2298</c:v>
                </c:pt>
                <c:pt idx="3280">
                  <c:v>2.2305000000000001</c:v>
                </c:pt>
                <c:pt idx="3281">
                  <c:v>2.2311999999999999</c:v>
                </c:pt>
                <c:pt idx="3282">
                  <c:v>2.2319</c:v>
                </c:pt>
                <c:pt idx="3283">
                  <c:v>2.2324999999999999</c:v>
                </c:pt>
                <c:pt idx="3284">
                  <c:v>2.2332000000000001</c:v>
                </c:pt>
                <c:pt idx="3285">
                  <c:v>2.2339000000000002</c:v>
                </c:pt>
                <c:pt idx="3286">
                  <c:v>2.2345999999999999</c:v>
                </c:pt>
                <c:pt idx="3287">
                  <c:v>2.2353000000000001</c:v>
                </c:pt>
                <c:pt idx="3288">
                  <c:v>2.2359</c:v>
                </c:pt>
                <c:pt idx="3289">
                  <c:v>2.2366000000000001</c:v>
                </c:pt>
                <c:pt idx="3290">
                  <c:v>2.2372999999999998</c:v>
                </c:pt>
                <c:pt idx="3291">
                  <c:v>2.238</c:v>
                </c:pt>
                <c:pt idx="3292">
                  <c:v>2.2387000000000001</c:v>
                </c:pt>
                <c:pt idx="3293">
                  <c:v>2.2393000000000001</c:v>
                </c:pt>
                <c:pt idx="3294">
                  <c:v>2.2400000000000002</c:v>
                </c:pt>
                <c:pt idx="3295">
                  <c:v>2.2406999999999999</c:v>
                </c:pt>
                <c:pt idx="3296">
                  <c:v>2.2414000000000001</c:v>
                </c:pt>
                <c:pt idx="3297">
                  <c:v>2.2421000000000002</c:v>
                </c:pt>
                <c:pt idx="3298">
                  <c:v>2.2427000000000001</c:v>
                </c:pt>
                <c:pt idx="3299">
                  <c:v>2.2433999999999998</c:v>
                </c:pt>
                <c:pt idx="3300">
                  <c:v>2.2441</c:v>
                </c:pt>
                <c:pt idx="3301">
                  <c:v>2.2448000000000001</c:v>
                </c:pt>
                <c:pt idx="3302">
                  <c:v>2.2454999999999998</c:v>
                </c:pt>
                <c:pt idx="3303">
                  <c:v>2.2461000000000002</c:v>
                </c:pt>
                <c:pt idx="3304">
                  <c:v>2.2467999999999999</c:v>
                </c:pt>
                <c:pt idx="3305">
                  <c:v>2.2475000000000001</c:v>
                </c:pt>
                <c:pt idx="3306">
                  <c:v>2.2482000000000002</c:v>
                </c:pt>
                <c:pt idx="3307">
                  <c:v>2.2488999999999999</c:v>
                </c:pt>
                <c:pt idx="3308">
                  <c:v>2.2494999999999998</c:v>
                </c:pt>
                <c:pt idx="3309">
                  <c:v>2.2502</c:v>
                </c:pt>
                <c:pt idx="3310">
                  <c:v>2.2509000000000001</c:v>
                </c:pt>
                <c:pt idx="3311">
                  <c:v>2.2515999999999998</c:v>
                </c:pt>
                <c:pt idx="3312">
                  <c:v>2.2523</c:v>
                </c:pt>
                <c:pt idx="3313">
                  <c:v>2.2528999999999999</c:v>
                </c:pt>
                <c:pt idx="3314">
                  <c:v>2.2536</c:v>
                </c:pt>
                <c:pt idx="3315">
                  <c:v>2.2543000000000002</c:v>
                </c:pt>
                <c:pt idx="3316">
                  <c:v>2.2549999999999999</c:v>
                </c:pt>
                <c:pt idx="3317">
                  <c:v>2.2557</c:v>
                </c:pt>
                <c:pt idx="3318">
                  <c:v>2.2563</c:v>
                </c:pt>
                <c:pt idx="3319">
                  <c:v>2.2570000000000001</c:v>
                </c:pt>
                <c:pt idx="3320">
                  <c:v>2.2576999999999998</c:v>
                </c:pt>
                <c:pt idx="3321">
                  <c:v>2.2584</c:v>
                </c:pt>
                <c:pt idx="3322">
                  <c:v>2.2591000000000001</c:v>
                </c:pt>
                <c:pt idx="3323">
                  <c:v>2.2597</c:v>
                </c:pt>
                <c:pt idx="3324">
                  <c:v>2.2604000000000002</c:v>
                </c:pt>
                <c:pt idx="3325">
                  <c:v>2.2610999999999999</c:v>
                </c:pt>
                <c:pt idx="3326">
                  <c:v>2.2618</c:v>
                </c:pt>
                <c:pt idx="3327">
                  <c:v>2.2625000000000002</c:v>
                </c:pt>
                <c:pt idx="3328">
                  <c:v>2.2631000000000001</c:v>
                </c:pt>
                <c:pt idx="3329">
                  <c:v>2.2637999999999998</c:v>
                </c:pt>
                <c:pt idx="3330">
                  <c:v>2.2645</c:v>
                </c:pt>
                <c:pt idx="3331">
                  <c:v>2.2652000000000001</c:v>
                </c:pt>
                <c:pt idx="3332">
                  <c:v>2.2658999999999998</c:v>
                </c:pt>
                <c:pt idx="3333">
                  <c:v>2.2665000000000002</c:v>
                </c:pt>
                <c:pt idx="3334">
                  <c:v>2.2671999999999999</c:v>
                </c:pt>
                <c:pt idx="3335">
                  <c:v>2.2679</c:v>
                </c:pt>
                <c:pt idx="3336">
                  <c:v>2.2686000000000002</c:v>
                </c:pt>
                <c:pt idx="3337">
                  <c:v>2.2692999999999999</c:v>
                </c:pt>
                <c:pt idx="3338">
                  <c:v>2.2698999999999998</c:v>
                </c:pt>
                <c:pt idx="3339">
                  <c:v>2.2706</c:v>
                </c:pt>
                <c:pt idx="3340">
                  <c:v>2.2713000000000001</c:v>
                </c:pt>
                <c:pt idx="3341">
                  <c:v>2.2719999999999998</c:v>
                </c:pt>
                <c:pt idx="3342">
                  <c:v>2.2726999999999999</c:v>
                </c:pt>
                <c:pt idx="3343">
                  <c:v>2.2732999999999999</c:v>
                </c:pt>
                <c:pt idx="3344">
                  <c:v>2.274</c:v>
                </c:pt>
                <c:pt idx="3345">
                  <c:v>2.2747000000000002</c:v>
                </c:pt>
                <c:pt idx="3346">
                  <c:v>2.2753999999999999</c:v>
                </c:pt>
                <c:pt idx="3347">
                  <c:v>2.2761</c:v>
                </c:pt>
                <c:pt idx="3348">
                  <c:v>2.2766999999999999</c:v>
                </c:pt>
                <c:pt idx="3349">
                  <c:v>2.2774000000000001</c:v>
                </c:pt>
                <c:pt idx="3350">
                  <c:v>2.2780999999999998</c:v>
                </c:pt>
                <c:pt idx="3351">
                  <c:v>2.2787999999999999</c:v>
                </c:pt>
                <c:pt idx="3352">
                  <c:v>2.2795000000000001</c:v>
                </c:pt>
                <c:pt idx="3353">
                  <c:v>2.2801</c:v>
                </c:pt>
                <c:pt idx="3354">
                  <c:v>2.2808000000000002</c:v>
                </c:pt>
                <c:pt idx="3355">
                  <c:v>2.2814999999999999</c:v>
                </c:pt>
                <c:pt idx="3356">
                  <c:v>2.2822</c:v>
                </c:pt>
                <c:pt idx="3357">
                  <c:v>2.2829000000000002</c:v>
                </c:pt>
                <c:pt idx="3358">
                  <c:v>2.2835000000000001</c:v>
                </c:pt>
                <c:pt idx="3359">
                  <c:v>2.2841999999999998</c:v>
                </c:pt>
                <c:pt idx="3360">
                  <c:v>2.2848999999999999</c:v>
                </c:pt>
                <c:pt idx="3361">
                  <c:v>2.2856000000000001</c:v>
                </c:pt>
                <c:pt idx="3362">
                  <c:v>2.2863000000000002</c:v>
                </c:pt>
                <c:pt idx="3363">
                  <c:v>2.2869000000000002</c:v>
                </c:pt>
                <c:pt idx="3364">
                  <c:v>2.2875999999999999</c:v>
                </c:pt>
                <c:pt idx="3365">
                  <c:v>2.2883</c:v>
                </c:pt>
                <c:pt idx="3366">
                  <c:v>2.2890000000000001</c:v>
                </c:pt>
                <c:pt idx="3367">
                  <c:v>2.2896999999999998</c:v>
                </c:pt>
                <c:pt idx="3368">
                  <c:v>2.2902999999999998</c:v>
                </c:pt>
                <c:pt idx="3369">
                  <c:v>2.2909999999999999</c:v>
                </c:pt>
                <c:pt idx="3370">
                  <c:v>2.2917000000000001</c:v>
                </c:pt>
                <c:pt idx="3371">
                  <c:v>2.2924000000000002</c:v>
                </c:pt>
                <c:pt idx="3372">
                  <c:v>2.2930999999999999</c:v>
                </c:pt>
                <c:pt idx="3373">
                  <c:v>2.2936999999999999</c:v>
                </c:pt>
                <c:pt idx="3374">
                  <c:v>2.2944</c:v>
                </c:pt>
                <c:pt idx="3375">
                  <c:v>2.2951000000000001</c:v>
                </c:pt>
                <c:pt idx="3376">
                  <c:v>2.2957999999999998</c:v>
                </c:pt>
                <c:pt idx="3377">
                  <c:v>2.2965</c:v>
                </c:pt>
                <c:pt idx="3378">
                  <c:v>2.2970999999999999</c:v>
                </c:pt>
                <c:pt idx="3379">
                  <c:v>2.2978000000000001</c:v>
                </c:pt>
                <c:pt idx="3380">
                  <c:v>2.2985000000000002</c:v>
                </c:pt>
                <c:pt idx="3381">
                  <c:v>2.2991999999999999</c:v>
                </c:pt>
                <c:pt idx="3382">
                  <c:v>2.2999000000000001</c:v>
                </c:pt>
                <c:pt idx="3383">
                  <c:v>2.3005</c:v>
                </c:pt>
                <c:pt idx="3384">
                  <c:v>2.3012000000000001</c:v>
                </c:pt>
                <c:pt idx="3385">
                  <c:v>2.3018999999999998</c:v>
                </c:pt>
                <c:pt idx="3386">
                  <c:v>2.3026</c:v>
                </c:pt>
                <c:pt idx="3387">
                  <c:v>2.3033000000000001</c:v>
                </c:pt>
                <c:pt idx="3388">
                  <c:v>2.3039000000000001</c:v>
                </c:pt>
                <c:pt idx="3389">
                  <c:v>2.3046000000000002</c:v>
                </c:pt>
                <c:pt idx="3390">
                  <c:v>2.3052999999999999</c:v>
                </c:pt>
                <c:pt idx="3391">
                  <c:v>2.306</c:v>
                </c:pt>
                <c:pt idx="3392">
                  <c:v>2.3067000000000002</c:v>
                </c:pt>
                <c:pt idx="3393">
                  <c:v>2.3073000000000001</c:v>
                </c:pt>
                <c:pt idx="3394">
                  <c:v>2.3079999999999998</c:v>
                </c:pt>
                <c:pt idx="3395">
                  <c:v>2.3087</c:v>
                </c:pt>
                <c:pt idx="3396">
                  <c:v>2.3094000000000001</c:v>
                </c:pt>
                <c:pt idx="3397">
                  <c:v>2.3100999999999998</c:v>
                </c:pt>
                <c:pt idx="3398">
                  <c:v>2.3107000000000002</c:v>
                </c:pt>
                <c:pt idx="3399">
                  <c:v>2.3113999999999999</c:v>
                </c:pt>
                <c:pt idx="3400">
                  <c:v>2.3121</c:v>
                </c:pt>
                <c:pt idx="3401">
                  <c:v>2.3128000000000002</c:v>
                </c:pt>
                <c:pt idx="3402">
                  <c:v>2.3134999999999999</c:v>
                </c:pt>
                <c:pt idx="3403">
                  <c:v>2.3140999999999998</c:v>
                </c:pt>
                <c:pt idx="3404">
                  <c:v>2.3148</c:v>
                </c:pt>
                <c:pt idx="3405">
                  <c:v>2.3155000000000001</c:v>
                </c:pt>
                <c:pt idx="3406">
                  <c:v>2.3161999999999998</c:v>
                </c:pt>
                <c:pt idx="3407">
                  <c:v>2.3169</c:v>
                </c:pt>
                <c:pt idx="3408">
                  <c:v>2.3174999999999999</c:v>
                </c:pt>
                <c:pt idx="3409">
                  <c:v>2.3182</c:v>
                </c:pt>
                <c:pt idx="3410">
                  <c:v>2.3189000000000002</c:v>
                </c:pt>
                <c:pt idx="3411">
                  <c:v>2.3195999999999999</c:v>
                </c:pt>
                <c:pt idx="3412">
                  <c:v>2.3203</c:v>
                </c:pt>
                <c:pt idx="3413">
                  <c:v>2.3209</c:v>
                </c:pt>
                <c:pt idx="3414">
                  <c:v>2.3216000000000001</c:v>
                </c:pt>
                <c:pt idx="3415">
                  <c:v>2.3222999999999998</c:v>
                </c:pt>
                <c:pt idx="3416">
                  <c:v>2.323</c:v>
                </c:pt>
                <c:pt idx="3417">
                  <c:v>2.3237000000000001</c:v>
                </c:pt>
                <c:pt idx="3418">
                  <c:v>2.3243</c:v>
                </c:pt>
                <c:pt idx="3419">
                  <c:v>2.3250000000000002</c:v>
                </c:pt>
                <c:pt idx="3420">
                  <c:v>2.3256999999999999</c:v>
                </c:pt>
                <c:pt idx="3421">
                  <c:v>2.3264</c:v>
                </c:pt>
                <c:pt idx="3422">
                  <c:v>2.3271000000000002</c:v>
                </c:pt>
                <c:pt idx="3423">
                  <c:v>2.3277000000000001</c:v>
                </c:pt>
                <c:pt idx="3424">
                  <c:v>2.3283999999999998</c:v>
                </c:pt>
                <c:pt idx="3425">
                  <c:v>2.3290999999999999</c:v>
                </c:pt>
                <c:pt idx="3426">
                  <c:v>2.3298000000000001</c:v>
                </c:pt>
                <c:pt idx="3427">
                  <c:v>2.3304999999999998</c:v>
                </c:pt>
                <c:pt idx="3428">
                  <c:v>2.3311000000000002</c:v>
                </c:pt>
                <c:pt idx="3429">
                  <c:v>2.3317999999999999</c:v>
                </c:pt>
                <c:pt idx="3430">
                  <c:v>2.3325</c:v>
                </c:pt>
                <c:pt idx="3431">
                  <c:v>2.3332000000000002</c:v>
                </c:pt>
                <c:pt idx="3432">
                  <c:v>2.3338999999999999</c:v>
                </c:pt>
                <c:pt idx="3433">
                  <c:v>2.3344999999999998</c:v>
                </c:pt>
                <c:pt idx="3434">
                  <c:v>2.3351999999999999</c:v>
                </c:pt>
                <c:pt idx="3435">
                  <c:v>2.3359000000000001</c:v>
                </c:pt>
                <c:pt idx="3436">
                  <c:v>2.3365999999999998</c:v>
                </c:pt>
                <c:pt idx="3437">
                  <c:v>2.3372999999999999</c:v>
                </c:pt>
                <c:pt idx="3438">
                  <c:v>2.3378999999999999</c:v>
                </c:pt>
                <c:pt idx="3439">
                  <c:v>2.3386</c:v>
                </c:pt>
                <c:pt idx="3440">
                  <c:v>2.3393000000000002</c:v>
                </c:pt>
                <c:pt idx="3441">
                  <c:v>2.34</c:v>
                </c:pt>
                <c:pt idx="3442">
                  <c:v>2.3407</c:v>
                </c:pt>
                <c:pt idx="3443">
                  <c:v>2.3412999999999999</c:v>
                </c:pt>
                <c:pt idx="3444">
                  <c:v>2.3420000000000001</c:v>
                </c:pt>
                <c:pt idx="3445">
                  <c:v>2.3426999999999998</c:v>
                </c:pt>
                <c:pt idx="3446">
                  <c:v>2.3433999999999999</c:v>
                </c:pt>
                <c:pt idx="3447">
                  <c:v>2.3441000000000001</c:v>
                </c:pt>
                <c:pt idx="3448">
                  <c:v>2.3447</c:v>
                </c:pt>
                <c:pt idx="3449">
                  <c:v>2.3454000000000002</c:v>
                </c:pt>
                <c:pt idx="3450">
                  <c:v>2.3460999999999999</c:v>
                </c:pt>
                <c:pt idx="3451">
                  <c:v>2.3468</c:v>
                </c:pt>
                <c:pt idx="3452">
                  <c:v>2.3475000000000001</c:v>
                </c:pt>
                <c:pt idx="3453">
                  <c:v>2.3481000000000001</c:v>
                </c:pt>
                <c:pt idx="3454">
                  <c:v>2.3488000000000002</c:v>
                </c:pt>
                <c:pt idx="3455">
                  <c:v>2.3494999999999999</c:v>
                </c:pt>
                <c:pt idx="3456">
                  <c:v>2.3502000000000001</c:v>
                </c:pt>
                <c:pt idx="3457">
                  <c:v>2.3509000000000002</c:v>
                </c:pt>
                <c:pt idx="3458">
                  <c:v>2.3515000000000001</c:v>
                </c:pt>
                <c:pt idx="3459">
                  <c:v>2.3521999999999998</c:v>
                </c:pt>
                <c:pt idx="3460">
                  <c:v>2.3529</c:v>
                </c:pt>
                <c:pt idx="3461">
                  <c:v>2.3536000000000001</c:v>
                </c:pt>
                <c:pt idx="3462">
                  <c:v>2.3542999999999998</c:v>
                </c:pt>
                <c:pt idx="3463">
                  <c:v>2.3549000000000002</c:v>
                </c:pt>
                <c:pt idx="3464">
                  <c:v>2.3555999999999999</c:v>
                </c:pt>
                <c:pt idx="3465">
                  <c:v>2.3563000000000001</c:v>
                </c:pt>
                <c:pt idx="3466">
                  <c:v>2.3570000000000002</c:v>
                </c:pt>
                <c:pt idx="3467">
                  <c:v>2.3576999999999999</c:v>
                </c:pt>
                <c:pt idx="3468">
                  <c:v>2.3582999999999998</c:v>
                </c:pt>
                <c:pt idx="3469">
                  <c:v>2.359</c:v>
                </c:pt>
                <c:pt idx="3470">
                  <c:v>2.3597000000000001</c:v>
                </c:pt>
                <c:pt idx="3471">
                  <c:v>2.3603999999999998</c:v>
                </c:pt>
                <c:pt idx="3472">
                  <c:v>2.3611</c:v>
                </c:pt>
                <c:pt idx="3473">
                  <c:v>2.3616999999999999</c:v>
                </c:pt>
                <c:pt idx="3474">
                  <c:v>2.3624000000000001</c:v>
                </c:pt>
                <c:pt idx="3475">
                  <c:v>2.3631000000000002</c:v>
                </c:pt>
                <c:pt idx="3476">
                  <c:v>2.3637999999999999</c:v>
                </c:pt>
                <c:pt idx="3477">
                  <c:v>2.3645</c:v>
                </c:pt>
                <c:pt idx="3478">
                  <c:v>2.3651</c:v>
                </c:pt>
                <c:pt idx="3479">
                  <c:v>2.3658000000000001</c:v>
                </c:pt>
                <c:pt idx="3480">
                  <c:v>2.3664999999999998</c:v>
                </c:pt>
                <c:pt idx="3481">
                  <c:v>2.3672</c:v>
                </c:pt>
                <c:pt idx="3482">
                  <c:v>2.3679000000000001</c:v>
                </c:pt>
                <c:pt idx="3483">
                  <c:v>2.3685</c:v>
                </c:pt>
                <c:pt idx="3484">
                  <c:v>2.3692000000000002</c:v>
                </c:pt>
                <c:pt idx="3485">
                  <c:v>2.3698999999999999</c:v>
                </c:pt>
                <c:pt idx="3486">
                  <c:v>2.3706</c:v>
                </c:pt>
                <c:pt idx="3487">
                  <c:v>2.3713000000000002</c:v>
                </c:pt>
                <c:pt idx="3488">
                  <c:v>2.3719000000000001</c:v>
                </c:pt>
                <c:pt idx="3489">
                  <c:v>2.3725999999999998</c:v>
                </c:pt>
                <c:pt idx="3490">
                  <c:v>2.3733</c:v>
                </c:pt>
                <c:pt idx="3491">
                  <c:v>2.3740000000000001</c:v>
                </c:pt>
                <c:pt idx="3492">
                  <c:v>2.3746999999999998</c:v>
                </c:pt>
                <c:pt idx="3493">
                  <c:v>2.3753000000000002</c:v>
                </c:pt>
                <c:pt idx="3494">
                  <c:v>2.3759999999999999</c:v>
                </c:pt>
                <c:pt idx="3495">
                  <c:v>2.3767</c:v>
                </c:pt>
                <c:pt idx="3496">
                  <c:v>2.3774000000000002</c:v>
                </c:pt>
                <c:pt idx="3497">
                  <c:v>2.3780999999999999</c:v>
                </c:pt>
                <c:pt idx="3498">
                  <c:v>2.3786999999999998</c:v>
                </c:pt>
                <c:pt idx="3499">
                  <c:v>2.3794</c:v>
                </c:pt>
                <c:pt idx="3500">
                  <c:v>2.3801000000000001</c:v>
                </c:pt>
                <c:pt idx="3501">
                  <c:v>2.3807999999999998</c:v>
                </c:pt>
                <c:pt idx="3502">
                  <c:v>2.3815</c:v>
                </c:pt>
                <c:pt idx="3503">
                  <c:v>2.3820999999999999</c:v>
                </c:pt>
                <c:pt idx="3504">
                  <c:v>2.3828</c:v>
                </c:pt>
                <c:pt idx="3505">
                  <c:v>2.3835000000000002</c:v>
                </c:pt>
                <c:pt idx="3506">
                  <c:v>2.3841999999999999</c:v>
                </c:pt>
                <c:pt idx="3507">
                  <c:v>2.3849</c:v>
                </c:pt>
                <c:pt idx="3508">
                  <c:v>2.3855</c:v>
                </c:pt>
                <c:pt idx="3509">
                  <c:v>2.3862000000000001</c:v>
                </c:pt>
                <c:pt idx="3510">
                  <c:v>2.3868999999999998</c:v>
                </c:pt>
                <c:pt idx="3511">
                  <c:v>2.3875999999999999</c:v>
                </c:pt>
                <c:pt idx="3512">
                  <c:v>2.3883000000000001</c:v>
                </c:pt>
                <c:pt idx="3513">
                  <c:v>2.3889</c:v>
                </c:pt>
                <c:pt idx="3514">
                  <c:v>2.3896000000000002</c:v>
                </c:pt>
                <c:pt idx="3515">
                  <c:v>2.3902999999999999</c:v>
                </c:pt>
                <c:pt idx="3516">
                  <c:v>2.391</c:v>
                </c:pt>
                <c:pt idx="3517">
                  <c:v>2.3917000000000002</c:v>
                </c:pt>
                <c:pt idx="3518">
                  <c:v>2.3923000000000001</c:v>
                </c:pt>
                <c:pt idx="3519">
                  <c:v>2.3929999999999998</c:v>
                </c:pt>
                <c:pt idx="3520">
                  <c:v>2.3936999999999999</c:v>
                </c:pt>
                <c:pt idx="3521">
                  <c:v>2.3944000000000001</c:v>
                </c:pt>
                <c:pt idx="3522">
                  <c:v>2.3950999999999998</c:v>
                </c:pt>
                <c:pt idx="3523">
                  <c:v>2.3957000000000002</c:v>
                </c:pt>
                <c:pt idx="3524">
                  <c:v>2.3963999999999999</c:v>
                </c:pt>
                <c:pt idx="3525">
                  <c:v>2.3971</c:v>
                </c:pt>
                <c:pt idx="3526">
                  <c:v>2.3978000000000002</c:v>
                </c:pt>
                <c:pt idx="3527">
                  <c:v>2.3984999999999999</c:v>
                </c:pt>
                <c:pt idx="3528">
                  <c:v>2.3990999999999998</c:v>
                </c:pt>
                <c:pt idx="3529">
                  <c:v>2.3997999999999999</c:v>
                </c:pt>
                <c:pt idx="3530">
                  <c:v>2.4005000000000001</c:v>
                </c:pt>
                <c:pt idx="3531">
                  <c:v>2.4011999999999998</c:v>
                </c:pt>
                <c:pt idx="3532">
                  <c:v>2.4018999999999999</c:v>
                </c:pt>
                <c:pt idx="3533">
                  <c:v>2.4024999999999999</c:v>
                </c:pt>
                <c:pt idx="3534">
                  <c:v>2.4032</c:v>
                </c:pt>
                <c:pt idx="3535">
                  <c:v>2.4039000000000001</c:v>
                </c:pt>
                <c:pt idx="3536">
                  <c:v>2.4045999999999998</c:v>
                </c:pt>
                <c:pt idx="3537">
                  <c:v>2.4053</c:v>
                </c:pt>
                <c:pt idx="3538">
                  <c:v>2.4058999999999999</c:v>
                </c:pt>
                <c:pt idx="3539">
                  <c:v>2.4066000000000001</c:v>
                </c:pt>
                <c:pt idx="3540">
                  <c:v>2.4073000000000002</c:v>
                </c:pt>
                <c:pt idx="3541">
                  <c:v>2.4079999999999999</c:v>
                </c:pt>
                <c:pt idx="3542">
                  <c:v>2.4087000000000001</c:v>
                </c:pt>
                <c:pt idx="3543">
                  <c:v>2.4093</c:v>
                </c:pt>
                <c:pt idx="3544">
                  <c:v>2.41</c:v>
                </c:pt>
                <c:pt idx="3545">
                  <c:v>2.4106999999999998</c:v>
                </c:pt>
                <c:pt idx="3546">
                  <c:v>2.4114</c:v>
                </c:pt>
                <c:pt idx="3547">
                  <c:v>2.4121000000000001</c:v>
                </c:pt>
                <c:pt idx="3548">
                  <c:v>2.4127000000000001</c:v>
                </c:pt>
                <c:pt idx="3549">
                  <c:v>2.4134000000000002</c:v>
                </c:pt>
                <c:pt idx="3550">
                  <c:v>2.4140999999999999</c:v>
                </c:pt>
                <c:pt idx="3551">
                  <c:v>2.4148000000000001</c:v>
                </c:pt>
                <c:pt idx="3552">
                  <c:v>2.4155000000000002</c:v>
                </c:pt>
                <c:pt idx="3553">
                  <c:v>2.4161000000000001</c:v>
                </c:pt>
                <c:pt idx="3554">
                  <c:v>2.4167999999999998</c:v>
                </c:pt>
                <c:pt idx="3555">
                  <c:v>2.4175</c:v>
                </c:pt>
                <c:pt idx="3556">
                  <c:v>2.4182000000000001</c:v>
                </c:pt>
                <c:pt idx="3557">
                  <c:v>2.4188999999999998</c:v>
                </c:pt>
                <c:pt idx="3558">
                  <c:v>2.4195000000000002</c:v>
                </c:pt>
                <c:pt idx="3559">
                  <c:v>2.4201999999999999</c:v>
                </c:pt>
                <c:pt idx="3560">
                  <c:v>2.4209000000000001</c:v>
                </c:pt>
                <c:pt idx="3561">
                  <c:v>2.4216000000000002</c:v>
                </c:pt>
                <c:pt idx="3562">
                  <c:v>2.4222999999999999</c:v>
                </c:pt>
                <c:pt idx="3563">
                  <c:v>2.4228999999999998</c:v>
                </c:pt>
                <c:pt idx="3564">
                  <c:v>2.4236</c:v>
                </c:pt>
                <c:pt idx="3565">
                  <c:v>2.4243000000000001</c:v>
                </c:pt>
                <c:pt idx="3566">
                  <c:v>2.4249999999999998</c:v>
                </c:pt>
                <c:pt idx="3567">
                  <c:v>2.4257</c:v>
                </c:pt>
                <c:pt idx="3568">
                  <c:v>2.4262999999999999</c:v>
                </c:pt>
                <c:pt idx="3569">
                  <c:v>2.427</c:v>
                </c:pt>
                <c:pt idx="3570">
                  <c:v>2.4277000000000002</c:v>
                </c:pt>
                <c:pt idx="3571">
                  <c:v>2.4283999999999999</c:v>
                </c:pt>
                <c:pt idx="3572">
                  <c:v>2.4291</c:v>
                </c:pt>
                <c:pt idx="3573">
                  <c:v>2.4297</c:v>
                </c:pt>
                <c:pt idx="3574">
                  <c:v>2.4304000000000001</c:v>
                </c:pt>
                <c:pt idx="3575">
                  <c:v>2.4310999999999998</c:v>
                </c:pt>
                <c:pt idx="3576">
                  <c:v>2.4318</c:v>
                </c:pt>
                <c:pt idx="3577">
                  <c:v>2.4325000000000001</c:v>
                </c:pt>
                <c:pt idx="3578">
                  <c:v>2.4331</c:v>
                </c:pt>
                <c:pt idx="3579">
                  <c:v>2.4338000000000002</c:v>
                </c:pt>
                <c:pt idx="3580">
                  <c:v>2.4344999999999999</c:v>
                </c:pt>
                <c:pt idx="3581">
                  <c:v>2.4352</c:v>
                </c:pt>
                <c:pt idx="3582">
                  <c:v>2.4359000000000002</c:v>
                </c:pt>
                <c:pt idx="3583">
                  <c:v>2.4365000000000001</c:v>
                </c:pt>
                <c:pt idx="3584">
                  <c:v>2.4371999999999998</c:v>
                </c:pt>
                <c:pt idx="3585">
                  <c:v>2.4379</c:v>
                </c:pt>
                <c:pt idx="3586">
                  <c:v>2.4386000000000001</c:v>
                </c:pt>
                <c:pt idx="3587">
                  <c:v>2.4392999999999998</c:v>
                </c:pt>
                <c:pt idx="3588">
                  <c:v>2.4399000000000002</c:v>
                </c:pt>
                <c:pt idx="3589">
                  <c:v>2.4405999999999999</c:v>
                </c:pt>
                <c:pt idx="3590">
                  <c:v>2.4413</c:v>
                </c:pt>
                <c:pt idx="3591">
                  <c:v>2.4420000000000002</c:v>
                </c:pt>
                <c:pt idx="3592">
                  <c:v>2.4426999999999999</c:v>
                </c:pt>
                <c:pt idx="3593">
                  <c:v>2.4432999999999998</c:v>
                </c:pt>
                <c:pt idx="3594">
                  <c:v>2.444</c:v>
                </c:pt>
                <c:pt idx="3595">
                  <c:v>2.4447000000000001</c:v>
                </c:pt>
                <c:pt idx="3596">
                  <c:v>2.4453999999999998</c:v>
                </c:pt>
                <c:pt idx="3597">
                  <c:v>2.4460999999999999</c:v>
                </c:pt>
                <c:pt idx="3598">
                  <c:v>2.4466999999999999</c:v>
                </c:pt>
                <c:pt idx="3599">
                  <c:v>2.4474</c:v>
                </c:pt>
                <c:pt idx="3600">
                  <c:v>2.4481000000000002</c:v>
                </c:pt>
                <c:pt idx="3601">
                  <c:v>2.4487999999999999</c:v>
                </c:pt>
                <c:pt idx="3602">
                  <c:v>2.4495</c:v>
                </c:pt>
                <c:pt idx="3603">
                  <c:v>2.4500999999999999</c:v>
                </c:pt>
                <c:pt idx="3604">
                  <c:v>2.4508000000000001</c:v>
                </c:pt>
                <c:pt idx="3605">
                  <c:v>2.4514999999999998</c:v>
                </c:pt>
                <c:pt idx="3606">
                  <c:v>2.4521999999999999</c:v>
                </c:pt>
                <c:pt idx="3607">
                  <c:v>2.4529000000000001</c:v>
                </c:pt>
                <c:pt idx="3608">
                  <c:v>2.4535</c:v>
                </c:pt>
                <c:pt idx="3609">
                  <c:v>2.4542000000000002</c:v>
                </c:pt>
                <c:pt idx="3610">
                  <c:v>2.4548999999999999</c:v>
                </c:pt>
                <c:pt idx="3611">
                  <c:v>2.4556</c:v>
                </c:pt>
                <c:pt idx="3612">
                  <c:v>2.4563000000000001</c:v>
                </c:pt>
                <c:pt idx="3613">
                  <c:v>2.4569000000000001</c:v>
                </c:pt>
                <c:pt idx="3614">
                  <c:v>2.4575999999999998</c:v>
                </c:pt>
                <c:pt idx="3615">
                  <c:v>2.4582999999999999</c:v>
                </c:pt>
                <c:pt idx="3616">
                  <c:v>2.4590000000000001</c:v>
                </c:pt>
                <c:pt idx="3617">
                  <c:v>2.4597000000000002</c:v>
                </c:pt>
                <c:pt idx="3618">
                  <c:v>2.4603999999999999</c:v>
                </c:pt>
                <c:pt idx="3619">
                  <c:v>2.4609999999999999</c:v>
                </c:pt>
                <c:pt idx="3620">
                  <c:v>2.4617</c:v>
                </c:pt>
                <c:pt idx="3621">
                  <c:v>2.4624000000000001</c:v>
                </c:pt>
                <c:pt idx="3622">
                  <c:v>2.4630999999999998</c:v>
                </c:pt>
                <c:pt idx="3623">
                  <c:v>2.4638</c:v>
                </c:pt>
                <c:pt idx="3624">
                  <c:v>2.4643999999999999</c:v>
                </c:pt>
                <c:pt idx="3625">
                  <c:v>2.4651000000000001</c:v>
                </c:pt>
                <c:pt idx="3626">
                  <c:v>2.4658000000000002</c:v>
                </c:pt>
                <c:pt idx="3627">
                  <c:v>2.4664999999999999</c:v>
                </c:pt>
                <c:pt idx="3628">
                  <c:v>2.4672000000000001</c:v>
                </c:pt>
                <c:pt idx="3629">
                  <c:v>2.4678</c:v>
                </c:pt>
                <c:pt idx="3630">
                  <c:v>2.4685000000000001</c:v>
                </c:pt>
                <c:pt idx="3631">
                  <c:v>2.4691999999999998</c:v>
                </c:pt>
                <c:pt idx="3632">
                  <c:v>2.4699</c:v>
                </c:pt>
                <c:pt idx="3633">
                  <c:v>2.4706000000000001</c:v>
                </c:pt>
                <c:pt idx="3634">
                  <c:v>2.4712000000000001</c:v>
                </c:pt>
                <c:pt idx="3635">
                  <c:v>2.4719000000000002</c:v>
                </c:pt>
                <c:pt idx="3636">
                  <c:v>2.4725999999999999</c:v>
                </c:pt>
                <c:pt idx="3637">
                  <c:v>2.4733000000000001</c:v>
                </c:pt>
                <c:pt idx="3638">
                  <c:v>2.4740000000000002</c:v>
                </c:pt>
                <c:pt idx="3639">
                  <c:v>2.4746000000000001</c:v>
                </c:pt>
                <c:pt idx="3640">
                  <c:v>2.4752999999999998</c:v>
                </c:pt>
                <c:pt idx="3641">
                  <c:v>2.476</c:v>
                </c:pt>
                <c:pt idx="3642">
                  <c:v>2.4767000000000001</c:v>
                </c:pt>
                <c:pt idx="3643">
                  <c:v>2.4773999999999998</c:v>
                </c:pt>
                <c:pt idx="3644">
                  <c:v>2.4780000000000002</c:v>
                </c:pt>
                <c:pt idx="3645">
                  <c:v>2.4786999999999999</c:v>
                </c:pt>
                <c:pt idx="3646">
                  <c:v>2.4794</c:v>
                </c:pt>
                <c:pt idx="3647">
                  <c:v>2.4801000000000002</c:v>
                </c:pt>
                <c:pt idx="3648">
                  <c:v>2.4807999999999999</c:v>
                </c:pt>
                <c:pt idx="3649">
                  <c:v>2.4813999999999998</c:v>
                </c:pt>
                <c:pt idx="3650">
                  <c:v>2.4821</c:v>
                </c:pt>
                <c:pt idx="3651">
                  <c:v>2.4828000000000001</c:v>
                </c:pt>
                <c:pt idx="3652">
                  <c:v>2.4834999999999998</c:v>
                </c:pt>
                <c:pt idx="3653">
                  <c:v>2.4842</c:v>
                </c:pt>
                <c:pt idx="3654">
                  <c:v>2.4847999999999999</c:v>
                </c:pt>
                <c:pt idx="3655">
                  <c:v>2.4855</c:v>
                </c:pt>
                <c:pt idx="3656">
                  <c:v>2.4862000000000002</c:v>
                </c:pt>
                <c:pt idx="3657">
                  <c:v>2.4868999999999999</c:v>
                </c:pt>
                <c:pt idx="3658">
                  <c:v>2.4876</c:v>
                </c:pt>
                <c:pt idx="3659">
                  <c:v>2.4882</c:v>
                </c:pt>
                <c:pt idx="3660">
                  <c:v>2.4889000000000001</c:v>
                </c:pt>
                <c:pt idx="3661">
                  <c:v>2.4895999999999998</c:v>
                </c:pt>
                <c:pt idx="3662">
                  <c:v>2.4903</c:v>
                </c:pt>
                <c:pt idx="3663">
                  <c:v>2.4910000000000001</c:v>
                </c:pt>
                <c:pt idx="3664">
                  <c:v>2.4916</c:v>
                </c:pt>
                <c:pt idx="3665">
                  <c:v>2.4923000000000002</c:v>
                </c:pt>
                <c:pt idx="3666">
                  <c:v>2.4929999999999999</c:v>
                </c:pt>
                <c:pt idx="3667">
                  <c:v>2.4937</c:v>
                </c:pt>
                <c:pt idx="3668">
                  <c:v>2.4944000000000002</c:v>
                </c:pt>
                <c:pt idx="3669">
                  <c:v>2.4950000000000001</c:v>
                </c:pt>
                <c:pt idx="3670">
                  <c:v>2.4956999999999998</c:v>
                </c:pt>
                <c:pt idx="3671">
                  <c:v>2.4964</c:v>
                </c:pt>
                <c:pt idx="3672">
                  <c:v>2.4971000000000001</c:v>
                </c:pt>
                <c:pt idx="3673">
                  <c:v>2.4977999999999998</c:v>
                </c:pt>
                <c:pt idx="3674">
                  <c:v>2.4984000000000002</c:v>
                </c:pt>
                <c:pt idx="3675">
                  <c:v>2.4990999999999999</c:v>
                </c:pt>
                <c:pt idx="3676">
                  <c:v>2.4998</c:v>
                </c:pt>
                <c:pt idx="3677">
                  <c:v>2.5005000000000002</c:v>
                </c:pt>
                <c:pt idx="3678">
                  <c:v>2.5011999999999999</c:v>
                </c:pt>
                <c:pt idx="3679">
                  <c:v>2.5017999999999998</c:v>
                </c:pt>
                <c:pt idx="3680">
                  <c:v>2.5024999999999999</c:v>
                </c:pt>
                <c:pt idx="3681">
                  <c:v>2.5032000000000001</c:v>
                </c:pt>
                <c:pt idx="3682">
                  <c:v>2.5038999999999998</c:v>
                </c:pt>
                <c:pt idx="3683">
                  <c:v>2.5045999999999999</c:v>
                </c:pt>
                <c:pt idx="3684">
                  <c:v>2.5051999999999999</c:v>
                </c:pt>
                <c:pt idx="3685">
                  <c:v>2.5059</c:v>
                </c:pt>
                <c:pt idx="3686">
                  <c:v>2.5066000000000002</c:v>
                </c:pt>
                <c:pt idx="3687">
                  <c:v>2.5072999999999999</c:v>
                </c:pt>
                <c:pt idx="3688">
                  <c:v>2.508</c:v>
                </c:pt>
                <c:pt idx="3689">
                  <c:v>2.5085999999999999</c:v>
                </c:pt>
                <c:pt idx="3690">
                  <c:v>2.5093000000000001</c:v>
                </c:pt>
                <c:pt idx="3691">
                  <c:v>2.5099999999999998</c:v>
                </c:pt>
                <c:pt idx="3692">
                  <c:v>2.5106999999999999</c:v>
                </c:pt>
                <c:pt idx="3693">
                  <c:v>2.5114000000000001</c:v>
                </c:pt>
                <c:pt idx="3694">
                  <c:v>2.512</c:v>
                </c:pt>
                <c:pt idx="3695">
                  <c:v>2.5127000000000002</c:v>
                </c:pt>
                <c:pt idx="3696">
                  <c:v>2.5133999999999999</c:v>
                </c:pt>
                <c:pt idx="3697">
                  <c:v>2.5141</c:v>
                </c:pt>
                <c:pt idx="3698">
                  <c:v>2.5148000000000001</c:v>
                </c:pt>
                <c:pt idx="3699">
                  <c:v>2.5154000000000001</c:v>
                </c:pt>
                <c:pt idx="3700">
                  <c:v>2.5160999999999998</c:v>
                </c:pt>
                <c:pt idx="3701">
                  <c:v>2.5167999999999999</c:v>
                </c:pt>
                <c:pt idx="3702">
                  <c:v>2.5175000000000001</c:v>
                </c:pt>
                <c:pt idx="3703">
                  <c:v>2.5182000000000002</c:v>
                </c:pt>
                <c:pt idx="3704">
                  <c:v>2.5188000000000001</c:v>
                </c:pt>
                <c:pt idx="3705">
                  <c:v>2.5194999999999999</c:v>
                </c:pt>
                <c:pt idx="3706">
                  <c:v>2.5202</c:v>
                </c:pt>
                <c:pt idx="3707">
                  <c:v>2.5209000000000001</c:v>
                </c:pt>
                <c:pt idx="3708">
                  <c:v>2.5215999999999998</c:v>
                </c:pt>
                <c:pt idx="3709">
                  <c:v>2.5222000000000002</c:v>
                </c:pt>
                <c:pt idx="3710">
                  <c:v>2.5228999999999999</c:v>
                </c:pt>
                <c:pt idx="3711">
                  <c:v>2.5236000000000001</c:v>
                </c:pt>
                <c:pt idx="3712">
                  <c:v>2.5243000000000002</c:v>
                </c:pt>
                <c:pt idx="3713">
                  <c:v>2.5249999999999999</c:v>
                </c:pt>
                <c:pt idx="3714">
                  <c:v>2.5255999999999998</c:v>
                </c:pt>
                <c:pt idx="3715">
                  <c:v>2.5263</c:v>
                </c:pt>
                <c:pt idx="3716">
                  <c:v>2.5270000000000001</c:v>
                </c:pt>
                <c:pt idx="3717">
                  <c:v>2.5276999999999998</c:v>
                </c:pt>
                <c:pt idx="3718">
                  <c:v>2.5284</c:v>
                </c:pt>
                <c:pt idx="3719">
                  <c:v>2.5289999999999999</c:v>
                </c:pt>
                <c:pt idx="3720">
                  <c:v>2.5297000000000001</c:v>
                </c:pt>
                <c:pt idx="3721">
                  <c:v>2.5304000000000002</c:v>
                </c:pt>
                <c:pt idx="3722">
                  <c:v>2.5310999999999999</c:v>
                </c:pt>
                <c:pt idx="3723">
                  <c:v>2.5318000000000001</c:v>
                </c:pt>
                <c:pt idx="3724">
                  <c:v>2.5324</c:v>
                </c:pt>
                <c:pt idx="3725">
                  <c:v>2.5331000000000001</c:v>
                </c:pt>
                <c:pt idx="3726">
                  <c:v>2.5337999999999998</c:v>
                </c:pt>
                <c:pt idx="3727">
                  <c:v>2.5345</c:v>
                </c:pt>
                <c:pt idx="3728">
                  <c:v>2.5352000000000001</c:v>
                </c:pt>
                <c:pt idx="3729">
                  <c:v>2.5358000000000001</c:v>
                </c:pt>
                <c:pt idx="3730">
                  <c:v>2.5365000000000002</c:v>
                </c:pt>
                <c:pt idx="3731">
                  <c:v>2.5371999999999999</c:v>
                </c:pt>
                <c:pt idx="3732">
                  <c:v>2.5379</c:v>
                </c:pt>
                <c:pt idx="3733">
                  <c:v>2.5386000000000002</c:v>
                </c:pt>
                <c:pt idx="3734">
                  <c:v>2.5392000000000001</c:v>
                </c:pt>
                <c:pt idx="3735">
                  <c:v>2.5398999999999998</c:v>
                </c:pt>
                <c:pt idx="3736">
                  <c:v>2.5406</c:v>
                </c:pt>
                <c:pt idx="3737">
                  <c:v>2.5413000000000001</c:v>
                </c:pt>
                <c:pt idx="3738">
                  <c:v>2.5419999999999998</c:v>
                </c:pt>
                <c:pt idx="3739">
                  <c:v>2.5426000000000002</c:v>
                </c:pt>
                <c:pt idx="3740">
                  <c:v>2.5432999999999999</c:v>
                </c:pt>
                <c:pt idx="3741">
                  <c:v>2.544</c:v>
                </c:pt>
                <c:pt idx="3742">
                  <c:v>2.5447000000000002</c:v>
                </c:pt>
                <c:pt idx="3743">
                  <c:v>2.5453999999999999</c:v>
                </c:pt>
                <c:pt idx="3744">
                  <c:v>2.5459999999999998</c:v>
                </c:pt>
                <c:pt idx="3745">
                  <c:v>2.5467</c:v>
                </c:pt>
                <c:pt idx="3746">
                  <c:v>2.5474000000000001</c:v>
                </c:pt>
                <c:pt idx="3747">
                  <c:v>2.5480999999999998</c:v>
                </c:pt>
                <c:pt idx="3748">
                  <c:v>2.5488</c:v>
                </c:pt>
                <c:pt idx="3749">
                  <c:v>2.5493999999999999</c:v>
                </c:pt>
                <c:pt idx="3750">
                  <c:v>2.5501</c:v>
                </c:pt>
                <c:pt idx="3751">
                  <c:v>2.5508000000000002</c:v>
                </c:pt>
                <c:pt idx="3752">
                  <c:v>2.5514999999999999</c:v>
                </c:pt>
                <c:pt idx="3753">
                  <c:v>2.5522</c:v>
                </c:pt>
                <c:pt idx="3754">
                  <c:v>2.5528</c:v>
                </c:pt>
                <c:pt idx="3755">
                  <c:v>2.5535000000000001</c:v>
                </c:pt>
                <c:pt idx="3756">
                  <c:v>2.5541999999999998</c:v>
                </c:pt>
                <c:pt idx="3757">
                  <c:v>2.5548999999999999</c:v>
                </c:pt>
                <c:pt idx="3758">
                  <c:v>2.5556000000000001</c:v>
                </c:pt>
                <c:pt idx="3759">
                  <c:v>2.5562</c:v>
                </c:pt>
                <c:pt idx="3760">
                  <c:v>2.5569000000000002</c:v>
                </c:pt>
                <c:pt idx="3761">
                  <c:v>2.5575999999999999</c:v>
                </c:pt>
                <c:pt idx="3762">
                  <c:v>2.5583</c:v>
                </c:pt>
                <c:pt idx="3763">
                  <c:v>2.5590000000000002</c:v>
                </c:pt>
                <c:pt idx="3764">
                  <c:v>2.5596000000000001</c:v>
                </c:pt>
                <c:pt idx="3765">
                  <c:v>2.5602999999999998</c:v>
                </c:pt>
                <c:pt idx="3766">
                  <c:v>2.5609999999999999</c:v>
                </c:pt>
                <c:pt idx="3767">
                  <c:v>2.5617000000000001</c:v>
                </c:pt>
                <c:pt idx="3768">
                  <c:v>2.5623999999999998</c:v>
                </c:pt>
                <c:pt idx="3769">
                  <c:v>2.5630000000000002</c:v>
                </c:pt>
                <c:pt idx="3770">
                  <c:v>2.5636999999999999</c:v>
                </c:pt>
                <c:pt idx="3771">
                  <c:v>2.5644</c:v>
                </c:pt>
                <c:pt idx="3772">
                  <c:v>2.5651000000000002</c:v>
                </c:pt>
                <c:pt idx="3773">
                  <c:v>2.5657999999999999</c:v>
                </c:pt>
                <c:pt idx="3774">
                  <c:v>2.5663999999999998</c:v>
                </c:pt>
                <c:pt idx="3775">
                  <c:v>2.5670999999999999</c:v>
                </c:pt>
                <c:pt idx="3776">
                  <c:v>2.5678000000000001</c:v>
                </c:pt>
                <c:pt idx="3777">
                  <c:v>2.5684999999999998</c:v>
                </c:pt>
                <c:pt idx="3778">
                  <c:v>2.5691999999999999</c:v>
                </c:pt>
                <c:pt idx="3779">
                  <c:v>2.5697999999999999</c:v>
                </c:pt>
                <c:pt idx="3780">
                  <c:v>2.5705</c:v>
                </c:pt>
                <c:pt idx="3781">
                  <c:v>2.5712000000000002</c:v>
                </c:pt>
                <c:pt idx="3782">
                  <c:v>2.5718999999999999</c:v>
                </c:pt>
                <c:pt idx="3783">
                  <c:v>2.5726</c:v>
                </c:pt>
                <c:pt idx="3784">
                  <c:v>2.5731999999999999</c:v>
                </c:pt>
                <c:pt idx="3785">
                  <c:v>2.5739000000000001</c:v>
                </c:pt>
                <c:pt idx="3786">
                  <c:v>2.5746000000000002</c:v>
                </c:pt>
                <c:pt idx="3787">
                  <c:v>2.5752999999999999</c:v>
                </c:pt>
                <c:pt idx="3788">
                  <c:v>2.5760000000000001</c:v>
                </c:pt>
                <c:pt idx="3789">
                  <c:v>2.5766</c:v>
                </c:pt>
                <c:pt idx="3790">
                  <c:v>2.5773000000000001</c:v>
                </c:pt>
                <c:pt idx="3791">
                  <c:v>2.5779999999999998</c:v>
                </c:pt>
                <c:pt idx="3792">
                  <c:v>2.5787</c:v>
                </c:pt>
                <c:pt idx="3793">
                  <c:v>2.5794000000000001</c:v>
                </c:pt>
                <c:pt idx="3794">
                  <c:v>2.58</c:v>
                </c:pt>
                <c:pt idx="3795">
                  <c:v>2.5807000000000002</c:v>
                </c:pt>
                <c:pt idx="3796">
                  <c:v>2.5813999999999999</c:v>
                </c:pt>
                <c:pt idx="3797">
                  <c:v>2.5821000000000001</c:v>
                </c:pt>
                <c:pt idx="3798">
                  <c:v>2.5828000000000002</c:v>
                </c:pt>
                <c:pt idx="3799">
                  <c:v>2.5834000000000001</c:v>
                </c:pt>
                <c:pt idx="3800">
                  <c:v>2.5840999999999998</c:v>
                </c:pt>
                <c:pt idx="3801">
                  <c:v>2.5848</c:v>
                </c:pt>
                <c:pt idx="3802">
                  <c:v>2.5855000000000001</c:v>
                </c:pt>
                <c:pt idx="3803">
                  <c:v>2.5861999999999998</c:v>
                </c:pt>
                <c:pt idx="3804">
                  <c:v>2.5868000000000002</c:v>
                </c:pt>
                <c:pt idx="3805">
                  <c:v>2.5874999999999999</c:v>
                </c:pt>
                <c:pt idx="3806">
                  <c:v>2.5882000000000001</c:v>
                </c:pt>
                <c:pt idx="3807">
                  <c:v>2.5889000000000002</c:v>
                </c:pt>
                <c:pt idx="3808">
                  <c:v>2.5895999999999999</c:v>
                </c:pt>
                <c:pt idx="3809">
                  <c:v>2.5901999999999998</c:v>
                </c:pt>
                <c:pt idx="3810">
                  <c:v>2.5909</c:v>
                </c:pt>
                <c:pt idx="3811">
                  <c:v>2.5916000000000001</c:v>
                </c:pt>
                <c:pt idx="3812">
                  <c:v>2.5922999999999998</c:v>
                </c:pt>
                <c:pt idx="3813">
                  <c:v>2.593</c:v>
                </c:pt>
                <c:pt idx="3814">
                  <c:v>2.5935999999999999</c:v>
                </c:pt>
                <c:pt idx="3815">
                  <c:v>2.5943000000000001</c:v>
                </c:pt>
                <c:pt idx="3816">
                  <c:v>2.5950000000000002</c:v>
                </c:pt>
                <c:pt idx="3817">
                  <c:v>2.5956999999999999</c:v>
                </c:pt>
                <c:pt idx="3818">
                  <c:v>2.5964</c:v>
                </c:pt>
                <c:pt idx="3819">
                  <c:v>2.597</c:v>
                </c:pt>
                <c:pt idx="3820">
                  <c:v>2.5977000000000001</c:v>
                </c:pt>
                <c:pt idx="3821">
                  <c:v>2.5983999999999998</c:v>
                </c:pt>
                <c:pt idx="3822">
                  <c:v>2.5991</c:v>
                </c:pt>
                <c:pt idx="3823">
                  <c:v>2.5998000000000001</c:v>
                </c:pt>
                <c:pt idx="3824">
                  <c:v>2.6004</c:v>
                </c:pt>
                <c:pt idx="3825">
                  <c:v>2.6011000000000002</c:v>
                </c:pt>
                <c:pt idx="3826">
                  <c:v>2.6017999999999999</c:v>
                </c:pt>
                <c:pt idx="3827">
                  <c:v>2.6025</c:v>
                </c:pt>
                <c:pt idx="3828">
                  <c:v>2.6032000000000002</c:v>
                </c:pt>
                <c:pt idx="3829">
                  <c:v>2.6038000000000001</c:v>
                </c:pt>
                <c:pt idx="3830">
                  <c:v>2.6044999999999998</c:v>
                </c:pt>
                <c:pt idx="3831">
                  <c:v>2.6052</c:v>
                </c:pt>
                <c:pt idx="3832">
                  <c:v>2.6059000000000001</c:v>
                </c:pt>
                <c:pt idx="3833">
                  <c:v>2.6065999999999998</c:v>
                </c:pt>
                <c:pt idx="3834">
                  <c:v>2.6072000000000002</c:v>
                </c:pt>
                <c:pt idx="3835">
                  <c:v>2.6078999999999999</c:v>
                </c:pt>
                <c:pt idx="3836">
                  <c:v>2.6086</c:v>
                </c:pt>
                <c:pt idx="3837">
                  <c:v>2.6093000000000002</c:v>
                </c:pt>
                <c:pt idx="3838">
                  <c:v>2.61</c:v>
                </c:pt>
                <c:pt idx="3839">
                  <c:v>2.6105999999999998</c:v>
                </c:pt>
                <c:pt idx="3840">
                  <c:v>2.6113</c:v>
                </c:pt>
                <c:pt idx="3841">
                  <c:v>2.6120000000000001</c:v>
                </c:pt>
                <c:pt idx="3842">
                  <c:v>2.6126999999999998</c:v>
                </c:pt>
                <c:pt idx="3843">
                  <c:v>2.6133999999999999</c:v>
                </c:pt>
                <c:pt idx="3844">
                  <c:v>2.6139999999999999</c:v>
                </c:pt>
                <c:pt idx="3845">
                  <c:v>2.6147</c:v>
                </c:pt>
                <c:pt idx="3846">
                  <c:v>2.6154000000000002</c:v>
                </c:pt>
                <c:pt idx="3847">
                  <c:v>2.6160999999999999</c:v>
                </c:pt>
                <c:pt idx="3848">
                  <c:v>2.6168</c:v>
                </c:pt>
                <c:pt idx="3849">
                  <c:v>2.6173999999999999</c:v>
                </c:pt>
                <c:pt idx="3850">
                  <c:v>2.6181000000000001</c:v>
                </c:pt>
                <c:pt idx="3851">
                  <c:v>2.6187999999999998</c:v>
                </c:pt>
                <c:pt idx="3852">
                  <c:v>2.6194999999999999</c:v>
                </c:pt>
                <c:pt idx="3853">
                  <c:v>2.6202000000000001</c:v>
                </c:pt>
                <c:pt idx="3854">
                  <c:v>2.6208</c:v>
                </c:pt>
                <c:pt idx="3855">
                  <c:v>2.6215000000000002</c:v>
                </c:pt>
                <c:pt idx="3856">
                  <c:v>2.6221999999999999</c:v>
                </c:pt>
                <c:pt idx="3857">
                  <c:v>2.6229</c:v>
                </c:pt>
                <c:pt idx="3858">
                  <c:v>2.6236000000000002</c:v>
                </c:pt>
                <c:pt idx="3859">
                  <c:v>2.6242000000000001</c:v>
                </c:pt>
                <c:pt idx="3860">
                  <c:v>2.6248999999999998</c:v>
                </c:pt>
                <c:pt idx="3861">
                  <c:v>2.6255999999999999</c:v>
                </c:pt>
                <c:pt idx="3862">
                  <c:v>2.6263000000000001</c:v>
                </c:pt>
                <c:pt idx="3863">
                  <c:v>2.6269999999999998</c:v>
                </c:pt>
                <c:pt idx="3864">
                  <c:v>2.6276000000000002</c:v>
                </c:pt>
                <c:pt idx="3865">
                  <c:v>2.6282999999999999</c:v>
                </c:pt>
                <c:pt idx="3866">
                  <c:v>2.629</c:v>
                </c:pt>
                <c:pt idx="3867">
                  <c:v>2.6297000000000001</c:v>
                </c:pt>
                <c:pt idx="3868">
                  <c:v>2.6303999999999998</c:v>
                </c:pt>
                <c:pt idx="3869">
                  <c:v>2.6309999999999998</c:v>
                </c:pt>
                <c:pt idx="3870">
                  <c:v>2.6316999999999999</c:v>
                </c:pt>
                <c:pt idx="3871">
                  <c:v>2.6324000000000001</c:v>
                </c:pt>
                <c:pt idx="3872">
                  <c:v>2.6331000000000002</c:v>
                </c:pt>
                <c:pt idx="3873">
                  <c:v>2.6337999999999999</c:v>
                </c:pt>
                <c:pt idx="3874">
                  <c:v>2.6343999999999999</c:v>
                </c:pt>
                <c:pt idx="3875">
                  <c:v>2.6351</c:v>
                </c:pt>
                <c:pt idx="3876">
                  <c:v>2.6358000000000001</c:v>
                </c:pt>
                <c:pt idx="3877">
                  <c:v>2.6364999999999998</c:v>
                </c:pt>
                <c:pt idx="3878">
                  <c:v>2.6372</c:v>
                </c:pt>
                <c:pt idx="3879">
                  <c:v>2.6377999999999999</c:v>
                </c:pt>
                <c:pt idx="3880">
                  <c:v>2.6385000000000001</c:v>
                </c:pt>
                <c:pt idx="3881">
                  <c:v>2.6392000000000002</c:v>
                </c:pt>
                <c:pt idx="3882">
                  <c:v>2.6398999999999999</c:v>
                </c:pt>
                <c:pt idx="3883">
                  <c:v>2.6406000000000001</c:v>
                </c:pt>
                <c:pt idx="3884">
                  <c:v>2.6412</c:v>
                </c:pt>
                <c:pt idx="3885">
                  <c:v>2.6419000000000001</c:v>
                </c:pt>
                <c:pt idx="3886">
                  <c:v>2.6425999999999998</c:v>
                </c:pt>
                <c:pt idx="3887">
                  <c:v>2.6433</c:v>
                </c:pt>
                <c:pt idx="3888">
                  <c:v>2.6440000000000001</c:v>
                </c:pt>
                <c:pt idx="3889">
                  <c:v>2.6446000000000001</c:v>
                </c:pt>
                <c:pt idx="3890">
                  <c:v>2.6453000000000002</c:v>
                </c:pt>
                <c:pt idx="3891">
                  <c:v>2.6459999999999999</c:v>
                </c:pt>
                <c:pt idx="3892">
                  <c:v>2.6467000000000001</c:v>
                </c:pt>
                <c:pt idx="3893">
                  <c:v>2.6474000000000002</c:v>
                </c:pt>
                <c:pt idx="3894">
                  <c:v>2.6480000000000001</c:v>
                </c:pt>
                <c:pt idx="3895">
                  <c:v>2.6486999999999998</c:v>
                </c:pt>
                <c:pt idx="3896">
                  <c:v>2.6494</c:v>
                </c:pt>
                <c:pt idx="3897">
                  <c:v>2.6501000000000001</c:v>
                </c:pt>
                <c:pt idx="3898">
                  <c:v>2.6507999999999998</c:v>
                </c:pt>
                <c:pt idx="3899">
                  <c:v>2.6514000000000002</c:v>
                </c:pt>
                <c:pt idx="3900">
                  <c:v>2.6520999999999999</c:v>
                </c:pt>
                <c:pt idx="3901">
                  <c:v>2.6528</c:v>
                </c:pt>
                <c:pt idx="3902">
                  <c:v>2.6535000000000002</c:v>
                </c:pt>
                <c:pt idx="3903">
                  <c:v>2.6541999999999999</c:v>
                </c:pt>
                <c:pt idx="3904">
                  <c:v>2.6547999999999998</c:v>
                </c:pt>
                <c:pt idx="3905">
                  <c:v>2.6555</c:v>
                </c:pt>
                <c:pt idx="3906">
                  <c:v>2.6562000000000001</c:v>
                </c:pt>
                <c:pt idx="3907">
                  <c:v>2.6568999999999998</c:v>
                </c:pt>
                <c:pt idx="3908">
                  <c:v>2.6576</c:v>
                </c:pt>
                <c:pt idx="3909">
                  <c:v>2.6581999999999999</c:v>
                </c:pt>
                <c:pt idx="3910">
                  <c:v>2.6589</c:v>
                </c:pt>
                <c:pt idx="3911">
                  <c:v>2.6596000000000002</c:v>
                </c:pt>
                <c:pt idx="3912">
                  <c:v>2.6602999999999999</c:v>
                </c:pt>
                <c:pt idx="3913">
                  <c:v>2.661</c:v>
                </c:pt>
                <c:pt idx="3914">
                  <c:v>2.6616</c:v>
                </c:pt>
                <c:pt idx="3915">
                  <c:v>2.6623000000000001</c:v>
                </c:pt>
                <c:pt idx="3916">
                  <c:v>2.6629999999999998</c:v>
                </c:pt>
                <c:pt idx="3917">
                  <c:v>2.6637</c:v>
                </c:pt>
                <c:pt idx="3918">
                  <c:v>2.6644000000000001</c:v>
                </c:pt>
                <c:pt idx="3919">
                  <c:v>2.665</c:v>
                </c:pt>
                <c:pt idx="3920">
                  <c:v>2.6657000000000002</c:v>
                </c:pt>
                <c:pt idx="3921">
                  <c:v>2.6663999999999999</c:v>
                </c:pt>
                <c:pt idx="3922">
                  <c:v>2.6671</c:v>
                </c:pt>
                <c:pt idx="3923">
                  <c:v>2.6678000000000002</c:v>
                </c:pt>
                <c:pt idx="3924">
                  <c:v>2.6684000000000001</c:v>
                </c:pt>
                <c:pt idx="3925">
                  <c:v>2.6690999999999998</c:v>
                </c:pt>
                <c:pt idx="3926">
                  <c:v>2.6698</c:v>
                </c:pt>
                <c:pt idx="3927">
                  <c:v>2.6705000000000001</c:v>
                </c:pt>
                <c:pt idx="3928">
                  <c:v>2.6711999999999998</c:v>
                </c:pt>
                <c:pt idx="3929">
                  <c:v>2.6718000000000002</c:v>
                </c:pt>
                <c:pt idx="3930">
                  <c:v>2.6724999999999999</c:v>
                </c:pt>
                <c:pt idx="3931">
                  <c:v>2.6732</c:v>
                </c:pt>
                <c:pt idx="3932">
                  <c:v>2.6739000000000002</c:v>
                </c:pt>
                <c:pt idx="3933">
                  <c:v>2.6745999999999999</c:v>
                </c:pt>
                <c:pt idx="3934">
                  <c:v>2.6751999999999998</c:v>
                </c:pt>
                <c:pt idx="3935">
                  <c:v>2.6758999999999999</c:v>
                </c:pt>
                <c:pt idx="3936">
                  <c:v>2.6766000000000001</c:v>
                </c:pt>
                <c:pt idx="3937">
                  <c:v>2.6772999999999998</c:v>
                </c:pt>
                <c:pt idx="3938">
                  <c:v>2.6779999999999999</c:v>
                </c:pt>
                <c:pt idx="3939">
                  <c:v>2.6785999999999999</c:v>
                </c:pt>
                <c:pt idx="3940">
                  <c:v>2.6793</c:v>
                </c:pt>
                <c:pt idx="3941">
                  <c:v>2.68</c:v>
                </c:pt>
                <c:pt idx="3942">
                  <c:v>2.6806999999999999</c:v>
                </c:pt>
                <c:pt idx="3943">
                  <c:v>2.6814</c:v>
                </c:pt>
                <c:pt idx="3944">
                  <c:v>2.6819999999999999</c:v>
                </c:pt>
                <c:pt idx="3945">
                  <c:v>2.6827000000000001</c:v>
                </c:pt>
                <c:pt idx="3946">
                  <c:v>2.6833999999999998</c:v>
                </c:pt>
                <c:pt idx="3947">
                  <c:v>2.6840999999999999</c:v>
                </c:pt>
                <c:pt idx="3948">
                  <c:v>2.6848000000000001</c:v>
                </c:pt>
                <c:pt idx="3949">
                  <c:v>2.6854</c:v>
                </c:pt>
                <c:pt idx="3950">
                  <c:v>2.6861000000000002</c:v>
                </c:pt>
                <c:pt idx="3951">
                  <c:v>2.6867999999999999</c:v>
                </c:pt>
                <c:pt idx="3952">
                  <c:v>2.6875</c:v>
                </c:pt>
                <c:pt idx="3953">
                  <c:v>2.6882000000000001</c:v>
                </c:pt>
                <c:pt idx="3954">
                  <c:v>2.6888000000000001</c:v>
                </c:pt>
                <c:pt idx="3955">
                  <c:v>2.6894999999999998</c:v>
                </c:pt>
                <c:pt idx="3956">
                  <c:v>2.6901999999999999</c:v>
                </c:pt>
                <c:pt idx="3957">
                  <c:v>2.6909000000000001</c:v>
                </c:pt>
                <c:pt idx="3958">
                  <c:v>2.6916000000000002</c:v>
                </c:pt>
                <c:pt idx="3959">
                  <c:v>2.6922000000000001</c:v>
                </c:pt>
                <c:pt idx="3960">
                  <c:v>2.6928999999999998</c:v>
                </c:pt>
                <c:pt idx="3961">
                  <c:v>2.6936</c:v>
                </c:pt>
                <c:pt idx="3962">
                  <c:v>2.6943000000000001</c:v>
                </c:pt>
                <c:pt idx="3963">
                  <c:v>2.6949999999999998</c:v>
                </c:pt>
                <c:pt idx="3964">
                  <c:v>2.6956000000000002</c:v>
                </c:pt>
                <c:pt idx="3965">
                  <c:v>2.6962999999999999</c:v>
                </c:pt>
                <c:pt idx="3966">
                  <c:v>2.6970000000000001</c:v>
                </c:pt>
                <c:pt idx="3967">
                  <c:v>2.6977000000000002</c:v>
                </c:pt>
                <c:pt idx="3968">
                  <c:v>2.6983999999999999</c:v>
                </c:pt>
                <c:pt idx="3969">
                  <c:v>2.6989999999999998</c:v>
                </c:pt>
                <c:pt idx="3970">
                  <c:v>2.6997</c:v>
                </c:pt>
                <c:pt idx="3971">
                  <c:v>2.7004000000000001</c:v>
                </c:pt>
                <c:pt idx="3972">
                  <c:v>2.7010999999999998</c:v>
                </c:pt>
                <c:pt idx="3973">
                  <c:v>2.7018</c:v>
                </c:pt>
                <c:pt idx="3974">
                  <c:v>2.7023999999999999</c:v>
                </c:pt>
                <c:pt idx="3975">
                  <c:v>2.7031000000000001</c:v>
                </c:pt>
                <c:pt idx="3976">
                  <c:v>2.7038000000000002</c:v>
                </c:pt>
                <c:pt idx="3977">
                  <c:v>2.7044999999999999</c:v>
                </c:pt>
                <c:pt idx="3978">
                  <c:v>2.7052</c:v>
                </c:pt>
                <c:pt idx="3979">
                  <c:v>2.7058</c:v>
                </c:pt>
                <c:pt idx="3980">
                  <c:v>2.7065000000000001</c:v>
                </c:pt>
                <c:pt idx="3981">
                  <c:v>2.7071999999999998</c:v>
                </c:pt>
                <c:pt idx="3982">
                  <c:v>2.7079</c:v>
                </c:pt>
                <c:pt idx="3983">
                  <c:v>2.7086000000000001</c:v>
                </c:pt>
                <c:pt idx="3984">
                  <c:v>2.7092000000000001</c:v>
                </c:pt>
                <c:pt idx="3985">
                  <c:v>2.7099000000000002</c:v>
                </c:pt>
                <c:pt idx="3986">
                  <c:v>2.7105999999999999</c:v>
                </c:pt>
                <c:pt idx="3987">
                  <c:v>2.7113</c:v>
                </c:pt>
                <c:pt idx="3988">
                  <c:v>2.7120000000000002</c:v>
                </c:pt>
                <c:pt idx="3989">
                  <c:v>2.7126000000000001</c:v>
                </c:pt>
                <c:pt idx="3990">
                  <c:v>2.7132999999999998</c:v>
                </c:pt>
                <c:pt idx="3991">
                  <c:v>2.714</c:v>
                </c:pt>
                <c:pt idx="3992">
                  <c:v>2.7147000000000001</c:v>
                </c:pt>
                <c:pt idx="3993">
                  <c:v>2.7153999999999998</c:v>
                </c:pt>
                <c:pt idx="3994">
                  <c:v>2.7160000000000002</c:v>
                </c:pt>
                <c:pt idx="3995">
                  <c:v>2.7166999999999999</c:v>
                </c:pt>
                <c:pt idx="3996">
                  <c:v>2.7174</c:v>
                </c:pt>
                <c:pt idx="3997">
                  <c:v>2.7181000000000002</c:v>
                </c:pt>
                <c:pt idx="3998">
                  <c:v>2.7187999999999999</c:v>
                </c:pt>
                <c:pt idx="3999">
                  <c:v>2.7193999999999998</c:v>
                </c:pt>
                <c:pt idx="4000">
                  <c:v>2.7201</c:v>
                </c:pt>
                <c:pt idx="4001">
                  <c:v>2.7208000000000001</c:v>
                </c:pt>
                <c:pt idx="4002">
                  <c:v>2.7214999999999998</c:v>
                </c:pt>
                <c:pt idx="4003">
                  <c:v>2.7222</c:v>
                </c:pt>
                <c:pt idx="4004">
                  <c:v>2.7227999999999999</c:v>
                </c:pt>
                <c:pt idx="4005">
                  <c:v>2.7235</c:v>
                </c:pt>
                <c:pt idx="4006">
                  <c:v>2.7242000000000002</c:v>
                </c:pt>
                <c:pt idx="4007">
                  <c:v>2.7248999999999999</c:v>
                </c:pt>
                <c:pt idx="4008">
                  <c:v>2.7256</c:v>
                </c:pt>
                <c:pt idx="4009">
                  <c:v>2.7262</c:v>
                </c:pt>
                <c:pt idx="4010">
                  <c:v>2.7269000000000001</c:v>
                </c:pt>
                <c:pt idx="4011">
                  <c:v>2.7275999999999998</c:v>
                </c:pt>
                <c:pt idx="4012">
                  <c:v>2.7282999999999999</c:v>
                </c:pt>
                <c:pt idx="4013">
                  <c:v>2.7290000000000001</c:v>
                </c:pt>
                <c:pt idx="4014">
                  <c:v>2.7296</c:v>
                </c:pt>
                <c:pt idx="4015">
                  <c:v>2.7303000000000002</c:v>
                </c:pt>
                <c:pt idx="4016">
                  <c:v>2.7309999999999999</c:v>
                </c:pt>
                <c:pt idx="4017">
                  <c:v>2.7317</c:v>
                </c:pt>
                <c:pt idx="4018">
                  <c:v>2.7324000000000002</c:v>
                </c:pt>
                <c:pt idx="4019">
                  <c:v>2.7330000000000001</c:v>
                </c:pt>
                <c:pt idx="4020">
                  <c:v>2.7336999999999998</c:v>
                </c:pt>
                <c:pt idx="4021">
                  <c:v>2.7343999999999999</c:v>
                </c:pt>
                <c:pt idx="4022">
                  <c:v>2.7351000000000001</c:v>
                </c:pt>
                <c:pt idx="4023">
                  <c:v>2.7357999999999998</c:v>
                </c:pt>
                <c:pt idx="4024">
                  <c:v>2.7364000000000002</c:v>
                </c:pt>
                <c:pt idx="4025">
                  <c:v>2.7370999999999999</c:v>
                </c:pt>
                <c:pt idx="4026">
                  <c:v>2.7378</c:v>
                </c:pt>
                <c:pt idx="4027">
                  <c:v>2.7385000000000002</c:v>
                </c:pt>
                <c:pt idx="4028">
                  <c:v>2.7391999999999999</c:v>
                </c:pt>
                <c:pt idx="4029">
                  <c:v>2.7397999999999998</c:v>
                </c:pt>
                <c:pt idx="4030">
                  <c:v>2.7404999999999999</c:v>
                </c:pt>
                <c:pt idx="4031">
                  <c:v>2.7412000000000001</c:v>
                </c:pt>
                <c:pt idx="4032">
                  <c:v>2.7418999999999998</c:v>
                </c:pt>
                <c:pt idx="4033">
                  <c:v>2.7425999999999999</c:v>
                </c:pt>
                <c:pt idx="4034">
                  <c:v>2.7431999999999999</c:v>
                </c:pt>
                <c:pt idx="4035">
                  <c:v>2.7439</c:v>
                </c:pt>
                <c:pt idx="4036">
                  <c:v>2.7446000000000002</c:v>
                </c:pt>
                <c:pt idx="4037">
                  <c:v>2.7452999999999999</c:v>
                </c:pt>
                <c:pt idx="4038">
                  <c:v>2.746</c:v>
                </c:pt>
                <c:pt idx="4039">
                  <c:v>2.7465999999999999</c:v>
                </c:pt>
                <c:pt idx="4040">
                  <c:v>2.7473000000000001</c:v>
                </c:pt>
                <c:pt idx="4041">
                  <c:v>2.7480000000000002</c:v>
                </c:pt>
                <c:pt idx="4042">
                  <c:v>2.7486999999999999</c:v>
                </c:pt>
                <c:pt idx="4043">
                  <c:v>2.7494000000000001</c:v>
                </c:pt>
                <c:pt idx="4044">
                  <c:v>2.75</c:v>
                </c:pt>
                <c:pt idx="4045">
                  <c:v>2.7507000000000001</c:v>
                </c:pt>
                <c:pt idx="4046">
                  <c:v>2.7513999999999998</c:v>
                </c:pt>
                <c:pt idx="4047">
                  <c:v>2.7521</c:v>
                </c:pt>
                <c:pt idx="4048">
                  <c:v>2.7528000000000001</c:v>
                </c:pt>
                <c:pt idx="4049">
                  <c:v>2.7534000000000001</c:v>
                </c:pt>
                <c:pt idx="4050">
                  <c:v>2.7541000000000002</c:v>
                </c:pt>
                <c:pt idx="4051">
                  <c:v>2.7547999999999999</c:v>
                </c:pt>
                <c:pt idx="4052">
                  <c:v>2.7555000000000001</c:v>
                </c:pt>
                <c:pt idx="4053">
                  <c:v>2.7562000000000002</c:v>
                </c:pt>
                <c:pt idx="4054">
                  <c:v>2.7568000000000001</c:v>
                </c:pt>
                <c:pt idx="4055">
                  <c:v>2.7574999999999998</c:v>
                </c:pt>
                <c:pt idx="4056">
                  <c:v>2.7582</c:v>
                </c:pt>
                <c:pt idx="4057">
                  <c:v>2.7589000000000001</c:v>
                </c:pt>
                <c:pt idx="4058">
                  <c:v>2.7595999999999998</c:v>
                </c:pt>
                <c:pt idx="4059">
                  <c:v>2.7602000000000002</c:v>
                </c:pt>
                <c:pt idx="4060">
                  <c:v>2.7608999999999999</c:v>
                </c:pt>
                <c:pt idx="4061">
                  <c:v>2.7616000000000001</c:v>
                </c:pt>
                <c:pt idx="4062">
                  <c:v>2.7623000000000002</c:v>
                </c:pt>
                <c:pt idx="4063">
                  <c:v>2.7629999999999999</c:v>
                </c:pt>
                <c:pt idx="4064">
                  <c:v>2.7635999999999998</c:v>
                </c:pt>
                <c:pt idx="4065">
                  <c:v>2.7643</c:v>
                </c:pt>
                <c:pt idx="4066">
                  <c:v>2.7650000000000001</c:v>
                </c:pt>
                <c:pt idx="4067">
                  <c:v>2.7656999999999998</c:v>
                </c:pt>
                <c:pt idx="4068">
                  <c:v>2.7664</c:v>
                </c:pt>
                <c:pt idx="4069">
                  <c:v>2.7669999999999999</c:v>
                </c:pt>
                <c:pt idx="4070">
                  <c:v>2.7677</c:v>
                </c:pt>
                <c:pt idx="4071">
                  <c:v>2.7684000000000002</c:v>
                </c:pt>
                <c:pt idx="4072">
                  <c:v>2.7690999999999999</c:v>
                </c:pt>
                <c:pt idx="4073">
                  <c:v>2.7698</c:v>
                </c:pt>
                <c:pt idx="4074">
                  <c:v>2.7704</c:v>
                </c:pt>
                <c:pt idx="4075">
                  <c:v>2.7711000000000001</c:v>
                </c:pt>
                <c:pt idx="4076">
                  <c:v>2.7717999999999998</c:v>
                </c:pt>
                <c:pt idx="4077">
                  <c:v>2.7725</c:v>
                </c:pt>
                <c:pt idx="4078">
                  <c:v>2.7732000000000001</c:v>
                </c:pt>
                <c:pt idx="4079">
                  <c:v>2.7738</c:v>
                </c:pt>
                <c:pt idx="4080">
                  <c:v>2.7745000000000002</c:v>
                </c:pt>
                <c:pt idx="4081">
                  <c:v>2.7751999999999999</c:v>
                </c:pt>
                <c:pt idx="4082">
                  <c:v>2.7759</c:v>
                </c:pt>
                <c:pt idx="4083">
                  <c:v>2.7766000000000002</c:v>
                </c:pt>
                <c:pt idx="4084">
                  <c:v>2.7772000000000001</c:v>
                </c:pt>
                <c:pt idx="4085">
                  <c:v>2.7778999999999998</c:v>
                </c:pt>
                <c:pt idx="4086">
                  <c:v>2.7786</c:v>
                </c:pt>
                <c:pt idx="4087">
                  <c:v>2.7793000000000001</c:v>
                </c:pt>
                <c:pt idx="4088">
                  <c:v>2.78</c:v>
                </c:pt>
                <c:pt idx="4089">
                  <c:v>2.7806000000000002</c:v>
                </c:pt>
                <c:pt idx="4090">
                  <c:v>2.7812999999999999</c:v>
                </c:pt>
                <c:pt idx="4091">
                  <c:v>2.782</c:v>
                </c:pt>
                <c:pt idx="4092">
                  <c:v>2.7827000000000002</c:v>
                </c:pt>
                <c:pt idx="4093">
                  <c:v>2.7833999999999999</c:v>
                </c:pt>
                <c:pt idx="4094">
                  <c:v>2.7839999999999998</c:v>
                </c:pt>
                <c:pt idx="4095">
                  <c:v>2.7847</c:v>
                </c:pt>
                <c:pt idx="4096">
                  <c:v>2.7854000000000001</c:v>
                </c:pt>
                <c:pt idx="4097">
                  <c:v>2.7860999999999998</c:v>
                </c:pt>
                <c:pt idx="4098">
                  <c:v>2.7867999999999999</c:v>
                </c:pt>
                <c:pt idx="4099">
                  <c:v>2.7873999999999999</c:v>
                </c:pt>
                <c:pt idx="4100">
                  <c:v>2.7881</c:v>
                </c:pt>
                <c:pt idx="4101">
                  <c:v>2.7888000000000002</c:v>
                </c:pt>
                <c:pt idx="4102">
                  <c:v>2.7894999999999999</c:v>
                </c:pt>
                <c:pt idx="4103">
                  <c:v>2.7902</c:v>
                </c:pt>
                <c:pt idx="4104">
                  <c:v>2.7907999999999999</c:v>
                </c:pt>
                <c:pt idx="4105">
                  <c:v>2.7915000000000001</c:v>
                </c:pt>
                <c:pt idx="4106">
                  <c:v>2.7921999999999998</c:v>
                </c:pt>
                <c:pt idx="4107">
                  <c:v>2.7928999999999999</c:v>
                </c:pt>
                <c:pt idx="4108">
                  <c:v>2.7936000000000001</c:v>
                </c:pt>
                <c:pt idx="4109">
                  <c:v>2.7942</c:v>
                </c:pt>
                <c:pt idx="4110">
                  <c:v>2.7949000000000002</c:v>
                </c:pt>
                <c:pt idx="4111">
                  <c:v>2.7955999999999999</c:v>
                </c:pt>
                <c:pt idx="4112">
                  <c:v>2.7963</c:v>
                </c:pt>
                <c:pt idx="4113">
                  <c:v>2.7970000000000002</c:v>
                </c:pt>
                <c:pt idx="4114">
                  <c:v>2.7976000000000001</c:v>
                </c:pt>
                <c:pt idx="4115">
                  <c:v>2.7982999999999998</c:v>
                </c:pt>
                <c:pt idx="4116">
                  <c:v>2.7989999999999999</c:v>
                </c:pt>
                <c:pt idx="4117">
                  <c:v>2.7997000000000001</c:v>
                </c:pt>
                <c:pt idx="4118">
                  <c:v>2.8003999999999998</c:v>
                </c:pt>
                <c:pt idx="4119">
                  <c:v>2.8010000000000002</c:v>
                </c:pt>
                <c:pt idx="4120">
                  <c:v>2.8016999999999999</c:v>
                </c:pt>
                <c:pt idx="4121">
                  <c:v>2.8024</c:v>
                </c:pt>
                <c:pt idx="4122">
                  <c:v>2.8031000000000001</c:v>
                </c:pt>
                <c:pt idx="4123">
                  <c:v>2.8037999999999998</c:v>
                </c:pt>
                <c:pt idx="4124">
                  <c:v>2.8043999999999998</c:v>
                </c:pt>
                <c:pt idx="4125">
                  <c:v>2.8050999999999999</c:v>
                </c:pt>
                <c:pt idx="4126">
                  <c:v>2.8058000000000001</c:v>
                </c:pt>
                <c:pt idx="4127">
                  <c:v>2.8065000000000002</c:v>
                </c:pt>
                <c:pt idx="4128">
                  <c:v>2.8071999999999999</c:v>
                </c:pt>
                <c:pt idx="4129">
                  <c:v>2.8077999999999999</c:v>
                </c:pt>
                <c:pt idx="4130">
                  <c:v>2.8085</c:v>
                </c:pt>
                <c:pt idx="4131">
                  <c:v>2.8092000000000001</c:v>
                </c:pt>
                <c:pt idx="4132">
                  <c:v>2.8098999999999998</c:v>
                </c:pt>
                <c:pt idx="4133">
                  <c:v>2.8106</c:v>
                </c:pt>
                <c:pt idx="4134">
                  <c:v>2.8111999999999999</c:v>
                </c:pt>
                <c:pt idx="4135">
                  <c:v>2.8119000000000001</c:v>
                </c:pt>
                <c:pt idx="4136">
                  <c:v>2.8126000000000002</c:v>
                </c:pt>
                <c:pt idx="4137">
                  <c:v>2.8132999999999999</c:v>
                </c:pt>
                <c:pt idx="4138">
                  <c:v>2.8140000000000001</c:v>
                </c:pt>
                <c:pt idx="4139">
                  <c:v>2.8146</c:v>
                </c:pt>
                <c:pt idx="4140">
                  <c:v>2.8153000000000001</c:v>
                </c:pt>
                <c:pt idx="4141">
                  <c:v>2.8159999999999998</c:v>
                </c:pt>
                <c:pt idx="4142">
                  <c:v>2.8167</c:v>
                </c:pt>
                <c:pt idx="4143">
                  <c:v>2.8174000000000001</c:v>
                </c:pt>
                <c:pt idx="4144">
                  <c:v>2.8180000000000001</c:v>
                </c:pt>
                <c:pt idx="4145">
                  <c:v>2.8187000000000002</c:v>
                </c:pt>
                <c:pt idx="4146">
                  <c:v>2.8193999999999999</c:v>
                </c:pt>
                <c:pt idx="4147">
                  <c:v>2.8201000000000001</c:v>
                </c:pt>
                <c:pt idx="4148">
                  <c:v>2.8208000000000002</c:v>
                </c:pt>
                <c:pt idx="4149">
                  <c:v>2.8214000000000001</c:v>
                </c:pt>
                <c:pt idx="4150">
                  <c:v>2.8220999999999998</c:v>
                </c:pt>
                <c:pt idx="4151">
                  <c:v>2.8228</c:v>
                </c:pt>
                <c:pt idx="4152">
                  <c:v>2.8235000000000001</c:v>
                </c:pt>
                <c:pt idx="4153">
                  <c:v>2.8241999999999998</c:v>
                </c:pt>
                <c:pt idx="4154">
                  <c:v>2.8248000000000002</c:v>
                </c:pt>
                <c:pt idx="4155">
                  <c:v>2.8254999999999999</c:v>
                </c:pt>
                <c:pt idx="4156">
                  <c:v>2.8262</c:v>
                </c:pt>
                <c:pt idx="4157">
                  <c:v>2.8269000000000002</c:v>
                </c:pt>
                <c:pt idx="4158">
                  <c:v>2.8275999999999999</c:v>
                </c:pt>
                <c:pt idx="4159">
                  <c:v>2.8281999999999998</c:v>
                </c:pt>
                <c:pt idx="4160">
                  <c:v>2.8289</c:v>
                </c:pt>
                <c:pt idx="4161">
                  <c:v>2.8296000000000001</c:v>
                </c:pt>
                <c:pt idx="4162">
                  <c:v>2.8302999999999998</c:v>
                </c:pt>
                <c:pt idx="4163">
                  <c:v>2.831</c:v>
                </c:pt>
                <c:pt idx="4164">
                  <c:v>2.8315999999999999</c:v>
                </c:pt>
                <c:pt idx="4165">
                  <c:v>2.8323</c:v>
                </c:pt>
                <c:pt idx="4166">
                  <c:v>2.8330000000000002</c:v>
                </c:pt>
                <c:pt idx="4167">
                  <c:v>2.8336999999999999</c:v>
                </c:pt>
                <c:pt idx="4168">
                  <c:v>2.8344</c:v>
                </c:pt>
                <c:pt idx="4169">
                  <c:v>2.835</c:v>
                </c:pt>
                <c:pt idx="4170">
                  <c:v>2.8357000000000001</c:v>
                </c:pt>
                <c:pt idx="4171">
                  <c:v>2.8363999999999998</c:v>
                </c:pt>
                <c:pt idx="4172">
                  <c:v>2.8371</c:v>
                </c:pt>
                <c:pt idx="4173">
                  <c:v>2.8378000000000001</c:v>
                </c:pt>
                <c:pt idx="4174">
                  <c:v>2.8384</c:v>
                </c:pt>
                <c:pt idx="4175">
                  <c:v>2.8391000000000002</c:v>
                </c:pt>
                <c:pt idx="4176">
                  <c:v>2.8397999999999999</c:v>
                </c:pt>
                <c:pt idx="4177">
                  <c:v>2.8405</c:v>
                </c:pt>
                <c:pt idx="4178">
                  <c:v>2.8412000000000002</c:v>
                </c:pt>
                <c:pt idx="4179">
                  <c:v>2.8418000000000001</c:v>
                </c:pt>
                <c:pt idx="4180">
                  <c:v>2.8424999999999998</c:v>
                </c:pt>
                <c:pt idx="4181">
                  <c:v>2.8431999999999999</c:v>
                </c:pt>
                <c:pt idx="4182">
                  <c:v>2.8439000000000001</c:v>
                </c:pt>
                <c:pt idx="4183">
                  <c:v>2.8445999999999998</c:v>
                </c:pt>
                <c:pt idx="4184">
                  <c:v>2.8452000000000002</c:v>
                </c:pt>
                <c:pt idx="4185">
                  <c:v>2.8458999999999999</c:v>
                </c:pt>
                <c:pt idx="4186">
                  <c:v>2.8466</c:v>
                </c:pt>
                <c:pt idx="4187">
                  <c:v>2.8473000000000002</c:v>
                </c:pt>
                <c:pt idx="4188">
                  <c:v>2.8479999999999999</c:v>
                </c:pt>
                <c:pt idx="4189">
                  <c:v>2.8485999999999998</c:v>
                </c:pt>
                <c:pt idx="4190">
                  <c:v>2.8492999999999999</c:v>
                </c:pt>
                <c:pt idx="4191">
                  <c:v>2.85</c:v>
                </c:pt>
                <c:pt idx="4192">
                  <c:v>2.8506999999999998</c:v>
                </c:pt>
                <c:pt idx="4193">
                  <c:v>2.8513999999999999</c:v>
                </c:pt>
                <c:pt idx="4194">
                  <c:v>2.8519999999999999</c:v>
                </c:pt>
                <c:pt idx="4195">
                  <c:v>2.8527</c:v>
                </c:pt>
                <c:pt idx="4196">
                  <c:v>2.8534000000000002</c:v>
                </c:pt>
                <c:pt idx="4197">
                  <c:v>2.8540999999999999</c:v>
                </c:pt>
                <c:pt idx="4198">
                  <c:v>2.8548</c:v>
                </c:pt>
                <c:pt idx="4199">
                  <c:v>2.8553999999999999</c:v>
                </c:pt>
                <c:pt idx="4200">
                  <c:v>2.8561000000000001</c:v>
                </c:pt>
                <c:pt idx="4201">
                  <c:v>2.8567999999999998</c:v>
                </c:pt>
                <c:pt idx="4202">
                  <c:v>2.8574999999999999</c:v>
                </c:pt>
                <c:pt idx="4203">
                  <c:v>2.8582000000000001</c:v>
                </c:pt>
                <c:pt idx="4204">
                  <c:v>2.8588</c:v>
                </c:pt>
                <c:pt idx="4205">
                  <c:v>2.8595000000000002</c:v>
                </c:pt>
                <c:pt idx="4206">
                  <c:v>2.8601999999999999</c:v>
                </c:pt>
                <c:pt idx="4207">
                  <c:v>2.8609</c:v>
                </c:pt>
                <c:pt idx="4208">
                  <c:v>2.8616000000000001</c:v>
                </c:pt>
                <c:pt idx="4209">
                  <c:v>2.8622000000000001</c:v>
                </c:pt>
                <c:pt idx="4210">
                  <c:v>2.8628999999999998</c:v>
                </c:pt>
                <c:pt idx="4211">
                  <c:v>2.8635999999999999</c:v>
                </c:pt>
                <c:pt idx="4212">
                  <c:v>2.8643000000000001</c:v>
                </c:pt>
                <c:pt idx="4213">
                  <c:v>2.8650000000000002</c:v>
                </c:pt>
                <c:pt idx="4214">
                  <c:v>2.8656000000000001</c:v>
                </c:pt>
                <c:pt idx="4215">
                  <c:v>2.8662999999999998</c:v>
                </c:pt>
                <c:pt idx="4216">
                  <c:v>2.867</c:v>
                </c:pt>
                <c:pt idx="4217">
                  <c:v>2.8677000000000001</c:v>
                </c:pt>
                <c:pt idx="4218">
                  <c:v>2.8683999999999998</c:v>
                </c:pt>
                <c:pt idx="4219">
                  <c:v>2.8690000000000002</c:v>
                </c:pt>
                <c:pt idx="4220">
                  <c:v>2.8696999999999999</c:v>
                </c:pt>
                <c:pt idx="4221">
                  <c:v>2.8704000000000001</c:v>
                </c:pt>
                <c:pt idx="4222">
                  <c:v>2.8711000000000002</c:v>
                </c:pt>
                <c:pt idx="4223">
                  <c:v>2.8717999999999999</c:v>
                </c:pt>
                <c:pt idx="4224">
                  <c:v>2.8723999999999998</c:v>
                </c:pt>
                <c:pt idx="4225">
                  <c:v>2.8731</c:v>
                </c:pt>
                <c:pt idx="4226">
                  <c:v>2.8738000000000001</c:v>
                </c:pt>
                <c:pt idx="4227">
                  <c:v>2.8744999999999998</c:v>
                </c:pt>
                <c:pt idx="4228">
                  <c:v>2.8752</c:v>
                </c:pt>
                <c:pt idx="4229">
                  <c:v>2.8757999999999999</c:v>
                </c:pt>
                <c:pt idx="4230">
                  <c:v>2.8765000000000001</c:v>
                </c:pt>
                <c:pt idx="4231">
                  <c:v>2.8772000000000002</c:v>
                </c:pt>
                <c:pt idx="4232">
                  <c:v>2.8778999999999999</c:v>
                </c:pt>
                <c:pt idx="4233">
                  <c:v>2.8786</c:v>
                </c:pt>
                <c:pt idx="4234">
                  <c:v>2.8792</c:v>
                </c:pt>
                <c:pt idx="4235">
                  <c:v>2.8799000000000001</c:v>
                </c:pt>
                <c:pt idx="4236">
                  <c:v>2.8805999999999998</c:v>
                </c:pt>
                <c:pt idx="4237">
                  <c:v>2.8813</c:v>
                </c:pt>
                <c:pt idx="4238">
                  <c:v>2.8820000000000001</c:v>
                </c:pt>
                <c:pt idx="4239">
                  <c:v>2.8826000000000001</c:v>
                </c:pt>
                <c:pt idx="4240">
                  <c:v>2.8833000000000002</c:v>
                </c:pt>
                <c:pt idx="4241">
                  <c:v>2.8839999999999999</c:v>
                </c:pt>
                <c:pt idx="4242">
                  <c:v>2.8847</c:v>
                </c:pt>
                <c:pt idx="4243">
                  <c:v>2.8854000000000002</c:v>
                </c:pt>
                <c:pt idx="4244">
                  <c:v>2.8860000000000001</c:v>
                </c:pt>
                <c:pt idx="4245">
                  <c:v>2.8866999999999998</c:v>
                </c:pt>
                <c:pt idx="4246">
                  <c:v>2.8874</c:v>
                </c:pt>
                <c:pt idx="4247">
                  <c:v>2.8881000000000001</c:v>
                </c:pt>
                <c:pt idx="4248">
                  <c:v>2.8887999999999998</c:v>
                </c:pt>
                <c:pt idx="4249">
                  <c:v>2.8894000000000002</c:v>
                </c:pt>
                <c:pt idx="4250">
                  <c:v>2.8900999999999999</c:v>
                </c:pt>
                <c:pt idx="4251">
                  <c:v>2.8908</c:v>
                </c:pt>
                <c:pt idx="4252">
                  <c:v>2.8915000000000002</c:v>
                </c:pt>
                <c:pt idx="4253">
                  <c:v>2.8921999999999999</c:v>
                </c:pt>
                <c:pt idx="4254">
                  <c:v>2.8927999999999998</c:v>
                </c:pt>
                <c:pt idx="4255">
                  <c:v>2.8935</c:v>
                </c:pt>
                <c:pt idx="4256">
                  <c:v>2.8942000000000001</c:v>
                </c:pt>
                <c:pt idx="4257">
                  <c:v>2.8948999999999998</c:v>
                </c:pt>
                <c:pt idx="4258">
                  <c:v>2.8956</c:v>
                </c:pt>
                <c:pt idx="4259">
                  <c:v>2.8961999999999999</c:v>
                </c:pt>
                <c:pt idx="4260">
                  <c:v>2.8969</c:v>
                </c:pt>
                <c:pt idx="4261">
                  <c:v>2.8976000000000002</c:v>
                </c:pt>
                <c:pt idx="4262">
                  <c:v>2.8982999999999999</c:v>
                </c:pt>
                <c:pt idx="4263">
                  <c:v>2.899</c:v>
                </c:pt>
                <c:pt idx="4264">
                  <c:v>2.8996</c:v>
                </c:pt>
                <c:pt idx="4265">
                  <c:v>2.9003000000000001</c:v>
                </c:pt>
                <c:pt idx="4266">
                  <c:v>2.9009999999999998</c:v>
                </c:pt>
                <c:pt idx="4267">
                  <c:v>2.9016999999999999</c:v>
                </c:pt>
                <c:pt idx="4268">
                  <c:v>2.9024000000000001</c:v>
                </c:pt>
                <c:pt idx="4269">
                  <c:v>2.903</c:v>
                </c:pt>
                <c:pt idx="4270">
                  <c:v>2.9037000000000002</c:v>
                </c:pt>
                <c:pt idx="4271">
                  <c:v>2.9043999999999999</c:v>
                </c:pt>
                <c:pt idx="4272">
                  <c:v>2.9051</c:v>
                </c:pt>
                <c:pt idx="4273">
                  <c:v>2.9058000000000002</c:v>
                </c:pt>
                <c:pt idx="4274">
                  <c:v>2.9064999999999999</c:v>
                </c:pt>
                <c:pt idx="4275">
                  <c:v>2.9070999999999998</c:v>
                </c:pt>
                <c:pt idx="4276">
                  <c:v>2.9077999999999999</c:v>
                </c:pt>
                <c:pt idx="4277">
                  <c:v>2.9085000000000001</c:v>
                </c:pt>
                <c:pt idx="4278">
                  <c:v>2.9091999999999998</c:v>
                </c:pt>
                <c:pt idx="4279">
                  <c:v>2.9098999999999999</c:v>
                </c:pt>
                <c:pt idx="4280">
                  <c:v>2.9104999999999999</c:v>
                </c:pt>
                <c:pt idx="4281">
                  <c:v>2.9112</c:v>
                </c:pt>
                <c:pt idx="4282">
                  <c:v>2.9119000000000002</c:v>
                </c:pt>
                <c:pt idx="4283">
                  <c:v>2.9125999999999999</c:v>
                </c:pt>
                <c:pt idx="4284">
                  <c:v>2.9133</c:v>
                </c:pt>
                <c:pt idx="4285">
                  <c:v>2.9138999999999999</c:v>
                </c:pt>
                <c:pt idx="4286">
                  <c:v>2.9146000000000001</c:v>
                </c:pt>
                <c:pt idx="4287">
                  <c:v>2.9152999999999998</c:v>
                </c:pt>
                <c:pt idx="4288">
                  <c:v>2.9159999999999999</c:v>
                </c:pt>
                <c:pt idx="4289">
                  <c:v>2.9167000000000001</c:v>
                </c:pt>
                <c:pt idx="4290">
                  <c:v>2.9173</c:v>
                </c:pt>
                <c:pt idx="4291">
                  <c:v>2.9180000000000001</c:v>
                </c:pt>
                <c:pt idx="4292">
                  <c:v>2.9186999999999999</c:v>
                </c:pt>
                <c:pt idx="4293">
                  <c:v>2.9194</c:v>
                </c:pt>
                <c:pt idx="4294">
                  <c:v>2.9201000000000001</c:v>
                </c:pt>
                <c:pt idx="4295">
                  <c:v>2.9207000000000001</c:v>
                </c:pt>
                <c:pt idx="4296">
                  <c:v>2.9214000000000002</c:v>
                </c:pt>
                <c:pt idx="4297">
                  <c:v>2.9220999999999999</c:v>
                </c:pt>
                <c:pt idx="4298">
                  <c:v>2.9228000000000001</c:v>
                </c:pt>
                <c:pt idx="4299">
                  <c:v>2.9235000000000002</c:v>
                </c:pt>
                <c:pt idx="4300">
                  <c:v>2.9241000000000001</c:v>
                </c:pt>
                <c:pt idx="4301">
                  <c:v>2.9247999999999998</c:v>
                </c:pt>
                <c:pt idx="4302">
                  <c:v>2.9255</c:v>
                </c:pt>
                <c:pt idx="4303">
                  <c:v>2.9262000000000001</c:v>
                </c:pt>
                <c:pt idx="4304">
                  <c:v>2.9268999999999998</c:v>
                </c:pt>
                <c:pt idx="4305">
                  <c:v>2.9275000000000002</c:v>
                </c:pt>
                <c:pt idx="4306">
                  <c:v>2.9281999999999999</c:v>
                </c:pt>
                <c:pt idx="4307">
                  <c:v>2.9289000000000001</c:v>
                </c:pt>
                <c:pt idx="4308">
                  <c:v>2.9296000000000002</c:v>
                </c:pt>
                <c:pt idx="4309">
                  <c:v>2.9302999999999999</c:v>
                </c:pt>
                <c:pt idx="4310">
                  <c:v>2.9308999999999998</c:v>
                </c:pt>
                <c:pt idx="4311">
                  <c:v>2.9316</c:v>
                </c:pt>
                <c:pt idx="4312">
                  <c:v>2.9323000000000001</c:v>
                </c:pt>
                <c:pt idx="4313">
                  <c:v>2.9329999999999998</c:v>
                </c:pt>
                <c:pt idx="4314">
                  <c:v>2.9337</c:v>
                </c:pt>
                <c:pt idx="4315">
                  <c:v>2.9342999999999999</c:v>
                </c:pt>
                <c:pt idx="4316">
                  <c:v>2.9350000000000001</c:v>
                </c:pt>
                <c:pt idx="4317">
                  <c:v>2.9357000000000002</c:v>
                </c:pt>
                <c:pt idx="4318">
                  <c:v>2.9363999999999999</c:v>
                </c:pt>
                <c:pt idx="4319">
                  <c:v>2.9371</c:v>
                </c:pt>
                <c:pt idx="4320">
                  <c:v>2.9377</c:v>
                </c:pt>
                <c:pt idx="4321">
                  <c:v>2.9384000000000001</c:v>
                </c:pt>
                <c:pt idx="4322">
                  <c:v>2.9390999999999998</c:v>
                </c:pt>
                <c:pt idx="4323">
                  <c:v>2.9398</c:v>
                </c:pt>
                <c:pt idx="4324">
                  <c:v>2.9405000000000001</c:v>
                </c:pt>
                <c:pt idx="4325">
                  <c:v>2.9411</c:v>
                </c:pt>
                <c:pt idx="4326">
                  <c:v>2.9418000000000002</c:v>
                </c:pt>
                <c:pt idx="4327">
                  <c:v>2.9424999999999999</c:v>
                </c:pt>
                <c:pt idx="4328">
                  <c:v>2.9432</c:v>
                </c:pt>
                <c:pt idx="4329">
                  <c:v>2.9439000000000002</c:v>
                </c:pt>
                <c:pt idx="4330">
                  <c:v>2.9445000000000001</c:v>
                </c:pt>
                <c:pt idx="4331">
                  <c:v>2.9451999999999998</c:v>
                </c:pt>
                <c:pt idx="4332">
                  <c:v>2.9459</c:v>
                </c:pt>
                <c:pt idx="4333">
                  <c:v>2.9466000000000001</c:v>
                </c:pt>
                <c:pt idx="4334">
                  <c:v>2.9472999999999998</c:v>
                </c:pt>
                <c:pt idx="4335">
                  <c:v>2.9479000000000002</c:v>
                </c:pt>
                <c:pt idx="4336">
                  <c:v>2.9485999999999999</c:v>
                </c:pt>
                <c:pt idx="4337">
                  <c:v>2.9493</c:v>
                </c:pt>
                <c:pt idx="4338">
                  <c:v>2.95</c:v>
                </c:pt>
                <c:pt idx="4339">
                  <c:v>2.9506999999999999</c:v>
                </c:pt>
                <c:pt idx="4340">
                  <c:v>2.9512999999999998</c:v>
                </c:pt>
                <c:pt idx="4341">
                  <c:v>2.952</c:v>
                </c:pt>
                <c:pt idx="4342">
                  <c:v>2.9527000000000001</c:v>
                </c:pt>
                <c:pt idx="4343">
                  <c:v>2.9533999999999998</c:v>
                </c:pt>
                <c:pt idx="4344">
                  <c:v>2.9540999999999999</c:v>
                </c:pt>
                <c:pt idx="4345">
                  <c:v>2.9546999999999999</c:v>
                </c:pt>
                <c:pt idx="4346">
                  <c:v>2.9554</c:v>
                </c:pt>
                <c:pt idx="4347">
                  <c:v>2.9561000000000002</c:v>
                </c:pt>
                <c:pt idx="4348">
                  <c:v>2.9567999999999999</c:v>
                </c:pt>
                <c:pt idx="4349">
                  <c:v>2.9575</c:v>
                </c:pt>
                <c:pt idx="4350">
                  <c:v>2.9581</c:v>
                </c:pt>
                <c:pt idx="4351">
                  <c:v>2.9588000000000001</c:v>
                </c:pt>
                <c:pt idx="4352">
                  <c:v>2.9594999999999998</c:v>
                </c:pt>
                <c:pt idx="4353">
                  <c:v>2.9601999999999999</c:v>
                </c:pt>
                <c:pt idx="4354">
                  <c:v>2.9609000000000001</c:v>
                </c:pt>
                <c:pt idx="4355">
                  <c:v>2.9615</c:v>
                </c:pt>
                <c:pt idx="4356">
                  <c:v>2.9622000000000002</c:v>
                </c:pt>
                <c:pt idx="4357">
                  <c:v>2.9628999999999999</c:v>
                </c:pt>
                <c:pt idx="4358">
                  <c:v>2.9636</c:v>
                </c:pt>
                <c:pt idx="4359">
                  <c:v>2.9643000000000002</c:v>
                </c:pt>
                <c:pt idx="4360">
                  <c:v>2.9649000000000001</c:v>
                </c:pt>
                <c:pt idx="4361">
                  <c:v>2.9655999999999998</c:v>
                </c:pt>
                <c:pt idx="4362">
                  <c:v>2.9662999999999999</c:v>
                </c:pt>
                <c:pt idx="4363">
                  <c:v>2.9670000000000001</c:v>
                </c:pt>
                <c:pt idx="4364">
                  <c:v>2.9676999999999998</c:v>
                </c:pt>
                <c:pt idx="4365">
                  <c:v>2.9683000000000002</c:v>
                </c:pt>
                <c:pt idx="4366">
                  <c:v>2.9689999999999999</c:v>
                </c:pt>
                <c:pt idx="4367">
                  <c:v>2.9697</c:v>
                </c:pt>
                <c:pt idx="4368">
                  <c:v>2.9704000000000002</c:v>
                </c:pt>
                <c:pt idx="4369">
                  <c:v>2.9710999999999999</c:v>
                </c:pt>
                <c:pt idx="4370">
                  <c:v>2.9716999999999998</c:v>
                </c:pt>
                <c:pt idx="4371">
                  <c:v>2.9723999999999999</c:v>
                </c:pt>
                <c:pt idx="4372">
                  <c:v>2.9731000000000001</c:v>
                </c:pt>
                <c:pt idx="4373">
                  <c:v>2.9738000000000002</c:v>
                </c:pt>
                <c:pt idx="4374">
                  <c:v>2.9744999999999999</c:v>
                </c:pt>
                <c:pt idx="4375">
                  <c:v>2.9750999999999999</c:v>
                </c:pt>
                <c:pt idx="4376">
                  <c:v>2.9758</c:v>
                </c:pt>
                <c:pt idx="4377">
                  <c:v>2.9765000000000001</c:v>
                </c:pt>
                <c:pt idx="4378">
                  <c:v>2.9771999999999998</c:v>
                </c:pt>
                <c:pt idx="4379">
                  <c:v>2.9779</c:v>
                </c:pt>
                <c:pt idx="4380">
                  <c:v>2.9784999999999999</c:v>
                </c:pt>
                <c:pt idx="4381">
                  <c:v>2.9792000000000001</c:v>
                </c:pt>
                <c:pt idx="4382">
                  <c:v>2.9799000000000002</c:v>
                </c:pt>
                <c:pt idx="4383">
                  <c:v>2.9805999999999999</c:v>
                </c:pt>
                <c:pt idx="4384">
                  <c:v>2.9813000000000001</c:v>
                </c:pt>
                <c:pt idx="4385">
                  <c:v>2.9819</c:v>
                </c:pt>
                <c:pt idx="4386">
                  <c:v>2.9826000000000001</c:v>
                </c:pt>
                <c:pt idx="4387">
                  <c:v>2.9832999999999998</c:v>
                </c:pt>
                <c:pt idx="4388">
                  <c:v>2.984</c:v>
                </c:pt>
                <c:pt idx="4389">
                  <c:v>2.9847000000000001</c:v>
                </c:pt>
                <c:pt idx="4390">
                  <c:v>2.9853000000000001</c:v>
                </c:pt>
                <c:pt idx="4391">
                  <c:v>2.9860000000000002</c:v>
                </c:pt>
                <c:pt idx="4392">
                  <c:v>2.9866999999999999</c:v>
                </c:pt>
                <c:pt idx="4393">
                  <c:v>2.9874000000000001</c:v>
                </c:pt>
                <c:pt idx="4394">
                  <c:v>2.9881000000000002</c:v>
                </c:pt>
                <c:pt idx="4395">
                  <c:v>2.9887000000000001</c:v>
                </c:pt>
                <c:pt idx="4396">
                  <c:v>2.9893999999999998</c:v>
                </c:pt>
                <c:pt idx="4397">
                  <c:v>2.9901</c:v>
                </c:pt>
                <c:pt idx="4398">
                  <c:v>2.9908000000000001</c:v>
                </c:pt>
                <c:pt idx="4399">
                  <c:v>2.9914999999999998</c:v>
                </c:pt>
                <c:pt idx="4400">
                  <c:v>2.9921000000000002</c:v>
                </c:pt>
                <c:pt idx="4401">
                  <c:v>2.9927999999999999</c:v>
                </c:pt>
                <c:pt idx="4402">
                  <c:v>2.9935</c:v>
                </c:pt>
                <c:pt idx="4403">
                  <c:v>2.9942000000000002</c:v>
                </c:pt>
                <c:pt idx="4404">
                  <c:v>2.9948999999999999</c:v>
                </c:pt>
                <c:pt idx="4405">
                  <c:v>2.9954999999999998</c:v>
                </c:pt>
                <c:pt idx="4406">
                  <c:v>2.9962</c:v>
                </c:pt>
                <c:pt idx="4407">
                  <c:v>2.9969000000000001</c:v>
                </c:pt>
                <c:pt idx="4408">
                  <c:v>2.9975999999999998</c:v>
                </c:pt>
                <c:pt idx="4409">
                  <c:v>2.9983</c:v>
                </c:pt>
                <c:pt idx="4410">
                  <c:v>2.9988999999999999</c:v>
                </c:pt>
                <c:pt idx="4411">
                  <c:v>2.9996</c:v>
                </c:pt>
                <c:pt idx="4412">
                  <c:v>3.0003000000000002</c:v>
                </c:pt>
                <c:pt idx="4413">
                  <c:v>3.0009999999999999</c:v>
                </c:pt>
                <c:pt idx="4414">
                  <c:v>3.0017</c:v>
                </c:pt>
                <c:pt idx="4415">
                  <c:v>3.0023</c:v>
                </c:pt>
                <c:pt idx="4416">
                  <c:v>3.0030000000000001</c:v>
                </c:pt>
                <c:pt idx="4417">
                  <c:v>3.0036999999999998</c:v>
                </c:pt>
                <c:pt idx="4418">
                  <c:v>3.0044</c:v>
                </c:pt>
                <c:pt idx="4419">
                  <c:v>3.0051000000000001</c:v>
                </c:pt>
                <c:pt idx="4420">
                  <c:v>3.0057</c:v>
                </c:pt>
                <c:pt idx="4421">
                  <c:v>3.0064000000000002</c:v>
                </c:pt>
                <c:pt idx="4422">
                  <c:v>3.0070999999999999</c:v>
                </c:pt>
                <c:pt idx="4423">
                  <c:v>3.0078</c:v>
                </c:pt>
                <c:pt idx="4424">
                  <c:v>3.0085000000000002</c:v>
                </c:pt>
                <c:pt idx="4425">
                  <c:v>3.0091000000000001</c:v>
                </c:pt>
                <c:pt idx="4426">
                  <c:v>3.0097999999999998</c:v>
                </c:pt>
                <c:pt idx="4427">
                  <c:v>3.0105</c:v>
                </c:pt>
                <c:pt idx="4428">
                  <c:v>3.0112000000000001</c:v>
                </c:pt>
                <c:pt idx="4429">
                  <c:v>3.0118999999999998</c:v>
                </c:pt>
                <c:pt idx="4430">
                  <c:v>3.0125000000000002</c:v>
                </c:pt>
                <c:pt idx="4431">
                  <c:v>3.0131999999999999</c:v>
                </c:pt>
                <c:pt idx="4432">
                  <c:v>3.0139</c:v>
                </c:pt>
                <c:pt idx="4433">
                  <c:v>3.0146000000000002</c:v>
                </c:pt>
                <c:pt idx="4434">
                  <c:v>3.0152999999999999</c:v>
                </c:pt>
                <c:pt idx="4435">
                  <c:v>3.0158999999999998</c:v>
                </c:pt>
                <c:pt idx="4436">
                  <c:v>3.0165999999999999</c:v>
                </c:pt>
                <c:pt idx="4437">
                  <c:v>3.0173000000000001</c:v>
                </c:pt>
                <c:pt idx="4438">
                  <c:v>3.0179999999999998</c:v>
                </c:pt>
                <c:pt idx="4439">
                  <c:v>3.0186999999999999</c:v>
                </c:pt>
                <c:pt idx="4440">
                  <c:v>3.0192999999999999</c:v>
                </c:pt>
                <c:pt idx="4441">
                  <c:v>3.02</c:v>
                </c:pt>
                <c:pt idx="4442">
                  <c:v>3.0207000000000002</c:v>
                </c:pt>
                <c:pt idx="4443">
                  <c:v>3.0213999999999999</c:v>
                </c:pt>
                <c:pt idx="4444">
                  <c:v>3.0221</c:v>
                </c:pt>
                <c:pt idx="4445">
                  <c:v>3.0226999999999999</c:v>
                </c:pt>
                <c:pt idx="4446">
                  <c:v>3.0234000000000001</c:v>
                </c:pt>
                <c:pt idx="4447">
                  <c:v>3.0240999999999998</c:v>
                </c:pt>
                <c:pt idx="4448">
                  <c:v>3.0247999999999999</c:v>
                </c:pt>
                <c:pt idx="4449">
                  <c:v>3.0255000000000001</c:v>
                </c:pt>
                <c:pt idx="4450">
                  <c:v>3.0261</c:v>
                </c:pt>
                <c:pt idx="4451">
                  <c:v>3.0268000000000002</c:v>
                </c:pt>
                <c:pt idx="4452">
                  <c:v>3.0274999999999999</c:v>
                </c:pt>
                <c:pt idx="4453">
                  <c:v>3.0282</c:v>
                </c:pt>
                <c:pt idx="4454">
                  <c:v>3.0289000000000001</c:v>
                </c:pt>
                <c:pt idx="4455">
                  <c:v>3.0295000000000001</c:v>
                </c:pt>
                <c:pt idx="4456">
                  <c:v>3.0301999999999998</c:v>
                </c:pt>
                <c:pt idx="4457">
                  <c:v>3.0308999999999999</c:v>
                </c:pt>
                <c:pt idx="4458">
                  <c:v>3.0316000000000001</c:v>
                </c:pt>
                <c:pt idx="4459">
                  <c:v>3.0323000000000002</c:v>
                </c:pt>
                <c:pt idx="4460">
                  <c:v>3.0329000000000002</c:v>
                </c:pt>
                <c:pt idx="4461">
                  <c:v>3.0335999999999999</c:v>
                </c:pt>
                <c:pt idx="4462">
                  <c:v>3.0343</c:v>
                </c:pt>
                <c:pt idx="4463">
                  <c:v>3.0350000000000001</c:v>
                </c:pt>
                <c:pt idx="4464">
                  <c:v>3.0356999999999998</c:v>
                </c:pt>
                <c:pt idx="4465">
                  <c:v>3.0363000000000002</c:v>
                </c:pt>
                <c:pt idx="4466">
                  <c:v>3.0369999999999999</c:v>
                </c:pt>
                <c:pt idx="4467">
                  <c:v>3.0377000000000001</c:v>
                </c:pt>
                <c:pt idx="4468">
                  <c:v>3.0384000000000002</c:v>
                </c:pt>
                <c:pt idx="4469">
                  <c:v>3.0390999999999999</c:v>
                </c:pt>
                <c:pt idx="4470">
                  <c:v>3.0396999999999998</c:v>
                </c:pt>
                <c:pt idx="4471">
                  <c:v>3.0404</c:v>
                </c:pt>
                <c:pt idx="4472">
                  <c:v>3.0411000000000001</c:v>
                </c:pt>
                <c:pt idx="4473">
                  <c:v>3.0417999999999998</c:v>
                </c:pt>
                <c:pt idx="4474">
                  <c:v>3.0425</c:v>
                </c:pt>
                <c:pt idx="4475">
                  <c:v>3.0430999999999999</c:v>
                </c:pt>
                <c:pt idx="4476">
                  <c:v>3.0438000000000001</c:v>
                </c:pt>
                <c:pt idx="4477">
                  <c:v>3.0445000000000002</c:v>
                </c:pt>
                <c:pt idx="4478">
                  <c:v>3.0451999999999999</c:v>
                </c:pt>
                <c:pt idx="4479">
                  <c:v>3.0459000000000001</c:v>
                </c:pt>
                <c:pt idx="4480">
                  <c:v>3.0465</c:v>
                </c:pt>
                <c:pt idx="4481">
                  <c:v>3.0472000000000001</c:v>
                </c:pt>
                <c:pt idx="4482">
                  <c:v>3.0478999999999998</c:v>
                </c:pt>
                <c:pt idx="4483">
                  <c:v>3.0486</c:v>
                </c:pt>
                <c:pt idx="4484">
                  <c:v>3.0493000000000001</c:v>
                </c:pt>
                <c:pt idx="4485">
                  <c:v>3.0499000000000001</c:v>
                </c:pt>
                <c:pt idx="4486">
                  <c:v>3.0506000000000002</c:v>
                </c:pt>
                <c:pt idx="4487">
                  <c:v>3.0512999999999999</c:v>
                </c:pt>
                <c:pt idx="4488">
                  <c:v>3.052</c:v>
                </c:pt>
                <c:pt idx="4489">
                  <c:v>3.0527000000000002</c:v>
                </c:pt>
                <c:pt idx="4490">
                  <c:v>3.0533000000000001</c:v>
                </c:pt>
                <c:pt idx="4491">
                  <c:v>3.0539999999999998</c:v>
                </c:pt>
                <c:pt idx="4492">
                  <c:v>3.0547</c:v>
                </c:pt>
                <c:pt idx="4493">
                  <c:v>3.0554000000000001</c:v>
                </c:pt>
                <c:pt idx="4494">
                  <c:v>3.0560999999999998</c:v>
                </c:pt>
                <c:pt idx="4495">
                  <c:v>3.0567000000000002</c:v>
                </c:pt>
                <c:pt idx="4496">
                  <c:v>3.0573999999999999</c:v>
                </c:pt>
                <c:pt idx="4497">
                  <c:v>3.0581</c:v>
                </c:pt>
                <c:pt idx="4498">
                  <c:v>3.0588000000000002</c:v>
                </c:pt>
                <c:pt idx="4499">
                  <c:v>3.0594999999999999</c:v>
                </c:pt>
                <c:pt idx="4500">
                  <c:v>3.0600999999999998</c:v>
                </c:pt>
                <c:pt idx="4501">
                  <c:v>3.0608</c:v>
                </c:pt>
                <c:pt idx="4502">
                  <c:v>3.0615000000000001</c:v>
                </c:pt>
                <c:pt idx="4503">
                  <c:v>3.0621999999999998</c:v>
                </c:pt>
                <c:pt idx="4504">
                  <c:v>3.0629</c:v>
                </c:pt>
                <c:pt idx="4505">
                  <c:v>3.0634999999999999</c:v>
                </c:pt>
                <c:pt idx="4506">
                  <c:v>3.0642</c:v>
                </c:pt>
                <c:pt idx="4507">
                  <c:v>3.0649000000000002</c:v>
                </c:pt>
                <c:pt idx="4508">
                  <c:v>3.0655999999999999</c:v>
                </c:pt>
                <c:pt idx="4509">
                  <c:v>3.0663</c:v>
                </c:pt>
                <c:pt idx="4510">
                  <c:v>3.0669</c:v>
                </c:pt>
                <c:pt idx="4511">
                  <c:v>3.0676000000000001</c:v>
                </c:pt>
                <c:pt idx="4512">
                  <c:v>3.0682999999999998</c:v>
                </c:pt>
                <c:pt idx="4513">
                  <c:v>3.069</c:v>
                </c:pt>
                <c:pt idx="4514">
                  <c:v>3.0697000000000001</c:v>
                </c:pt>
                <c:pt idx="4515">
                  <c:v>3.0703</c:v>
                </c:pt>
                <c:pt idx="4516">
                  <c:v>3.0710000000000002</c:v>
                </c:pt>
                <c:pt idx="4517">
                  <c:v>3.0716999999999999</c:v>
                </c:pt>
                <c:pt idx="4518">
                  <c:v>3.0724</c:v>
                </c:pt>
                <c:pt idx="4519">
                  <c:v>3.0731000000000002</c:v>
                </c:pt>
                <c:pt idx="4520">
                  <c:v>3.0737000000000001</c:v>
                </c:pt>
                <c:pt idx="4521">
                  <c:v>3.0743999999999998</c:v>
                </c:pt>
                <c:pt idx="4522">
                  <c:v>3.0750999999999999</c:v>
                </c:pt>
                <c:pt idx="4523">
                  <c:v>3.0758000000000001</c:v>
                </c:pt>
                <c:pt idx="4524">
                  <c:v>3.0764999999999998</c:v>
                </c:pt>
                <c:pt idx="4525">
                  <c:v>3.0771000000000002</c:v>
                </c:pt>
                <c:pt idx="4526">
                  <c:v>3.0777999999999999</c:v>
                </c:pt>
                <c:pt idx="4527">
                  <c:v>3.0785</c:v>
                </c:pt>
                <c:pt idx="4528">
                  <c:v>3.0792000000000002</c:v>
                </c:pt>
                <c:pt idx="4529">
                  <c:v>3.0798999999999999</c:v>
                </c:pt>
                <c:pt idx="4530">
                  <c:v>3.0804999999999998</c:v>
                </c:pt>
                <c:pt idx="4531">
                  <c:v>3.0811999999999999</c:v>
                </c:pt>
                <c:pt idx="4532">
                  <c:v>3.0819000000000001</c:v>
                </c:pt>
                <c:pt idx="4533">
                  <c:v>3.0825999999999998</c:v>
                </c:pt>
                <c:pt idx="4534">
                  <c:v>3.0832999999999999</c:v>
                </c:pt>
                <c:pt idx="4535">
                  <c:v>3.0838999999999999</c:v>
                </c:pt>
                <c:pt idx="4536">
                  <c:v>3.0846</c:v>
                </c:pt>
                <c:pt idx="4537">
                  <c:v>3.0853000000000002</c:v>
                </c:pt>
                <c:pt idx="4538">
                  <c:v>3.0859999999999999</c:v>
                </c:pt>
                <c:pt idx="4539">
                  <c:v>3.0867</c:v>
                </c:pt>
                <c:pt idx="4540">
                  <c:v>3.0872999999999999</c:v>
                </c:pt>
                <c:pt idx="4541">
                  <c:v>3.0880000000000001</c:v>
                </c:pt>
                <c:pt idx="4542">
                  <c:v>3.0886999999999998</c:v>
                </c:pt>
                <c:pt idx="4543">
                  <c:v>3.0893999999999999</c:v>
                </c:pt>
                <c:pt idx="4544">
                  <c:v>3.0901000000000001</c:v>
                </c:pt>
                <c:pt idx="4545">
                  <c:v>3.0907</c:v>
                </c:pt>
                <c:pt idx="4546">
                  <c:v>3.0914000000000001</c:v>
                </c:pt>
                <c:pt idx="4547">
                  <c:v>3.0920999999999998</c:v>
                </c:pt>
                <c:pt idx="4548">
                  <c:v>3.0928</c:v>
                </c:pt>
                <c:pt idx="4549">
                  <c:v>3.0935000000000001</c:v>
                </c:pt>
                <c:pt idx="4550">
                  <c:v>3.0941000000000001</c:v>
                </c:pt>
                <c:pt idx="4551">
                  <c:v>3.0948000000000002</c:v>
                </c:pt>
                <c:pt idx="4552">
                  <c:v>3.0954999999999999</c:v>
                </c:pt>
                <c:pt idx="4553">
                  <c:v>3.0962000000000001</c:v>
                </c:pt>
                <c:pt idx="4554">
                  <c:v>3.0969000000000002</c:v>
                </c:pt>
                <c:pt idx="4555">
                  <c:v>3.0975000000000001</c:v>
                </c:pt>
                <c:pt idx="4556">
                  <c:v>3.0981999999999998</c:v>
                </c:pt>
                <c:pt idx="4557">
                  <c:v>3.0989</c:v>
                </c:pt>
                <c:pt idx="4558">
                  <c:v>3.0996000000000001</c:v>
                </c:pt>
                <c:pt idx="4559">
                  <c:v>3.1002999999999998</c:v>
                </c:pt>
                <c:pt idx="4560">
                  <c:v>3.1009000000000002</c:v>
                </c:pt>
                <c:pt idx="4561">
                  <c:v>3.1015999999999999</c:v>
                </c:pt>
                <c:pt idx="4562">
                  <c:v>3.1023000000000001</c:v>
                </c:pt>
                <c:pt idx="4563">
                  <c:v>3.1030000000000002</c:v>
                </c:pt>
                <c:pt idx="4564">
                  <c:v>3.1036999999999999</c:v>
                </c:pt>
                <c:pt idx="4565">
                  <c:v>3.1042999999999998</c:v>
                </c:pt>
                <c:pt idx="4566">
                  <c:v>3.105</c:v>
                </c:pt>
                <c:pt idx="4567">
                  <c:v>3.1057000000000001</c:v>
                </c:pt>
                <c:pt idx="4568">
                  <c:v>3.1063999999999998</c:v>
                </c:pt>
                <c:pt idx="4569">
                  <c:v>3.1071</c:v>
                </c:pt>
                <c:pt idx="4570">
                  <c:v>3.1076999999999999</c:v>
                </c:pt>
                <c:pt idx="4571">
                  <c:v>3.1084000000000001</c:v>
                </c:pt>
                <c:pt idx="4572">
                  <c:v>3.1091000000000002</c:v>
                </c:pt>
                <c:pt idx="4573">
                  <c:v>3.1097999999999999</c:v>
                </c:pt>
                <c:pt idx="4574">
                  <c:v>3.1105</c:v>
                </c:pt>
                <c:pt idx="4575">
                  <c:v>3.1111</c:v>
                </c:pt>
                <c:pt idx="4576">
                  <c:v>3.1118000000000001</c:v>
                </c:pt>
                <c:pt idx="4577">
                  <c:v>3.1124999999999998</c:v>
                </c:pt>
                <c:pt idx="4578">
                  <c:v>3.1132</c:v>
                </c:pt>
                <c:pt idx="4579">
                  <c:v>3.1139000000000001</c:v>
                </c:pt>
                <c:pt idx="4580">
                  <c:v>3.1145</c:v>
                </c:pt>
                <c:pt idx="4581">
                  <c:v>3.1152000000000002</c:v>
                </c:pt>
                <c:pt idx="4582">
                  <c:v>3.1158999999999999</c:v>
                </c:pt>
                <c:pt idx="4583">
                  <c:v>3.1166</c:v>
                </c:pt>
                <c:pt idx="4584">
                  <c:v>3.1173000000000002</c:v>
                </c:pt>
                <c:pt idx="4585">
                  <c:v>3.1179000000000001</c:v>
                </c:pt>
                <c:pt idx="4586">
                  <c:v>3.1185999999999998</c:v>
                </c:pt>
                <c:pt idx="4587">
                  <c:v>3.1193</c:v>
                </c:pt>
                <c:pt idx="4588">
                  <c:v>3.12</c:v>
                </c:pt>
                <c:pt idx="4589">
                  <c:v>3.1206999999999998</c:v>
                </c:pt>
                <c:pt idx="4590">
                  <c:v>3.1213000000000002</c:v>
                </c:pt>
                <c:pt idx="4591">
                  <c:v>3.1219999999999999</c:v>
                </c:pt>
                <c:pt idx="4592">
                  <c:v>3.1227</c:v>
                </c:pt>
                <c:pt idx="4593">
                  <c:v>3.1234000000000002</c:v>
                </c:pt>
                <c:pt idx="4594">
                  <c:v>3.1240999999999999</c:v>
                </c:pt>
                <c:pt idx="4595">
                  <c:v>3.1246999999999998</c:v>
                </c:pt>
                <c:pt idx="4596">
                  <c:v>3.1254</c:v>
                </c:pt>
                <c:pt idx="4597">
                  <c:v>3.1261000000000001</c:v>
                </c:pt>
                <c:pt idx="4598">
                  <c:v>3.1267999999999998</c:v>
                </c:pt>
                <c:pt idx="4599">
                  <c:v>3.1274999999999999</c:v>
                </c:pt>
                <c:pt idx="4600">
                  <c:v>3.1280999999999999</c:v>
                </c:pt>
                <c:pt idx="4601">
                  <c:v>3.1288</c:v>
                </c:pt>
                <c:pt idx="4602">
                  <c:v>3.1295000000000002</c:v>
                </c:pt>
                <c:pt idx="4603">
                  <c:v>3.1301999999999999</c:v>
                </c:pt>
                <c:pt idx="4604">
                  <c:v>3.1309</c:v>
                </c:pt>
                <c:pt idx="4605">
                  <c:v>3.1315</c:v>
                </c:pt>
                <c:pt idx="4606">
                  <c:v>3.1322000000000001</c:v>
                </c:pt>
                <c:pt idx="4607">
                  <c:v>3.1328999999999998</c:v>
                </c:pt>
                <c:pt idx="4608">
                  <c:v>3.1335999999999999</c:v>
                </c:pt>
                <c:pt idx="4609">
                  <c:v>3.1343000000000001</c:v>
                </c:pt>
                <c:pt idx="4610">
                  <c:v>3.1349</c:v>
                </c:pt>
                <c:pt idx="4611">
                  <c:v>3.1356000000000002</c:v>
                </c:pt>
                <c:pt idx="4612">
                  <c:v>3.1362999999999999</c:v>
                </c:pt>
                <c:pt idx="4613">
                  <c:v>3.137</c:v>
                </c:pt>
                <c:pt idx="4614">
                  <c:v>3.1377000000000002</c:v>
                </c:pt>
                <c:pt idx="4615">
                  <c:v>3.1383000000000001</c:v>
                </c:pt>
                <c:pt idx="4616">
                  <c:v>3.1389999999999998</c:v>
                </c:pt>
                <c:pt idx="4617">
                  <c:v>3.1396999999999999</c:v>
                </c:pt>
                <c:pt idx="4618">
                  <c:v>3.1404000000000001</c:v>
                </c:pt>
                <c:pt idx="4619">
                  <c:v>3.1410999999999998</c:v>
                </c:pt>
                <c:pt idx="4620">
                  <c:v>3.1417000000000002</c:v>
                </c:pt>
                <c:pt idx="4621">
                  <c:v>3.1423999999999999</c:v>
                </c:pt>
                <c:pt idx="4622">
                  <c:v>3.1431</c:v>
                </c:pt>
                <c:pt idx="4623">
                  <c:v>3.1438000000000001</c:v>
                </c:pt>
                <c:pt idx="4624">
                  <c:v>3.1444999999999999</c:v>
                </c:pt>
                <c:pt idx="4625">
                  <c:v>3.1450999999999998</c:v>
                </c:pt>
                <c:pt idx="4626">
                  <c:v>3.1457999999999999</c:v>
                </c:pt>
                <c:pt idx="4627">
                  <c:v>3.1465000000000001</c:v>
                </c:pt>
                <c:pt idx="4628">
                  <c:v>3.1472000000000002</c:v>
                </c:pt>
                <c:pt idx="4629">
                  <c:v>3.1478999999999999</c:v>
                </c:pt>
                <c:pt idx="4630">
                  <c:v>3.1484999999999999</c:v>
                </c:pt>
                <c:pt idx="4631">
                  <c:v>3.1492</c:v>
                </c:pt>
                <c:pt idx="4632">
                  <c:v>3.1499000000000001</c:v>
                </c:pt>
                <c:pt idx="4633">
                  <c:v>3.1505999999999998</c:v>
                </c:pt>
                <c:pt idx="4634">
                  <c:v>3.1513</c:v>
                </c:pt>
                <c:pt idx="4635">
                  <c:v>3.1518999999999999</c:v>
                </c:pt>
                <c:pt idx="4636">
                  <c:v>3.1526000000000001</c:v>
                </c:pt>
                <c:pt idx="4637">
                  <c:v>3.1533000000000002</c:v>
                </c:pt>
                <c:pt idx="4638">
                  <c:v>3.1539999999999999</c:v>
                </c:pt>
                <c:pt idx="4639">
                  <c:v>3.1547000000000001</c:v>
                </c:pt>
                <c:pt idx="4640">
                  <c:v>3.1553</c:v>
                </c:pt>
                <c:pt idx="4641">
                  <c:v>3.1560000000000001</c:v>
                </c:pt>
                <c:pt idx="4642">
                  <c:v>3.1566999999999998</c:v>
                </c:pt>
                <c:pt idx="4643">
                  <c:v>3.1574</c:v>
                </c:pt>
                <c:pt idx="4644">
                  <c:v>3.1581000000000001</c:v>
                </c:pt>
                <c:pt idx="4645">
                  <c:v>3.1587000000000001</c:v>
                </c:pt>
                <c:pt idx="4646">
                  <c:v>3.1594000000000002</c:v>
                </c:pt>
                <c:pt idx="4647">
                  <c:v>3.1600999999999999</c:v>
                </c:pt>
                <c:pt idx="4648">
                  <c:v>3.1608000000000001</c:v>
                </c:pt>
                <c:pt idx="4649">
                  <c:v>3.1615000000000002</c:v>
                </c:pt>
                <c:pt idx="4650">
                  <c:v>3.1621000000000001</c:v>
                </c:pt>
                <c:pt idx="4651">
                  <c:v>3.1627999999999998</c:v>
                </c:pt>
                <c:pt idx="4652">
                  <c:v>3.1635</c:v>
                </c:pt>
                <c:pt idx="4653">
                  <c:v>3.1642000000000001</c:v>
                </c:pt>
                <c:pt idx="4654">
                  <c:v>3.1648999999999998</c:v>
                </c:pt>
                <c:pt idx="4655">
                  <c:v>3.1655000000000002</c:v>
                </c:pt>
                <c:pt idx="4656">
                  <c:v>3.1661999999999999</c:v>
                </c:pt>
                <c:pt idx="4657">
                  <c:v>3.1669</c:v>
                </c:pt>
                <c:pt idx="4658">
                  <c:v>3.1676000000000002</c:v>
                </c:pt>
                <c:pt idx="4659">
                  <c:v>3.1682999999999999</c:v>
                </c:pt>
                <c:pt idx="4660">
                  <c:v>3.1688999999999998</c:v>
                </c:pt>
                <c:pt idx="4661">
                  <c:v>3.1696</c:v>
                </c:pt>
                <c:pt idx="4662">
                  <c:v>3.1703000000000001</c:v>
                </c:pt>
                <c:pt idx="4663">
                  <c:v>3.1709999999999998</c:v>
                </c:pt>
                <c:pt idx="4664">
                  <c:v>3.1717</c:v>
                </c:pt>
                <c:pt idx="4665">
                  <c:v>3.1722999999999999</c:v>
                </c:pt>
                <c:pt idx="4666">
                  <c:v>3.173</c:v>
                </c:pt>
                <c:pt idx="4667">
                  <c:v>3.1737000000000002</c:v>
                </c:pt>
                <c:pt idx="4668">
                  <c:v>3.1743999999999999</c:v>
                </c:pt>
                <c:pt idx="4669">
                  <c:v>3.1751</c:v>
                </c:pt>
                <c:pt idx="4670">
                  <c:v>3.1757</c:v>
                </c:pt>
                <c:pt idx="4671">
                  <c:v>3.1764000000000001</c:v>
                </c:pt>
                <c:pt idx="4672">
                  <c:v>3.1770999999999998</c:v>
                </c:pt>
                <c:pt idx="4673">
                  <c:v>3.1778</c:v>
                </c:pt>
                <c:pt idx="4674">
                  <c:v>3.1785000000000001</c:v>
                </c:pt>
                <c:pt idx="4675">
                  <c:v>3.1791</c:v>
                </c:pt>
                <c:pt idx="4676">
                  <c:v>3.1798000000000002</c:v>
                </c:pt>
                <c:pt idx="4677">
                  <c:v>3.1804999999999999</c:v>
                </c:pt>
                <c:pt idx="4678">
                  <c:v>3.1812</c:v>
                </c:pt>
                <c:pt idx="4679">
                  <c:v>3.1819000000000002</c:v>
                </c:pt>
                <c:pt idx="4680">
                  <c:v>3.1825000000000001</c:v>
                </c:pt>
                <c:pt idx="4681">
                  <c:v>3.1831999999999998</c:v>
                </c:pt>
                <c:pt idx="4682">
                  <c:v>3.1839</c:v>
                </c:pt>
                <c:pt idx="4683">
                  <c:v>3.1846000000000001</c:v>
                </c:pt>
                <c:pt idx="4684">
                  <c:v>3.1852999999999998</c:v>
                </c:pt>
                <c:pt idx="4685">
                  <c:v>3.1859000000000002</c:v>
                </c:pt>
                <c:pt idx="4686">
                  <c:v>3.1865999999999999</c:v>
                </c:pt>
                <c:pt idx="4687">
                  <c:v>3.1873</c:v>
                </c:pt>
                <c:pt idx="4688">
                  <c:v>3.1880000000000002</c:v>
                </c:pt>
                <c:pt idx="4689">
                  <c:v>3.1886999999999999</c:v>
                </c:pt>
                <c:pt idx="4690">
                  <c:v>3.1892999999999998</c:v>
                </c:pt>
                <c:pt idx="4691">
                  <c:v>3.19</c:v>
                </c:pt>
                <c:pt idx="4692">
                  <c:v>3.1907000000000001</c:v>
                </c:pt>
                <c:pt idx="4693">
                  <c:v>3.1913999999999998</c:v>
                </c:pt>
                <c:pt idx="4694">
                  <c:v>3.1920999999999999</c:v>
                </c:pt>
                <c:pt idx="4695">
                  <c:v>3.1926999999999999</c:v>
                </c:pt>
                <c:pt idx="4696">
                  <c:v>3.1934</c:v>
                </c:pt>
                <c:pt idx="4697">
                  <c:v>3.1941000000000002</c:v>
                </c:pt>
                <c:pt idx="4698">
                  <c:v>3.1947999999999999</c:v>
                </c:pt>
                <c:pt idx="4699">
                  <c:v>3.1955</c:v>
                </c:pt>
                <c:pt idx="4700">
                  <c:v>3.1960999999999999</c:v>
                </c:pt>
                <c:pt idx="4701">
                  <c:v>3.1968000000000001</c:v>
                </c:pt>
                <c:pt idx="4702">
                  <c:v>3.1974999999999998</c:v>
                </c:pt>
                <c:pt idx="4703">
                  <c:v>3.1981999999999999</c:v>
                </c:pt>
                <c:pt idx="4704">
                  <c:v>3.1989000000000001</c:v>
                </c:pt>
                <c:pt idx="4705">
                  <c:v>3.1995</c:v>
                </c:pt>
                <c:pt idx="4706">
                  <c:v>3.2002000000000002</c:v>
                </c:pt>
                <c:pt idx="4707">
                  <c:v>3.2008999999999999</c:v>
                </c:pt>
                <c:pt idx="4708">
                  <c:v>3.2016</c:v>
                </c:pt>
                <c:pt idx="4709">
                  <c:v>3.2023000000000001</c:v>
                </c:pt>
                <c:pt idx="4710">
                  <c:v>3.2029000000000001</c:v>
                </c:pt>
                <c:pt idx="4711">
                  <c:v>3.2035999999999998</c:v>
                </c:pt>
                <c:pt idx="4712">
                  <c:v>3.2042999999999999</c:v>
                </c:pt>
                <c:pt idx="4713">
                  <c:v>3.2050000000000001</c:v>
                </c:pt>
                <c:pt idx="4714">
                  <c:v>3.2057000000000002</c:v>
                </c:pt>
                <c:pt idx="4715">
                  <c:v>3.2063000000000001</c:v>
                </c:pt>
                <c:pt idx="4716">
                  <c:v>3.2069999999999999</c:v>
                </c:pt>
                <c:pt idx="4717">
                  <c:v>3.2077</c:v>
                </c:pt>
                <c:pt idx="4718">
                  <c:v>3.2084000000000001</c:v>
                </c:pt>
                <c:pt idx="4719">
                  <c:v>3.2090999999999998</c:v>
                </c:pt>
                <c:pt idx="4720">
                  <c:v>3.2097000000000002</c:v>
                </c:pt>
                <c:pt idx="4721">
                  <c:v>3.2103999999999999</c:v>
                </c:pt>
                <c:pt idx="4722">
                  <c:v>3.2111000000000001</c:v>
                </c:pt>
                <c:pt idx="4723">
                  <c:v>3.2118000000000002</c:v>
                </c:pt>
                <c:pt idx="4724">
                  <c:v>3.2124999999999999</c:v>
                </c:pt>
                <c:pt idx="4725">
                  <c:v>3.2130999999999998</c:v>
                </c:pt>
                <c:pt idx="4726">
                  <c:v>3.2138</c:v>
                </c:pt>
                <c:pt idx="4727">
                  <c:v>3.2145000000000001</c:v>
                </c:pt>
                <c:pt idx="4728">
                  <c:v>3.2151999999999998</c:v>
                </c:pt>
                <c:pt idx="4729">
                  <c:v>3.2159</c:v>
                </c:pt>
                <c:pt idx="4730">
                  <c:v>3.2164999999999999</c:v>
                </c:pt>
                <c:pt idx="4731">
                  <c:v>3.2172000000000001</c:v>
                </c:pt>
                <c:pt idx="4732">
                  <c:v>3.2179000000000002</c:v>
                </c:pt>
                <c:pt idx="4733">
                  <c:v>3.2185999999999999</c:v>
                </c:pt>
                <c:pt idx="4734">
                  <c:v>3.2193000000000001</c:v>
                </c:pt>
                <c:pt idx="4735">
                  <c:v>3.2199</c:v>
                </c:pt>
                <c:pt idx="4736">
                  <c:v>3.2206000000000001</c:v>
                </c:pt>
                <c:pt idx="4737">
                  <c:v>3.2212999999999998</c:v>
                </c:pt>
                <c:pt idx="4738">
                  <c:v>3.222</c:v>
                </c:pt>
                <c:pt idx="4739">
                  <c:v>3.2227000000000001</c:v>
                </c:pt>
                <c:pt idx="4740">
                  <c:v>3.2233000000000001</c:v>
                </c:pt>
                <c:pt idx="4741">
                  <c:v>3.2240000000000002</c:v>
                </c:pt>
                <c:pt idx="4742">
                  <c:v>3.2246999999999999</c:v>
                </c:pt>
                <c:pt idx="4743">
                  <c:v>3.2254</c:v>
                </c:pt>
                <c:pt idx="4744">
                  <c:v>3.2261000000000002</c:v>
                </c:pt>
                <c:pt idx="4745">
                  <c:v>3.2267000000000001</c:v>
                </c:pt>
                <c:pt idx="4746">
                  <c:v>3.2273999999999998</c:v>
                </c:pt>
                <c:pt idx="4747">
                  <c:v>3.2281</c:v>
                </c:pt>
                <c:pt idx="4748">
                  <c:v>3.2288000000000001</c:v>
                </c:pt>
                <c:pt idx="4749">
                  <c:v>3.2294999999999998</c:v>
                </c:pt>
                <c:pt idx="4750">
                  <c:v>3.2301000000000002</c:v>
                </c:pt>
                <c:pt idx="4751">
                  <c:v>3.2307999999999999</c:v>
                </c:pt>
                <c:pt idx="4752">
                  <c:v>3.2315</c:v>
                </c:pt>
                <c:pt idx="4753">
                  <c:v>3.2322000000000002</c:v>
                </c:pt>
                <c:pt idx="4754">
                  <c:v>3.2328999999999999</c:v>
                </c:pt>
                <c:pt idx="4755">
                  <c:v>3.2334999999999998</c:v>
                </c:pt>
                <c:pt idx="4756">
                  <c:v>3.2342</c:v>
                </c:pt>
                <c:pt idx="4757">
                  <c:v>3.2349000000000001</c:v>
                </c:pt>
                <c:pt idx="4758">
                  <c:v>3.2355999999999998</c:v>
                </c:pt>
                <c:pt idx="4759">
                  <c:v>3.2363</c:v>
                </c:pt>
                <c:pt idx="4760">
                  <c:v>3.2368999999999999</c:v>
                </c:pt>
                <c:pt idx="4761">
                  <c:v>3.2376</c:v>
                </c:pt>
                <c:pt idx="4762">
                  <c:v>3.2383000000000002</c:v>
                </c:pt>
                <c:pt idx="4763">
                  <c:v>3.2389999999999999</c:v>
                </c:pt>
                <c:pt idx="4764">
                  <c:v>3.2397</c:v>
                </c:pt>
                <c:pt idx="4765">
                  <c:v>3.2403</c:v>
                </c:pt>
                <c:pt idx="4766">
                  <c:v>3.2410000000000001</c:v>
                </c:pt>
                <c:pt idx="4767">
                  <c:v>3.2416999999999998</c:v>
                </c:pt>
                <c:pt idx="4768">
                  <c:v>3.2423999999999999</c:v>
                </c:pt>
                <c:pt idx="4769">
                  <c:v>3.2431000000000001</c:v>
                </c:pt>
                <c:pt idx="4770">
                  <c:v>3.2437</c:v>
                </c:pt>
                <c:pt idx="4771">
                  <c:v>3.2444000000000002</c:v>
                </c:pt>
                <c:pt idx="4772">
                  <c:v>3.2450999999999999</c:v>
                </c:pt>
                <c:pt idx="4773">
                  <c:v>3.2458</c:v>
                </c:pt>
                <c:pt idx="4774">
                  <c:v>3.2465000000000002</c:v>
                </c:pt>
                <c:pt idx="4775">
                  <c:v>3.2471000000000001</c:v>
                </c:pt>
                <c:pt idx="4776">
                  <c:v>3.2477999999999998</c:v>
                </c:pt>
                <c:pt idx="4777">
                  <c:v>3.2484999999999999</c:v>
                </c:pt>
                <c:pt idx="4778">
                  <c:v>3.2492000000000001</c:v>
                </c:pt>
                <c:pt idx="4779">
                  <c:v>3.2498999999999998</c:v>
                </c:pt>
                <c:pt idx="4780">
                  <c:v>3.2505000000000002</c:v>
                </c:pt>
                <c:pt idx="4781">
                  <c:v>3.2511999999999999</c:v>
                </c:pt>
                <c:pt idx="4782">
                  <c:v>3.2519</c:v>
                </c:pt>
                <c:pt idx="4783">
                  <c:v>3.2526000000000002</c:v>
                </c:pt>
                <c:pt idx="4784">
                  <c:v>3.2532999999999999</c:v>
                </c:pt>
                <c:pt idx="4785">
                  <c:v>3.2538999999999998</c:v>
                </c:pt>
                <c:pt idx="4786">
                  <c:v>3.2545999999999999</c:v>
                </c:pt>
                <c:pt idx="4787">
                  <c:v>3.2553000000000001</c:v>
                </c:pt>
                <c:pt idx="4788">
                  <c:v>3.2559999999999998</c:v>
                </c:pt>
                <c:pt idx="4789">
                  <c:v>3.2566999999999999</c:v>
                </c:pt>
                <c:pt idx="4790">
                  <c:v>3.2572999999999999</c:v>
                </c:pt>
                <c:pt idx="4791">
                  <c:v>3.258</c:v>
                </c:pt>
                <c:pt idx="4792">
                  <c:v>3.2587000000000002</c:v>
                </c:pt>
                <c:pt idx="4793">
                  <c:v>3.2593999999999999</c:v>
                </c:pt>
                <c:pt idx="4794">
                  <c:v>3.2601</c:v>
                </c:pt>
                <c:pt idx="4795">
                  <c:v>3.2606999999999999</c:v>
                </c:pt>
                <c:pt idx="4796">
                  <c:v>3.2614000000000001</c:v>
                </c:pt>
                <c:pt idx="4797">
                  <c:v>3.2621000000000002</c:v>
                </c:pt>
                <c:pt idx="4798">
                  <c:v>3.2627999999999999</c:v>
                </c:pt>
                <c:pt idx="4799">
                  <c:v>3.2635000000000001</c:v>
                </c:pt>
                <c:pt idx="4800">
                  <c:v>3.2641</c:v>
                </c:pt>
                <c:pt idx="4801">
                  <c:v>3.2648000000000001</c:v>
                </c:pt>
                <c:pt idx="4802">
                  <c:v>3.2654999999999998</c:v>
                </c:pt>
                <c:pt idx="4803">
                  <c:v>3.2662</c:v>
                </c:pt>
                <c:pt idx="4804">
                  <c:v>3.2669000000000001</c:v>
                </c:pt>
                <c:pt idx="4805">
                  <c:v>3.2675000000000001</c:v>
                </c:pt>
                <c:pt idx="4806">
                  <c:v>3.2682000000000002</c:v>
                </c:pt>
                <c:pt idx="4807">
                  <c:v>3.2688999999999999</c:v>
                </c:pt>
                <c:pt idx="4808">
                  <c:v>3.2696000000000001</c:v>
                </c:pt>
                <c:pt idx="4809">
                  <c:v>3.2703000000000002</c:v>
                </c:pt>
                <c:pt idx="4810">
                  <c:v>3.2709000000000001</c:v>
                </c:pt>
                <c:pt idx="4811">
                  <c:v>3.2715999999999998</c:v>
                </c:pt>
                <c:pt idx="4812">
                  <c:v>3.2723</c:v>
                </c:pt>
                <c:pt idx="4813">
                  <c:v>3.2730000000000001</c:v>
                </c:pt>
                <c:pt idx="4814">
                  <c:v>3.2736999999999998</c:v>
                </c:pt>
                <c:pt idx="4815">
                  <c:v>3.2743000000000002</c:v>
                </c:pt>
                <c:pt idx="4816">
                  <c:v>3.2749999999999999</c:v>
                </c:pt>
                <c:pt idx="4817">
                  <c:v>3.2757000000000001</c:v>
                </c:pt>
                <c:pt idx="4818">
                  <c:v>3.2764000000000002</c:v>
                </c:pt>
                <c:pt idx="4819">
                  <c:v>3.2770999999999999</c:v>
                </c:pt>
                <c:pt idx="4820">
                  <c:v>3.2776999999999998</c:v>
                </c:pt>
                <c:pt idx="4821">
                  <c:v>3.2784</c:v>
                </c:pt>
                <c:pt idx="4822">
                  <c:v>3.2791000000000001</c:v>
                </c:pt>
                <c:pt idx="4823">
                  <c:v>3.2797999999999998</c:v>
                </c:pt>
                <c:pt idx="4824">
                  <c:v>3.2805</c:v>
                </c:pt>
                <c:pt idx="4825">
                  <c:v>3.2810999999999999</c:v>
                </c:pt>
                <c:pt idx="4826">
                  <c:v>3.2818000000000001</c:v>
                </c:pt>
                <c:pt idx="4827">
                  <c:v>3.2825000000000002</c:v>
                </c:pt>
                <c:pt idx="4828">
                  <c:v>3.2831999999999999</c:v>
                </c:pt>
                <c:pt idx="4829">
                  <c:v>3.2839</c:v>
                </c:pt>
                <c:pt idx="4830">
                  <c:v>3.2845</c:v>
                </c:pt>
                <c:pt idx="4831">
                  <c:v>3.2852000000000001</c:v>
                </c:pt>
                <c:pt idx="4832">
                  <c:v>3.2858999999999998</c:v>
                </c:pt>
                <c:pt idx="4833">
                  <c:v>3.2866</c:v>
                </c:pt>
                <c:pt idx="4834">
                  <c:v>3.2873000000000001</c:v>
                </c:pt>
                <c:pt idx="4835">
                  <c:v>3.2879</c:v>
                </c:pt>
                <c:pt idx="4836">
                  <c:v>3.2886000000000002</c:v>
                </c:pt>
                <c:pt idx="4837">
                  <c:v>3.2892999999999999</c:v>
                </c:pt>
                <c:pt idx="4838">
                  <c:v>3.29</c:v>
                </c:pt>
                <c:pt idx="4839">
                  <c:v>3.2907000000000002</c:v>
                </c:pt>
                <c:pt idx="4840">
                  <c:v>3.2913000000000001</c:v>
                </c:pt>
                <c:pt idx="4841">
                  <c:v>3.2919999999999998</c:v>
                </c:pt>
                <c:pt idx="4842">
                  <c:v>3.2927</c:v>
                </c:pt>
                <c:pt idx="4843">
                  <c:v>3.2934000000000001</c:v>
                </c:pt>
                <c:pt idx="4844">
                  <c:v>3.2940999999999998</c:v>
                </c:pt>
                <c:pt idx="4845">
                  <c:v>3.2947000000000002</c:v>
                </c:pt>
                <c:pt idx="4846">
                  <c:v>3.2953999999999999</c:v>
                </c:pt>
                <c:pt idx="4847">
                  <c:v>3.2961</c:v>
                </c:pt>
                <c:pt idx="4848">
                  <c:v>3.2968000000000002</c:v>
                </c:pt>
                <c:pt idx="4849">
                  <c:v>3.2974999999999999</c:v>
                </c:pt>
                <c:pt idx="4850">
                  <c:v>3.2980999999999998</c:v>
                </c:pt>
                <c:pt idx="4851">
                  <c:v>3.2988</c:v>
                </c:pt>
                <c:pt idx="4852">
                  <c:v>3.2995000000000001</c:v>
                </c:pt>
                <c:pt idx="4853">
                  <c:v>3.3001999999999998</c:v>
                </c:pt>
                <c:pt idx="4854">
                  <c:v>3.3008999999999999</c:v>
                </c:pt>
                <c:pt idx="4855">
                  <c:v>3.3014999999999999</c:v>
                </c:pt>
                <c:pt idx="4856">
                  <c:v>3.3022</c:v>
                </c:pt>
                <c:pt idx="4857">
                  <c:v>3.3029000000000002</c:v>
                </c:pt>
                <c:pt idx="4858">
                  <c:v>3.3035999999999999</c:v>
                </c:pt>
                <c:pt idx="4859">
                  <c:v>3.3043</c:v>
                </c:pt>
                <c:pt idx="4860">
                  <c:v>3.3048999999999999</c:v>
                </c:pt>
                <c:pt idx="4861">
                  <c:v>3.3056000000000001</c:v>
                </c:pt>
                <c:pt idx="4862">
                  <c:v>3.3062999999999998</c:v>
                </c:pt>
                <c:pt idx="4863">
                  <c:v>3.3069999999999999</c:v>
                </c:pt>
                <c:pt idx="4864">
                  <c:v>3.3077000000000001</c:v>
                </c:pt>
                <c:pt idx="4865">
                  <c:v>3.3083</c:v>
                </c:pt>
                <c:pt idx="4866">
                  <c:v>3.3090000000000002</c:v>
                </c:pt>
                <c:pt idx="4867">
                  <c:v>3.3096999999999999</c:v>
                </c:pt>
                <c:pt idx="4868">
                  <c:v>3.3104</c:v>
                </c:pt>
                <c:pt idx="4869">
                  <c:v>3.3111000000000002</c:v>
                </c:pt>
                <c:pt idx="4870">
                  <c:v>3.3117000000000001</c:v>
                </c:pt>
                <c:pt idx="4871">
                  <c:v>3.3123999999999998</c:v>
                </c:pt>
                <c:pt idx="4872">
                  <c:v>3.3130999999999999</c:v>
                </c:pt>
                <c:pt idx="4873">
                  <c:v>3.3138000000000001</c:v>
                </c:pt>
                <c:pt idx="4874">
                  <c:v>3.3144999999999998</c:v>
                </c:pt>
                <c:pt idx="4875">
                  <c:v>3.3151000000000002</c:v>
                </c:pt>
                <c:pt idx="4876">
                  <c:v>3.3157999999999999</c:v>
                </c:pt>
                <c:pt idx="4877">
                  <c:v>3.3165</c:v>
                </c:pt>
                <c:pt idx="4878">
                  <c:v>3.3172000000000001</c:v>
                </c:pt>
                <c:pt idx="4879">
                  <c:v>3.3178999999999998</c:v>
                </c:pt>
                <c:pt idx="4880">
                  <c:v>3.3184999999999998</c:v>
                </c:pt>
                <c:pt idx="4881">
                  <c:v>3.3191999999999999</c:v>
                </c:pt>
                <c:pt idx="4882">
                  <c:v>3.3199000000000001</c:v>
                </c:pt>
                <c:pt idx="4883">
                  <c:v>3.3206000000000002</c:v>
                </c:pt>
                <c:pt idx="4884">
                  <c:v>3.3212999999999999</c:v>
                </c:pt>
                <c:pt idx="4885">
                  <c:v>3.3218999999999999</c:v>
                </c:pt>
                <c:pt idx="4886">
                  <c:v>3.3226</c:v>
                </c:pt>
                <c:pt idx="4887">
                  <c:v>3.3233000000000001</c:v>
                </c:pt>
                <c:pt idx="4888">
                  <c:v>3.3239999999999998</c:v>
                </c:pt>
                <c:pt idx="4889">
                  <c:v>3.3247</c:v>
                </c:pt>
                <c:pt idx="4890">
                  <c:v>3.3252999999999999</c:v>
                </c:pt>
                <c:pt idx="4891">
                  <c:v>3.3260000000000001</c:v>
                </c:pt>
                <c:pt idx="4892">
                  <c:v>3.3267000000000002</c:v>
                </c:pt>
                <c:pt idx="4893">
                  <c:v>3.3273999999999999</c:v>
                </c:pt>
                <c:pt idx="4894">
                  <c:v>3.3281000000000001</c:v>
                </c:pt>
                <c:pt idx="4895">
                  <c:v>3.3287</c:v>
                </c:pt>
                <c:pt idx="4896">
                  <c:v>3.3294000000000001</c:v>
                </c:pt>
                <c:pt idx="4897">
                  <c:v>3.3300999999999998</c:v>
                </c:pt>
                <c:pt idx="4898">
                  <c:v>3.3308</c:v>
                </c:pt>
                <c:pt idx="4899">
                  <c:v>3.3315000000000001</c:v>
                </c:pt>
                <c:pt idx="4900">
                  <c:v>3.3321000000000001</c:v>
                </c:pt>
                <c:pt idx="4901">
                  <c:v>3.3328000000000002</c:v>
                </c:pt>
                <c:pt idx="4902">
                  <c:v>3.3334999999999999</c:v>
                </c:pt>
                <c:pt idx="4903">
                  <c:v>3.3342000000000001</c:v>
                </c:pt>
                <c:pt idx="4904">
                  <c:v>3.3349000000000002</c:v>
                </c:pt>
                <c:pt idx="4905">
                  <c:v>3.3355000000000001</c:v>
                </c:pt>
                <c:pt idx="4906">
                  <c:v>3.3361999999999998</c:v>
                </c:pt>
                <c:pt idx="4907">
                  <c:v>3.3369</c:v>
                </c:pt>
                <c:pt idx="4908">
                  <c:v>3.3376000000000001</c:v>
                </c:pt>
                <c:pt idx="4909">
                  <c:v>3.3382999999999998</c:v>
                </c:pt>
                <c:pt idx="4910">
                  <c:v>3.3389000000000002</c:v>
                </c:pt>
                <c:pt idx="4911">
                  <c:v>3.3395999999999999</c:v>
                </c:pt>
                <c:pt idx="4912">
                  <c:v>3.3403</c:v>
                </c:pt>
                <c:pt idx="4913">
                  <c:v>3.3410000000000002</c:v>
                </c:pt>
                <c:pt idx="4914">
                  <c:v>3.3416999999999999</c:v>
                </c:pt>
                <c:pt idx="4915">
                  <c:v>3.3422999999999998</c:v>
                </c:pt>
                <c:pt idx="4916">
                  <c:v>3.343</c:v>
                </c:pt>
                <c:pt idx="4917">
                  <c:v>3.3437000000000001</c:v>
                </c:pt>
                <c:pt idx="4918">
                  <c:v>3.3443999999999998</c:v>
                </c:pt>
                <c:pt idx="4919">
                  <c:v>3.3451</c:v>
                </c:pt>
                <c:pt idx="4920">
                  <c:v>3.3456999999999999</c:v>
                </c:pt>
                <c:pt idx="4921">
                  <c:v>3.3464</c:v>
                </c:pt>
                <c:pt idx="4922">
                  <c:v>3.3471000000000002</c:v>
                </c:pt>
                <c:pt idx="4923">
                  <c:v>3.3477999999999999</c:v>
                </c:pt>
                <c:pt idx="4924">
                  <c:v>3.3485</c:v>
                </c:pt>
                <c:pt idx="4925">
                  <c:v>3.3491</c:v>
                </c:pt>
                <c:pt idx="4926">
                  <c:v>3.3498000000000001</c:v>
                </c:pt>
                <c:pt idx="4927">
                  <c:v>3.3504999999999998</c:v>
                </c:pt>
                <c:pt idx="4928">
                  <c:v>3.3512</c:v>
                </c:pt>
                <c:pt idx="4929">
                  <c:v>3.3519000000000001</c:v>
                </c:pt>
                <c:pt idx="4930">
                  <c:v>3.3525999999999998</c:v>
                </c:pt>
                <c:pt idx="4931">
                  <c:v>3.3532000000000002</c:v>
                </c:pt>
                <c:pt idx="4932">
                  <c:v>3.3538999999999999</c:v>
                </c:pt>
                <c:pt idx="4933">
                  <c:v>3.3546</c:v>
                </c:pt>
                <c:pt idx="4934">
                  <c:v>3.3553000000000002</c:v>
                </c:pt>
                <c:pt idx="4935">
                  <c:v>3.3559999999999999</c:v>
                </c:pt>
                <c:pt idx="4936">
                  <c:v>3.3565999999999998</c:v>
                </c:pt>
                <c:pt idx="4937">
                  <c:v>3.3573</c:v>
                </c:pt>
                <c:pt idx="4938">
                  <c:v>3.3580000000000001</c:v>
                </c:pt>
                <c:pt idx="4939">
                  <c:v>3.3586999999999998</c:v>
                </c:pt>
                <c:pt idx="4940">
                  <c:v>3.3593999999999999</c:v>
                </c:pt>
                <c:pt idx="4941">
                  <c:v>3.36</c:v>
                </c:pt>
                <c:pt idx="4942">
                  <c:v>3.3607</c:v>
                </c:pt>
                <c:pt idx="4943">
                  <c:v>3.3614000000000002</c:v>
                </c:pt>
                <c:pt idx="4944">
                  <c:v>3.3620999999999999</c:v>
                </c:pt>
                <c:pt idx="4945">
                  <c:v>3.3628</c:v>
                </c:pt>
                <c:pt idx="4946">
                  <c:v>3.3633999999999999</c:v>
                </c:pt>
                <c:pt idx="4947">
                  <c:v>3.3641000000000001</c:v>
                </c:pt>
                <c:pt idx="4948">
                  <c:v>3.3647999999999998</c:v>
                </c:pt>
                <c:pt idx="4949">
                  <c:v>3.3654999999999999</c:v>
                </c:pt>
                <c:pt idx="4950">
                  <c:v>3.3662000000000001</c:v>
                </c:pt>
                <c:pt idx="4951">
                  <c:v>3.3668</c:v>
                </c:pt>
                <c:pt idx="4952">
                  <c:v>3.3675000000000002</c:v>
                </c:pt>
                <c:pt idx="4953">
                  <c:v>3.3681999999999999</c:v>
                </c:pt>
                <c:pt idx="4954">
                  <c:v>3.3689</c:v>
                </c:pt>
                <c:pt idx="4955">
                  <c:v>3.3696000000000002</c:v>
                </c:pt>
                <c:pt idx="4956">
                  <c:v>3.3702000000000001</c:v>
                </c:pt>
                <c:pt idx="4957">
                  <c:v>3.3708999999999998</c:v>
                </c:pt>
                <c:pt idx="4958">
                  <c:v>3.3715999999999999</c:v>
                </c:pt>
                <c:pt idx="4959">
                  <c:v>3.3723000000000001</c:v>
                </c:pt>
                <c:pt idx="4960">
                  <c:v>3.3730000000000002</c:v>
                </c:pt>
                <c:pt idx="4961">
                  <c:v>3.3736000000000002</c:v>
                </c:pt>
                <c:pt idx="4962">
                  <c:v>3.3742999999999999</c:v>
                </c:pt>
                <c:pt idx="4963">
                  <c:v>3.375</c:v>
                </c:pt>
                <c:pt idx="4964">
                  <c:v>3.3757000000000001</c:v>
                </c:pt>
                <c:pt idx="4965">
                  <c:v>3.3763999999999998</c:v>
                </c:pt>
                <c:pt idx="4966">
                  <c:v>3.3769999999999998</c:v>
                </c:pt>
                <c:pt idx="4967">
                  <c:v>3.3776999999999999</c:v>
                </c:pt>
                <c:pt idx="4968">
                  <c:v>3.3784000000000001</c:v>
                </c:pt>
                <c:pt idx="4969">
                  <c:v>3.3791000000000002</c:v>
                </c:pt>
                <c:pt idx="4970">
                  <c:v>3.3797999999999999</c:v>
                </c:pt>
                <c:pt idx="4971">
                  <c:v>3.3803999999999998</c:v>
                </c:pt>
                <c:pt idx="4972">
                  <c:v>3.3811</c:v>
                </c:pt>
                <c:pt idx="4973">
                  <c:v>3.3818000000000001</c:v>
                </c:pt>
                <c:pt idx="4974">
                  <c:v>3.3824999999999998</c:v>
                </c:pt>
                <c:pt idx="4975">
                  <c:v>3.3832</c:v>
                </c:pt>
                <c:pt idx="4976">
                  <c:v>3.3837999999999999</c:v>
                </c:pt>
                <c:pt idx="4977">
                  <c:v>3.3845000000000001</c:v>
                </c:pt>
                <c:pt idx="4978">
                  <c:v>3.3852000000000002</c:v>
                </c:pt>
                <c:pt idx="4979">
                  <c:v>3.3858999999999999</c:v>
                </c:pt>
                <c:pt idx="4980">
                  <c:v>3.3866000000000001</c:v>
                </c:pt>
                <c:pt idx="4981">
                  <c:v>3.3872</c:v>
                </c:pt>
                <c:pt idx="4982">
                  <c:v>3.3879000000000001</c:v>
                </c:pt>
                <c:pt idx="4983">
                  <c:v>3.3885999999999998</c:v>
                </c:pt>
                <c:pt idx="4984">
                  <c:v>3.3893</c:v>
                </c:pt>
                <c:pt idx="4985">
                  <c:v>3.39</c:v>
                </c:pt>
                <c:pt idx="4986">
                  <c:v>3.3906000000000001</c:v>
                </c:pt>
                <c:pt idx="4987">
                  <c:v>3.3913000000000002</c:v>
                </c:pt>
                <c:pt idx="4988">
                  <c:v>3.3919999999999999</c:v>
                </c:pt>
                <c:pt idx="4989">
                  <c:v>3.3927</c:v>
                </c:pt>
                <c:pt idx="4990">
                  <c:v>3.3934000000000002</c:v>
                </c:pt>
                <c:pt idx="4991">
                  <c:v>3.3940000000000001</c:v>
                </c:pt>
                <c:pt idx="4992">
                  <c:v>3.3946999999999998</c:v>
                </c:pt>
                <c:pt idx="4993">
                  <c:v>3.3954</c:v>
                </c:pt>
                <c:pt idx="4994">
                  <c:v>3.3961000000000001</c:v>
                </c:pt>
                <c:pt idx="4995">
                  <c:v>3.3967999999999998</c:v>
                </c:pt>
                <c:pt idx="4996">
                  <c:v>3.3974000000000002</c:v>
                </c:pt>
                <c:pt idx="4997">
                  <c:v>3.3980999999999999</c:v>
                </c:pt>
                <c:pt idx="4998">
                  <c:v>3.3988</c:v>
                </c:pt>
                <c:pt idx="4999">
                  <c:v>3.3995000000000002</c:v>
                </c:pt>
                <c:pt idx="5000">
                  <c:v>3.4001999999999999</c:v>
                </c:pt>
                <c:pt idx="5001">
                  <c:v>3.4007999999999998</c:v>
                </c:pt>
                <c:pt idx="5002">
                  <c:v>3.4015</c:v>
                </c:pt>
                <c:pt idx="5003">
                  <c:v>3.4022000000000001</c:v>
                </c:pt>
                <c:pt idx="5004">
                  <c:v>3.4028999999999998</c:v>
                </c:pt>
                <c:pt idx="5005">
                  <c:v>3.4036</c:v>
                </c:pt>
                <c:pt idx="5006">
                  <c:v>3.4041999999999999</c:v>
                </c:pt>
                <c:pt idx="5007">
                  <c:v>3.4049</c:v>
                </c:pt>
                <c:pt idx="5008">
                  <c:v>3.4056000000000002</c:v>
                </c:pt>
                <c:pt idx="5009">
                  <c:v>3.4062999999999999</c:v>
                </c:pt>
                <c:pt idx="5010">
                  <c:v>3.407</c:v>
                </c:pt>
                <c:pt idx="5011">
                  <c:v>3.4076</c:v>
                </c:pt>
                <c:pt idx="5012">
                  <c:v>3.4083000000000001</c:v>
                </c:pt>
                <c:pt idx="5013">
                  <c:v>3.4089999999999998</c:v>
                </c:pt>
                <c:pt idx="5014">
                  <c:v>3.4097</c:v>
                </c:pt>
                <c:pt idx="5015">
                  <c:v>3.4104000000000001</c:v>
                </c:pt>
                <c:pt idx="5016">
                  <c:v>3.411</c:v>
                </c:pt>
                <c:pt idx="5017">
                  <c:v>3.4117000000000002</c:v>
                </c:pt>
                <c:pt idx="5018">
                  <c:v>3.4123999999999999</c:v>
                </c:pt>
                <c:pt idx="5019">
                  <c:v>3.4131</c:v>
                </c:pt>
                <c:pt idx="5020">
                  <c:v>3.4138000000000002</c:v>
                </c:pt>
                <c:pt idx="5021">
                  <c:v>3.4144000000000001</c:v>
                </c:pt>
                <c:pt idx="5022">
                  <c:v>3.4150999999999998</c:v>
                </c:pt>
                <c:pt idx="5023">
                  <c:v>3.4157999999999999</c:v>
                </c:pt>
                <c:pt idx="5024">
                  <c:v>3.4165000000000001</c:v>
                </c:pt>
                <c:pt idx="5025">
                  <c:v>3.4171999999999998</c:v>
                </c:pt>
                <c:pt idx="5026">
                  <c:v>3.4178000000000002</c:v>
                </c:pt>
                <c:pt idx="5027">
                  <c:v>3.4184999999999999</c:v>
                </c:pt>
                <c:pt idx="5028">
                  <c:v>3.4192</c:v>
                </c:pt>
                <c:pt idx="5029">
                  <c:v>3.4199000000000002</c:v>
                </c:pt>
                <c:pt idx="5030">
                  <c:v>3.4205999999999999</c:v>
                </c:pt>
                <c:pt idx="5031">
                  <c:v>3.4211999999999998</c:v>
                </c:pt>
                <c:pt idx="5032">
                  <c:v>3.4218999999999999</c:v>
                </c:pt>
                <c:pt idx="5033">
                  <c:v>3.4226000000000001</c:v>
                </c:pt>
                <c:pt idx="5034">
                  <c:v>3.4232999999999998</c:v>
                </c:pt>
                <c:pt idx="5035">
                  <c:v>3.4239999999999999</c:v>
                </c:pt>
                <c:pt idx="5036">
                  <c:v>3.4245999999999999</c:v>
                </c:pt>
                <c:pt idx="5037">
                  <c:v>3.4253</c:v>
                </c:pt>
                <c:pt idx="5038">
                  <c:v>3.4260000000000002</c:v>
                </c:pt>
                <c:pt idx="5039">
                  <c:v>3.4266999999999999</c:v>
                </c:pt>
                <c:pt idx="5040">
                  <c:v>3.4274</c:v>
                </c:pt>
                <c:pt idx="5041">
                  <c:v>3.4279999999999999</c:v>
                </c:pt>
                <c:pt idx="5042">
                  <c:v>3.4287000000000001</c:v>
                </c:pt>
                <c:pt idx="5043">
                  <c:v>3.4293999999999998</c:v>
                </c:pt>
                <c:pt idx="5044">
                  <c:v>3.4300999999999999</c:v>
                </c:pt>
                <c:pt idx="5045">
                  <c:v>3.4308000000000001</c:v>
                </c:pt>
                <c:pt idx="5046">
                  <c:v>3.4314</c:v>
                </c:pt>
                <c:pt idx="5047">
                  <c:v>3.4321000000000002</c:v>
                </c:pt>
                <c:pt idx="5048">
                  <c:v>3.4327999999999999</c:v>
                </c:pt>
                <c:pt idx="5049">
                  <c:v>3.4335</c:v>
                </c:pt>
                <c:pt idx="5050">
                  <c:v>3.4342000000000001</c:v>
                </c:pt>
                <c:pt idx="5051">
                  <c:v>3.4348000000000001</c:v>
                </c:pt>
                <c:pt idx="5052">
                  <c:v>3.4355000000000002</c:v>
                </c:pt>
                <c:pt idx="5053">
                  <c:v>3.4361999999999999</c:v>
                </c:pt>
                <c:pt idx="5054">
                  <c:v>3.4369000000000001</c:v>
                </c:pt>
                <c:pt idx="5055">
                  <c:v>3.4376000000000002</c:v>
                </c:pt>
                <c:pt idx="5056">
                  <c:v>3.4382000000000001</c:v>
                </c:pt>
                <c:pt idx="5057">
                  <c:v>3.4388999999999998</c:v>
                </c:pt>
                <c:pt idx="5058">
                  <c:v>3.4396</c:v>
                </c:pt>
                <c:pt idx="5059">
                  <c:v>3.4403000000000001</c:v>
                </c:pt>
                <c:pt idx="5060">
                  <c:v>3.4409999999999998</c:v>
                </c:pt>
                <c:pt idx="5061">
                  <c:v>3.4416000000000002</c:v>
                </c:pt>
                <c:pt idx="5062">
                  <c:v>3.4422999999999999</c:v>
                </c:pt>
                <c:pt idx="5063">
                  <c:v>3.4430000000000001</c:v>
                </c:pt>
                <c:pt idx="5064">
                  <c:v>3.4437000000000002</c:v>
                </c:pt>
                <c:pt idx="5065">
                  <c:v>3.4443999999999999</c:v>
                </c:pt>
                <c:pt idx="5066">
                  <c:v>3.4449999999999998</c:v>
                </c:pt>
                <c:pt idx="5067">
                  <c:v>3.4457</c:v>
                </c:pt>
                <c:pt idx="5068">
                  <c:v>3.4464000000000001</c:v>
                </c:pt>
                <c:pt idx="5069">
                  <c:v>3.4470999999999998</c:v>
                </c:pt>
                <c:pt idx="5070">
                  <c:v>3.4478</c:v>
                </c:pt>
                <c:pt idx="5071">
                  <c:v>3.4483999999999999</c:v>
                </c:pt>
                <c:pt idx="5072">
                  <c:v>3.4491000000000001</c:v>
                </c:pt>
                <c:pt idx="5073">
                  <c:v>3.4498000000000002</c:v>
                </c:pt>
                <c:pt idx="5074">
                  <c:v>3.4504999999999999</c:v>
                </c:pt>
                <c:pt idx="5075">
                  <c:v>3.4512</c:v>
                </c:pt>
                <c:pt idx="5076">
                  <c:v>3.4518</c:v>
                </c:pt>
                <c:pt idx="5077">
                  <c:v>3.4525000000000001</c:v>
                </c:pt>
                <c:pt idx="5078">
                  <c:v>3.4531999999999998</c:v>
                </c:pt>
                <c:pt idx="5079">
                  <c:v>3.4539</c:v>
                </c:pt>
                <c:pt idx="5080">
                  <c:v>3.4546000000000001</c:v>
                </c:pt>
                <c:pt idx="5081">
                  <c:v>3.4552</c:v>
                </c:pt>
                <c:pt idx="5082">
                  <c:v>3.4559000000000002</c:v>
                </c:pt>
                <c:pt idx="5083">
                  <c:v>3.4565999999999999</c:v>
                </c:pt>
                <c:pt idx="5084">
                  <c:v>3.4573</c:v>
                </c:pt>
                <c:pt idx="5085">
                  <c:v>3.4580000000000002</c:v>
                </c:pt>
                <c:pt idx="5086">
                  <c:v>3.4586000000000001</c:v>
                </c:pt>
                <c:pt idx="5087">
                  <c:v>3.4592999999999998</c:v>
                </c:pt>
                <c:pt idx="5088">
                  <c:v>3.46</c:v>
                </c:pt>
                <c:pt idx="5089">
                  <c:v>3.4607000000000001</c:v>
                </c:pt>
                <c:pt idx="5090">
                  <c:v>3.4613999999999998</c:v>
                </c:pt>
                <c:pt idx="5091">
                  <c:v>3.4620000000000002</c:v>
                </c:pt>
                <c:pt idx="5092">
                  <c:v>3.4626999999999999</c:v>
                </c:pt>
                <c:pt idx="5093">
                  <c:v>3.4634</c:v>
                </c:pt>
                <c:pt idx="5094">
                  <c:v>3.4641000000000002</c:v>
                </c:pt>
                <c:pt idx="5095">
                  <c:v>3.4647999999999999</c:v>
                </c:pt>
                <c:pt idx="5096">
                  <c:v>3.4653999999999998</c:v>
                </c:pt>
                <c:pt idx="5097">
                  <c:v>3.4661</c:v>
                </c:pt>
                <c:pt idx="5098">
                  <c:v>3.4668000000000001</c:v>
                </c:pt>
                <c:pt idx="5099">
                  <c:v>3.4674999999999998</c:v>
                </c:pt>
                <c:pt idx="5100">
                  <c:v>3.4681999999999999</c:v>
                </c:pt>
                <c:pt idx="5101">
                  <c:v>3.4687999999999999</c:v>
                </c:pt>
                <c:pt idx="5102">
                  <c:v>3.4695</c:v>
                </c:pt>
                <c:pt idx="5103">
                  <c:v>3.4702000000000002</c:v>
                </c:pt>
                <c:pt idx="5104">
                  <c:v>3.4708999999999999</c:v>
                </c:pt>
                <c:pt idx="5105">
                  <c:v>3.4716</c:v>
                </c:pt>
                <c:pt idx="5106">
                  <c:v>3.4722</c:v>
                </c:pt>
                <c:pt idx="5107">
                  <c:v>3.4729000000000001</c:v>
                </c:pt>
                <c:pt idx="5108">
                  <c:v>3.4735999999999998</c:v>
                </c:pt>
                <c:pt idx="5109">
                  <c:v>3.4742999999999999</c:v>
                </c:pt>
                <c:pt idx="5110">
                  <c:v>3.4750000000000001</c:v>
                </c:pt>
                <c:pt idx="5111">
                  <c:v>3.4756</c:v>
                </c:pt>
                <c:pt idx="5112">
                  <c:v>3.4763000000000002</c:v>
                </c:pt>
                <c:pt idx="5113">
                  <c:v>3.4769999999999999</c:v>
                </c:pt>
                <c:pt idx="5114">
                  <c:v>3.4777</c:v>
                </c:pt>
                <c:pt idx="5115">
                  <c:v>3.4784000000000002</c:v>
                </c:pt>
                <c:pt idx="5116">
                  <c:v>3.4790000000000001</c:v>
                </c:pt>
                <c:pt idx="5117">
                  <c:v>3.4796999999999998</c:v>
                </c:pt>
                <c:pt idx="5118">
                  <c:v>3.4803999999999999</c:v>
                </c:pt>
                <c:pt idx="5119">
                  <c:v>3.4811000000000001</c:v>
                </c:pt>
                <c:pt idx="5120">
                  <c:v>3.4817999999999998</c:v>
                </c:pt>
                <c:pt idx="5121">
                  <c:v>3.4824000000000002</c:v>
                </c:pt>
                <c:pt idx="5122">
                  <c:v>3.4830999999999999</c:v>
                </c:pt>
                <c:pt idx="5123">
                  <c:v>3.4838</c:v>
                </c:pt>
                <c:pt idx="5124">
                  <c:v>3.4845000000000002</c:v>
                </c:pt>
                <c:pt idx="5125">
                  <c:v>3.4851999999999999</c:v>
                </c:pt>
                <c:pt idx="5126">
                  <c:v>3.4857999999999998</c:v>
                </c:pt>
                <c:pt idx="5127">
                  <c:v>3.4864999999999999</c:v>
                </c:pt>
                <c:pt idx="5128">
                  <c:v>3.4872000000000001</c:v>
                </c:pt>
                <c:pt idx="5129">
                  <c:v>3.4878999999999998</c:v>
                </c:pt>
                <c:pt idx="5130">
                  <c:v>3.4885999999999999</c:v>
                </c:pt>
                <c:pt idx="5131">
                  <c:v>3.4891999999999999</c:v>
                </c:pt>
                <c:pt idx="5132">
                  <c:v>3.4899</c:v>
                </c:pt>
                <c:pt idx="5133">
                  <c:v>3.4906000000000001</c:v>
                </c:pt>
                <c:pt idx="5134">
                  <c:v>3.4912999999999998</c:v>
                </c:pt>
                <c:pt idx="5135">
                  <c:v>3.492</c:v>
                </c:pt>
                <c:pt idx="5136">
                  <c:v>3.4925999999999999</c:v>
                </c:pt>
                <c:pt idx="5137">
                  <c:v>3.4933000000000001</c:v>
                </c:pt>
                <c:pt idx="5138">
                  <c:v>3.4940000000000002</c:v>
                </c:pt>
                <c:pt idx="5139">
                  <c:v>3.4946999999999999</c:v>
                </c:pt>
                <c:pt idx="5140">
                  <c:v>3.4954000000000001</c:v>
                </c:pt>
                <c:pt idx="5141">
                  <c:v>3.496</c:v>
                </c:pt>
                <c:pt idx="5142">
                  <c:v>3.4967000000000001</c:v>
                </c:pt>
                <c:pt idx="5143">
                  <c:v>3.4973999999999998</c:v>
                </c:pt>
                <c:pt idx="5144">
                  <c:v>3.4981</c:v>
                </c:pt>
                <c:pt idx="5145">
                  <c:v>3.4988000000000001</c:v>
                </c:pt>
                <c:pt idx="5146">
                  <c:v>3.4994000000000001</c:v>
                </c:pt>
                <c:pt idx="5147">
                  <c:v>3.5001000000000002</c:v>
                </c:pt>
                <c:pt idx="5148">
                  <c:v>3.5007999999999999</c:v>
                </c:pt>
                <c:pt idx="5149">
                  <c:v>3.5015000000000001</c:v>
                </c:pt>
                <c:pt idx="5150">
                  <c:v>3.5022000000000002</c:v>
                </c:pt>
                <c:pt idx="5151">
                  <c:v>3.5028000000000001</c:v>
                </c:pt>
                <c:pt idx="5152">
                  <c:v>3.5034999999999998</c:v>
                </c:pt>
                <c:pt idx="5153">
                  <c:v>3.5042</c:v>
                </c:pt>
                <c:pt idx="5154">
                  <c:v>3.5049000000000001</c:v>
                </c:pt>
                <c:pt idx="5155">
                  <c:v>3.5055999999999998</c:v>
                </c:pt>
                <c:pt idx="5156">
                  <c:v>3.5062000000000002</c:v>
                </c:pt>
                <c:pt idx="5157">
                  <c:v>3.5068999999999999</c:v>
                </c:pt>
                <c:pt idx="5158">
                  <c:v>3.5076000000000001</c:v>
                </c:pt>
                <c:pt idx="5159">
                  <c:v>3.5083000000000002</c:v>
                </c:pt>
                <c:pt idx="5160">
                  <c:v>3.5089999999999999</c:v>
                </c:pt>
                <c:pt idx="5161">
                  <c:v>3.5095999999999998</c:v>
                </c:pt>
                <c:pt idx="5162">
                  <c:v>3.5103</c:v>
                </c:pt>
                <c:pt idx="5163">
                  <c:v>3.5110000000000001</c:v>
                </c:pt>
                <c:pt idx="5164">
                  <c:v>3.5116999999999998</c:v>
                </c:pt>
                <c:pt idx="5165">
                  <c:v>3.5124</c:v>
                </c:pt>
                <c:pt idx="5166">
                  <c:v>3.5129999999999999</c:v>
                </c:pt>
                <c:pt idx="5167">
                  <c:v>3.5137</c:v>
                </c:pt>
                <c:pt idx="5168">
                  <c:v>3.5144000000000002</c:v>
                </c:pt>
                <c:pt idx="5169">
                  <c:v>3.5150999999999999</c:v>
                </c:pt>
                <c:pt idx="5170">
                  <c:v>3.5158</c:v>
                </c:pt>
                <c:pt idx="5171">
                  <c:v>3.5164</c:v>
                </c:pt>
                <c:pt idx="5172">
                  <c:v>3.5171000000000001</c:v>
                </c:pt>
                <c:pt idx="5173">
                  <c:v>3.5177999999999998</c:v>
                </c:pt>
                <c:pt idx="5174">
                  <c:v>3.5185</c:v>
                </c:pt>
                <c:pt idx="5175">
                  <c:v>3.5192000000000001</c:v>
                </c:pt>
                <c:pt idx="5176">
                  <c:v>3.5198</c:v>
                </c:pt>
                <c:pt idx="5177">
                  <c:v>3.5205000000000002</c:v>
                </c:pt>
                <c:pt idx="5178">
                  <c:v>3.5211999999999999</c:v>
                </c:pt>
                <c:pt idx="5179">
                  <c:v>3.5219</c:v>
                </c:pt>
                <c:pt idx="5180">
                  <c:v>3.5226000000000002</c:v>
                </c:pt>
                <c:pt idx="5181">
                  <c:v>3.5232000000000001</c:v>
                </c:pt>
                <c:pt idx="5182">
                  <c:v>3.5238999999999998</c:v>
                </c:pt>
                <c:pt idx="5183">
                  <c:v>3.5246</c:v>
                </c:pt>
                <c:pt idx="5184">
                  <c:v>3.5253000000000001</c:v>
                </c:pt>
                <c:pt idx="5185">
                  <c:v>3.5259999999999998</c:v>
                </c:pt>
                <c:pt idx="5186">
                  <c:v>3.5266000000000002</c:v>
                </c:pt>
                <c:pt idx="5187">
                  <c:v>3.5272999999999999</c:v>
                </c:pt>
                <c:pt idx="5188">
                  <c:v>3.528</c:v>
                </c:pt>
                <c:pt idx="5189">
                  <c:v>3.5287000000000002</c:v>
                </c:pt>
                <c:pt idx="5190">
                  <c:v>3.5293999999999999</c:v>
                </c:pt>
                <c:pt idx="5191">
                  <c:v>3.53</c:v>
                </c:pt>
                <c:pt idx="5192">
                  <c:v>3.5306999999999999</c:v>
                </c:pt>
                <c:pt idx="5193">
                  <c:v>3.5314000000000001</c:v>
                </c:pt>
                <c:pt idx="5194">
                  <c:v>3.5320999999999998</c:v>
                </c:pt>
                <c:pt idx="5195">
                  <c:v>3.5327999999999999</c:v>
                </c:pt>
                <c:pt idx="5196">
                  <c:v>3.5333999999999999</c:v>
                </c:pt>
                <c:pt idx="5197">
                  <c:v>3.5341</c:v>
                </c:pt>
                <c:pt idx="5198">
                  <c:v>3.5348000000000002</c:v>
                </c:pt>
                <c:pt idx="5199">
                  <c:v>3.5354999999999999</c:v>
                </c:pt>
                <c:pt idx="5200">
                  <c:v>3.5362</c:v>
                </c:pt>
                <c:pt idx="5201">
                  <c:v>3.5367999999999999</c:v>
                </c:pt>
                <c:pt idx="5202">
                  <c:v>3.5375000000000001</c:v>
                </c:pt>
                <c:pt idx="5203">
                  <c:v>3.5381999999999998</c:v>
                </c:pt>
                <c:pt idx="5204">
                  <c:v>3.5388999999999999</c:v>
                </c:pt>
                <c:pt idx="5205">
                  <c:v>3.5396000000000001</c:v>
                </c:pt>
                <c:pt idx="5206">
                  <c:v>3.5402</c:v>
                </c:pt>
                <c:pt idx="5207">
                  <c:v>3.5409000000000002</c:v>
                </c:pt>
                <c:pt idx="5208">
                  <c:v>3.5415999999999999</c:v>
                </c:pt>
                <c:pt idx="5209">
                  <c:v>3.5423</c:v>
                </c:pt>
                <c:pt idx="5210">
                  <c:v>3.5430000000000001</c:v>
                </c:pt>
                <c:pt idx="5211">
                  <c:v>3.5436000000000001</c:v>
                </c:pt>
                <c:pt idx="5212">
                  <c:v>3.5442999999999998</c:v>
                </c:pt>
                <c:pt idx="5213">
                  <c:v>3.5449999999999999</c:v>
                </c:pt>
                <c:pt idx="5214">
                  <c:v>3.5457000000000001</c:v>
                </c:pt>
                <c:pt idx="5215">
                  <c:v>3.5464000000000002</c:v>
                </c:pt>
                <c:pt idx="5216">
                  <c:v>3.5470000000000002</c:v>
                </c:pt>
                <c:pt idx="5217">
                  <c:v>3.5476999999999999</c:v>
                </c:pt>
                <c:pt idx="5218">
                  <c:v>3.5484</c:v>
                </c:pt>
                <c:pt idx="5219">
                  <c:v>3.5491000000000001</c:v>
                </c:pt>
                <c:pt idx="5220">
                  <c:v>3.5497999999999998</c:v>
                </c:pt>
                <c:pt idx="5221">
                  <c:v>3.5503999999999998</c:v>
                </c:pt>
                <c:pt idx="5222">
                  <c:v>3.5510999999999999</c:v>
                </c:pt>
                <c:pt idx="5223">
                  <c:v>3.5518000000000001</c:v>
                </c:pt>
                <c:pt idx="5224">
                  <c:v>3.5525000000000002</c:v>
                </c:pt>
                <c:pt idx="5225">
                  <c:v>3.5531999999999999</c:v>
                </c:pt>
                <c:pt idx="5226">
                  <c:v>3.5537999999999998</c:v>
                </c:pt>
                <c:pt idx="5227">
                  <c:v>3.5545</c:v>
                </c:pt>
                <c:pt idx="5228">
                  <c:v>3.5552000000000001</c:v>
                </c:pt>
                <c:pt idx="5229">
                  <c:v>3.5558999999999998</c:v>
                </c:pt>
                <c:pt idx="5230">
                  <c:v>3.5566</c:v>
                </c:pt>
                <c:pt idx="5231">
                  <c:v>3.5571999999999999</c:v>
                </c:pt>
                <c:pt idx="5232">
                  <c:v>3.5579000000000001</c:v>
                </c:pt>
                <c:pt idx="5233">
                  <c:v>3.5586000000000002</c:v>
                </c:pt>
                <c:pt idx="5234">
                  <c:v>3.5592999999999999</c:v>
                </c:pt>
                <c:pt idx="5235">
                  <c:v>3.56</c:v>
                </c:pt>
                <c:pt idx="5236">
                  <c:v>3.5606</c:v>
                </c:pt>
                <c:pt idx="5237">
                  <c:v>3.5613000000000001</c:v>
                </c:pt>
                <c:pt idx="5238">
                  <c:v>3.5619999999999998</c:v>
                </c:pt>
                <c:pt idx="5239">
                  <c:v>3.5627</c:v>
                </c:pt>
                <c:pt idx="5240">
                  <c:v>3.5634000000000001</c:v>
                </c:pt>
                <c:pt idx="5241">
                  <c:v>3.5640000000000001</c:v>
                </c:pt>
                <c:pt idx="5242">
                  <c:v>3.5647000000000002</c:v>
                </c:pt>
                <c:pt idx="5243">
                  <c:v>3.5653999999999999</c:v>
                </c:pt>
                <c:pt idx="5244">
                  <c:v>3.5661</c:v>
                </c:pt>
                <c:pt idx="5245">
                  <c:v>3.5668000000000002</c:v>
                </c:pt>
                <c:pt idx="5246">
                  <c:v>3.5674000000000001</c:v>
                </c:pt>
                <c:pt idx="5247">
                  <c:v>3.5680999999999998</c:v>
                </c:pt>
                <c:pt idx="5248">
                  <c:v>3.5688</c:v>
                </c:pt>
                <c:pt idx="5249">
                  <c:v>3.5695000000000001</c:v>
                </c:pt>
                <c:pt idx="5250">
                  <c:v>3.5701999999999998</c:v>
                </c:pt>
                <c:pt idx="5251">
                  <c:v>3.5708000000000002</c:v>
                </c:pt>
                <c:pt idx="5252">
                  <c:v>3.5714999999999999</c:v>
                </c:pt>
                <c:pt idx="5253">
                  <c:v>3.5722</c:v>
                </c:pt>
                <c:pt idx="5254">
                  <c:v>3.5729000000000002</c:v>
                </c:pt>
                <c:pt idx="5255">
                  <c:v>3.5735999999999999</c:v>
                </c:pt>
                <c:pt idx="5256">
                  <c:v>3.5741999999999998</c:v>
                </c:pt>
                <c:pt idx="5257">
                  <c:v>3.5749</c:v>
                </c:pt>
                <c:pt idx="5258">
                  <c:v>3.5756000000000001</c:v>
                </c:pt>
                <c:pt idx="5259">
                  <c:v>3.5762999999999998</c:v>
                </c:pt>
                <c:pt idx="5260">
                  <c:v>3.577</c:v>
                </c:pt>
                <c:pt idx="5261">
                  <c:v>3.5775999999999999</c:v>
                </c:pt>
                <c:pt idx="5262">
                  <c:v>3.5783</c:v>
                </c:pt>
                <c:pt idx="5263">
                  <c:v>3.5790000000000002</c:v>
                </c:pt>
                <c:pt idx="5264">
                  <c:v>3.5796999999999999</c:v>
                </c:pt>
                <c:pt idx="5265">
                  <c:v>3.5804</c:v>
                </c:pt>
                <c:pt idx="5266">
                  <c:v>3.581</c:v>
                </c:pt>
                <c:pt idx="5267">
                  <c:v>3.5817000000000001</c:v>
                </c:pt>
                <c:pt idx="5268">
                  <c:v>3.5823999999999998</c:v>
                </c:pt>
                <c:pt idx="5269">
                  <c:v>3.5831</c:v>
                </c:pt>
                <c:pt idx="5270">
                  <c:v>3.5838000000000001</c:v>
                </c:pt>
                <c:pt idx="5271">
                  <c:v>3.5844</c:v>
                </c:pt>
                <c:pt idx="5272">
                  <c:v>3.5851000000000002</c:v>
                </c:pt>
                <c:pt idx="5273">
                  <c:v>3.5857999999999999</c:v>
                </c:pt>
                <c:pt idx="5274">
                  <c:v>3.5865</c:v>
                </c:pt>
                <c:pt idx="5275">
                  <c:v>3.5872000000000002</c:v>
                </c:pt>
                <c:pt idx="5276">
                  <c:v>3.5878000000000001</c:v>
                </c:pt>
                <c:pt idx="5277">
                  <c:v>3.5884999999999998</c:v>
                </c:pt>
                <c:pt idx="5278">
                  <c:v>3.5891999999999999</c:v>
                </c:pt>
                <c:pt idx="5279">
                  <c:v>3.5899000000000001</c:v>
                </c:pt>
                <c:pt idx="5280">
                  <c:v>3.5905999999999998</c:v>
                </c:pt>
                <c:pt idx="5281">
                  <c:v>3.5912000000000002</c:v>
                </c:pt>
                <c:pt idx="5282">
                  <c:v>3.5918999999999999</c:v>
                </c:pt>
                <c:pt idx="5283">
                  <c:v>3.5926</c:v>
                </c:pt>
                <c:pt idx="5284">
                  <c:v>3.5933000000000002</c:v>
                </c:pt>
                <c:pt idx="5285">
                  <c:v>3.5939999999999999</c:v>
                </c:pt>
                <c:pt idx="5286">
                  <c:v>3.5945999999999998</c:v>
                </c:pt>
                <c:pt idx="5287">
                  <c:v>3.5952999999999999</c:v>
                </c:pt>
                <c:pt idx="5288">
                  <c:v>3.5960000000000001</c:v>
                </c:pt>
                <c:pt idx="5289">
                  <c:v>3.5966999999999998</c:v>
                </c:pt>
                <c:pt idx="5290">
                  <c:v>3.5973999999999999</c:v>
                </c:pt>
                <c:pt idx="5291">
                  <c:v>3.5979999999999999</c:v>
                </c:pt>
                <c:pt idx="5292">
                  <c:v>3.5987</c:v>
                </c:pt>
                <c:pt idx="5293">
                  <c:v>3.5994000000000002</c:v>
                </c:pt>
                <c:pt idx="5294">
                  <c:v>3.6000999999999999</c:v>
                </c:pt>
                <c:pt idx="5295">
                  <c:v>3.6008</c:v>
                </c:pt>
                <c:pt idx="5296">
                  <c:v>3.6013999999999999</c:v>
                </c:pt>
                <c:pt idx="5297">
                  <c:v>3.6021000000000001</c:v>
                </c:pt>
                <c:pt idx="5298">
                  <c:v>3.6027999999999998</c:v>
                </c:pt>
                <c:pt idx="5299">
                  <c:v>3.6034999999999999</c:v>
                </c:pt>
                <c:pt idx="5300">
                  <c:v>3.6042000000000001</c:v>
                </c:pt>
                <c:pt idx="5301">
                  <c:v>3.6048</c:v>
                </c:pt>
                <c:pt idx="5302">
                  <c:v>3.6055000000000001</c:v>
                </c:pt>
                <c:pt idx="5303">
                  <c:v>3.6061999999999999</c:v>
                </c:pt>
                <c:pt idx="5304">
                  <c:v>3.6069</c:v>
                </c:pt>
                <c:pt idx="5305">
                  <c:v>3.6076000000000001</c:v>
                </c:pt>
                <c:pt idx="5306">
                  <c:v>3.6082000000000001</c:v>
                </c:pt>
                <c:pt idx="5307">
                  <c:v>3.6089000000000002</c:v>
                </c:pt>
                <c:pt idx="5308">
                  <c:v>3.6095999999999999</c:v>
                </c:pt>
                <c:pt idx="5309">
                  <c:v>3.6103000000000001</c:v>
                </c:pt>
                <c:pt idx="5310">
                  <c:v>3.6110000000000002</c:v>
                </c:pt>
                <c:pt idx="5311">
                  <c:v>3.6116000000000001</c:v>
                </c:pt>
                <c:pt idx="5312">
                  <c:v>3.6122999999999998</c:v>
                </c:pt>
                <c:pt idx="5313">
                  <c:v>3.613</c:v>
                </c:pt>
                <c:pt idx="5314">
                  <c:v>3.6137000000000001</c:v>
                </c:pt>
                <c:pt idx="5315">
                  <c:v>3.6143999999999998</c:v>
                </c:pt>
                <c:pt idx="5316">
                  <c:v>3.6150000000000002</c:v>
                </c:pt>
                <c:pt idx="5317">
                  <c:v>3.6156999999999999</c:v>
                </c:pt>
                <c:pt idx="5318">
                  <c:v>3.6164000000000001</c:v>
                </c:pt>
                <c:pt idx="5319">
                  <c:v>3.6171000000000002</c:v>
                </c:pt>
                <c:pt idx="5320">
                  <c:v>3.6177999999999999</c:v>
                </c:pt>
                <c:pt idx="5321">
                  <c:v>3.6183999999999998</c:v>
                </c:pt>
                <c:pt idx="5322">
                  <c:v>3.6191</c:v>
                </c:pt>
                <c:pt idx="5323">
                  <c:v>3.6198000000000001</c:v>
                </c:pt>
                <c:pt idx="5324">
                  <c:v>3.6204999999999998</c:v>
                </c:pt>
                <c:pt idx="5325">
                  <c:v>3.6212</c:v>
                </c:pt>
                <c:pt idx="5326">
                  <c:v>3.6217999999999999</c:v>
                </c:pt>
                <c:pt idx="5327">
                  <c:v>3.6225000000000001</c:v>
                </c:pt>
                <c:pt idx="5328">
                  <c:v>3.6232000000000002</c:v>
                </c:pt>
                <c:pt idx="5329">
                  <c:v>3.6238999999999999</c:v>
                </c:pt>
                <c:pt idx="5330">
                  <c:v>3.6246</c:v>
                </c:pt>
                <c:pt idx="5331">
                  <c:v>3.6252</c:v>
                </c:pt>
                <c:pt idx="5332">
                  <c:v>3.6259000000000001</c:v>
                </c:pt>
                <c:pt idx="5333">
                  <c:v>3.6265999999999998</c:v>
                </c:pt>
                <c:pt idx="5334">
                  <c:v>3.6273</c:v>
                </c:pt>
                <c:pt idx="5335">
                  <c:v>3.6280000000000001</c:v>
                </c:pt>
                <c:pt idx="5336">
                  <c:v>3.6286</c:v>
                </c:pt>
                <c:pt idx="5337">
                  <c:v>3.6293000000000002</c:v>
                </c:pt>
                <c:pt idx="5338">
                  <c:v>3.63</c:v>
                </c:pt>
                <c:pt idx="5339">
                  <c:v>3.6307</c:v>
                </c:pt>
                <c:pt idx="5340">
                  <c:v>3.6314000000000002</c:v>
                </c:pt>
                <c:pt idx="5341">
                  <c:v>3.6320000000000001</c:v>
                </c:pt>
                <c:pt idx="5342">
                  <c:v>3.6326999999999998</c:v>
                </c:pt>
                <c:pt idx="5343">
                  <c:v>3.6334</c:v>
                </c:pt>
                <c:pt idx="5344">
                  <c:v>3.6341000000000001</c:v>
                </c:pt>
                <c:pt idx="5345">
                  <c:v>3.6347999999999998</c:v>
                </c:pt>
                <c:pt idx="5346">
                  <c:v>3.6354000000000002</c:v>
                </c:pt>
                <c:pt idx="5347">
                  <c:v>3.6360999999999999</c:v>
                </c:pt>
                <c:pt idx="5348">
                  <c:v>3.6368</c:v>
                </c:pt>
                <c:pt idx="5349">
                  <c:v>3.6375000000000002</c:v>
                </c:pt>
                <c:pt idx="5350">
                  <c:v>3.6381999999999999</c:v>
                </c:pt>
                <c:pt idx="5351">
                  <c:v>3.6387999999999998</c:v>
                </c:pt>
                <c:pt idx="5352">
                  <c:v>3.6395</c:v>
                </c:pt>
                <c:pt idx="5353">
                  <c:v>3.6402000000000001</c:v>
                </c:pt>
                <c:pt idx="5354">
                  <c:v>3.6408999999999998</c:v>
                </c:pt>
                <c:pt idx="5355">
                  <c:v>3.6415999999999999</c:v>
                </c:pt>
                <c:pt idx="5356">
                  <c:v>3.6421999999999999</c:v>
                </c:pt>
                <c:pt idx="5357">
                  <c:v>3.6429</c:v>
                </c:pt>
                <c:pt idx="5358">
                  <c:v>3.6436000000000002</c:v>
                </c:pt>
                <c:pt idx="5359">
                  <c:v>3.6442999999999999</c:v>
                </c:pt>
                <c:pt idx="5360">
                  <c:v>3.645</c:v>
                </c:pt>
                <c:pt idx="5361">
                  <c:v>3.6456</c:v>
                </c:pt>
                <c:pt idx="5362">
                  <c:v>3.6463000000000001</c:v>
                </c:pt>
                <c:pt idx="5363">
                  <c:v>3.6469999999999998</c:v>
                </c:pt>
                <c:pt idx="5364">
                  <c:v>3.6476999999999999</c:v>
                </c:pt>
                <c:pt idx="5365">
                  <c:v>3.6484000000000001</c:v>
                </c:pt>
                <c:pt idx="5366">
                  <c:v>3.649</c:v>
                </c:pt>
                <c:pt idx="5367">
                  <c:v>3.6497000000000002</c:v>
                </c:pt>
                <c:pt idx="5368">
                  <c:v>3.6503999999999999</c:v>
                </c:pt>
                <c:pt idx="5369">
                  <c:v>3.6511</c:v>
                </c:pt>
                <c:pt idx="5370">
                  <c:v>3.6518000000000002</c:v>
                </c:pt>
                <c:pt idx="5371">
                  <c:v>3.6524000000000001</c:v>
                </c:pt>
                <c:pt idx="5372">
                  <c:v>3.6530999999999998</c:v>
                </c:pt>
                <c:pt idx="5373">
                  <c:v>3.6537999999999999</c:v>
                </c:pt>
                <c:pt idx="5374">
                  <c:v>3.6545000000000001</c:v>
                </c:pt>
                <c:pt idx="5375">
                  <c:v>3.6551999999999998</c:v>
                </c:pt>
                <c:pt idx="5376">
                  <c:v>3.6558000000000002</c:v>
                </c:pt>
                <c:pt idx="5377">
                  <c:v>3.6564999999999999</c:v>
                </c:pt>
                <c:pt idx="5378">
                  <c:v>3.6572</c:v>
                </c:pt>
                <c:pt idx="5379">
                  <c:v>3.6579000000000002</c:v>
                </c:pt>
                <c:pt idx="5380">
                  <c:v>3.6585999999999999</c:v>
                </c:pt>
                <c:pt idx="5381">
                  <c:v>3.6591999999999998</c:v>
                </c:pt>
                <c:pt idx="5382">
                  <c:v>3.6598999999999999</c:v>
                </c:pt>
                <c:pt idx="5383">
                  <c:v>3.6606000000000001</c:v>
                </c:pt>
                <c:pt idx="5384">
                  <c:v>3.6613000000000002</c:v>
                </c:pt>
                <c:pt idx="5385">
                  <c:v>3.6619999999999999</c:v>
                </c:pt>
                <c:pt idx="5386">
                  <c:v>3.6625999999999999</c:v>
                </c:pt>
                <c:pt idx="5387">
                  <c:v>3.6633</c:v>
                </c:pt>
                <c:pt idx="5388">
                  <c:v>3.6640000000000001</c:v>
                </c:pt>
                <c:pt idx="5389">
                  <c:v>3.6646999999999998</c:v>
                </c:pt>
                <c:pt idx="5390">
                  <c:v>3.6654</c:v>
                </c:pt>
                <c:pt idx="5391">
                  <c:v>3.6659999999999999</c:v>
                </c:pt>
                <c:pt idx="5392">
                  <c:v>3.6667000000000001</c:v>
                </c:pt>
                <c:pt idx="5393">
                  <c:v>3.6674000000000002</c:v>
                </c:pt>
                <c:pt idx="5394">
                  <c:v>3.6680999999999999</c:v>
                </c:pt>
                <c:pt idx="5395">
                  <c:v>3.6688000000000001</c:v>
                </c:pt>
                <c:pt idx="5396">
                  <c:v>3.6694</c:v>
                </c:pt>
                <c:pt idx="5397">
                  <c:v>3.6701000000000001</c:v>
                </c:pt>
                <c:pt idx="5398">
                  <c:v>3.6707999999999998</c:v>
                </c:pt>
                <c:pt idx="5399">
                  <c:v>3.6715</c:v>
                </c:pt>
                <c:pt idx="5400">
                  <c:v>3.6722000000000001</c:v>
                </c:pt>
                <c:pt idx="5401">
                  <c:v>3.6728000000000001</c:v>
                </c:pt>
                <c:pt idx="5402">
                  <c:v>3.6735000000000002</c:v>
                </c:pt>
                <c:pt idx="5403">
                  <c:v>3.6741999999999999</c:v>
                </c:pt>
                <c:pt idx="5404">
                  <c:v>3.6749000000000001</c:v>
                </c:pt>
                <c:pt idx="5405">
                  <c:v>3.6756000000000002</c:v>
                </c:pt>
                <c:pt idx="5406">
                  <c:v>3.6762000000000001</c:v>
                </c:pt>
                <c:pt idx="5407">
                  <c:v>3.6768999999999998</c:v>
                </c:pt>
                <c:pt idx="5408">
                  <c:v>3.6776</c:v>
                </c:pt>
                <c:pt idx="5409">
                  <c:v>3.6783000000000001</c:v>
                </c:pt>
                <c:pt idx="5410">
                  <c:v>3.6789999999999998</c:v>
                </c:pt>
                <c:pt idx="5411">
                  <c:v>3.6796000000000002</c:v>
                </c:pt>
                <c:pt idx="5412">
                  <c:v>3.6802999999999999</c:v>
                </c:pt>
                <c:pt idx="5413">
                  <c:v>3.681</c:v>
                </c:pt>
                <c:pt idx="5414">
                  <c:v>3.6817000000000002</c:v>
                </c:pt>
                <c:pt idx="5415">
                  <c:v>3.6823999999999999</c:v>
                </c:pt>
                <c:pt idx="5416">
                  <c:v>3.6829999999999998</c:v>
                </c:pt>
                <c:pt idx="5417">
                  <c:v>3.6837</c:v>
                </c:pt>
                <c:pt idx="5418">
                  <c:v>3.6844000000000001</c:v>
                </c:pt>
                <c:pt idx="5419">
                  <c:v>3.6850999999999998</c:v>
                </c:pt>
                <c:pt idx="5420">
                  <c:v>3.6858</c:v>
                </c:pt>
                <c:pt idx="5421">
                  <c:v>3.6863999999999999</c:v>
                </c:pt>
                <c:pt idx="5422">
                  <c:v>3.6871</c:v>
                </c:pt>
                <c:pt idx="5423">
                  <c:v>3.6878000000000002</c:v>
                </c:pt>
                <c:pt idx="5424">
                  <c:v>3.6884999999999999</c:v>
                </c:pt>
                <c:pt idx="5425">
                  <c:v>3.6892</c:v>
                </c:pt>
                <c:pt idx="5426">
                  <c:v>3.6898</c:v>
                </c:pt>
                <c:pt idx="5427">
                  <c:v>3.6905000000000001</c:v>
                </c:pt>
                <c:pt idx="5428">
                  <c:v>3.6911999999999998</c:v>
                </c:pt>
                <c:pt idx="5429">
                  <c:v>3.6919</c:v>
                </c:pt>
                <c:pt idx="5430">
                  <c:v>3.6926000000000001</c:v>
                </c:pt>
                <c:pt idx="5431">
                  <c:v>3.6932</c:v>
                </c:pt>
                <c:pt idx="5432">
                  <c:v>3.6939000000000002</c:v>
                </c:pt>
                <c:pt idx="5433">
                  <c:v>3.6945999999999999</c:v>
                </c:pt>
                <c:pt idx="5434">
                  <c:v>3.6953</c:v>
                </c:pt>
                <c:pt idx="5435">
                  <c:v>3.6960000000000002</c:v>
                </c:pt>
                <c:pt idx="5436">
                  <c:v>3.6966000000000001</c:v>
                </c:pt>
                <c:pt idx="5437">
                  <c:v>3.6972999999999998</c:v>
                </c:pt>
                <c:pt idx="5438">
                  <c:v>3.698</c:v>
                </c:pt>
                <c:pt idx="5439">
                  <c:v>3.6987000000000001</c:v>
                </c:pt>
                <c:pt idx="5440">
                  <c:v>3.6993999999999998</c:v>
                </c:pt>
                <c:pt idx="5441">
                  <c:v>3.7</c:v>
                </c:pt>
                <c:pt idx="5442">
                  <c:v>3.7006999999999999</c:v>
                </c:pt>
                <c:pt idx="5443">
                  <c:v>3.7014</c:v>
                </c:pt>
                <c:pt idx="5444">
                  <c:v>3.7021000000000002</c:v>
                </c:pt>
                <c:pt idx="5445">
                  <c:v>3.7027999999999999</c:v>
                </c:pt>
                <c:pt idx="5446">
                  <c:v>3.7033999999999998</c:v>
                </c:pt>
                <c:pt idx="5447">
                  <c:v>3.7040999999999999</c:v>
                </c:pt>
                <c:pt idx="5448">
                  <c:v>3.7048000000000001</c:v>
                </c:pt>
                <c:pt idx="5449">
                  <c:v>3.7054999999999998</c:v>
                </c:pt>
                <c:pt idx="5450">
                  <c:v>3.7061999999999999</c:v>
                </c:pt>
                <c:pt idx="5451">
                  <c:v>3.7067999999999999</c:v>
                </c:pt>
                <c:pt idx="5452">
                  <c:v>3.7075</c:v>
                </c:pt>
                <c:pt idx="5453">
                  <c:v>3.7082000000000002</c:v>
                </c:pt>
                <c:pt idx="5454">
                  <c:v>3.7088999999999999</c:v>
                </c:pt>
                <c:pt idx="5455">
                  <c:v>3.7096</c:v>
                </c:pt>
                <c:pt idx="5456">
                  <c:v>3.7101999999999999</c:v>
                </c:pt>
                <c:pt idx="5457">
                  <c:v>3.7109000000000001</c:v>
                </c:pt>
                <c:pt idx="5458">
                  <c:v>3.7115999999999998</c:v>
                </c:pt>
                <c:pt idx="5459">
                  <c:v>3.7122999999999999</c:v>
                </c:pt>
                <c:pt idx="5460">
                  <c:v>3.7130000000000001</c:v>
                </c:pt>
                <c:pt idx="5461">
                  <c:v>3.7136</c:v>
                </c:pt>
                <c:pt idx="5462">
                  <c:v>3.7143000000000002</c:v>
                </c:pt>
                <c:pt idx="5463">
                  <c:v>3.7149999999999999</c:v>
                </c:pt>
                <c:pt idx="5464">
                  <c:v>3.7157</c:v>
                </c:pt>
                <c:pt idx="5465">
                  <c:v>3.7164000000000001</c:v>
                </c:pt>
                <c:pt idx="5466">
                  <c:v>3.7170000000000001</c:v>
                </c:pt>
                <c:pt idx="5467">
                  <c:v>3.7176999999999998</c:v>
                </c:pt>
                <c:pt idx="5468">
                  <c:v>3.7183999999999999</c:v>
                </c:pt>
                <c:pt idx="5469">
                  <c:v>3.7191000000000001</c:v>
                </c:pt>
                <c:pt idx="5470">
                  <c:v>3.7198000000000002</c:v>
                </c:pt>
                <c:pt idx="5471">
                  <c:v>3.7204000000000002</c:v>
                </c:pt>
                <c:pt idx="5472">
                  <c:v>3.7210999999999999</c:v>
                </c:pt>
                <c:pt idx="5473">
                  <c:v>3.7218</c:v>
                </c:pt>
                <c:pt idx="5474">
                  <c:v>3.7225000000000001</c:v>
                </c:pt>
                <c:pt idx="5475">
                  <c:v>3.7231999999999998</c:v>
                </c:pt>
                <c:pt idx="5476">
                  <c:v>3.7238000000000002</c:v>
                </c:pt>
                <c:pt idx="5477">
                  <c:v>3.7244999999999999</c:v>
                </c:pt>
                <c:pt idx="5478">
                  <c:v>3.7252000000000001</c:v>
                </c:pt>
                <c:pt idx="5479">
                  <c:v>3.7259000000000002</c:v>
                </c:pt>
                <c:pt idx="5480">
                  <c:v>3.7265999999999999</c:v>
                </c:pt>
                <c:pt idx="5481">
                  <c:v>3.7271999999999998</c:v>
                </c:pt>
                <c:pt idx="5482">
                  <c:v>3.7279</c:v>
                </c:pt>
                <c:pt idx="5483">
                  <c:v>3.7286000000000001</c:v>
                </c:pt>
                <c:pt idx="5484">
                  <c:v>3.7292999999999998</c:v>
                </c:pt>
                <c:pt idx="5485">
                  <c:v>3.73</c:v>
                </c:pt>
                <c:pt idx="5486">
                  <c:v>3.7305999999999999</c:v>
                </c:pt>
                <c:pt idx="5487">
                  <c:v>3.7313000000000001</c:v>
                </c:pt>
                <c:pt idx="5488">
                  <c:v>3.7320000000000002</c:v>
                </c:pt>
                <c:pt idx="5489">
                  <c:v>3.7326999999999999</c:v>
                </c:pt>
                <c:pt idx="5490">
                  <c:v>3.7334000000000001</c:v>
                </c:pt>
                <c:pt idx="5491">
                  <c:v>3.734</c:v>
                </c:pt>
                <c:pt idx="5492">
                  <c:v>3.7347000000000001</c:v>
                </c:pt>
                <c:pt idx="5493">
                  <c:v>3.7353999999999998</c:v>
                </c:pt>
                <c:pt idx="5494">
                  <c:v>3.7361</c:v>
                </c:pt>
                <c:pt idx="5495">
                  <c:v>3.7368000000000001</c:v>
                </c:pt>
                <c:pt idx="5496">
                  <c:v>3.7374000000000001</c:v>
                </c:pt>
                <c:pt idx="5497">
                  <c:v>3.7381000000000002</c:v>
                </c:pt>
                <c:pt idx="5498">
                  <c:v>3.7387999999999999</c:v>
                </c:pt>
                <c:pt idx="5499">
                  <c:v>3.7395</c:v>
                </c:pt>
                <c:pt idx="5500">
                  <c:v>3.7402000000000002</c:v>
                </c:pt>
                <c:pt idx="5501">
                  <c:v>3.7408000000000001</c:v>
                </c:pt>
                <c:pt idx="5502">
                  <c:v>3.7414999999999998</c:v>
                </c:pt>
                <c:pt idx="5503">
                  <c:v>3.7422</c:v>
                </c:pt>
                <c:pt idx="5504">
                  <c:v>3.7429000000000001</c:v>
                </c:pt>
                <c:pt idx="5505">
                  <c:v>3.7435999999999998</c:v>
                </c:pt>
                <c:pt idx="5506">
                  <c:v>3.7442000000000002</c:v>
                </c:pt>
                <c:pt idx="5507">
                  <c:v>3.7448999999999999</c:v>
                </c:pt>
                <c:pt idx="5508">
                  <c:v>3.7456</c:v>
                </c:pt>
                <c:pt idx="5509">
                  <c:v>3.7463000000000002</c:v>
                </c:pt>
                <c:pt idx="5510">
                  <c:v>3.7469999999999999</c:v>
                </c:pt>
                <c:pt idx="5511">
                  <c:v>3.7475999999999998</c:v>
                </c:pt>
                <c:pt idx="5512">
                  <c:v>3.7483</c:v>
                </c:pt>
                <c:pt idx="5513">
                  <c:v>3.7490000000000001</c:v>
                </c:pt>
                <c:pt idx="5514">
                  <c:v>3.7496999999999998</c:v>
                </c:pt>
                <c:pt idx="5515">
                  <c:v>3.7504</c:v>
                </c:pt>
                <c:pt idx="5516">
                  <c:v>3.7509999999999999</c:v>
                </c:pt>
                <c:pt idx="5517">
                  <c:v>3.7517</c:v>
                </c:pt>
                <c:pt idx="5518">
                  <c:v>3.7524000000000002</c:v>
                </c:pt>
                <c:pt idx="5519">
                  <c:v>3.7530999999999999</c:v>
                </c:pt>
                <c:pt idx="5520">
                  <c:v>3.7538</c:v>
                </c:pt>
                <c:pt idx="5521">
                  <c:v>3.7544</c:v>
                </c:pt>
                <c:pt idx="5522">
                  <c:v>3.7551000000000001</c:v>
                </c:pt>
                <c:pt idx="5523">
                  <c:v>3.7557999999999998</c:v>
                </c:pt>
                <c:pt idx="5524">
                  <c:v>3.7565</c:v>
                </c:pt>
                <c:pt idx="5525">
                  <c:v>3.7572000000000001</c:v>
                </c:pt>
                <c:pt idx="5526">
                  <c:v>3.7578</c:v>
                </c:pt>
                <c:pt idx="5527">
                  <c:v>3.7585000000000002</c:v>
                </c:pt>
                <c:pt idx="5528">
                  <c:v>3.7591999999999999</c:v>
                </c:pt>
                <c:pt idx="5529">
                  <c:v>3.7599</c:v>
                </c:pt>
                <c:pt idx="5530">
                  <c:v>3.7606000000000002</c:v>
                </c:pt>
                <c:pt idx="5531">
                  <c:v>3.7612000000000001</c:v>
                </c:pt>
                <c:pt idx="5532">
                  <c:v>3.7618999999999998</c:v>
                </c:pt>
                <c:pt idx="5533">
                  <c:v>3.7625999999999999</c:v>
                </c:pt>
                <c:pt idx="5534">
                  <c:v>3.7633000000000001</c:v>
                </c:pt>
                <c:pt idx="5535">
                  <c:v>3.7639999999999998</c:v>
                </c:pt>
                <c:pt idx="5536">
                  <c:v>3.7646000000000002</c:v>
                </c:pt>
                <c:pt idx="5537">
                  <c:v>3.7652999999999999</c:v>
                </c:pt>
                <c:pt idx="5538">
                  <c:v>3.766</c:v>
                </c:pt>
                <c:pt idx="5539">
                  <c:v>3.7667000000000002</c:v>
                </c:pt>
                <c:pt idx="5540">
                  <c:v>3.7673999999999999</c:v>
                </c:pt>
                <c:pt idx="5541">
                  <c:v>3.7679999999999998</c:v>
                </c:pt>
                <c:pt idx="5542">
                  <c:v>3.7686999999999999</c:v>
                </c:pt>
                <c:pt idx="5543">
                  <c:v>3.7694000000000001</c:v>
                </c:pt>
                <c:pt idx="5544">
                  <c:v>3.7700999999999998</c:v>
                </c:pt>
                <c:pt idx="5545">
                  <c:v>3.7707999999999999</c:v>
                </c:pt>
                <c:pt idx="5546">
                  <c:v>3.7713999999999999</c:v>
                </c:pt>
                <c:pt idx="5547">
                  <c:v>3.7721</c:v>
                </c:pt>
                <c:pt idx="5548">
                  <c:v>3.7728000000000002</c:v>
                </c:pt>
                <c:pt idx="5549">
                  <c:v>3.7734999999999999</c:v>
                </c:pt>
                <c:pt idx="5550">
                  <c:v>3.7742</c:v>
                </c:pt>
                <c:pt idx="5551">
                  <c:v>3.7747999999999999</c:v>
                </c:pt>
                <c:pt idx="5552">
                  <c:v>3.7755000000000001</c:v>
                </c:pt>
                <c:pt idx="5553">
                  <c:v>3.7761999999999998</c:v>
                </c:pt>
                <c:pt idx="5554">
                  <c:v>3.7768999999999999</c:v>
                </c:pt>
                <c:pt idx="5555">
                  <c:v>3.7776000000000001</c:v>
                </c:pt>
                <c:pt idx="5556">
                  <c:v>3.7782</c:v>
                </c:pt>
                <c:pt idx="5557">
                  <c:v>3.7789000000000001</c:v>
                </c:pt>
                <c:pt idx="5558">
                  <c:v>3.7795999999999998</c:v>
                </c:pt>
                <c:pt idx="5559">
                  <c:v>3.7803</c:v>
                </c:pt>
                <c:pt idx="5560">
                  <c:v>3.7810000000000001</c:v>
                </c:pt>
                <c:pt idx="5561">
                  <c:v>3.7816000000000001</c:v>
                </c:pt>
                <c:pt idx="5562">
                  <c:v>3.7823000000000002</c:v>
                </c:pt>
                <c:pt idx="5563">
                  <c:v>3.7829999999999999</c:v>
                </c:pt>
                <c:pt idx="5564">
                  <c:v>3.7837000000000001</c:v>
                </c:pt>
                <c:pt idx="5565">
                  <c:v>3.7844000000000002</c:v>
                </c:pt>
                <c:pt idx="5566">
                  <c:v>3.7850000000000001</c:v>
                </c:pt>
                <c:pt idx="5567">
                  <c:v>3.7856999999999998</c:v>
                </c:pt>
                <c:pt idx="5568">
                  <c:v>3.7864</c:v>
                </c:pt>
                <c:pt idx="5569">
                  <c:v>3.7871000000000001</c:v>
                </c:pt>
                <c:pt idx="5570">
                  <c:v>3.7877999999999998</c:v>
                </c:pt>
                <c:pt idx="5571">
                  <c:v>3.7884000000000002</c:v>
                </c:pt>
                <c:pt idx="5572">
                  <c:v>3.7890999999999999</c:v>
                </c:pt>
                <c:pt idx="5573">
                  <c:v>3.7898000000000001</c:v>
                </c:pt>
                <c:pt idx="5574">
                  <c:v>3.7905000000000002</c:v>
                </c:pt>
                <c:pt idx="5575">
                  <c:v>3.7911999999999999</c:v>
                </c:pt>
                <c:pt idx="5576">
                  <c:v>3.7917999999999998</c:v>
                </c:pt>
                <c:pt idx="5577">
                  <c:v>3.7925</c:v>
                </c:pt>
                <c:pt idx="5578">
                  <c:v>3.7932000000000001</c:v>
                </c:pt>
                <c:pt idx="5579">
                  <c:v>3.7938999999999998</c:v>
                </c:pt>
                <c:pt idx="5580">
                  <c:v>3.7946</c:v>
                </c:pt>
                <c:pt idx="5581">
                  <c:v>3.7951999999999999</c:v>
                </c:pt>
                <c:pt idx="5582">
                  <c:v>3.7959000000000001</c:v>
                </c:pt>
                <c:pt idx="5583">
                  <c:v>3.7966000000000002</c:v>
                </c:pt>
                <c:pt idx="5584">
                  <c:v>3.7972999999999999</c:v>
                </c:pt>
                <c:pt idx="5585">
                  <c:v>3.798</c:v>
                </c:pt>
                <c:pt idx="5586">
                  <c:v>3.7986</c:v>
                </c:pt>
                <c:pt idx="5587">
                  <c:v>3.7993000000000001</c:v>
                </c:pt>
                <c:pt idx="5588">
                  <c:v>3.8</c:v>
                </c:pt>
                <c:pt idx="5589">
                  <c:v>3.8007</c:v>
                </c:pt>
                <c:pt idx="5590">
                  <c:v>3.8014000000000001</c:v>
                </c:pt>
                <c:pt idx="5591">
                  <c:v>3.8020999999999998</c:v>
                </c:pt>
                <c:pt idx="5592">
                  <c:v>3.8027000000000002</c:v>
                </c:pt>
                <c:pt idx="5593">
                  <c:v>3.8033999999999999</c:v>
                </c:pt>
                <c:pt idx="5594">
                  <c:v>3.8041</c:v>
                </c:pt>
                <c:pt idx="5595">
                  <c:v>3.8048000000000002</c:v>
                </c:pt>
                <c:pt idx="5596">
                  <c:v>3.8054999999999999</c:v>
                </c:pt>
                <c:pt idx="5597">
                  <c:v>3.8060999999999998</c:v>
                </c:pt>
                <c:pt idx="5598">
                  <c:v>3.8068</c:v>
                </c:pt>
                <c:pt idx="5599">
                  <c:v>3.8075000000000001</c:v>
                </c:pt>
                <c:pt idx="5600">
                  <c:v>3.8081999999999998</c:v>
                </c:pt>
                <c:pt idx="5601">
                  <c:v>3.8089</c:v>
                </c:pt>
                <c:pt idx="5602">
                  <c:v>3.8094999999999999</c:v>
                </c:pt>
                <c:pt idx="5603">
                  <c:v>3.8102</c:v>
                </c:pt>
                <c:pt idx="5604">
                  <c:v>3.8109000000000002</c:v>
                </c:pt>
                <c:pt idx="5605">
                  <c:v>3.8115999999999999</c:v>
                </c:pt>
                <c:pt idx="5606">
                  <c:v>3.8123</c:v>
                </c:pt>
                <c:pt idx="5607">
                  <c:v>3.8129</c:v>
                </c:pt>
                <c:pt idx="5608">
                  <c:v>3.8136000000000001</c:v>
                </c:pt>
                <c:pt idx="5609">
                  <c:v>3.8142999999999998</c:v>
                </c:pt>
                <c:pt idx="5610">
                  <c:v>3.8149999999999999</c:v>
                </c:pt>
                <c:pt idx="5611">
                  <c:v>3.8157000000000001</c:v>
                </c:pt>
                <c:pt idx="5612">
                  <c:v>3.8163</c:v>
                </c:pt>
                <c:pt idx="5613">
                  <c:v>3.8170000000000002</c:v>
                </c:pt>
                <c:pt idx="5614">
                  <c:v>3.8176999999999999</c:v>
                </c:pt>
                <c:pt idx="5615">
                  <c:v>3.8184</c:v>
                </c:pt>
                <c:pt idx="5616">
                  <c:v>3.8191000000000002</c:v>
                </c:pt>
                <c:pt idx="5617">
                  <c:v>3.8197000000000001</c:v>
                </c:pt>
                <c:pt idx="5618">
                  <c:v>3.8203999999999998</c:v>
                </c:pt>
                <c:pt idx="5619">
                  <c:v>3.8210999999999999</c:v>
                </c:pt>
                <c:pt idx="5620">
                  <c:v>3.8218000000000001</c:v>
                </c:pt>
                <c:pt idx="5621">
                  <c:v>3.8224999999999998</c:v>
                </c:pt>
                <c:pt idx="5622">
                  <c:v>3.8231000000000002</c:v>
                </c:pt>
                <c:pt idx="5623">
                  <c:v>3.8237999999999999</c:v>
                </c:pt>
                <c:pt idx="5624">
                  <c:v>3.8245</c:v>
                </c:pt>
                <c:pt idx="5625">
                  <c:v>3.8252000000000002</c:v>
                </c:pt>
                <c:pt idx="5626">
                  <c:v>3.8258999999999999</c:v>
                </c:pt>
                <c:pt idx="5627">
                  <c:v>3.8264999999999998</c:v>
                </c:pt>
                <c:pt idx="5628">
                  <c:v>3.8271999999999999</c:v>
                </c:pt>
                <c:pt idx="5629">
                  <c:v>3.8279000000000001</c:v>
                </c:pt>
                <c:pt idx="5630">
                  <c:v>3.8285999999999998</c:v>
                </c:pt>
                <c:pt idx="5631">
                  <c:v>3.8292999999999999</c:v>
                </c:pt>
                <c:pt idx="5632">
                  <c:v>3.8298999999999999</c:v>
                </c:pt>
                <c:pt idx="5633">
                  <c:v>3.8306</c:v>
                </c:pt>
                <c:pt idx="5634">
                  <c:v>3.8313000000000001</c:v>
                </c:pt>
                <c:pt idx="5635">
                  <c:v>3.8319999999999999</c:v>
                </c:pt>
                <c:pt idx="5636">
                  <c:v>3.8327</c:v>
                </c:pt>
                <c:pt idx="5637">
                  <c:v>3.8332999999999999</c:v>
                </c:pt>
                <c:pt idx="5638">
                  <c:v>3.8340000000000001</c:v>
                </c:pt>
                <c:pt idx="5639">
                  <c:v>3.8347000000000002</c:v>
                </c:pt>
                <c:pt idx="5640">
                  <c:v>3.8353999999999999</c:v>
                </c:pt>
                <c:pt idx="5641">
                  <c:v>3.8361000000000001</c:v>
                </c:pt>
                <c:pt idx="5642">
                  <c:v>3.8367</c:v>
                </c:pt>
                <c:pt idx="5643">
                  <c:v>3.8374000000000001</c:v>
                </c:pt>
                <c:pt idx="5644">
                  <c:v>3.8380999999999998</c:v>
                </c:pt>
                <c:pt idx="5645">
                  <c:v>3.8388</c:v>
                </c:pt>
                <c:pt idx="5646">
                  <c:v>3.8395000000000001</c:v>
                </c:pt>
                <c:pt idx="5647">
                  <c:v>3.8401000000000001</c:v>
                </c:pt>
                <c:pt idx="5648">
                  <c:v>3.8408000000000002</c:v>
                </c:pt>
                <c:pt idx="5649">
                  <c:v>3.8414999999999999</c:v>
                </c:pt>
                <c:pt idx="5650">
                  <c:v>3.8422000000000001</c:v>
                </c:pt>
                <c:pt idx="5651">
                  <c:v>3.8429000000000002</c:v>
                </c:pt>
                <c:pt idx="5652">
                  <c:v>3.8435000000000001</c:v>
                </c:pt>
                <c:pt idx="5653">
                  <c:v>3.8441999999999998</c:v>
                </c:pt>
                <c:pt idx="5654">
                  <c:v>3.8449</c:v>
                </c:pt>
                <c:pt idx="5655">
                  <c:v>3.8456000000000001</c:v>
                </c:pt>
                <c:pt idx="5656">
                  <c:v>3.8462999999999998</c:v>
                </c:pt>
                <c:pt idx="5657">
                  <c:v>3.8469000000000002</c:v>
                </c:pt>
                <c:pt idx="5658">
                  <c:v>3.8475999999999999</c:v>
                </c:pt>
                <c:pt idx="5659">
                  <c:v>3.8483000000000001</c:v>
                </c:pt>
                <c:pt idx="5660">
                  <c:v>3.8490000000000002</c:v>
                </c:pt>
                <c:pt idx="5661">
                  <c:v>3.8496999999999999</c:v>
                </c:pt>
                <c:pt idx="5662">
                  <c:v>3.8502999999999998</c:v>
                </c:pt>
                <c:pt idx="5663">
                  <c:v>3.851</c:v>
                </c:pt>
                <c:pt idx="5664">
                  <c:v>3.8517000000000001</c:v>
                </c:pt>
                <c:pt idx="5665">
                  <c:v>3.8523999999999998</c:v>
                </c:pt>
                <c:pt idx="5666">
                  <c:v>3.8531</c:v>
                </c:pt>
                <c:pt idx="5667">
                  <c:v>3.8536999999999999</c:v>
                </c:pt>
                <c:pt idx="5668">
                  <c:v>3.8544</c:v>
                </c:pt>
                <c:pt idx="5669">
                  <c:v>3.8551000000000002</c:v>
                </c:pt>
                <c:pt idx="5670">
                  <c:v>3.8557999999999999</c:v>
                </c:pt>
                <c:pt idx="5671">
                  <c:v>3.8565</c:v>
                </c:pt>
                <c:pt idx="5672">
                  <c:v>3.8571</c:v>
                </c:pt>
                <c:pt idx="5673">
                  <c:v>3.8578000000000001</c:v>
                </c:pt>
                <c:pt idx="5674">
                  <c:v>3.8584999999999998</c:v>
                </c:pt>
                <c:pt idx="5675">
                  <c:v>3.8592</c:v>
                </c:pt>
                <c:pt idx="5676">
                  <c:v>3.8599000000000001</c:v>
                </c:pt>
                <c:pt idx="5677">
                  <c:v>3.8605</c:v>
                </c:pt>
                <c:pt idx="5678">
                  <c:v>3.8612000000000002</c:v>
                </c:pt>
                <c:pt idx="5679">
                  <c:v>3.8618999999999999</c:v>
                </c:pt>
                <c:pt idx="5680">
                  <c:v>3.8626</c:v>
                </c:pt>
                <c:pt idx="5681">
                  <c:v>3.8633000000000002</c:v>
                </c:pt>
                <c:pt idx="5682">
                  <c:v>3.8639000000000001</c:v>
                </c:pt>
                <c:pt idx="5683">
                  <c:v>3.8645999999999998</c:v>
                </c:pt>
                <c:pt idx="5684">
                  <c:v>3.8653</c:v>
                </c:pt>
                <c:pt idx="5685">
                  <c:v>3.8660000000000001</c:v>
                </c:pt>
                <c:pt idx="5686">
                  <c:v>3.8666999999999998</c:v>
                </c:pt>
                <c:pt idx="5687">
                  <c:v>3.8673000000000002</c:v>
                </c:pt>
                <c:pt idx="5688">
                  <c:v>3.8679999999999999</c:v>
                </c:pt>
                <c:pt idx="5689">
                  <c:v>3.8687</c:v>
                </c:pt>
                <c:pt idx="5690">
                  <c:v>3.8694000000000002</c:v>
                </c:pt>
                <c:pt idx="5691">
                  <c:v>3.8700999999999999</c:v>
                </c:pt>
                <c:pt idx="5692">
                  <c:v>3.8706999999999998</c:v>
                </c:pt>
                <c:pt idx="5693">
                  <c:v>3.8714</c:v>
                </c:pt>
                <c:pt idx="5694">
                  <c:v>3.8721000000000001</c:v>
                </c:pt>
                <c:pt idx="5695">
                  <c:v>3.8727999999999998</c:v>
                </c:pt>
                <c:pt idx="5696">
                  <c:v>3.8734999999999999</c:v>
                </c:pt>
                <c:pt idx="5697">
                  <c:v>3.8740999999999999</c:v>
                </c:pt>
                <c:pt idx="5698">
                  <c:v>3.8748</c:v>
                </c:pt>
                <c:pt idx="5699">
                  <c:v>3.8755000000000002</c:v>
                </c:pt>
                <c:pt idx="5700">
                  <c:v>3.8761999999999999</c:v>
                </c:pt>
                <c:pt idx="5701">
                  <c:v>3.8769</c:v>
                </c:pt>
                <c:pt idx="5702">
                  <c:v>3.8774999999999999</c:v>
                </c:pt>
                <c:pt idx="5703">
                  <c:v>3.8782000000000001</c:v>
                </c:pt>
                <c:pt idx="5704">
                  <c:v>3.8788999999999998</c:v>
                </c:pt>
                <c:pt idx="5705">
                  <c:v>3.8795999999999999</c:v>
                </c:pt>
                <c:pt idx="5706">
                  <c:v>3.8803000000000001</c:v>
                </c:pt>
                <c:pt idx="5707">
                  <c:v>3.8809</c:v>
                </c:pt>
                <c:pt idx="5708">
                  <c:v>3.8816000000000002</c:v>
                </c:pt>
                <c:pt idx="5709">
                  <c:v>3.8822999999999999</c:v>
                </c:pt>
                <c:pt idx="5710">
                  <c:v>3.883</c:v>
                </c:pt>
                <c:pt idx="5711">
                  <c:v>3.8837000000000002</c:v>
                </c:pt>
                <c:pt idx="5712">
                  <c:v>3.8843000000000001</c:v>
                </c:pt>
                <c:pt idx="5713">
                  <c:v>3.8849999999999998</c:v>
                </c:pt>
                <c:pt idx="5714">
                  <c:v>3.8856999999999999</c:v>
                </c:pt>
                <c:pt idx="5715">
                  <c:v>3.8864000000000001</c:v>
                </c:pt>
                <c:pt idx="5716">
                  <c:v>3.8871000000000002</c:v>
                </c:pt>
                <c:pt idx="5717">
                  <c:v>3.8877000000000002</c:v>
                </c:pt>
                <c:pt idx="5718">
                  <c:v>3.8883999999999999</c:v>
                </c:pt>
                <c:pt idx="5719">
                  <c:v>3.8891</c:v>
                </c:pt>
                <c:pt idx="5720">
                  <c:v>3.8898000000000001</c:v>
                </c:pt>
                <c:pt idx="5721">
                  <c:v>3.8904999999999998</c:v>
                </c:pt>
                <c:pt idx="5722">
                  <c:v>3.8910999999999998</c:v>
                </c:pt>
                <c:pt idx="5723">
                  <c:v>3.8917999999999999</c:v>
                </c:pt>
                <c:pt idx="5724">
                  <c:v>3.8925000000000001</c:v>
                </c:pt>
                <c:pt idx="5725">
                  <c:v>3.8932000000000002</c:v>
                </c:pt>
                <c:pt idx="5726">
                  <c:v>3.8938999999999999</c:v>
                </c:pt>
                <c:pt idx="5727">
                  <c:v>3.8944999999999999</c:v>
                </c:pt>
                <c:pt idx="5728">
                  <c:v>3.8952</c:v>
                </c:pt>
                <c:pt idx="5729">
                  <c:v>3.8959000000000001</c:v>
                </c:pt>
                <c:pt idx="5730">
                  <c:v>3.8965999999999998</c:v>
                </c:pt>
                <c:pt idx="5731">
                  <c:v>3.8973</c:v>
                </c:pt>
                <c:pt idx="5732">
                  <c:v>3.8978999999999999</c:v>
                </c:pt>
                <c:pt idx="5733">
                  <c:v>3.8986000000000001</c:v>
                </c:pt>
                <c:pt idx="5734">
                  <c:v>3.8993000000000002</c:v>
                </c:pt>
                <c:pt idx="5735">
                  <c:v>3.9</c:v>
                </c:pt>
                <c:pt idx="5736">
                  <c:v>3.9007000000000001</c:v>
                </c:pt>
                <c:pt idx="5737">
                  <c:v>3.9013</c:v>
                </c:pt>
                <c:pt idx="5738">
                  <c:v>3.9020000000000001</c:v>
                </c:pt>
                <c:pt idx="5739">
                  <c:v>3.9026999999999998</c:v>
                </c:pt>
                <c:pt idx="5740">
                  <c:v>3.9034</c:v>
                </c:pt>
                <c:pt idx="5741">
                  <c:v>3.9041000000000001</c:v>
                </c:pt>
                <c:pt idx="5742">
                  <c:v>3.9047000000000001</c:v>
                </c:pt>
                <c:pt idx="5743">
                  <c:v>3.9054000000000002</c:v>
                </c:pt>
                <c:pt idx="5744">
                  <c:v>3.9060999999999999</c:v>
                </c:pt>
                <c:pt idx="5745">
                  <c:v>3.9068000000000001</c:v>
                </c:pt>
                <c:pt idx="5746">
                  <c:v>3.9075000000000002</c:v>
                </c:pt>
                <c:pt idx="5747">
                  <c:v>3.9081000000000001</c:v>
                </c:pt>
                <c:pt idx="5748">
                  <c:v>3.9087999999999998</c:v>
                </c:pt>
                <c:pt idx="5749">
                  <c:v>3.9095</c:v>
                </c:pt>
                <c:pt idx="5750">
                  <c:v>3.9102000000000001</c:v>
                </c:pt>
                <c:pt idx="5751">
                  <c:v>3.9108999999999998</c:v>
                </c:pt>
                <c:pt idx="5752">
                  <c:v>3.9115000000000002</c:v>
                </c:pt>
                <c:pt idx="5753">
                  <c:v>3.9121999999999999</c:v>
                </c:pt>
                <c:pt idx="5754">
                  <c:v>3.9129</c:v>
                </c:pt>
                <c:pt idx="5755">
                  <c:v>3.9136000000000002</c:v>
                </c:pt>
                <c:pt idx="5756">
                  <c:v>3.9142999999999999</c:v>
                </c:pt>
                <c:pt idx="5757">
                  <c:v>3.9148999999999998</c:v>
                </c:pt>
                <c:pt idx="5758">
                  <c:v>3.9156</c:v>
                </c:pt>
                <c:pt idx="5759">
                  <c:v>3.9163000000000001</c:v>
                </c:pt>
                <c:pt idx="5760">
                  <c:v>3.9169999999999998</c:v>
                </c:pt>
                <c:pt idx="5761">
                  <c:v>3.9177</c:v>
                </c:pt>
                <c:pt idx="5762">
                  <c:v>3.9182999999999999</c:v>
                </c:pt>
                <c:pt idx="5763">
                  <c:v>3.919</c:v>
                </c:pt>
                <c:pt idx="5764">
                  <c:v>3.9197000000000002</c:v>
                </c:pt>
                <c:pt idx="5765">
                  <c:v>3.9203999999999999</c:v>
                </c:pt>
                <c:pt idx="5766">
                  <c:v>3.9211</c:v>
                </c:pt>
                <c:pt idx="5767">
                  <c:v>3.9217</c:v>
                </c:pt>
                <c:pt idx="5768">
                  <c:v>3.9224000000000001</c:v>
                </c:pt>
                <c:pt idx="5769">
                  <c:v>3.9230999999999998</c:v>
                </c:pt>
                <c:pt idx="5770">
                  <c:v>3.9238</c:v>
                </c:pt>
                <c:pt idx="5771">
                  <c:v>3.9245000000000001</c:v>
                </c:pt>
                <c:pt idx="5772">
                  <c:v>3.9251</c:v>
                </c:pt>
                <c:pt idx="5773">
                  <c:v>3.9258000000000002</c:v>
                </c:pt>
                <c:pt idx="5774">
                  <c:v>3.9264999999999999</c:v>
                </c:pt>
                <c:pt idx="5775">
                  <c:v>3.9272</c:v>
                </c:pt>
                <c:pt idx="5776">
                  <c:v>3.9279000000000002</c:v>
                </c:pt>
                <c:pt idx="5777">
                  <c:v>3.9285000000000001</c:v>
                </c:pt>
                <c:pt idx="5778">
                  <c:v>3.9291999999999998</c:v>
                </c:pt>
                <c:pt idx="5779">
                  <c:v>3.9298999999999999</c:v>
                </c:pt>
                <c:pt idx="5780">
                  <c:v>3.9306000000000001</c:v>
                </c:pt>
                <c:pt idx="5781">
                  <c:v>3.9312999999999998</c:v>
                </c:pt>
                <c:pt idx="5782">
                  <c:v>3.9319000000000002</c:v>
                </c:pt>
                <c:pt idx="5783">
                  <c:v>3.9325999999999999</c:v>
                </c:pt>
                <c:pt idx="5784">
                  <c:v>3.9333</c:v>
                </c:pt>
                <c:pt idx="5785">
                  <c:v>3.9340000000000002</c:v>
                </c:pt>
                <c:pt idx="5786">
                  <c:v>3.9346999999999999</c:v>
                </c:pt>
                <c:pt idx="5787">
                  <c:v>3.9352999999999998</c:v>
                </c:pt>
                <c:pt idx="5788">
                  <c:v>3.9359999999999999</c:v>
                </c:pt>
                <c:pt idx="5789">
                  <c:v>3.9367000000000001</c:v>
                </c:pt>
                <c:pt idx="5790">
                  <c:v>3.9373999999999998</c:v>
                </c:pt>
                <c:pt idx="5791">
                  <c:v>3.9380999999999999</c:v>
                </c:pt>
                <c:pt idx="5792">
                  <c:v>3.9386999999999999</c:v>
                </c:pt>
                <c:pt idx="5793">
                  <c:v>3.9394</c:v>
                </c:pt>
                <c:pt idx="5794">
                  <c:v>3.9401000000000002</c:v>
                </c:pt>
                <c:pt idx="5795">
                  <c:v>3.9407999999999999</c:v>
                </c:pt>
                <c:pt idx="5796">
                  <c:v>3.9415</c:v>
                </c:pt>
                <c:pt idx="5797">
                  <c:v>3.9420999999999999</c:v>
                </c:pt>
                <c:pt idx="5798">
                  <c:v>3.9428000000000001</c:v>
                </c:pt>
                <c:pt idx="5799">
                  <c:v>3.9434999999999998</c:v>
                </c:pt>
                <c:pt idx="5800">
                  <c:v>3.9441999999999999</c:v>
                </c:pt>
                <c:pt idx="5801">
                  <c:v>3.9449000000000001</c:v>
                </c:pt>
                <c:pt idx="5802">
                  <c:v>3.9455</c:v>
                </c:pt>
                <c:pt idx="5803">
                  <c:v>3.9462000000000002</c:v>
                </c:pt>
                <c:pt idx="5804">
                  <c:v>3.9468999999999999</c:v>
                </c:pt>
                <c:pt idx="5805">
                  <c:v>3.9476</c:v>
                </c:pt>
                <c:pt idx="5806">
                  <c:v>3.9483000000000001</c:v>
                </c:pt>
                <c:pt idx="5807">
                  <c:v>3.9489000000000001</c:v>
                </c:pt>
                <c:pt idx="5808">
                  <c:v>3.9496000000000002</c:v>
                </c:pt>
                <c:pt idx="5809">
                  <c:v>3.9502999999999999</c:v>
                </c:pt>
                <c:pt idx="5810">
                  <c:v>3.9510000000000001</c:v>
                </c:pt>
                <c:pt idx="5811">
                  <c:v>3.9517000000000002</c:v>
                </c:pt>
                <c:pt idx="5812">
                  <c:v>3.9523000000000001</c:v>
                </c:pt>
                <c:pt idx="5813">
                  <c:v>3.9529999999999998</c:v>
                </c:pt>
                <c:pt idx="5814">
                  <c:v>3.9537</c:v>
                </c:pt>
                <c:pt idx="5815">
                  <c:v>3.9544000000000001</c:v>
                </c:pt>
                <c:pt idx="5816">
                  <c:v>3.9550999999999998</c:v>
                </c:pt>
                <c:pt idx="5817">
                  <c:v>3.9557000000000002</c:v>
                </c:pt>
                <c:pt idx="5818">
                  <c:v>3.9563999999999999</c:v>
                </c:pt>
                <c:pt idx="5819">
                  <c:v>3.9571000000000001</c:v>
                </c:pt>
                <c:pt idx="5820">
                  <c:v>3.9578000000000002</c:v>
                </c:pt>
                <c:pt idx="5821">
                  <c:v>3.9584999999999999</c:v>
                </c:pt>
                <c:pt idx="5822">
                  <c:v>3.9590999999999998</c:v>
                </c:pt>
                <c:pt idx="5823">
                  <c:v>3.9598</c:v>
                </c:pt>
                <c:pt idx="5824">
                  <c:v>3.9605000000000001</c:v>
                </c:pt>
                <c:pt idx="5825">
                  <c:v>3.9611999999999998</c:v>
                </c:pt>
                <c:pt idx="5826">
                  <c:v>3.9619</c:v>
                </c:pt>
                <c:pt idx="5827">
                  <c:v>3.9624999999999999</c:v>
                </c:pt>
                <c:pt idx="5828">
                  <c:v>3.9632000000000001</c:v>
                </c:pt>
                <c:pt idx="5829">
                  <c:v>3.9639000000000002</c:v>
                </c:pt>
                <c:pt idx="5830">
                  <c:v>3.9645999999999999</c:v>
                </c:pt>
                <c:pt idx="5831">
                  <c:v>3.9653</c:v>
                </c:pt>
                <c:pt idx="5832">
                  <c:v>3.9659</c:v>
                </c:pt>
                <c:pt idx="5833">
                  <c:v>3.9666000000000001</c:v>
                </c:pt>
                <c:pt idx="5834">
                  <c:v>3.9672999999999998</c:v>
                </c:pt>
                <c:pt idx="5835">
                  <c:v>3.968</c:v>
                </c:pt>
                <c:pt idx="5836">
                  <c:v>3.9687000000000001</c:v>
                </c:pt>
                <c:pt idx="5837">
                  <c:v>3.9693000000000001</c:v>
                </c:pt>
                <c:pt idx="5838">
                  <c:v>3.97</c:v>
                </c:pt>
                <c:pt idx="5839">
                  <c:v>3.9706999999999999</c:v>
                </c:pt>
                <c:pt idx="5840">
                  <c:v>3.9714</c:v>
                </c:pt>
                <c:pt idx="5841">
                  <c:v>3.9721000000000002</c:v>
                </c:pt>
                <c:pt idx="5842">
                  <c:v>3.9727000000000001</c:v>
                </c:pt>
                <c:pt idx="5843">
                  <c:v>3.9733999999999998</c:v>
                </c:pt>
                <c:pt idx="5844">
                  <c:v>3.9741</c:v>
                </c:pt>
                <c:pt idx="5845">
                  <c:v>3.9748000000000001</c:v>
                </c:pt>
                <c:pt idx="5846">
                  <c:v>3.9754999999999998</c:v>
                </c:pt>
                <c:pt idx="5847">
                  <c:v>3.9761000000000002</c:v>
                </c:pt>
                <c:pt idx="5848">
                  <c:v>3.9767999999999999</c:v>
                </c:pt>
                <c:pt idx="5849">
                  <c:v>3.9775</c:v>
                </c:pt>
                <c:pt idx="5850">
                  <c:v>3.9782000000000002</c:v>
                </c:pt>
                <c:pt idx="5851">
                  <c:v>3.9788999999999999</c:v>
                </c:pt>
                <c:pt idx="5852">
                  <c:v>3.9794999999999998</c:v>
                </c:pt>
                <c:pt idx="5853">
                  <c:v>3.9802</c:v>
                </c:pt>
                <c:pt idx="5854">
                  <c:v>3.9809000000000001</c:v>
                </c:pt>
                <c:pt idx="5855">
                  <c:v>3.9815999999999998</c:v>
                </c:pt>
                <c:pt idx="5856">
                  <c:v>3.9823</c:v>
                </c:pt>
                <c:pt idx="5857">
                  <c:v>3.9828999999999999</c:v>
                </c:pt>
                <c:pt idx="5858">
                  <c:v>3.9836</c:v>
                </c:pt>
                <c:pt idx="5859">
                  <c:v>3.9843000000000002</c:v>
                </c:pt>
                <c:pt idx="5860">
                  <c:v>3.9849999999999999</c:v>
                </c:pt>
                <c:pt idx="5861">
                  <c:v>3.9857</c:v>
                </c:pt>
                <c:pt idx="5862">
                  <c:v>3.9863</c:v>
                </c:pt>
                <c:pt idx="5863">
                  <c:v>3.9870000000000001</c:v>
                </c:pt>
                <c:pt idx="5864">
                  <c:v>3.9876999999999998</c:v>
                </c:pt>
                <c:pt idx="5865">
                  <c:v>3.9883999999999999</c:v>
                </c:pt>
                <c:pt idx="5866">
                  <c:v>3.9891000000000001</c:v>
                </c:pt>
                <c:pt idx="5867">
                  <c:v>3.9897</c:v>
                </c:pt>
                <c:pt idx="5868">
                  <c:v>3.9904000000000002</c:v>
                </c:pt>
                <c:pt idx="5869">
                  <c:v>3.9910999999999999</c:v>
                </c:pt>
                <c:pt idx="5870">
                  <c:v>3.9918</c:v>
                </c:pt>
                <c:pt idx="5871">
                  <c:v>3.9925000000000002</c:v>
                </c:pt>
                <c:pt idx="5872">
                  <c:v>3.9931000000000001</c:v>
                </c:pt>
                <c:pt idx="5873">
                  <c:v>3.9937999999999998</c:v>
                </c:pt>
                <c:pt idx="5874">
                  <c:v>3.9944999999999999</c:v>
                </c:pt>
                <c:pt idx="5875">
                  <c:v>3.9952000000000001</c:v>
                </c:pt>
                <c:pt idx="5876">
                  <c:v>3.9958999999999998</c:v>
                </c:pt>
                <c:pt idx="5877">
                  <c:v>3.9965000000000002</c:v>
                </c:pt>
                <c:pt idx="5878">
                  <c:v>3.9971999999999999</c:v>
                </c:pt>
                <c:pt idx="5879">
                  <c:v>3.9979</c:v>
                </c:pt>
                <c:pt idx="5880">
                  <c:v>3.9986000000000002</c:v>
                </c:pt>
                <c:pt idx="5881">
                  <c:v>3.9992999999999999</c:v>
                </c:pt>
                <c:pt idx="5882">
                  <c:v>3.9998999999999998</c:v>
                </c:pt>
                <c:pt idx="5883">
                  <c:v>4.0006000000000004</c:v>
                </c:pt>
                <c:pt idx="5884">
                  <c:v>4.0012999999999996</c:v>
                </c:pt>
                <c:pt idx="5885">
                  <c:v>4.0019999999999998</c:v>
                </c:pt>
                <c:pt idx="5886">
                  <c:v>4.0026999999999999</c:v>
                </c:pt>
                <c:pt idx="5887">
                  <c:v>4.0033000000000003</c:v>
                </c:pt>
                <c:pt idx="5888">
                  <c:v>4.0039999999999996</c:v>
                </c:pt>
                <c:pt idx="5889">
                  <c:v>4.0046999999999997</c:v>
                </c:pt>
                <c:pt idx="5890">
                  <c:v>4.0053999999999998</c:v>
                </c:pt>
                <c:pt idx="5891">
                  <c:v>4.0061</c:v>
                </c:pt>
                <c:pt idx="5892">
                  <c:v>4.0067000000000004</c:v>
                </c:pt>
                <c:pt idx="5893">
                  <c:v>4.0073999999999996</c:v>
                </c:pt>
                <c:pt idx="5894">
                  <c:v>4.0080999999999998</c:v>
                </c:pt>
                <c:pt idx="5895">
                  <c:v>4.0087999999999999</c:v>
                </c:pt>
                <c:pt idx="5896">
                  <c:v>4.0095000000000001</c:v>
                </c:pt>
                <c:pt idx="5897">
                  <c:v>4.0101000000000004</c:v>
                </c:pt>
                <c:pt idx="5898">
                  <c:v>4.0107999999999997</c:v>
                </c:pt>
                <c:pt idx="5899">
                  <c:v>4.0114999999999998</c:v>
                </c:pt>
                <c:pt idx="5900">
                  <c:v>4.0122</c:v>
                </c:pt>
                <c:pt idx="5901">
                  <c:v>4.0129000000000001</c:v>
                </c:pt>
                <c:pt idx="5902">
                  <c:v>4.0134999999999996</c:v>
                </c:pt>
                <c:pt idx="5903">
                  <c:v>4.0141999999999998</c:v>
                </c:pt>
                <c:pt idx="5904">
                  <c:v>4.0148999999999999</c:v>
                </c:pt>
                <c:pt idx="5905">
                  <c:v>4.0156000000000001</c:v>
                </c:pt>
                <c:pt idx="5906">
                  <c:v>4.0163000000000002</c:v>
                </c:pt>
                <c:pt idx="5907">
                  <c:v>4.0168999999999997</c:v>
                </c:pt>
                <c:pt idx="5908">
                  <c:v>4.0175999999999998</c:v>
                </c:pt>
                <c:pt idx="5909">
                  <c:v>4.0183</c:v>
                </c:pt>
                <c:pt idx="5910">
                  <c:v>4.0190000000000001</c:v>
                </c:pt>
                <c:pt idx="5911">
                  <c:v>4.0197000000000003</c:v>
                </c:pt>
                <c:pt idx="5912">
                  <c:v>4.0202999999999998</c:v>
                </c:pt>
                <c:pt idx="5913">
                  <c:v>4.0209999999999999</c:v>
                </c:pt>
                <c:pt idx="5914">
                  <c:v>4.0217000000000001</c:v>
                </c:pt>
                <c:pt idx="5915">
                  <c:v>4.0224000000000002</c:v>
                </c:pt>
                <c:pt idx="5916">
                  <c:v>4.0231000000000003</c:v>
                </c:pt>
                <c:pt idx="5917">
                  <c:v>4.0236999999999998</c:v>
                </c:pt>
                <c:pt idx="5918">
                  <c:v>4.0244</c:v>
                </c:pt>
                <c:pt idx="5919">
                  <c:v>4.0251000000000001</c:v>
                </c:pt>
                <c:pt idx="5920">
                  <c:v>4.0258000000000003</c:v>
                </c:pt>
                <c:pt idx="5921">
                  <c:v>4.0265000000000004</c:v>
                </c:pt>
                <c:pt idx="5922">
                  <c:v>4.0270999999999999</c:v>
                </c:pt>
                <c:pt idx="5923">
                  <c:v>4.0278</c:v>
                </c:pt>
                <c:pt idx="5924">
                  <c:v>4.0285000000000002</c:v>
                </c:pt>
                <c:pt idx="5925">
                  <c:v>4.0292000000000003</c:v>
                </c:pt>
                <c:pt idx="5926">
                  <c:v>4.0298999999999996</c:v>
                </c:pt>
                <c:pt idx="5927">
                  <c:v>4.0305</c:v>
                </c:pt>
                <c:pt idx="5928">
                  <c:v>4.0312000000000001</c:v>
                </c:pt>
                <c:pt idx="5929">
                  <c:v>4.0319000000000003</c:v>
                </c:pt>
                <c:pt idx="5930">
                  <c:v>4.0326000000000004</c:v>
                </c:pt>
                <c:pt idx="5931">
                  <c:v>4.0332999999999997</c:v>
                </c:pt>
                <c:pt idx="5932">
                  <c:v>4.0339</c:v>
                </c:pt>
                <c:pt idx="5933">
                  <c:v>4.0346000000000002</c:v>
                </c:pt>
                <c:pt idx="5934">
                  <c:v>4.0353000000000003</c:v>
                </c:pt>
                <c:pt idx="5935">
                  <c:v>4.0359999999999996</c:v>
                </c:pt>
                <c:pt idx="5936">
                  <c:v>4.0366999999999997</c:v>
                </c:pt>
                <c:pt idx="5937">
                  <c:v>4.0373000000000001</c:v>
                </c:pt>
                <c:pt idx="5938">
                  <c:v>4.0380000000000003</c:v>
                </c:pt>
                <c:pt idx="5939">
                  <c:v>4.0387000000000004</c:v>
                </c:pt>
                <c:pt idx="5940">
                  <c:v>4.0393999999999997</c:v>
                </c:pt>
                <c:pt idx="5941">
                  <c:v>4.0400999999999998</c:v>
                </c:pt>
                <c:pt idx="5942">
                  <c:v>4.0407000000000002</c:v>
                </c:pt>
                <c:pt idx="5943">
                  <c:v>4.0414000000000003</c:v>
                </c:pt>
                <c:pt idx="5944">
                  <c:v>4.0420999999999996</c:v>
                </c:pt>
                <c:pt idx="5945">
                  <c:v>4.0427999999999997</c:v>
                </c:pt>
                <c:pt idx="5946">
                  <c:v>4.0434999999999999</c:v>
                </c:pt>
                <c:pt idx="5947">
                  <c:v>4.0441000000000003</c:v>
                </c:pt>
                <c:pt idx="5948">
                  <c:v>4.0448000000000004</c:v>
                </c:pt>
                <c:pt idx="5949">
                  <c:v>4.0454999999999997</c:v>
                </c:pt>
                <c:pt idx="5950">
                  <c:v>4.0461999999999998</c:v>
                </c:pt>
                <c:pt idx="5951">
                  <c:v>4.0468999999999999</c:v>
                </c:pt>
                <c:pt idx="5952">
                  <c:v>4.0475000000000003</c:v>
                </c:pt>
                <c:pt idx="5953">
                  <c:v>4.0481999999999996</c:v>
                </c:pt>
                <c:pt idx="5954">
                  <c:v>4.0488999999999997</c:v>
                </c:pt>
                <c:pt idx="5955">
                  <c:v>4.0495999999999999</c:v>
                </c:pt>
                <c:pt idx="5956">
                  <c:v>4.0503</c:v>
                </c:pt>
                <c:pt idx="5957">
                  <c:v>4.0509000000000004</c:v>
                </c:pt>
                <c:pt idx="5958">
                  <c:v>4.0515999999999996</c:v>
                </c:pt>
                <c:pt idx="5959">
                  <c:v>4.0522999999999998</c:v>
                </c:pt>
                <c:pt idx="5960">
                  <c:v>4.0529999999999999</c:v>
                </c:pt>
                <c:pt idx="5961">
                  <c:v>4.0537000000000001</c:v>
                </c:pt>
                <c:pt idx="5962">
                  <c:v>4.0542999999999996</c:v>
                </c:pt>
                <c:pt idx="5963">
                  <c:v>4.0549999999999997</c:v>
                </c:pt>
                <c:pt idx="5964">
                  <c:v>4.0556999999999999</c:v>
                </c:pt>
                <c:pt idx="5965">
                  <c:v>4.0564</c:v>
                </c:pt>
                <c:pt idx="5966">
                  <c:v>4.0571000000000002</c:v>
                </c:pt>
                <c:pt idx="5967">
                  <c:v>4.0576999999999996</c:v>
                </c:pt>
                <c:pt idx="5968">
                  <c:v>4.0583999999999998</c:v>
                </c:pt>
                <c:pt idx="5969">
                  <c:v>4.0590999999999999</c:v>
                </c:pt>
                <c:pt idx="5970">
                  <c:v>4.0598000000000001</c:v>
                </c:pt>
                <c:pt idx="5971">
                  <c:v>4.0605000000000002</c:v>
                </c:pt>
                <c:pt idx="5972">
                  <c:v>4.0610999999999997</c:v>
                </c:pt>
                <c:pt idx="5973">
                  <c:v>4.0617999999999999</c:v>
                </c:pt>
                <c:pt idx="5974">
                  <c:v>4.0625</c:v>
                </c:pt>
                <c:pt idx="5975">
                  <c:v>4.0632000000000001</c:v>
                </c:pt>
                <c:pt idx="5976">
                  <c:v>4.0639000000000003</c:v>
                </c:pt>
                <c:pt idx="5977">
                  <c:v>4.0644999999999998</c:v>
                </c:pt>
                <c:pt idx="5978">
                  <c:v>4.0651999999999999</c:v>
                </c:pt>
                <c:pt idx="5979">
                  <c:v>4.0659000000000001</c:v>
                </c:pt>
                <c:pt idx="5980">
                  <c:v>4.0666000000000002</c:v>
                </c:pt>
                <c:pt idx="5981">
                  <c:v>4.0673000000000004</c:v>
                </c:pt>
                <c:pt idx="5982">
                  <c:v>4.0678999999999998</c:v>
                </c:pt>
                <c:pt idx="5983">
                  <c:v>4.0686</c:v>
                </c:pt>
                <c:pt idx="5984">
                  <c:v>4.0693000000000001</c:v>
                </c:pt>
                <c:pt idx="5985">
                  <c:v>4.07</c:v>
                </c:pt>
                <c:pt idx="5986">
                  <c:v>4.0707000000000004</c:v>
                </c:pt>
                <c:pt idx="5987">
                  <c:v>4.0712999999999999</c:v>
                </c:pt>
                <c:pt idx="5988">
                  <c:v>4.0720000000000001</c:v>
                </c:pt>
                <c:pt idx="5989">
                  <c:v>4.0727000000000002</c:v>
                </c:pt>
                <c:pt idx="5990">
                  <c:v>4.0734000000000004</c:v>
                </c:pt>
                <c:pt idx="5991">
                  <c:v>4.0740999999999996</c:v>
                </c:pt>
                <c:pt idx="5992">
                  <c:v>4.0747</c:v>
                </c:pt>
                <c:pt idx="5993">
                  <c:v>4.0754000000000001</c:v>
                </c:pt>
                <c:pt idx="5994">
                  <c:v>4.0761000000000003</c:v>
                </c:pt>
                <c:pt idx="5995">
                  <c:v>4.0768000000000004</c:v>
                </c:pt>
                <c:pt idx="5996">
                  <c:v>4.0774999999999997</c:v>
                </c:pt>
                <c:pt idx="5997">
                  <c:v>4.0781000000000001</c:v>
                </c:pt>
                <c:pt idx="5998">
                  <c:v>4.0788000000000002</c:v>
                </c:pt>
                <c:pt idx="5999">
                  <c:v>4.0795000000000003</c:v>
                </c:pt>
                <c:pt idx="6000">
                  <c:v>4.0801999999999996</c:v>
                </c:pt>
                <c:pt idx="6001">
                  <c:v>4.0808999999999997</c:v>
                </c:pt>
                <c:pt idx="6002">
                  <c:v>4.0815000000000001</c:v>
                </c:pt>
                <c:pt idx="6003">
                  <c:v>4.0822000000000003</c:v>
                </c:pt>
                <c:pt idx="6004">
                  <c:v>4.0829000000000004</c:v>
                </c:pt>
                <c:pt idx="6005">
                  <c:v>4.0835999999999997</c:v>
                </c:pt>
                <c:pt idx="6006">
                  <c:v>4.0842999999999998</c:v>
                </c:pt>
                <c:pt idx="6007">
                  <c:v>4.0849000000000002</c:v>
                </c:pt>
                <c:pt idx="6008">
                  <c:v>4.0856000000000003</c:v>
                </c:pt>
                <c:pt idx="6009">
                  <c:v>4.0862999999999996</c:v>
                </c:pt>
                <c:pt idx="6010">
                  <c:v>4.0869999999999997</c:v>
                </c:pt>
                <c:pt idx="6011">
                  <c:v>4.0876999999999999</c:v>
                </c:pt>
                <c:pt idx="6012">
                  <c:v>4.0883000000000003</c:v>
                </c:pt>
                <c:pt idx="6013">
                  <c:v>4.0890000000000004</c:v>
                </c:pt>
                <c:pt idx="6014">
                  <c:v>4.0896999999999997</c:v>
                </c:pt>
                <c:pt idx="6015">
                  <c:v>4.0903999999999998</c:v>
                </c:pt>
                <c:pt idx="6016">
                  <c:v>4.0911</c:v>
                </c:pt>
                <c:pt idx="6017">
                  <c:v>4.0917000000000003</c:v>
                </c:pt>
                <c:pt idx="6018">
                  <c:v>4.0923999999999996</c:v>
                </c:pt>
                <c:pt idx="6019">
                  <c:v>4.0930999999999997</c:v>
                </c:pt>
                <c:pt idx="6020">
                  <c:v>4.0937999999999999</c:v>
                </c:pt>
                <c:pt idx="6021">
                  <c:v>4.0945</c:v>
                </c:pt>
                <c:pt idx="6022">
                  <c:v>4.0951000000000004</c:v>
                </c:pt>
                <c:pt idx="6023">
                  <c:v>4.0957999999999997</c:v>
                </c:pt>
                <c:pt idx="6024">
                  <c:v>4.0964999999999998</c:v>
                </c:pt>
                <c:pt idx="6025">
                  <c:v>4.0972</c:v>
                </c:pt>
                <c:pt idx="6026">
                  <c:v>4.0979000000000001</c:v>
                </c:pt>
                <c:pt idx="6027">
                  <c:v>4.0984999999999996</c:v>
                </c:pt>
                <c:pt idx="6028">
                  <c:v>4.0991999999999997</c:v>
                </c:pt>
                <c:pt idx="6029">
                  <c:v>4.0998999999999999</c:v>
                </c:pt>
                <c:pt idx="6030">
                  <c:v>4.1006</c:v>
                </c:pt>
                <c:pt idx="6031">
                  <c:v>4.1013000000000002</c:v>
                </c:pt>
                <c:pt idx="6032">
                  <c:v>4.1018999999999997</c:v>
                </c:pt>
                <c:pt idx="6033">
                  <c:v>4.1025999999999998</c:v>
                </c:pt>
                <c:pt idx="6034">
                  <c:v>4.1032999999999999</c:v>
                </c:pt>
                <c:pt idx="6035">
                  <c:v>4.1040000000000001</c:v>
                </c:pt>
                <c:pt idx="6036">
                  <c:v>4.1047000000000002</c:v>
                </c:pt>
                <c:pt idx="6037">
                  <c:v>4.1052999999999997</c:v>
                </c:pt>
                <c:pt idx="6038">
                  <c:v>4.1059999999999999</c:v>
                </c:pt>
                <c:pt idx="6039">
                  <c:v>4.1067</c:v>
                </c:pt>
                <c:pt idx="6040">
                  <c:v>4.1074000000000002</c:v>
                </c:pt>
                <c:pt idx="6041">
                  <c:v>4.1081000000000003</c:v>
                </c:pt>
                <c:pt idx="6042">
                  <c:v>4.1086999999999998</c:v>
                </c:pt>
                <c:pt idx="6043">
                  <c:v>4.1093999999999999</c:v>
                </c:pt>
                <c:pt idx="6044">
                  <c:v>4.1101000000000001</c:v>
                </c:pt>
                <c:pt idx="6045">
                  <c:v>4.1108000000000002</c:v>
                </c:pt>
                <c:pt idx="6046">
                  <c:v>4.1115000000000004</c:v>
                </c:pt>
                <c:pt idx="6047">
                  <c:v>4.1120999999999999</c:v>
                </c:pt>
                <c:pt idx="6048">
                  <c:v>4.1128</c:v>
                </c:pt>
                <c:pt idx="6049">
                  <c:v>4.1135000000000002</c:v>
                </c:pt>
                <c:pt idx="6050">
                  <c:v>4.1142000000000003</c:v>
                </c:pt>
                <c:pt idx="6051">
                  <c:v>4.1148999999999996</c:v>
                </c:pt>
                <c:pt idx="6052">
                  <c:v>4.1154999999999999</c:v>
                </c:pt>
                <c:pt idx="6053">
                  <c:v>4.1162000000000001</c:v>
                </c:pt>
                <c:pt idx="6054">
                  <c:v>4.1169000000000002</c:v>
                </c:pt>
                <c:pt idx="6055">
                  <c:v>4.1176000000000004</c:v>
                </c:pt>
                <c:pt idx="6056">
                  <c:v>4.1182999999999996</c:v>
                </c:pt>
                <c:pt idx="6057">
                  <c:v>4.1189</c:v>
                </c:pt>
                <c:pt idx="6058">
                  <c:v>4.1196000000000002</c:v>
                </c:pt>
                <c:pt idx="6059">
                  <c:v>4.1203000000000003</c:v>
                </c:pt>
                <c:pt idx="6060">
                  <c:v>4.1210000000000004</c:v>
                </c:pt>
                <c:pt idx="6061">
                  <c:v>4.1216999999999997</c:v>
                </c:pt>
                <c:pt idx="6062">
                  <c:v>4.1223000000000001</c:v>
                </c:pt>
                <c:pt idx="6063">
                  <c:v>4.1230000000000002</c:v>
                </c:pt>
                <c:pt idx="6064">
                  <c:v>4.1237000000000004</c:v>
                </c:pt>
                <c:pt idx="6065">
                  <c:v>4.1243999999999996</c:v>
                </c:pt>
                <c:pt idx="6066">
                  <c:v>4.1250999999999998</c:v>
                </c:pt>
                <c:pt idx="6067">
                  <c:v>4.1257000000000001</c:v>
                </c:pt>
                <c:pt idx="6068">
                  <c:v>4.1264000000000003</c:v>
                </c:pt>
                <c:pt idx="6069">
                  <c:v>4.1271000000000004</c:v>
                </c:pt>
                <c:pt idx="6070">
                  <c:v>4.1277999999999997</c:v>
                </c:pt>
                <c:pt idx="6071">
                  <c:v>4.1284999999999998</c:v>
                </c:pt>
                <c:pt idx="6072">
                  <c:v>4.1291000000000002</c:v>
                </c:pt>
                <c:pt idx="6073">
                  <c:v>4.1298000000000004</c:v>
                </c:pt>
                <c:pt idx="6074">
                  <c:v>4.1304999999999996</c:v>
                </c:pt>
                <c:pt idx="6075">
                  <c:v>4.1311999999999998</c:v>
                </c:pt>
                <c:pt idx="6076">
                  <c:v>4.1318999999999999</c:v>
                </c:pt>
                <c:pt idx="6077">
                  <c:v>4.1325000000000003</c:v>
                </c:pt>
                <c:pt idx="6078">
                  <c:v>4.1332000000000004</c:v>
                </c:pt>
                <c:pt idx="6079">
                  <c:v>4.1338999999999997</c:v>
                </c:pt>
                <c:pt idx="6080">
                  <c:v>4.1345999999999998</c:v>
                </c:pt>
                <c:pt idx="6081">
                  <c:v>4.1353</c:v>
                </c:pt>
                <c:pt idx="6082">
                  <c:v>4.1359000000000004</c:v>
                </c:pt>
                <c:pt idx="6083">
                  <c:v>4.1365999999999996</c:v>
                </c:pt>
                <c:pt idx="6084">
                  <c:v>4.1372999999999998</c:v>
                </c:pt>
                <c:pt idx="6085">
                  <c:v>4.1379999999999999</c:v>
                </c:pt>
                <c:pt idx="6086">
                  <c:v>4.1387</c:v>
                </c:pt>
                <c:pt idx="6087">
                  <c:v>4.1393000000000004</c:v>
                </c:pt>
                <c:pt idx="6088">
                  <c:v>4.1399999999999997</c:v>
                </c:pt>
                <c:pt idx="6089">
                  <c:v>4.1406999999999998</c:v>
                </c:pt>
                <c:pt idx="6090">
                  <c:v>4.1414</c:v>
                </c:pt>
                <c:pt idx="6091">
                  <c:v>4.1421000000000001</c:v>
                </c:pt>
                <c:pt idx="6092">
                  <c:v>4.1426999999999996</c:v>
                </c:pt>
                <c:pt idx="6093">
                  <c:v>4.1433999999999997</c:v>
                </c:pt>
                <c:pt idx="6094">
                  <c:v>4.1440999999999999</c:v>
                </c:pt>
                <c:pt idx="6095">
                  <c:v>4.1448</c:v>
                </c:pt>
                <c:pt idx="6096">
                  <c:v>4.1455000000000002</c:v>
                </c:pt>
                <c:pt idx="6097">
                  <c:v>4.1460999999999997</c:v>
                </c:pt>
                <c:pt idx="6098">
                  <c:v>4.1467999999999998</c:v>
                </c:pt>
                <c:pt idx="6099">
                  <c:v>4.1475</c:v>
                </c:pt>
                <c:pt idx="6100">
                  <c:v>4.1482000000000001</c:v>
                </c:pt>
                <c:pt idx="6101">
                  <c:v>4.1489000000000003</c:v>
                </c:pt>
                <c:pt idx="6102">
                  <c:v>4.1494999999999997</c:v>
                </c:pt>
                <c:pt idx="6103">
                  <c:v>4.1501999999999999</c:v>
                </c:pt>
                <c:pt idx="6104">
                  <c:v>4.1509</c:v>
                </c:pt>
                <c:pt idx="6105">
                  <c:v>4.1516000000000002</c:v>
                </c:pt>
              </c:numCache>
            </c:numRef>
          </c:xVal>
          <c:yVal>
            <c:numRef>
              <c:f>'Raw Data'!$C$3:$C$10000</c:f>
              <c:numCache>
                <c:formatCode>General</c:formatCode>
                <c:ptCount val="9998"/>
                <c:pt idx="0">
                  <c:v>0.114</c:v>
                </c:pt>
                <c:pt idx="1">
                  <c:v>0.124</c:v>
                </c:pt>
                <c:pt idx="2">
                  <c:v>0.13500000000000001</c:v>
                </c:pt>
                <c:pt idx="3">
                  <c:v>0.14499999999999999</c:v>
                </c:pt>
                <c:pt idx="4">
                  <c:v>0.161</c:v>
                </c:pt>
                <c:pt idx="5">
                  <c:v>0.183</c:v>
                </c:pt>
                <c:pt idx="6">
                  <c:v>0.20899999999999999</c:v>
                </c:pt>
                <c:pt idx="7">
                  <c:v>0.23599999999999999</c:v>
                </c:pt>
                <c:pt idx="8">
                  <c:v>0.26600000000000001</c:v>
                </c:pt>
                <c:pt idx="9">
                  <c:v>0.30299999999999999</c:v>
                </c:pt>
                <c:pt idx="10">
                  <c:v>0.34699999999999998</c:v>
                </c:pt>
                <c:pt idx="11">
                  <c:v>0.39200000000000002</c:v>
                </c:pt>
                <c:pt idx="12">
                  <c:v>0.438</c:v>
                </c:pt>
                <c:pt idx="13">
                  <c:v>0.48799999999999999</c:v>
                </c:pt>
                <c:pt idx="14">
                  <c:v>0.54100000000000004</c:v>
                </c:pt>
                <c:pt idx="15">
                  <c:v>0.59699999999999998</c:v>
                </c:pt>
                <c:pt idx="16">
                  <c:v>0.65500000000000003</c:v>
                </c:pt>
                <c:pt idx="17">
                  <c:v>0.71599999999999997</c:v>
                </c:pt>
                <c:pt idx="18">
                  <c:v>0.77500000000000002</c:v>
                </c:pt>
                <c:pt idx="19">
                  <c:v>0.83499999999999996</c:v>
                </c:pt>
                <c:pt idx="20">
                  <c:v>0.89800000000000002</c:v>
                </c:pt>
                <c:pt idx="21">
                  <c:v>0.96</c:v>
                </c:pt>
                <c:pt idx="22">
                  <c:v>1.02</c:v>
                </c:pt>
                <c:pt idx="23">
                  <c:v>1.073</c:v>
                </c:pt>
                <c:pt idx="24">
                  <c:v>1.123</c:v>
                </c:pt>
                <c:pt idx="25">
                  <c:v>1.173</c:v>
                </c:pt>
                <c:pt idx="26">
                  <c:v>1.222</c:v>
                </c:pt>
                <c:pt idx="27">
                  <c:v>1.272</c:v>
                </c:pt>
                <c:pt idx="28">
                  <c:v>1.32</c:v>
                </c:pt>
                <c:pt idx="29">
                  <c:v>1.375</c:v>
                </c:pt>
                <c:pt idx="30">
                  <c:v>1.4339999999999999</c:v>
                </c:pt>
                <c:pt idx="31">
                  <c:v>1.492</c:v>
                </c:pt>
                <c:pt idx="32">
                  <c:v>1.548</c:v>
                </c:pt>
                <c:pt idx="33">
                  <c:v>1.591</c:v>
                </c:pt>
                <c:pt idx="34">
                  <c:v>1.627</c:v>
                </c:pt>
                <c:pt idx="35">
                  <c:v>1.661</c:v>
                </c:pt>
                <c:pt idx="36">
                  <c:v>1.7010000000000001</c:v>
                </c:pt>
                <c:pt idx="37">
                  <c:v>1.7470000000000001</c:v>
                </c:pt>
                <c:pt idx="38">
                  <c:v>1.796</c:v>
                </c:pt>
                <c:pt idx="39">
                  <c:v>1.845</c:v>
                </c:pt>
                <c:pt idx="40">
                  <c:v>1.8919999999999999</c:v>
                </c:pt>
                <c:pt idx="41">
                  <c:v>1.9350000000000001</c:v>
                </c:pt>
                <c:pt idx="42">
                  <c:v>1.9770000000000001</c:v>
                </c:pt>
                <c:pt idx="43">
                  <c:v>2.0169999999999999</c:v>
                </c:pt>
                <c:pt idx="44">
                  <c:v>2.056</c:v>
                </c:pt>
                <c:pt idx="45">
                  <c:v>2.0979999999999999</c:v>
                </c:pt>
                <c:pt idx="46">
                  <c:v>2.1429999999999998</c:v>
                </c:pt>
                <c:pt idx="47">
                  <c:v>2.1880000000000002</c:v>
                </c:pt>
                <c:pt idx="48">
                  <c:v>2.2309999999999999</c:v>
                </c:pt>
                <c:pt idx="49">
                  <c:v>2.27</c:v>
                </c:pt>
                <c:pt idx="50">
                  <c:v>2.3069999999999999</c:v>
                </c:pt>
                <c:pt idx="51">
                  <c:v>2.3439999999999999</c:v>
                </c:pt>
                <c:pt idx="52">
                  <c:v>2.3759999999999999</c:v>
                </c:pt>
                <c:pt idx="53">
                  <c:v>2.407</c:v>
                </c:pt>
                <c:pt idx="54">
                  <c:v>2.4390000000000001</c:v>
                </c:pt>
                <c:pt idx="55">
                  <c:v>2.4729999999999999</c:v>
                </c:pt>
                <c:pt idx="56">
                  <c:v>2.5089999999999999</c:v>
                </c:pt>
                <c:pt idx="57">
                  <c:v>2.548</c:v>
                </c:pt>
                <c:pt idx="58">
                  <c:v>2.589</c:v>
                </c:pt>
                <c:pt idx="59">
                  <c:v>2.6280000000000001</c:v>
                </c:pt>
                <c:pt idx="60">
                  <c:v>2.665</c:v>
                </c:pt>
                <c:pt idx="61">
                  <c:v>2.7040000000000002</c:v>
                </c:pt>
                <c:pt idx="62">
                  <c:v>2.742</c:v>
                </c:pt>
                <c:pt idx="63">
                  <c:v>2.778</c:v>
                </c:pt>
                <c:pt idx="64">
                  <c:v>2.8140000000000001</c:v>
                </c:pt>
                <c:pt idx="65">
                  <c:v>2.8490000000000002</c:v>
                </c:pt>
                <c:pt idx="66">
                  <c:v>2.8809999999999998</c:v>
                </c:pt>
                <c:pt idx="67">
                  <c:v>2.9129999999999998</c:v>
                </c:pt>
                <c:pt idx="68">
                  <c:v>2.9430000000000001</c:v>
                </c:pt>
                <c:pt idx="69">
                  <c:v>2.972</c:v>
                </c:pt>
                <c:pt idx="70">
                  <c:v>2.9990000000000001</c:v>
                </c:pt>
                <c:pt idx="71">
                  <c:v>3.028</c:v>
                </c:pt>
                <c:pt idx="72">
                  <c:v>3.0630000000000002</c:v>
                </c:pt>
                <c:pt idx="73">
                  <c:v>3.1080000000000001</c:v>
                </c:pt>
                <c:pt idx="74">
                  <c:v>3.1549999999999998</c:v>
                </c:pt>
                <c:pt idx="75">
                  <c:v>3.2010000000000001</c:v>
                </c:pt>
                <c:pt idx="76">
                  <c:v>3.2450000000000001</c:v>
                </c:pt>
                <c:pt idx="77">
                  <c:v>3.2839999999999998</c:v>
                </c:pt>
                <c:pt idx="78">
                  <c:v>3.3149999999999999</c:v>
                </c:pt>
                <c:pt idx="79">
                  <c:v>3.3330000000000002</c:v>
                </c:pt>
                <c:pt idx="80">
                  <c:v>3.3450000000000002</c:v>
                </c:pt>
                <c:pt idx="81">
                  <c:v>3.363</c:v>
                </c:pt>
                <c:pt idx="82">
                  <c:v>3.3940000000000001</c:v>
                </c:pt>
                <c:pt idx="83">
                  <c:v>3.4340000000000002</c:v>
                </c:pt>
                <c:pt idx="84">
                  <c:v>3.4710000000000001</c:v>
                </c:pt>
                <c:pt idx="85">
                  <c:v>3.4990000000000001</c:v>
                </c:pt>
                <c:pt idx="86">
                  <c:v>3.51</c:v>
                </c:pt>
                <c:pt idx="87">
                  <c:v>3.5139999999999998</c:v>
                </c:pt>
                <c:pt idx="88">
                  <c:v>3.5209999999999999</c:v>
                </c:pt>
                <c:pt idx="89">
                  <c:v>3.5379999999999998</c:v>
                </c:pt>
                <c:pt idx="90">
                  <c:v>3.5630000000000002</c:v>
                </c:pt>
                <c:pt idx="91">
                  <c:v>3.5939999999999999</c:v>
                </c:pt>
                <c:pt idx="92">
                  <c:v>3.6259999999999999</c:v>
                </c:pt>
                <c:pt idx="93">
                  <c:v>3.657</c:v>
                </c:pt>
                <c:pt idx="94">
                  <c:v>3.6829999999999998</c:v>
                </c:pt>
                <c:pt idx="95">
                  <c:v>3.706</c:v>
                </c:pt>
                <c:pt idx="96">
                  <c:v>3.7280000000000002</c:v>
                </c:pt>
                <c:pt idx="97">
                  <c:v>3.746</c:v>
                </c:pt>
                <c:pt idx="98">
                  <c:v>3.76</c:v>
                </c:pt>
                <c:pt idx="99">
                  <c:v>3.7709999999999999</c:v>
                </c:pt>
                <c:pt idx="100">
                  <c:v>3.7810000000000001</c:v>
                </c:pt>
                <c:pt idx="101">
                  <c:v>3.7959999999999998</c:v>
                </c:pt>
                <c:pt idx="102">
                  <c:v>3.8170000000000002</c:v>
                </c:pt>
                <c:pt idx="103">
                  <c:v>3.8420000000000001</c:v>
                </c:pt>
                <c:pt idx="104">
                  <c:v>3.875</c:v>
                </c:pt>
                <c:pt idx="105">
                  <c:v>3.9180000000000001</c:v>
                </c:pt>
                <c:pt idx="106">
                  <c:v>3.9580000000000002</c:v>
                </c:pt>
                <c:pt idx="107">
                  <c:v>3.9790000000000001</c:v>
                </c:pt>
                <c:pt idx="108">
                  <c:v>3.976</c:v>
                </c:pt>
                <c:pt idx="109">
                  <c:v>3.964</c:v>
                </c:pt>
                <c:pt idx="110">
                  <c:v>3.95</c:v>
                </c:pt>
                <c:pt idx="111">
                  <c:v>3.9430000000000001</c:v>
                </c:pt>
                <c:pt idx="112">
                  <c:v>3.9430000000000001</c:v>
                </c:pt>
                <c:pt idx="113">
                  <c:v>3.956</c:v>
                </c:pt>
                <c:pt idx="114">
                  <c:v>3.9750000000000001</c:v>
                </c:pt>
                <c:pt idx="115">
                  <c:v>3.9929999999999999</c:v>
                </c:pt>
                <c:pt idx="116">
                  <c:v>4.0110000000000001</c:v>
                </c:pt>
                <c:pt idx="117">
                  <c:v>4.0279999999999996</c:v>
                </c:pt>
                <c:pt idx="118">
                  <c:v>4.0449999999999999</c:v>
                </c:pt>
                <c:pt idx="119">
                  <c:v>4.0590000000000002</c:v>
                </c:pt>
                <c:pt idx="120">
                  <c:v>4.0730000000000004</c:v>
                </c:pt>
                <c:pt idx="121">
                  <c:v>4.0869999999999997</c:v>
                </c:pt>
                <c:pt idx="122">
                  <c:v>4.0999999999999996</c:v>
                </c:pt>
                <c:pt idx="123">
                  <c:v>4.1120000000000001</c:v>
                </c:pt>
                <c:pt idx="124">
                  <c:v>4.1210000000000004</c:v>
                </c:pt>
                <c:pt idx="125">
                  <c:v>4.1280000000000001</c:v>
                </c:pt>
                <c:pt idx="126">
                  <c:v>4.13</c:v>
                </c:pt>
                <c:pt idx="127">
                  <c:v>4.1219999999999999</c:v>
                </c:pt>
                <c:pt idx="128">
                  <c:v>4.1100000000000003</c:v>
                </c:pt>
                <c:pt idx="129">
                  <c:v>4.0999999999999996</c:v>
                </c:pt>
                <c:pt idx="130">
                  <c:v>4.0970000000000004</c:v>
                </c:pt>
                <c:pt idx="131">
                  <c:v>4.1100000000000003</c:v>
                </c:pt>
                <c:pt idx="132">
                  <c:v>4.1319999999999997</c:v>
                </c:pt>
                <c:pt idx="133">
                  <c:v>4.1479999999999997</c:v>
                </c:pt>
                <c:pt idx="134">
                  <c:v>4.1589999999999998</c:v>
                </c:pt>
                <c:pt idx="135">
                  <c:v>4.1660000000000004</c:v>
                </c:pt>
                <c:pt idx="136">
                  <c:v>4.1689999999999996</c:v>
                </c:pt>
                <c:pt idx="137">
                  <c:v>4.1749999999999998</c:v>
                </c:pt>
                <c:pt idx="138">
                  <c:v>4.1829999999999998</c:v>
                </c:pt>
                <c:pt idx="139">
                  <c:v>4.1950000000000003</c:v>
                </c:pt>
                <c:pt idx="140">
                  <c:v>4.2149999999999999</c:v>
                </c:pt>
                <c:pt idx="141">
                  <c:v>4.2380000000000004</c:v>
                </c:pt>
                <c:pt idx="142">
                  <c:v>4.2549999999999999</c:v>
                </c:pt>
                <c:pt idx="143">
                  <c:v>4.2489999999999997</c:v>
                </c:pt>
                <c:pt idx="144">
                  <c:v>4.2300000000000004</c:v>
                </c:pt>
                <c:pt idx="145">
                  <c:v>4.21</c:v>
                </c:pt>
                <c:pt idx="146">
                  <c:v>4.2009999999999996</c:v>
                </c:pt>
                <c:pt idx="147">
                  <c:v>4.2030000000000003</c:v>
                </c:pt>
                <c:pt idx="148">
                  <c:v>4.21</c:v>
                </c:pt>
                <c:pt idx="149">
                  <c:v>4.218</c:v>
                </c:pt>
                <c:pt idx="150">
                  <c:v>4.226</c:v>
                </c:pt>
                <c:pt idx="151">
                  <c:v>4.2320000000000002</c:v>
                </c:pt>
                <c:pt idx="152">
                  <c:v>4.2359999999999998</c:v>
                </c:pt>
                <c:pt idx="153">
                  <c:v>4.24</c:v>
                </c:pt>
                <c:pt idx="154">
                  <c:v>4.2450000000000001</c:v>
                </c:pt>
                <c:pt idx="155">
                  <c:v>4.2510000000000003</c:v>
                </c:pt>
                <c:pt idx="156">
                  <c:v>4.2569999999999997</c:v>
                </c:pt>
                <c:pt idx="157">
                  <c:v>4.2629999999999999</c:v>
                </c:pt>
                <c:pt idx="158">
                  <c:v>4.2699999999999996</c:v>
                </c:pt>
                <c:pt idx="159">
                  <c:v>4.2770000000000001</c:v>
                </c:pt>
                <c:pt idx="160">
                  <c:v>4.2850000000000001</c:v>
                </c:pt>
                <c:pt idx="161">
                  <c:v>4.2960000000000003</c:v>
                </c:pt>
                <c:pt idx="162">
                  <c:v>4.3070000000000004</c:v>
                </c:pt>
                <c:pt idx="163">
                  <c:v>4.32</c:v>
                </c:pt>
                <c:pt idx="164">
                  <c:v>4.3339999999999996</c:v>
                </c:pt>
                <c:pt idx="165">
                  <c:v>4.3479999999999999</c:v>
                </c:pt>
                <c:pt idx="166">
                  <c:v>4.359</c:v>
                </c:pt>
                <c:pt idx="167">
                  <c:v>4.3639999999999999</c:v>
                </c:pt>
                <c:pt idx="168">
                  <c:v>4.3630000000000004</c:v>
                </c:pt>
                <c:pt idx="169">
                  <c:v>4.3570000000000002</c:v>
                </c:pt>
                <c:pt idx="170">
                  <c:v>4.3499999999999996</c:v>
                </c:pt>
                <c:pt idx="171">
                  <c:v>4.3449999999999998</c:v>
                </c:pt>
                <c:pt idx="172">
                  <c:v>4.3410000000000002</c:v>
                </c:pt>
                <c:pt idx="173">
                  <c:v>4.3390000000000004</c:v>
                </c:pt>
                <c:pt idx="174">
                  <c:v>4.3449999999999998</c:v>
                </c:pt>
                <c:pt idx="175">
                  <c:v>4.3600000000000003</c:v>
                </c:pt>
                <c:pt idx="176">
                  <c:v>4.375</c:v>
                </c:pt>
                <c:pt idx="177">
                  <c:v>4.3860000000000001</c:v>
                </c:pt>
                <c:pt idx="178">
                  <c:v>4.3929999999999998</c:v>
                </c:pt>
                <c:pt idx="179">
                  <c:v>4.391</c:v>
                </c:pt>
                <c:pt idx="180">
                  <c:v>4.383</c:v>
                </c:pt>
                <c:pt idx="181">
                  <c:v>4.3769999999999998</c:v>
                </c:pt>
                <c:pt idx="182">
                  <c:v>4.3789999999999996</c:v>
                </c:pt>
                <c:pt idx="183">
                  <c:v>4.3840000000000003</c:v>
                </c:pt>
                <c:pt idx="184">
                  <c:v>4.3929999999999998</c:v>
                </c:pt>
                <c:pt idx="185">
                  <c:v>4.4009999999999998</c:v>
                </c:pt>
                <c:pt idx="186">
                  <c:v>4.4089999999999998</c:v>
                </c:pt>
                <c:pt idx="187">
                  <c:v>4.4169999999999998</c:v>
                </c:pt>
                <c:pt idx="188">
                  <c:v>4.4240000000000004</c:v>
                </c:pt>
                <c:pt idx="189">
                  <c:v>4.4279999999999999</c:v>
                </c:pt>
                <c:pt idx="190">
                  <c:v>4.4260000000000002</c:v>
                </c:pt>
                <c:pt idx="191">
                  <c:v>4.42</c:v>
                </c:pt>
                <c:pt idx="192">
                  <c:v>4.415</c:v>
                </c:pt>
                <c:pt idx="193">
                  <c:v>4.4139999999999997</c:v>
                </c:pt>
                <c:pt idx="194">
                  <c:v>4.4160000000000004</c:v>
                </c:pt>
                <c:pt idx="195">
                  <c:v>4.4249999999999998</c:v>
                </c:pt>
                <c:pt idx="196">
                  <c:v>4.4349999999999996</c:v>
                </c:pt>
                <c:pt idx="197">
                  <c:v>4.4429999999999996</c:v>
                </c:pt>
                <c:pt idx="198">
                  <c:v>4.45</c:v>
                </c:pt>
                <c:pt idx="199">
                  <c:v>4.45</c:v>
                </c:pt>
                <c:pt idx="200">
                  <c:v>4.4459999999999997</c:v>
                </c:pt>
                <c:pt idx="201">
                  <c:v>4.4390000000000001</c:v>
                </c:pt>
                <c:pt idx="202">
                  <c:v>4.4320000000000004</c:v>
                </c:pt>
                <c:pt idx="203">
                  <c:v>4.4290000000000003</c:v>
                </c:pt>
                <c:pt idx="204">
                  <c:v>4.431</c:v>
                </c:pt>
                <c:pt idx="205">
                  <c:v>4.4420000000000002</c:v>
                </c:pt>
                <c:pt idx="206">
                  <c:v>4.4589999999999996</c:v>
                </c:pt>
                <c:pt idx="207">
                  <c:v>4.4749999999999996</c:v>
                </c:pt>
                <c:pt idx="208">
                  <c:v>4.4829999999999997</c:v>
                </c:pt>
                <c:pt idx="209">
                  <c:v>4.4809999999999999</c:v>
                </c:pt>
                <c:pt idx="210">
                  <c:v>4.4740000000000002</c:v>
                </c:pt>
                <c:pt idx="211">
                  <c:v>4.4669999999999996</c:v>
                </c:pt>
                <c:pt idx="212">
                  <c:v>4.4630000000000001</c:v>
                </c:pt>
                <c:pt idx="213">
                  <c:v>4.46</c:v>
                </c:pt>
                <c:pt idx="214">
                  <c:v>4.4589999999999996</c:v>
                </c:pt>
                <c:pt idx="215">
                  <c:v>4.4619999999999997</c:v>
                </c:pt>
                <c:pt idx="216">
                  <c:v>4.4710000000000001</c:v>
                </c:pt>
                <c:pt idx="217">
                  <c:v>4.4809999999999999</c:v>
                </c:pt>
                <c:pt idx="218">
                  <c:v>4.49</c:v>
                </c:pt>
                <c:pt idx="219">
                  <c:v>4.4939999999999998</c:v>
                </c:pt>
                <c:pt idx="220">
                  <c:v>4.4930000000000003</c:v>
                </c:pt>
                <c:pt idx="221">
                  <c:v>4.4870000000000001</c:v>
                </c:pt>
                <c:pt idx="222">
                  <c:v>4.4809999999999999</c:v>
                </c:pt>
                <c:pt idx="223">
                  <c:v>4.4720000000000004</c:v>
                </c:pt>
                <c:pt idx="224">
                  <c:v>4.4649999999999999</c:v>
                </c:pt>
                <c:pt idx="225">
                  <c:v>4.46</c:v>
                </c:pt>
                <c:pt idx="226">
                  <c:v>4.4610000000000003</c:v>
                </c:pt>
                <c:pt idx="227">
                  <c:v>4.468</c:v>
                </c:pt>
                <c:pt idx="228">
                  <c:v>4.4790000000000001</c:v>
                </c:pt>
                <c:pt idx="229">
                  <c:v>4.4859999999999998</c:v>
                </c:pt>
                <c:pt idx="230">
                  <c:v>4.4870000000000001</c:v>
                </c:pt>
                <c:pt idx="231">
                  <c:v>4.4809999999999999</c:v>
                </c:pt>
                <c:pt idx="232">
                  <c:v>4.4749999999999996</c:v>
                </c:pt>
                <c:pt idx="233">
                  <c:v>4.47</c:v>
                </c:pt>
                <c:pt idx="234">
                  <c:v>4.4669999999999996</c:v>
                </c:pt>
                <c:pt idx="235">
                  <c:v>4.4669999999999996</c:v>
                </c:pt>
                <c:pt idx="236">
                  <c:v>4.4729999999999999</c:v>
                </c:pt>
                <c:pt idx="237">
                  <c:v>4.4820000000000002</c:v>
                </c:pt>
                <c:pt idx="238">
                  <c:v>4.4889999999999999</c:v>
                </c:pt>
                <c:pt idx="239">
                  <c:v>4.49</c:v>
                </c:pt>
                <c:pt idx="240">
                  <c:v>4.4850000000000003</c:v>
                </c:pt>
                <c:pt idx="241">
                  <c:v>4.4790000000000001</c:v>
                </c:pt>
                <c:pt idx="242">
                  <c:v>4.4729999999999999</c:v>
                </c:pt>
                <c:pt idx="243">
                  <c:v>4.468</c:v>
                </c:pt>
                <c:pt idx="244">
                  <c:v>4.4630000000000001</c:v>
                </c:pt>
                <c:pt idx="245">
                  <c:v>4.4610000000000003</c:v>
                </c:pt>
                <c:pt idx="246">
                  <c:v>4.4569999999999999</c:v>
                </c:pt>
                <c:pt idx="247">
                  <c:v>4.4539999999999997</c:v>
                </c:pt>
                <c:pt idx="248">
                  <c:v>4.4509999999999996</c:v>
                </c:pt>
                <c:pt idx="249">
                  <c:v>4.4480000000000004</c:v>
                </c:pt>
                <c:pt idx="250">
                  <c:v>4.4459999999999997</c:v>
                </c:pt>
                <c:pt idx="251">
                  <c:v>4.4429999999999996</c:v>
                </c:pt>
                <c:pt idx="252">
                  <c:v>4.4400000000000004</c:v>
                </c:pt>
                <c:pt idx="253">
                  <c:v>4.4359999999999999</c:v>
                </c:pt>
                <c:pt idx="254">
                  <c:v>4.431</c:v>
                </c:pt>
                <c:pt idx="255">
                  <c:v>4.43</c:v>
                </c:pt>
                <c:pt idx="256">
                  <c:v>4.4260000000000002</c:v>
                </c:pt>
                <c:pt idx="257">
                  <c:v>4.4240000000000004</c:v>
                </c:pt>
                <c:pt idx="258">
                  <c:v>4.4219999999999997</c:v>
                </c:pt>
                <c:pt idx="259">
                  <c:v>4.4189999999999996</c:v>
                </c:pt>
                <c:pt idx="260">
                  <c:v>4.4160000000000004</c:v>
                </c:pt>
                <c:pt idx="261">
                  <c:v>4.4119999999999999</c:v>
                </c:pt>
                <c:pt idx="262">
                  <c:v>4.4080000000000004</c:v>
                </c:pt>
                <c:pt idx="263">
                  <c:v>4.4029999999999996</c:v>
                </c:pt>
                <c:pt idx="264">
                  <c:v>4.3959999999999999</c:v>
                </c:pt>
                <c:pt idx="265">
                  <c:v>4.3849999999999998</c:v>
                </c:pt>
                <c:pt idx="266">
                  <c:v>4.37</c:v>
                </c:pt>
                <c:pt idx="267">
                  <c:v>4.351</c:v>
                </c:pt>
                <c:pt idx="268">
                  <c:v>4.3330000000000002</c:v>
                </c:pt>
                <c:pt idx="269">
                  <c:v>4.3179999999999996</c:v>
                </c:pt>
                <c:pt idx="270">
                  <c:v>4.3109999999999999</c:v>
                </c:pt>
                <c:pt idx="271">
                  <c:v>4.3099999999999996</c:v>
                </c:pt>
                <c:pt idx="272">
                  <c:v>4.3079999999999998</c:v>
                </c:pt>
                <c:pt idx="273">
                  <c:v>4.306</c:v>
                </c:pt>
                <c:pt idx="274">
                  <c:v>4.298</c:v>
                </c:pt>
                <c:pt idx="275">
                  <c:v>4.2830000000000004</c:v>
                </c:pt>
                <c:pt idx="276">
                  <c:v>4.2679999999999998</c:v>
                </c:pt>
                <c:pt idx="277">
                  <c:v>4.258</c:v>
                </c:pt>
                <c:pt idx="278">
                  <c:v>4.2569999999999997</c:v>
                </c:pt>
                <c:pt idx="279">
                  <c:v>4.2610000000000001</c:v>
                </c:pt>
                <c:pt idx="280">
                  <c:v>4.2649999999999997</c:v>
                </c:pt>
                <c:pt idx="281">
                  <c:v>4.2590000000000003</c:v>
                </c:pt>
                <c:pt idx="282">
                  <c:v>4.2489999999999997</c:v>
                </c:pt>
                <c:pt idx="283">
                  <c:v>4.2329999999999997</c:v>
                </c:pt>
                <c:pt idx="284">
                  <c:v>4.218</c:v>
                </c:pt>
                <c:pt idx="285">
                  <c:v>4.2089999999999996</c:v>
                </c:pt>
                <c:pt idx="286">
                  <c:v>4.2039999999999997</c:v>
                </c:pt>
                <c:pt idx="287">
                  <c:v>4.2030000000000003</c:v>
                </c:pt>
                <c:pt idx="288">
                  <c:v>4.2069999999999999</c:v>
                </c:pt>
                <c:pt idx="289">
                  <c:v>4.2140000000000004</c:v>
                </c:pt>
                <c:pt idx="290">
                  <c:v>4.2149999999999999</c:v>
                </c:pt>
                <c:pt idx="291">
                  <c:v>4.2050000000000001</c:v>
                </c:pt>
                <c:pt idx="292">
                  <c:v>4.1900000000000004</c:v>
                </c:pt>
                <c:pt idx="293">
                  <c:v>4.1710000000000003</c:v>
                </c:pt>
                <c:pt idx="294">
                  <c:v>4.1529999999999996</c:v>
                </c:pt>
                <c:pt idx="295">
                  <c:v>4.1379999999999999</c:v>
                </c:pt>
                <c:pt idx="296">
                  <c:v>4.1260000000000003</c:v>
                </c:pt>
                <c:pt idx="297">
                  <c:v>4.117</c:v>
                </c:pt>
                <c:pt idx="298">
                  <c:v>4.109</c:v>
                </c:pt>
                <c:pt idx="299">
                  <c:v>4.0999999999999996</c:v>
                </c:pt>
                <c:pt idx="300">
                  <c:v>4.0919999999999996</c:v>
                </c:pt>
                <c:pt idx="301">
                  <c:v>4.085</c:v>
                </c:pt>
                <c:pt idx="302">
                  <c:v>4.0750000000000002</c:v>
                </c:pt>
                <c:pt idx="303">
                  <c:v>4.0629999999999997</c:v>
                </c:pt>
                <c:pt idx="304">
                  <c:v>4.048</c:v>
                </c:pt>
                <c:pt idx="305">
                  <c:v>4.032</c:v>
                </c:pt>
                <c:pt idx="306">
                  <c:v>4.0170000000000003</c:v>
                </c:pt>
                <c:pt idx="307">
                  <c:v>4.0019999999999998</c:v>
                </c:pt>
                <c:pt idx="308">
                  <c:v>3.9940000000000002</c:v>
                </c:pt>
                <c:pt idx="309">
                  <c:v>3.992</c:v>
                </c:pt>
                <c:pt idx="310">
                  <c:v>3.9940000000000002</c:v>
                </c:pt>
                <c:pt idx="311">
                  <c:v>3.9950000000000001</c:v>
                </c:pt>
                <c:pt idx="312">
                  <c:v>3.996</c:v>
                </c:pt>
                <c:pt idx="313">
                  <c:v>3.9940000000000002</c:v>
                </c:pt>
                <c:pt idx="314">
                  <c:v>3.9870000000000001</c:v>
                </c:pt>
                <c:pt idx="315">
                  <c:v>3.972</c:v>
                </c:pt>
                <c:pt idx="316">
                  <c:v>3.956</c:v>
                </c:pt>
                <c:pt idx="317">
                  <c:v>3.94</c:v>
                </c:pt>
                <c:pt idx="318">
                  <c:v>3.93</c:v>
                </c:pt>
                <c:pt idx="319">
                  <c:v>3.9260000000000002</c:v>
                </c:pt>
                <c:pt idx="320">
                  <c:v>3.9260000000000002</c:v>
                </c:pt>
                <c:pt idx="321">
                  <c:v>3.931</c:v>
                </c:pt>
                <c:pt idx="322">
                  <c:v>3.9350000000000001</c:v>
                </c:pt>
                <c:pt idx="323">
                  <c:v>3.9329999999999998</c:v>
                </c:pt>
                <c:pt idx="324">
                  <c:v>3.9260000000000002</c:v>
                </c:pt>
                <c:pt idx="325">
                  <c:v>3.9159999999999999</c:v>
                </c:pt>
                <c:pt idx="326">
                  <c:v>3.9060000000000001</c:v>
                </c:pt>
                <c:pt idx="327">
                  <c:v>3.8969999999999998</c:v>
                </c:pt>
                <c:pt idx="328">
                  <c:v>3.8879999999999999</c:v>
                </c:pt>
                <c:pt idx="329">
                  <c:v>3.879</c:v>
                </c:pt>
                <c:pt idx="330">
                  <c:v>3.8740000000000001</c:v>
                </c:pt>
                <c:pt idx="331">
                  <c:v>3.871</c:v>
                </c:pt>
                <c:pt idx="332">
                  <c:v>3.871</c:v>
                </c:pt>
                <c:pt idx="333">
                  <c:v>3.871</c:v>
                </c:pt>
                <c:pt idx="334">
                  <c:v>3.8690000000000002</c:v>
                </c:pt>
                <c:pt idx="335">
                  <c:v>3.8650000000000002</c:v>
                </c:pt>
                <c:pt idx="336">
                  <c:v>3.8570000000000002</c:v>
                </c:pt>
                <c:pt idx="337">
                  <c:v>3.8460000000000001</c:v>
                </c:pt>
                <c:pt idx="338">
                  <c:v>3.8359999999999999</c:v>
                </c:pt>
                <c:pt idx="339">
                  <c:v>3.8279999999999998</c:v>
                </c:pt>
                <c:pt idx="340">
                  <c:v>3.8239999999999998</c:v>
                </c:pt>
                <c:pt idx="341">
                  <c:v>3.8210000000000002</c:v>
                </c:pt>
                <c:pt idx="342">
                  <c:v>3.8180000000000001</c:v>
                </c:pt>
                <c:pt idx="343">
                  <c:v>3.8159999999999998</c:v>
                </c:pt>
                <c:pt idx="344">
                  <c:v>3.8119999999999998</c:v>
                </c:pt>
                <c:pt idx="345">
                  <c:v>3.806</c:v>
                </c:pt>
                <c:pt idx="346">
                  <c:v>3.8010000000000002</c:v>
                </c:pt>
                <c:pt idx="347">
                  <c:v>3.7949999999999999</c:v>
                </c:pt>
                <c:pt idx="348">
                  <c:v>3.7839999999999998</c:v>
                </c:pt>
                <c:pt idx="349">
                  <c:v>3.7719999999999998</c:v>
                </c:pt>
                <c:pt idx="350">
                  <c:v>3.7610000000000001</c:v>
                </c:pt>
                <c:pt idx="351">
                  <c:v>3.7519999999999998</c:v>
                </c:pt>
                <c:pt idx="352">
                  <c:v>3.7440000000000002</c:v>
                </c:pt>
                <c:pt idx="353">
                  <c:v>3.74</c:v>
                </c:pt>
                <c:pt idx="354">
                  <c:v>3.738</c:v>
                </c:pt>
                <c:pt idx="355">
                  <c:v>3.7410000000000001</c:v>
                </c:pt>
                <c:pt idx="356">
                  <c:v>3.7450000000000001</c:v>
                </c:pt>
                <c:pt idx="357">
                  <c:v>3.7450000000000001</c:v>
                </c:pt>
                <c:pt idx="358">
                  <c:v>3.738</c:v>
                </c:pt>
                <c:pt idx="359">
                  <c:v>3.726</c:v>
                </c:pt>
                <c:pt idx="360">
                  <c:v>3.7120000000000002</c:v>
                </c:pt>
                <c:pt idx="361">
                  <c:v>3.698</c:v>
                </c:pt>
                <c:pt idx="362">
                  <c:v>3.69</c:v>
                </c:pt>
                <c:pt idx="363">
                  <c:v>3.6890000000000001</c:v>
                </c:pt>
                <c:pt idx="364">
                  <c:v>3.6920000000000002</c:v>
                </c:pt>
                <c:pt idx="365">
                  <c:v>3.6960000000000002</c:v>
                </c:pt>
                <c:pt idx="366">
                  <c:v>3.6960000000000002</c:v>
                </c:pt>
                <c:pt idx="367">
                  <c:v>3.6909999999999998</c:v>
                </c:pt>
                <c:pt idx="368">
                  <c:v>3.6829999999999998</c:v>
                </c:pt>
                <c:pt idx="369">
                  <c:v>3.67</c:v>
                </c:pt>
                <c:pt idx="370">
                  <c:v>3.657</c:v>
                </c:pt>
                <c:pt idx="371">
                  <c:v>3.645</c:v>
                </c:pt>
                <c:pt idx="372">
                  <c:v>3.6360000000000001</c:v>
                </c:pt>
                <c:pt idx="373">
                  <c:v>3.629</c:v>
                </c:pt>
                <c:pt idx="374">
                  <c:v>3.6269999999999998</c:v>
                </c:pt>
                <c:pt idx="375">
                  <c:v>3.6259999999999999</c:v>
                </c:pt>
                <c:pt idx="376">
                  <c:v>3.6259999999999999</c:v>
                </c:pt>
                <c:pt idx="377">
                  <c:v>3.6230000000000002</c:v>
                </c:pt>
                <c:pt idx="378">
                  <c:v>3.6150000000000002</c:v>
                </c:pt>
                <c:pt idx="379">
                  <c:v>3.605</c:v>
                </c:pt>
                <c:pt idx="380">
                  <c:v>3.5950000000000002</c:v>
                </c:pt>
                <c:pt idx="381">
                  <c:v>3.5910000000000002</c:v>
                </c:pt>
                <c:pt idx="382">
                  <c:v>3.59</c:v>
                </c:pt>
                <c:pt idx="383">
                  <c:v>3.597</c:v>
                </c:pt>
                <c:pt idx="384">
                  <c:v>3.6019999999999999</c:v>
                </c:pt>
                <c:pt idx="385">
                  <c:v>3.597</c:v>
                </c:pt>
                <c:pt idx="386">
                  <c:v>3.5859999999999999</c:v>
                </c:pt>
                <c:pt idx="387">
                  <c:v>3.5710000000000002</c:v>
                </c:pt>
                <c:pt idx="388">
                  <c:v>3.5590000000000002</c:v>
                </c:pt>
                <c:pt idx="389">
                  <c:v>3.552</c:v>
                </c:pt>
                <c:pt idx="390">
                  <c:v>3.548</c:v>
                </c:pt>
                <c:pt idx="391">
                  <c:v>3.548</c:v>
                </c:pt>
                <c:pt idx="392">
                  <c:v>3.5510000000000002</c:v>
                </c:pt>
                <c:pt idx="393">
                  <c:v>3.5529999999999999</c:v>
                </c:pt>
                <c:pt idx="394">
                  <c:v>3.552</c:v>
                </c:pt>
                <c:pt idx="395">
                  <c:v>3.5419999999999998</c:v>
                </c:pt>
                <c:pt idx="396">
                  <c:v>3.528</c:v>
                </c:pt>
                <c:pt idx="397">
                  <c:v>3.5129999999999999</c:v>
                </c:pt>
                <c:pt idx="398">
                  <c:v>3.5019999999999998</c:v>
                </c:pt>
                <c:pt idx="399">
                  <c:v>3.4929999999999999</c:v>
                </c:pt>
                <c:pt idx="400">
                  <c:v>3.4849999999999999</c:v>
                </c:pt>
                <c:pt idx="401">
                  <c:v>3.4790000000000001</c:v>
                </c:pt>
                <c:pt idx="402">
                  <c:v>3.4729999999999999</c:v>
                </c:pt>
                <c:pt idx="403">
                  <c:v>3.468</c:v>
                </c:pt>
                <c:pt idx="404">
                  <c:v>3.4630000000000001</c:v>
                </c:pt>
                <c:pt idx="405">
                  <c:v>3.4580000000000002</c:v>
                </c:pt>
                <c:pt idx="406">
                  <c:v>3.4540000000000002</c:v>
                </c:pt>
                <c:pt idx="407">
                  <c:v>3.4510000000000001</c:v>
                </c:pt>
                <c:pt idx="408">
                  <c:v>3.4460000000000002</c:v>
                </c:pt>
                <c:pt idx="409">
                  <c:v>3.44</c:v>
                </c:pt>
                <c:pt idx="410">
                  <c:v>3.4329999999999998</c:v>
                </c:pt>
                <c:pt idx="411">
                  <c:v>3.42</c:v>
                </c:pt>
                <c:pt idx="412">
                  <c:v>3.4060000000000001</c:v>
                </c:pt>
                <c:pt idx="413">
                  <c:v>3.3919999999999999</c:v>
                </c:pt>
                <c:pt idx="414">
                  <c:v>3.3769999999999998</c:v>
                </c:pt>
                <c:pt idx="415">
                  <c:v>3.3690000000000002</c:v>
                </c:pt>
                <c:pt idx="416">
                  <c:v>3.37</c:v>
                </c:pt>
                <c:pt idx="417">
                  <c:v>3.3719999999999999</c:v>
                </c:pt>
                <c:pt idx="418">
                  <c:v>3.3759999999999999</c:v>
                </c:pt>
                <c:pt idx="419">
                  <c:v>3.3769999999999998</c:v>
                </c:pt>
                <c:pt idx="420">
                  <c:v>3.3719999999999999</c:v>
                </c:pt>
                <c:pt idx="421">
                  <c:v>3.3620000000000001</c:v>
                </c:pt>
                <c:pt idx="422">
                  <c:v>3.3479999999999999</c:v>
                </c:pt>
                <c:pt idx="423">
                  <c:v>3.335</c:v>
                </c:pt>
                <c:pt idx="424">
                  <c:v>3.3279999999999998</c:v>
                </c:pt>
                <c:pt idx="425">
                  <c:v>3.3250000000000002</c:v>
                </c:pt>
                <c:pt idx="426">
                  <c:v>3.3220000000000001</c:v>
                </c:pt>
                <c:pt idx="427">
                  <c:v>3.3220000000000001</c:v>
                </c:pt>
                <c:pt idx="428">
                  <c:v>3.32</c:v>
                </c:pt>
                <c:pt idx="429">
                  <c:v>3.3180000000000001</c:v>
                </c:pt>
                <c:pt idx="430">
                  <c:v>3.3159999999999998</c:v>
                </c:pt>
                <c:pt idx="431">
                  <c:v>3.3119999999999998</c:v>
                </c:pt>
                <c:pt idx="432">
                  <c:v>3.3079999999999998</c:v>
                </c:pt>
                <c:pt idx="433">
                  <c:v>3.3010000000000002</c:v>
                </c:pt>
                <c:pt idx="434">
                  <c:v>3.2909999999999999</c:v>
                </c:pt>
                <c:pt idx="435">
                  <c:v>3.282</c:v>
                </c:pt>
                <c:pt idx="436">
                  <c:v>3.2770000000000001</c:v>
                </c:pt>
                <c:pt idx="437">
                  <c:v>3.274</c:v>
                </c:pt>
                <c:pt idx="438">
                  <c:v>3.2759999999999998</c:v>
                </c:pt>
                <c:pt idx="439">
                  <c:v>3.2759999999999998</c:v>
                </c:pt>
                <c:pt idx="440">
                  <c:v>3.2749999999999999</c:v>
                </c:pt>
                <c:pt idx="441">
                  <c:v>3.2679999999999998</c:v>
                </c:pt>
                <c:pt idx="442">
                  <c:v>3.2559999999999998</c:v>
                </c:pt>
                <c:pt idx="443">
                  <c:v>3.2410000000000001</c:v>
                </c:pt>
                <c:pt idx="444">
                  <c:v>3.2250000000000001</c:v>
                </c:pt>
                <c:pt idx="445">
                  <c:v>3.22</c:v>
                </c:pt>
                <c:pt idx="446">
                  <c:v>3.2229999999999999</c:v>
                </c:pt>
                <c:pt idx="447">
                  <c:v>3.2280000000000002</c:v>
                </c:pt>
                <c:pt idx="448">
                  <c:v>3.2320000000000002</c:v>
                </c:pt>
                <c:pt idx="449">
                  <c:v>3.2290000000000001</c:v>
                </c:pt>
                <c:pt idx="450">
                  <c:v>3.2189999999999999</c:v>
                </c:pt>
                <c:pt idx="451">
                  <c:v>3.206</c:v>
                </c:pt>
                <c:pt idx="452">
                  <c:v>3.194</c:v>
                </c:pt>
                <c:pt idx="453">
                  <c:v>3.1859999999999999</c:v>
                </c:pt>
                <c:pt idx="454">
                  <c:v>3.1850000000000001</c:v>
                </c:pt>
                <c:pt idx="455">
                  <c:v>3.1829999999999998</c:v>
                </c:pt>
                <c:pt idx="456">
                  <c:v>3.1829999999999998</c:v>
                </c:pt>
                <c:pt idx="457">
                  <c:v>3.181</c:v>
                </c:pt>
                <c:pt idx="458">
                  <c:v>3.18</c:v>
                </c:pt>
                <c:pt idx="459">
                  <c:v>3.173</c:v>
                </c:pt>
                <c:pt idx="460">
                  <c:v>3.1659999999999999</c:v>
                </c:pt>
                <c:pt idx="461">
                  <c:v>3.1549999999999998</c:v>
                </c:pt>
                <c:pt idx="462">
                  <c:v>3.1440000000000001</c:v>
                </c:pt>
                <c:pt idx="463">
                  <c:v>3.137</c:v>
                </c:pt>
                <c:pt idx="464">
                  <c:v>3.1320000000000001</c:v>
                </c:pt>
                <c:pt idx="465">
                  <c:v>3.1309999999999998</c:v>
                </c:pt>
                <c:pt idx="466">
                  <c:v>3.1320000000000001</c:v>
                </c:pt>
                <c:pt idx="467">
                  <c:v>3.1309999999999998</c:v>
                </c:pt>
                <c:pt idx="468">
                  <c:v>3.1240000000000001</c:v>
                </c:pt>
                <c:pt idx="469">
                  <c:v>3.113</c:v>
                </c:pt>
                <c:pt idx="470">
                  <c:v>3.1030000000000002</c:v>
                </c:pt>
                <c:pt idx="471">
                  <c:v>3.093</c:v>
                </c:pt>
                <c:pt idx="472">
                  <c:v>3.0859999999999999</c:v>
                </c:pt>
                <c:pt idx="473">
                  <c:v>3.0840000000000001</c:v>
                </c:pt>
                <c:pt idx="474">
                  <c:v>3.0830000000000002</c:v>
                </c:pt>
                <c:pt idx="475">
                  <c:v>3.0840000000000001</c:v>
                </c:pt>
                <c:pt idx="476">
                  <c:v>3.0840000000000001</c:v>
                </c:pt>
                <c:pt idx="477">
                  <c:v>3.0819999999999999</c:v>
                </c:pt>
                <c:pt idx="478">
                  <c:v>3.0779999999999998</c:v>
                </c:pt>
                <c:pt idx="479">
                  <c:v>3.073</c:v>
                </c:pt>
                <c:pt idx="480">
                  <c:v>3.0640000000000001</c:v>
                </c:pt>
                <c:pt idx="481">
                  <c:v>3.052</c:v>
                </c:pt>
                <c:pt idx="482">
                  <c:v>3.0430000000000001</c:v>
                </c:pt>
                <c:pt idx="483">
                  <c:v>3.0379999999999998</c:v>
                </c:pt>
                <c:pt idx="484">
                  <c:v>3.0369999999999999</c:v>
                </c:pt>
                <c:pt idx="485">
                  <c:v>3.0379999999999998</c:v>
                </c:pt>
                <c:pt idx="486">
                  <c:v>3.04</c:v>
                </c:pt>
                <c:pt idx="487">
                  <c:v>3.0390000000000001</c:v>
                </c:pt>
                <c:pt idx="488">
                  <c:v>3.0350000000000001</c:v>
                </c:pt>
                <c:pt idx="489">
                  <c:v>3.0259999999999998</c:v>
                </c:pt>
                <c:pt idx="490">
                  <c:v>3.0150000000000001</c:v>
                </c:pt>
                <c:pt idx="491">
                  <c:v>3.0049999999999999</c:v>
                </c:pt>
                <c:pt idx="492">
                  <c:v>3</c:v>
                </c:pt>
                <c:pt idx="493">
                  <c:v>2.9990000000000001</c:v>
                </c:pt>
                <c:pt idx="494">
                  <c:v>3.004</c:v>
                </c:pt>
                <c:pt idx="495">
                  <c:v>3.0110000000000001</c:v>
                </c:pt>
                <c:pt idx="496">
                  <c:v>3.008</c:v>
                </c:pt>
                <c:pt idx="497">
                  <c:v>2.9980000000000002</c:v>
                </c:pt>
                <c:pt idx="498">
                  <c:v>2.984</c:v>
                </c:pt>
                <c:pt idx="499">
                  <c:v>2.9710000000000001</c:v>
                </c:pt>
                <c:pt idx="500">
                  <c:v>2.964</c:v>
                </c:pt>
                <c:pt idx="501">
                  <c:v>2.9590000000000001</c:v>
                </c:pt>
                <c:pt idx="502">
                  <c:v>2.956</c:v>
                </c:pt>
                <c:pt idx="503">
                  <c:v>2.9540000000000002</c:v>
                </c:pt>
                <c:pt idx="504">
                  <c:v>2.9529999999999998</c:v>
                </c:pt>
                <c:pt idx="505">
                  <c:v>2.9510000000000001</c:v>
                </c:pt>
                <c:pt idx="506">
                  <c:v>2.9470000000000001</c:v>
                </c:pt>
                <c:pt idx="507">
                  <c:v>2.944</c:v>
                </c:pt>
                <c:pt idx="508">
                  <c:v>2.9409999999999998</c:v>
                </c:pt>
                <c:pt idx="509">
                  <c:v>2.9350000000000001</c:v>
                </c:pt>
                <c:pt idx="510">
                  <c:v>2.93</c:v>
                </c:pt>
                <c:pt idx="511">
                  <c:v>2.9239999999999999</c:v>
                </c:pt>
                <c:pt idx="512">
                  <c:v>2.9180000000000001</c:v>
                </c:pt>
                <c:pt idx="513">
                  <c:v>2.9129999999999998</c:v>
                </c:pt>
                <c:pt idx="514">
                  <c:v>2.91</c:v>
                </c:pt>
                <c:pt idx="515">
                  <c:v>2.9060000000000001</c:v>
                </c:pt>
                <c:pt idx="516">
                  <c:v>2.903</c:v>
                </c:pt>
                <c:pt idx="517">
                  <c:v>2.899</c:v>
                </c:pt>
                <c:pt idx="518">
                  <c:v>2.895</c:v>
                </c:pt>
                <c:pt idx="519">
                  <c:v>2.89</c:v>
                </c:pt>
                <c:pt idx="520">
                  <c:v>2.8860000000000001</c:v>
                </c:pt>
                <c:pt idx="521">
                  <c:v>2.88</c:v>
                </c:pt>
                <c:pt idx="522">
                  <c:v>2.875</c:v>
                </c:pt>
                <c:pt idx="523">
                  <c:v>2.8679999999999999</c:v>
                </c:pt>
                <c:pt idx="524">
                  <c:v>2.86</c:v>
                </c:pt>
                <c:pt idx="525">
                  <c:v>2.8530000000000002</c:v>
                </c:pt>
                <c:pt idx="526">
                  <c:v>2.8460000000000001</c:v>
                </c:pt>
                <c:pt idx="527">
                  <c:v>2.84</c:v>
                </c:pt>
                <c:pt idx="528">
                  <c:v>2.8370000000000002</c:v>
                </c:pt>
                <c:pt idx="529">
                  <c:v>2.8340000000000001</c:v>
                </c:pt>
                <c:pt idx="530">
                  <c:v>2.8330000000000002</c:v>
                </c:pt>
                <c:pt idx="531">
                  <c:v>2.83</c:v>
                </c:pt>
                <c:pt idx="532">
                  <c:v>2.827</c:v>
                </c:pt>
                <c:pt idx="533">
                  <c:v>2.823</c:v>
                </c:pt>
                <c:pt idx="534">
                  <c:v>2.82</c:v>
                </c:pt>
                <c:pt idx="535">
                  <c:v>2.8159999999999998</c:v>
                </c:pt>
                <c:pt idx="536">
                  <c:v>2.8090000000000002</c:v>
                </c:pt>
                <c:pt idx="537">
                  <c:v>2.8029999999999999</c:v>
                </c:pt>
                <c:pt idx="538">
                  <c:v>2.798</c:v>
                </c:pt>
                <c:pt idx="539">
                  <c:v>2.7930000000000001</c:v>
                </c:pt>
                <c:pt idx="540">
                  <c:v>2.7890000000000001</c:v>
                </c:pt>
                <c:pt idx="541">
                  <c:v>2.7839999999999998</c:v>
                </c:pt>
                <c:pt idx="542">
                  <c:v>2.7810000000000001</c:v>
                </c:pt>
                <c:pt idx="543">
                  <c:v>2.7759999999999998</c:v>
                </c:pt>
                <c:pt idx="544">
                  <c:v>2.7730000000000001</c:v>
                </c:pt>
                <c:pt idx="545">
                  <c:v>2.7679999999999998</c:v>
                </c:pt>
                <c:pt idx="546">
                  <c:v>2.762</c:v>
                </c:pt>
                <c:pt idx="547">
                  <c:v>2.754</c:v>
                </c:pt>
                <c:pt idx="548">
                  <c:v>2.7389999999999999</c:v>
                </c:pt>
                <c:pt idx="549">
                  <c:v>2.7229999999999999</c:v>
                </c:pt>
                <c:pt idx="550">
                  <c:v>2.7149999999999999</c:v>
                </c:pt>
                <c:pt idx="551">
                  <c:v>2.7160000000000002</c:v>
                </c:pt>
                <c:pt idx="552">
                  <c:v>2.7280000000000002</c:v>
                </c:pt>
                <c:pt idx="553">
                  <c:v>2.7429999999999999</c:v>
                </c:pt>
                <c:pt idx="554">
                  <c:v>2.7480000000000002</c:v>
                </c:pt>
                <c:pt idx="555">
                  <c:v>2.7389999999999999</c:v>
                </c:pt>
                <c:pt idx="556">
                  <c:v>2.7210000000000001</c:v>
                </c:pt>
                <c:pt idx="557">
                  <c:v>2.7010000000000001</c:v>
                </c:pt>
                <c:pt idx="558">
                  <c:v>2.6859999999999999</c:v>
                </c:pt>
                <c:pt idx="559">
                  <c:v>2.6869999999999998</c:v>
                </c:pt>
                <c:pt idx="560">
                  <c:v>2.7</c:v>
                </c:pt>
                <c:pt idx="561">
                  <c:v>2.7120000000000002</c:v>
                </c:pt>
                <c:pt idx="562">
                  <c:v>2.7120000000000002</c:v>
                </c:pt>
                <c:pt idx="563">
                  <c:v>2.6989999999999998</c:v>
                </c:pt>
                <c:pt idx="564">
                  <c:v>2.6779999999999999</c:v>
                </c:pt>
                <c:pt idx="565">
                  <c:v>2.6669999999999998</c:v>
                </c:pt>
                <c:pt idx="566">
                  <c:v>2.67</c:v>
                </c:pt>
                <c:pt idx="567">
                  <c:v>2.6779999999999999</c:v>
                </c:pt>
                <c:pt idx="568">
                  <c:v>2.6840000000000002</c:v>
                </c:pt>
                <c:pt idx="569">
                  <c:v>2.6829999999999998</c:v>
                </c:pt>
                <c:pt idx="570">
                  <c:v>2.6779999999999999</c:v>
                </c:pt>
                <c:pt idx="571">
                  <c:v>2.67</c:v>
                </c:pt>
                <c:pt idx="572">
                  <c:v>2.661</c:v>
                </c:pt>
                <c:pt idx="573">
                  <c:v>2.653</c:v>
                </c:pt>
                <c:pt idx="574">
                  <c:v>2.649</c:v>
                </c:pt>
                <c:pt idx="575">
                  <c:v>2.6480000000000001</c:v>
                </c:pt>
                <c:pt idx="576">
                  <c:v>2.6480000000000001</c:v>
                </c:pt>
                <c:pt idx="577">
                  <c:v>2.65</c:v>
                </c:pt>
                <c:pt idx="578">
                  <c:v>2.6520000000000001</c:v>
                </c:pt>
                <c:pt idx="579">
                  <c:v>2.6539999999999999</c:v>
                </c:pt>
                <c:pt idx="580">
                  <c:v>2.65</c:v>
                </c:pt>
                <c:pt idx="581">
                  <c:v>2.6379999999999999</c:v>
                </c:pt>
                <c:pt idx="582">
                  <c:v>2.6219999999999999</c:v>
                </c:pt>
                <c:pt idx="583">
                  <c:v>2.617</c:v>
                </c:pt>
                <c:pt idx="584">
                  <c:v>2.62</c:v>
                </c:pt>
                <c:pt idx="585">
                  <c:v>2.6280000000000001</c:v>
                </c:pt>
                <c:pt idx="586">
                  <c:v>2.6309999999999998</c:v>
                </c:pt>
                <c:pt idx="587">
                  <c:v>2.6259999999999999</c:v>
                </c:pt>
                <c:pt idx="588">
                  <c:v>2.62</c:v>
                </c:pt>
                <c:pt idx="589">
                  <c:v>2.6120000000000001</c:v>
                </c:pt>
                <c:pt idx="590">
                  <c:v>2.601</c:v>
                </c:pt>
                <c:pt idx="591">
                  <c:v>2.5939999999999999</c:v>
                </c:pt>
                <c:pt idx="592">
                  <c:v>2.5880000000000001</c:v>
                </c:pt>
                <c:pt idx="593">
                  <c:v>2.585</c:v>
                </c:pt>
                <c:pt idx="594">
                  <c:v>2.5880000000000001</c:v>
                </c:pt>
                <c:pt idx="595">
                  <c:v>2.5960000000000001</c:v>
                </c:pt>
                <c:pt idx="596">
                  <c:v>2.5990000000000002</c:v>
                </c:pt>
                <c:pt idx="597">
                  <c:v>2.593</c:v>
                </c:pt>
                <c:pt idx="598">
                  <c:v>2.581</c:v>
                </c:pt>
                <c:pt idx="599">
                  <c:v>2.5680000000000001</c:v>
                </c:pt>
                <c:pt idx="600">
                  <c:v>2.5569999999999999</c:v>
                </c:pt>
                <c:pt idx="601">
                  <c:v>2.5489999999999999</c:v>
                </c:pt>
                <c:pt idx="602">
                  <c:v>2.5510000000000002</c:v>
                </c:pt>
                <c:pt idx="603">
                  <c:v>2.5619999999999998</c:v>
                </c:pt>
                <c:pt idx="604">
                  <c:v>2.5739999999999998</c:v>
                </c:pt>
                <c:pt idx="605">
                  <c:v>2.5720000000000001</c:v>
                </c:pt>
                <c:pt idx="606">
                  <c:v>2.5569999999999999</c:v>
                </c:pt>
                <c:pt idx="607">
                  <c:v>2.54</c:v>
                </c:pt>
                <c:pt idx="608">
                  <c:v>2.5329999999999999</c:v>
                </c:pt>
                <c:pt idx="609">
                  <c:v>2.5329999999999999</c:v>
                </c:pt>
                <c:pt idx="610">
                  <c:v>2.5409999999999999</c:v>
                </c:pt>
                <c:pt idx="611">
                  <c:v>2.548</c:v>
                </c:pt>
                <c:pt idx="612">
                  <c:v>2.5430000000000001</c:v>
                </c:pt>
                <c:pt idx="613">
                  <c:v>2.5270000000000001</c:v>
                </c:pt>
                <c:pt idx="614">
                  <c:v>2.512</c:v>
                </c:pt>
                <c:pt idx="615">
                  <c:v>2.5</c:v>
                </c:pt>
                <c:pt idx="616">
                  <c:v>2.4990000000000001</c:v>
                </c:pt>
                <c:pt idx="617">
                  <c:v>2.5059999999999998</c:v>
                </c:pt>
                <c:pt idx="618">
                  <c:v>2.516</c:v>
                </c:pt>
                <c:pt idx="619">
                  <c:v>2.5219999999999998</c:v>
                </c:pt>
                <c:pt idx="620">
                  <c:v>2.5190000000000001</c:v>
                </c:pt>
                <c:pt idx="621">
                  <c:v>2.5099999999999998</c:v>
                </c:pt>
                <c:pt idx="622">
                  <c:v>2.4980000000000002</c:v>
                </c:pt>
                <c:pt idx="623">
                  <c:v>2.4860000000000002</c:v>
                </c:pt>
                <c:pt idx="624">
                  <c:v>2.4790000000000001</c:v>
                </c:pt>
                <c:pt idx="625">
                  <c:v>2.4820000000000002</c:v>
                </c:pt>
                <c:pt idx="626">
                  <c:v>2.4889999999999999</c:v>
                </c:pt>
                <c:pt idx="627">
                  <c:v>2.492</c:v>
                </c:pt>
                <c:pt idx="628">
                  <c:v>2.4870000000000001</c:v>
                </c:pt>
                <c:pt idx="629">
                  <c:v>2.472</c:v>
                </c:pt>
                <c:pt idx="630">
                  <c:v>2.4580000000000002</c:v>
                </c:pt>
                <c:pt idx="631">
                  <c:v>2.4540000000000002</c:v>
                </c:pt>
                <c:pt idx="632">
                  <c:v>2.4590000000000001</c:v>
                </c:pt>
                <c:pt idx="633">
                  <c:v>2.4710000000000001</c:v>
                </c:pt>
                <c:pt idx="634">
                  <c:v>2.4750000000000001</c:v>
                </c:pt>
                <c:pt idx="635">
                  <c:v>2.4590000000000001</c:v>
                </c:pt>
                <c:pt idx="636">
                  <c:v>2.4340000000000002</c:v>
                </c:pt>
                <c:pt idx="637">
                  <c:v>2.4239999999999999</c:v>
                </c:pt>
                <c:pt idx="638">
                  <c:v>2.431</c:v>
                </c:pt>
                <c:pt idx="639">
                  <c:v>2.4420000000000002</c:v>
                </c:pt>
                <c:pt idx="640">
                  <c:v>2.4470000000000001</c:v>
                </c:pt>
                <c:pt idx="641">
                  <c:v>2.4390000000000001</c:v>
                </c:pt>
                <c:pt idx="642">
                  <c:v>2.4209999999999998</c:v>
                </c:pt>
                <c:pt idx="643">
                  <c:v>2.407</c:v>
                </c:pt>
                <c:pt idx="644">
                  <c:v>2.4060000000000001</c:v>
                </c:pt>
                <c:pt idx="645">
                  <c:v>2.4140000000000001</c:v>
                </c:pt>
                <c:pt idx="646">
                  <c:v>2.423</c:v>
                </c:pt>
                <c:pt idx="647">
                  <c:v>2.4209999999999998</c:v>
                </c:pt>
                <c:pt idx="648">
                  <c:v>2.407</c:v>
                </c:pt>
                <c:pt idx="649">
                  <c:v>2.3940000000000001</c:v>
                </c:pt>
                <c:pt idx="650">
                  <c:v>2.391</c:v>
                </c:pt>
                <c:pt idx="651">
                  <c:v>2.3940000000000001</c:v>
                </c:pt>
                <c:pt idx="652">
                  <c:v>2.4</c:v>
                </c:pt>
                <c:pt idx="653">
                  <c:v>2.4020000000000001</c:v>
                </c:pt>
                <c:pt idx="654">
                  <c:v>2.391</c:v>
                </c:pt>
                <c:pt idx="655">
                  <c:v>2.3719999999999999</c:v>
                </c:pt>
                <c:pt idx="656">
                  <c:v>2.367</c:v>
                </c:pt>
                <c:pt idx="657">
                  <c:v>2.3660000000000001</c:v>
                </c:pt>
                <c:pt idx="658">
                  <c:v>2.3660000000000001</c:v>
                </c:pt>
                <c:pt idx="659">
                  <c:v>2.367</c:v>
                </c:pt>
                <c:pt idx="660">
                  <c:v>2.3679999999999999</c:v>
                </c:pt>
                <c:pt idx="661">
                  <c:v>2.367</c:v>
                </c:pt>
                <c:pt idx="662">
                  <c:v>2.36</c:v>
                </c:pt>
                <c:pt idx="663">
                  <c:v>2.35</c:v>
                </c:pt>
                <c:pt idx="664">
                  <c:v>2.3420000000000001</c:v>
                </c:pt>
                <c:pt idx="665">
                  <c:v>2.3410000000000002</c:v>
                </c:pt>
                <c:pt idx="666">
                  <c:v>2.34</c:v>
                </c:pt>
                <c:pt idx="667">
                  <c:v>2.339</c:v>
                </c:pt>
                <c:pt idx="668">
                  <c:v>2.339</c:v>
                </c:pt>
                <c:pt idx="669">
                  <c:v>2.3370000000000002</c:v>
                </c:pt>
                <c:pt idx="670">
                  <c:v>2.3340000000000001</c:v>
                </c:pt>
                <c:pt idx="671">
                  <c:v>2.3279999999999998</c:v>
                </c:pt>
                <c:pt idx="672">
                  <c:v>2.3180000000000001</c:v>
                </c:pt>
                <c:pt idx="673">
                  <c:v>2.3090000000000002</c:v>
                </c:pt>
                <c:pt idx="674">
                  <c:v>2.3010000000000002</c:v>
                </c:pt>
                <c:pt idx="675">
                  <c:v>2.2999999999999998</c:v>
                </c:pt>
                <c:pt idx="676">
                  <c:v>2.306</c:v>
                </c:pt>
                <c:pt idx="677">
                  <c:v>2.3140000000000001</c:v>
                </c:pt>
                <c:pt idx="678">
                  <c:v>2.3109999999999999</c:v>
                </c:pt>
                <c:pt idx="679">
                  <c:v>2.298</c:v>
                </c:pt>
                <c:pt idx="680">
                  <c:v>2.2850000000000001</c:v>
                </c:pt>
                <c:pt idx="681">
                  <c:v>2.2799999999999998</c:v>
                </c:pt>
                <c:pt idx="682">
                  <c:v>2.2799999999999998</c:v>
                </c:pt>
                <c:pt idx="683">
                  <c:v>2.282</c:v>
                </c:pt>
                <c:pt idx="684">
                  <c:v>2.286</c:v>
                </c:pt>
                <c:pt idx="685">
                  <c:v>2.2890000000000001</c:v>
                </c:pt>
                <c:pt idx="686">
                  <c:v>2.2890000000000001</c:v>
                </c:pt>
                <c:pt idx="687">
                  <c:v>2.2850000000000001</c:v>
                </c:pt>
                <c:pt idx="688">
                  <c:v>2.2759999999999998</c:v>
                </c:pt>
                <c:pt idx="689">
                  <c:v>2.2629999999999999</c:v>
                </c:pt>
                <c:pt idx="690">
                  <c:v>2.2530000000000001</c:v>
                </c:pt>
                <c:pt idx="691">
                  <c:v>2.2509999999999999</c:v>
                </c:pt>
                <c:pt idx="692">
                  <c:v>2.2519999999999998</c:v>
                </c:pt>
                <c:pt idx="693">
                  <c:v>2.2559999999999998</c:v>
                </c:pt>
                <c:pt idx="694">
                  <c:v>2.2559999999999998</c:v>
                </c:pt>
                <c:pt idx="695">
                  <c:v>2.2549999999999999</c:v>
                </c:pt>
                <c:pt idx="696">
                  <c:v>2.2509999999999999</c:v>
                </c:pt>
                <c:pt idx="697">
                  <c:v>2.2440000000000002</c:v>
                </c:pt>
                <c:pt idx="698">
                  <c:v>2.2320000000000002</c:v>
                </c:pt>
                <c:pt idx="699">
                  <c:v>2.2229999999999999</c:v>
                </c:pt>
                <c:pt idx="700">
                  <c:v>2.222</c:v>
                </c:pt>
                <c:pt idx="701">
                  <c:v>2.226</c:v>
                </c:pt>
                <c:pt idx="702">
                  <c:v>2.2309999999999999</c:v>
                </c:pt>
                <c:pt idx="703">
                  <c:v>2.2320000000000002</c:v>
                </c:pt>
                <c:pt idx="704">
                  <c:v>2.2269999999999999</c:v>
                </c:pt>
                <c:pt idx="705">
                  <c:v>2.214</c:v>
                </c:pt>
                <c:pt idx="706">
                  <c:v>2.2029999999999998</c:v>
                </c:pt>
                <c:pt idx="707">
                  <c:v>2.2010000000000001</c:v>
                </c:pt>
                <c:pt idx="708">
                  <c:v>2.2010000000000001</c:v>
                </c:pt>
                <c:pt idx="709">
                  <c:v>2.202</c:v>
                </c:pt>
                <c:pt idx="710">
                  <c:v>2.2029999999999998</c:v>
                </c:pt>
                <c:pt idx="711">
                  <c:v>2.1989999999999998</c:v>
                </c:pt>
                <c:pt idx="712">
                  <c:v>2.1890000000000001</c:v>
                </c:pt>
                <c:pt idx="713">
                  <c:v>2.1789999999999998</c:v>
                </c:pt>
                <c:pt idx="714">
                  <c:v>2.1760000000000002</c:v>
                </c:pt>
                <c:pt idx="715">
                  <c:v>2.1800000000000002</c:v>
                </c:pt>
                <c:pt idx="716">
                  <c:v>2.1890000000000001</c:v>
                </c:pt>
                <c:pt idx="717">
                  <c:v>2.1930000000000001</c:v>
                </c:pt>
                <c:pt idx="718">
                  <c:v>2.1859999999999999</c:v>
                </c:pt>
                <c:pt idx="719">
                  <c:v>2.169</c:v>
                </c:pt>
                <c:pt idx="720">
                  <c:v>2.1549999999999998</c:v>
                </c:pt>
                <c:pt idx="721">
                  <c:v>2.1480000000000001</c:v>
                </c:pt>
                <c:pt idx="722">
                  <c:v>2.1509999999999998</c:v>
                </c:pt>
                <c:pt idx="723">
                  <c:v>2.1589999999999998</c:v>
                </c:pt>
                <c:pt idx="724">
                  <c:v>2.1640000000000001</c:v>
                </c:pt>
                <c:pt idx="725">
                  <c:v>2.16</c:v>
                </c:pt>
                <c:pt idx="726">
                  <c:v>2.1520000000000001</c:v>
                </c:pt>
                <c:pt idx="727">
                  <c:v>2.141</c:v>
                </c:pt>
                <c:pt idx="728">
                  <c:v>2.13</c:v>
                </c:pt>
                <c:pt idx="729">
                  <c:v>2.1269999999999998</c:v>
                </c:pt>
                <c:pt idx="730">
                  <c:v>2.13</c:v>
                </c:pt>
                <c:pt idx="731">
                  <c:v>2.1389999999999998</c:v>
                </c:pt>
                <c:pt idx="732">
                  <c:v>2.1440000000000001</c:v>
                </c:pt>
                <c:pt idx="733">
                  <c:v>2.141</c:v>
                </c:pt>
                <c:pt idx="734">
                  <c:v>2.129</c:v>
                </c:pt>
                <c:pt idx="735">
                  <c:v>2.1160000000000001</c:v>
                </c:pt>
                <c:pt idx="736">
                  <c:v>2.1120000000000001</c:v>
                </c:pt>
                <c:pt idx="737">
                  <c:v>2.117</c:v>
                </c:pt>
                <c:pt idx="738">
                  <c:v>2.1240000000000001</c:v>
                </c:pt>
                <c:pt idx="739">
                  <c:v>2.1240000000000001</c:v>
                </c:pt>
                <c:pt idx="740">
                  <c:v>2.1150000000000002</c:v>
                </c:pt>
                <c:pt idx="741">
                  <c:v>2.1040000000000001</c:v>
                </c:pt>
                <c:pt idx="742">
                  <c:v>2.097</c:v>
                </c:pt>
                <c:pt idx="743">
                  <c:v>2.0950000000000002</c:v>
                </c:pt>
                <c:pt idx="744">
                  <c:v>2.0950000000000002</c:v>
                </c:pt>
                <c:pt idx="745">
                  <c:v>2.0939999999999999</c:v>
                </c:pt>
                <c:pt idx="746">
                  <c:v>2.0939999999999999</c:v>
                </c:pt>
                <c:pt idx="747">
                  <c:v>2.093</c:v>
                </c:pt>
                <c:pt idx="748">
                  <c:v>2.0920000000000001</c:v>
                </c:pt>
                <c:pt idx="749">
                  <c:v>2.0870000000000002</c:v>
                </c:pt>
                <c:pt idx="750">
                  <c:v>2.0790000000000002</c:v>
                </c:pt>
                <c:pt idx="751">
                  <c:v>2.0739999999999998</c:v>
                </c:pt>
                <c:pt idx="752">
                  <c:v>2.0710000000000002</c:v>
                </c:pt>
                <c:pt idx="753">
                  <c:v>2.069</c:v>
                </c:pt>
                <c:pt idx="754">
                  <c:v>2.0710000000000002</c:v>
                </c:pt>
                <c:pt idx="755">
                  <c:v>2.0790000000000002</c:v>
                </c:pt>
                <c:pt idx="756">
                  <c:v>2.0819999999999999</c:v>
                </c:pt>
                <c:pt idx="757">
                  <c:v>2.0739999999999998</c:v>
                </c:pt>
                <c:pt idx="758">
                  <c:v>2.0630000000000002</c:v>
                </c:pt>
                <c:pt idx="759">
                  <c:v>2.052</c:v>
                </c:pt>
                <c:pt idx="760">
                  <c:v>2.0419999999999998</c:v>
                </c:pt>
                <c:pt idx="761">
                  <c:v>2.0430000000000001</c:v>
                </c:pt>
                <c:pt idx="762">
                  <c:v>2.0470000000000002</c:v>
                </c:pt>
                <c:pt idx="763">
                  <c:v>2.0539999999999998</c:v>
                </c:pt>
                <c:pt idx="764">
                  <c:v>2.0539999999999998</c:v>
                </c:pt>
                <c:pt idx="765">
                  <c:v>2.048</c:v>
                </c:pt>
                <c:pt idx="766">
                  <c:v>2.04</c:v>
                </c:pt>
                <c:pt idx="767">
                  <c:v>2.0310000000000001</c:v>
                </c:pt>
                <c:pt idx="768">
                  <c:v>2.0259999999999998</c:v>
                </c:pt>
                <c:pt idx="769">
                  <c:v>2.0230000000000001</c:v>
                </c:pt>
                <c:pt idx="770">
                  <c:v>2.0219999999999998</c:v>
                </c:pt>
                <c:pt idx="771">
                  <c:v>2.0209999999999999</c:v>
                </c:pt>
                <c:pt idx="772">
                  <c:v>2.02</c:v>
                </c:pt>
                <c:pt idx="773">
                  <c:v>2.0190000000000001</c:v>
                </c:pt>
                <c:pt idx="774">
                  <c:v>2.0179999999999998</c:v>
                </c:pt>
                <c:pt idx="775">
                  <c:v>2.0169999999999999</c:v>
                </c:pt>
                <c:pt idx="776">
                  <c:v>2.016</c:v>
                </c:pt>
                <c:pt idx="777">
                  <c:v>2.0139999999999998</c:v>
                </c:pt>
                <c:pt idx="778">
                  <c:v>2.0089999999999999</c:v>
                </c:pt>
                <c:pt idx="779">
                  <c:v>1.998</c:v>
                </c:pt>
                <c:pt idx="780">
                  <c:v>1.988</c:v>
                </c:pt>
                <c:pt idx="781">
                  <c:v>1.984</c:v>
                </c:pt>
                <c:pt idx="782">
                  <c:v>1.986</c:v>
                </c:pt>
                <c:pt idx="783">
                  <c:v>1.992</c:v>
                </c:pt>
                <c:pt idx="784">
                  <c:v>1.9970000000000001</c:v>
                </c:pt>
                <c:pt idx="785">
                  <c:v>1.994</c:v>
                </c:pt>
                <c:pt idx="786">
                  <c:v>1.984</c:v>
                </c:pt>
                <c:pt idx="787">
                  <c:v>1.97</c:v>
                </c:pt>
                <c:pt idx="788">
                  <c:v>1.964</c:v>
                </c:pt>
                <c:pt idx="789">
                  <c:v>1.9630000000000001</c:v>
                </c:pt>
                <c:pt idx="790">
                  <c:v>1.966</c:v>
                </c:pt>
                <c:pt idx="791">
                  <c:v>1.974</c:v>
                </c:pt>
                <c:pt idx="792">
                  <c:v>1.978</c:v>
                </c:pt>
                <c:pt idx="793">
                  <c:v>1.974</c:v>
                </c:pt>
                <c:pt idx="794">
                  <c:v>1.9630000000000001</c:v>
                </c:pt>
                <c:pt idx="795">
                  <c:v>1.954</c:v>
                </c:pt>
                <c:pt idx="796">
                  <c:v>1.9530000000000001</c:v>
                </c:pt>
                <c:pt idx="797">
                  <c:v>1.956</c:v>
                </c:pt>
                <c:pt idx="798">
                  <c:v>1.96</c:v>
                </c:pt>
                <c:pt idx="799">
                  <c:v>1.96</c:v>
                </c:pt>
                <c:pt idx="800">
                  <c:v>1.9550000000000001</c:v>
                </c:pt>
                <c:pt idx="801">
                  <c:v>1.9450000000000001</c:v>
                </c:pt>
                <c:pt idx="802">
                  <c:v>1.9339999999999999</c:v>
                </c:pt>
                <c:pt idx="803">
                  <c:v>1.9259999999999999</c:v>
                </c:pt>
                <c:pt idx="804">
                  <c:v>1.9259999999999999</c:v>
                </c:pt>
                <c:pt idx="805">
                  <c:v>1.9279999999999999</c:v>
                </c:pt>
                <c:pt idx="806">
                  <c:v>1.9319999999999999</c:v>
                </c:pt>
                <c:pt idx="807">
                  <c:v>1.9370000000000001</c:v>
                </c:pt>
                <c:pt idx="808">
                  <c:v>1.9330000000000001</c:v>
                </c:pt>
                <c:pt idx="809">
                  <c:v>1.9239999999999999</c:v>
                </c:pt>
                <c:pt idx="810">
                  <c:v>1.9159999999999999</c:v>
                </c:pt>
                <c:pt idx="811">
                  <c:v>1.9119999999999999</c:v>
                </c:pt>
                <c:pt idx="812">
                  <c:v>1.9119999999999999</c:v>
                </c:pt>
                <c:pt idx="813">
                  <c:v>1.917</c:v>
                </c:pt>
                <c:pt idx="814">
                  <c:v>1.923</c:v>
                </c:pt>
                <c:pt idx="815">
                  <c:v>1.9239999999999999</c:v>
                </c:pt>
                <c:pt idx="816">
                  <c:v>1.919</c:v>
                </c:pt>
                <c:pt idx="817">
                  <c:v>1.9039999999999999</c:v>
                </c:pt>
                <c:pt idx="818">
                  <c:v>1.893</c:v>
                </c:pt>
                <c:pt idx="819">
                  <c:v>1.893</c:v>
                </c:pt>
                <c:pt idx="820">
                  <c:v>1.9</c:v>
                </c:pt>
                <c:pt idx="821">
                  <c:v>1.909</c:v>
                </c:pt>
                <c:pt idx="822">
                  <c:v>1.91</c:v>
                </c:pt>
                <c:pt idx="823">
                  <c:v>1.9</c:v>
                </c:pt>
                <c:pt idx="824">
                  <c:v>1.885</c:v>
                </c:pt>
                <c:pt idx="825">
                  <c:v>1.8759999999999999</c:v>
                </c:pt>
                <c:pt idx="826">
                  <c:v>1.875</c:v>
                </c:pt>
                <c:pt idx="827">
                  <c:v>1.879</c:v>
                </c:pt>
                <c:pt idx="828">
                  <c:v>1.8839999999999999</c:v>
                </c:pt>
                <c:pt idx="829">
                  <c:v>1.8859999999999999</c:v>
                </c:pt>
                <c:pt idx="830">
                  <c:v>1.883</c:v>
                </c:pt>
                <c:pt idx="831">
                  <c:v>1.877</c:v>
                </c:pt>
                <c:pt idx="832">
                  <c:v>1.869</c:v>
                </c:pt>
                <c:pt idx="833">
                  <c:v>1.861</c:v>
                </c:pt>
                <c:pt idx="834">
                  <c:v>1.8580000000000001</c:v>
                </c:pt>
                <c:pt idx="835">
                  <c:v>1.861</c:v>
                </c:pt>
                <c:pt idx="836">
                  <c:v>1.869</c:v>
                </c:pt>
                <c:pt idx="837">
                  <c:v>1.875</c:v>
                </c:pt>
                <c:pt idx="838">
                  <c:v>1.873</c:v>
                </c:pt>
                <c:pt idx="839">
                  <c:v>1.857</c:v>
                </c:pt>
                <c:pt idx="840">
                  <c:v>1.84</c:v>
                </c:pt>
                <c:pt idx="841">
                  <c:v>1.833</c:v>
                </c:pt>
                <c:pt idx="842">
                  <c:v>1.839</c:v>
                </c:pt>
                <c:pt idx="843">
                  <c:v>1.85</c:v>
                </c:pt>
                <c:pt idx="844">
                  <c:v>1.857</c:v>
                </c:pt>
                <c:pt idx="845">
                  <c:v>1.855</c:v>
                </c:pt>
                <c:pt idx="846">
                  <c:v>1.843</c:v>
                </c:pt>
                <c:pt idx="847">
                  <c:v>1.827</c:v>
                </c:pt>
                <c:pt idx="848">
                  <c:v>1.82</c:v>
                </c:pt>
                <c:pt idx="849">
                  <c:v>1.8260000000000001</c:v>
                </c:pt>
                <c:pt idx="850">
                  <c:v>1.831</c:v>
                </c:pt>
                <c:pt idx="851">
                  <c:v>1.831</c:v>
                </c:pt>
                <c:pt idx="852">
                  <c:v>1.825</c:v>
                </c:pt>
                <c:pt idx="853">
                  <c:v>1.8149999999999999</c:v>
                </c:pt>
                <c:pt idx="854">
                  <c:v>1.8080000000000001</c:v>
                </c:pt>
                <c:pt idx="855">
                  <c:v>1.8069999999999999</c:v>
                </c:pt>
                <c:pt idx="856">
                  <c:v>1.8109999999999999</c:v>
                </c:pt>
                <c:pt idx="857">
                  <c:v>1.8180000000000001</c:v>
                </c:pt>
                <c:pt idx="858">
                  <c:v>1.825</c:v>
                </c:pt>
                <c:pt idx="859">
                  <c:v>1.823</c:v>
                </c:pt>
                <c:pt idx="860">
                  <c:v>1.8140000000000001</c:v>
                </c:pt>
                <c:pt idx="861">
                  <c:v>1.802</c:v>
                </c:pt>
                <c:pt idx="862">
                  <c:v>1.7909999999999999</c:v>
                </c:pt>
                <c:pt idx="863">
                  <c:v>1.7849999999999999</c:v>
                </c:pt>
                <c:pt idx="864">
                  <c:v>1.784</c:v>
                </c:pt>
                <c:pt idx="865">
                  <c:v>1.7929999999999999</c:v>
                </c:pt>
                <c:pt idx="866">
                  <c:v>1.8049999999999999</c:v>
                </c:pt>
                <c:pt idx="867">
                  <c:v>1.8069999999999999</c:v>
                </c:pt>
                <c:pt idx="868">
                  <c:v>1.7969999999999999</c:v>
                </c:pt>
                <c:pt idx="869">
                  <c:v>1.7829999999999999</c:v>
                </c:pt>
                <c:pt idx="870">
                  <c:v>1.772</c:v>
                </c:pt>
                <c:pt idx="871">
                  <c:v>1.77</c:v>
                </c:pt>
                <c:pt idx="872">
                  <c:v>1.776</c:v>
                </c:pt>
                <c:pt idx="873">
                  <c:v>1.792</c:v>
                </c:pt>
                <c:pt idx="874">
                  <c:v>1.794</c:v>
                </c:pt>
                <c:pt idx="875">
                  <c:v>1.782</c:v>
                </c:pt>
                <c:pt idx="876">
                  <c:v>1.764</c:v>
                </c:pt>
                <c:pt idx="877">
                  <c:v>1.7529999999999999</c:v>
                </c:pt>
                <c:pt idx="878">
                  <c:v>1.7549999999999999</c:v>
                </c:pt>
                <c:pt idx="879">
                  <c:v>1.764</c:v>
                </c:pt>
                <c:pt idx="880">
                  <c:v>1.772</c:v>
                </c:pt>
                <c:pt idx="881">
                  <c:v>1.7709999999999999</c:v>
                </c:pt>
                <c:pt idx="882">
                  <c:v>1.7609999999999999</c:v>
                </c:pt>
                <c:pt idx="883">
                  <c:v>1.75</c:v>
                </c:pt>
                <c:pt idx="884">
                  <c:v>1.7410000000000001</c:v>
                </c:pt>
                <c:pt idx="885">
                  <c:v>1.7370000000000001</c:v>
                </c:pt>
                <c:pt idx="886">
                  <c:v>1.74</c:v>
                </c:pt>
                <c:pt idx="887">
                  <c:v>1.742</c:v>
                </c:pt>
                <c:pt idx="888">
                  <c:v>1.7490000000000001</c:v>
                </c:pt>
                <c:pt idx="889">
                  <c:v>1.7529999999999999</c:v>
                </c:pt>
                <c:pt idx="890">
                  <c:v>1.748</c:v>
                </c:pt>
                <c:pt idx="891">
                  <c:v>1.7390000000000001</c:v>
                </c:pt>
                <c:pt idx="892">
                  <c:v>1.7290000000000001</c:v>
                </c:pt>
                <c:pt idx="893">
                  <c:v>1.7270000000000001</c:v>
                </c:pt>
                <c:pt idx="894">
                  <c:v>1.7270000000000001</c:v>
                </c:pt>
                <c:pt idx="895">
                  <c:v>1.7270000000000001</c:v>
                </c:pt>
                <c:pt idx="896">
                  <c:v>1.7290000000000001</c:v>
                </c:pt>
                <c:pt idx="897">
                  <c:v>1.7310000000000001</c:v>
                </c:pt>
                <c:pt idx="898">
                  <c:v>1.728</c:v>
                </c:pt>
                <c:pt idx="899">
                  <c:v>1.726</c:v>
                </c:pt>
                <c:pt idx="900">
                  <c:v>1.7210000000000001</c:v>
                </c:pt>
                <c:pt idx="901">
                  <c:v>1.7130000000000001</c:v>
                </c:pt>
                <c:pt idx="902">
                  <c:v>1.708</c:v>
                </c:pt>
                <c:pt idx="903">
                  <c:v>1.7050000000000001</c:v>
                </c:pt>
                <c:pt idx="904">
                  <c:v>1.702</c:v>
                </c:pt>
                <c:pt idx="905">
                  <c:v>1.702</c:v>
                </c:pt>
                <c:pt idx="906">
                  <c:v>1.7</c:v>
                </c:pt>
                <c:pt idx="907">
                  <c:v>1.7010000000000001</c:v>
                </c:pt>
                <c:pt idx="908">
                  <c:v>1.6990000000000001</c:v>
                </c:pt>
                <c:pt idx="909">
                  <c:v>1.698</c:v>
                </c:pt>
                <c:pt idx="910">
                  <c:v>1.6950000000000001</c:v>
                </c:pt>
                <c:pt idx="911">
                  <c:v>1.6890000000000001</c:v>
                </c:pt>
                <c:pt idx="912">
                  <c:v>1.6830000000000001</c:v>
                </c:pt>
                <c:pt idx="913">
                  <c:v>1.6759999999999999</c:v>
                </c:pt>
                <c:pt idx="914">
                  <c:v>1.6739999999999999</c:v>
                </c:pt>
                <c:pt idx="915">
                  <c:v>1.675</c:v>
                </c:pt>
                <c:pt idx="916">
                  <c:v>1.677</c:v>
                </c:pt>
                <c:pt idx="917">
                  <c:v>1.679</c:v>
                </c:pt>
                <c:pt idx="918">
                  <c:v>1.679</c:v>
                </c:pt>
                <c:pt idx="919">
                  <c:v>1.675</c:v>
                </c:pt>
                <c:pt idx="920">
                  <c:v>1.671</c:v>
                </c:pt>
                <c:pt idx="921">
                  <c:v>1.665</c:v>
                </c:pt>
                <c:pt idx="922">
                  <c:v>1.659</c:v>
                </c:pt>
                <c:pt idx="923">
                  <c:v>1.6539999999999999</c:v>
                </c:pt>
                <c:pt idx="924">
                  <c:v>1.65</c:v>
                </c:pt>
                <c:pt idx="925">
                  <c:v>1.65</c:v>
                </c:pt>
                <c:pt idx="926">
                  <c:v>1.653</c:v>
                </c:pt>
                <c:pt idx="927">
                  <c:v>1.655</c:v>
                </c:pt>
                <c:pt idx="928">
                  <c:v>1.6559999999999999</c:v>
                </c:pt>
                <c:pt idx="929">
                  <c:v>1.655</c:v>
                </c:pt>
                <c:pt idx="930">
                  <c:v>1.6459999999999999</c:v>
                </c:pt>
                <c:pt idx="931">
                  <c:v>1.6319999999999999</c:v>
                </c:pt>
                <c:pt idx="932">
                  <c:v>1.621</c:v>
                </c:pt>
                <c:pt idx="933">
                  <c:v>1.619</c:v>
                </c:pt>
                <c:pt idx="934">
                  <c:v>1.63</c:v>
                </c:pt>
                <c:pt idx="935">
                  <c:v>1.645</c:v>
                </c:pt>
                <c:pt idx="936">
                  <c:v>1.651</c:v>
                </c:pt>
                <c:pt idx="937">
                  <c:v>1.641</c:v>
                </c:pt>
                <c:pt idx="938">
                  <c:v>1.6160000000000001</c:v>
                </c:pt>
                <c:pt idx="939">
                  <c:v>1.601</c:v>
                </c:pt>
                <c:pt idx="940">
                  <c:v>1.6080000000000001</c:v>
                </c:pt>
                <c:pt idx="941">
                  <c:v>1.62</c:v>
                </c:pt>
                <c:pt idx="942">
                  <c:v>1.6220000000000001</c:v>
                </c:pt>
                <c:pt idx="943">
                  <c:v>1.617</c:v>
                </c:pt>
                <c:pt idx="944">
                  <c:v>1.607</c:v>
                </c:pt>
                <c:pt idx="945">
                  <c:v>1.593</c:v>
                </c:pt>
                <c:pt idx="946">
                  <c:v>1.59</c:v>
                </c:pt>
                <c:pt idx="947">
                  <c:v>1.603</c:v>
                </c:pt>
                <c:pt idx="948">
                  <c:v>1.6180000000000001</c:v>
                </c:pt>
                <c:pt idx="949">
                  <c:v>1.6160000000000001</c:v>
                </c:pt>
                <c:pt idx="950">
                  <c:v>1.6020000000000001</c:v>
                </c:pt>
                <c:pt idx="951">
                  <c:v>1.587</c:v>
                </c:pt>
                <c:pt idx="952">
                  <c:v>1.5740000000000001</c:v>
                </c:pt>
                <c:pt idx="953">
                  <c:v>1.573</c:v>
                </c:pt>
                <c:pt idx="954">
                  <c:v>1.585</c:v>
                </c:pt>
                <c:pt idx="955">
                  <c:v>1.597</c:v>
                </c:pt>
                <c:pt idx="956">
                  <c:v>1.5980000000000001</c:v>
                </c:pt>
                <c:pt idx="957">
                  <c:v>1.5880000000000001</c:v>
                </c:pt>
                <c:pt idx="958">
                  <c:v>1.575</c:v>
                </c:pt>
                <c:pt idx="959">
                  <c:v>1.5649999999999999</c:v>
                </c:pt>
                <c:pt idx="960">
                  <c:v>1.5629999999999999</c:v>
                </c:pt>
                <c:pt idx="961">
                  <c:v>1.5740000000000001</c:v>
                </c:pt>
                <c:pt idx="962">
                  <c:v>1.5860000000000001</c:v>
                </c:pt>
                <c:pt idx="963">
                  <c:v>1.5860000000000001</c:v>
                </c:pt>
                <c:pt idx="964">
                  <c:v>1.5649999999999999</c:v>
                </c:pt>
                <c:pt idx="965">
                  <c:v>1.542</c:v>
                </c:pt>
                <c:pt idx="966">
                  <c:v>1.5349999999999999</c:v>
                </c:pt>
                <c:pt idx="967">
                  <c:v>1.548</c:v>
                </c:pt>
                <c:pt idx="968">
                  <c:v>1.5660000000000001</c:v>
                </c:pt>
                <c:pt idx="969">
                  <c:v>1.571</c:v>
                </c:pt>
                <c:pt idx="970">
                  <c:v>1.5620000000000001</c:v>
                </c:pt>
                <c:pt idx="971">
                  <c:v>1.5509999999999999</c:v>
                </c:pt>
                <c:pt idx="972">
                  <c:v>1.54</c:v>
                </c:pt>
                <c:pt idx="973">
                  <c:v>1.536</c:v>
                </c:pt>
                <c:pt idx="974">
                  <c:v>1.5409999999999999</c:v>
                </c:pt>
                <c:pt idx="975">
                  <c:v>1.552</c:v>
                </c:pt>
                <c:pt idx="976">
                  <c:v>1.5549999999999999</c:v>
                </c:pt>
                <c:pt idx="977">
                  <c:v>1.5449999999999999</c:v>
                </c:pt>
                <c:pt idx="978">
                  <c:v>1.5289999999999999</c:v>
                </c:pt>
                <c:pt idx="979">
                  <c:v>1.5209999999999999</c:v>
                </c:pt>
                <c:pt idx="980">
                  <c:v>1.5229999999999999</c:v>
                </c:pt>
                <c:pt idx="981">
                  <c:v>1.53</c:v>
                </c:pt>
                <c:pt idx="982">
                  <c:v>1.5389999999999999</c:v>
                </c:pt>
                <c:pt idx="983">
                  <c:v>1.5389999999999999</c:v>
                </c:pt>
                <c:pt idx="984">
                  <c:v>1.5309999999999999</c:v>
                </c:pt>
                <c:pt idx="985">
                  <c:v>1.52</c:v>
                </c:pt>
                <c:pt idx="986">
                  <c:v>1.5109999999999999</c:v>
                </c:pt>
                <c:pt idx="987">
                  <c:v>1.5109999999999999</c:v>
                </c:pt>
                <c:pt idx="988">
                  <c:v>1.5169999999999999</c:v>
                </c:pt>
                <c:pt idx="989">
                  <c:v>1.5229999999999999</c:v>
                </c:pt>
                <c:pt idx="990">
                  <c:v>1.524</c:v>
                </c:pt>
                <c:pt idx="991">
                  <c:v>1.5169999999999999</c:v>
                </c:pt>
                <c:pt idx="992">
                  <c:v>1.508</c:v>
                </c:pt>
                <c:pt idx="993">
                  <c:v>1.5</c:v>
                </c:pt>
                <c:pt idx="994">
                  <c:v>1.5009999999999999</c:v>
                </c:pt>
                <c:pt idx="995">
                  <c:v>1.51</c:v>
                </c:pt>
                <c:pt idx="996">
                  <c:v>1.514</c:v>
                </c:pt>
                <c:pt idx="997">
                  <c:v>1.51</c:v>
                </c:pt>
                <c:pt idx="998">
                  <c:v>1.502</c:v>
                </c:pt>
                <c:pt idx="999">
                  <c:v>1.496</c:v>
                </c:pt>
                <c:pt idx="1000">
                  <c:v>1.4930000000000001</c:v>
                </c:pt>
                <c:pt idx="1001">
                  <c:v>1.4910000000000001</c:v>
                </c:pt>
                <c:pt idx="1002">
                  <c:v>1.492</c:v>
                </c:pt>
                <c:pt idx="1003">
                  <c:v>1.498</c:v>
                </c:pt>
                <c:pt idx="1004">
                  <c:v>1.5029999999999999</c:v>
                </c:pt>
                <c:pt idx="1005">
                  <c:v>1.5</c:v>
                </c:pt>
                <c:pt idx="1006">
                  <c:v>1.4910000000000001</c:v>
                </c:pt>
                <c:pt idx="1007">
                  <c:v>1.482</c:v>
                </c:pt>
                <c:pt idx="1008">
                  <c:v>1.476</c:v>
                </c:pt>
                <c:pt idx="1009">
                  <c:v>1.474</c:v>
                </c:pt>
                <c:pt idx="1010">
                  <c:v>1.4770000000000001</c:v>
                </c:pt>
                <c:pt idx="1011">
                  <c:v>1.4810000000000001</c:v>
                </c:pt>
                <c:pt idx="1012">
                  <c:v>1.486</c:v>
                </c:pt>
                <c:pt idx="1013">
                  <c:v>1.488</c:v>
                </c:pt>
                <c:pt idx="1014">
                  <c:v>1.4770000000000001</c:v>
                </c:pt>
                <c:pt idx="1015">
                  <c:v>1.4630000000000001</c:v>
                </c:pt>
                <c:pt idx="1016">
                  <c:v>1.458</c:v>
                </c:pt>
                <c:pt idx="1017">
                  <c:v>1.458</c:v>
                </c:pt>
                <c:pt idx="1018">
                  <c:v>1.464</c:v>
                </c:pt>
                <c:pt idx="1019">
                  <c:v>1.4750000000000001</c:v>
                </c:pt>
                <c:pt idx="1020">
                  <c:v>1.4770000000000001</c:v>
                </c:pt>
                <c:pt idx="1021">
                  <c:v>1.4630000000000001</c:v>
                </c:pt>
                <c:pt idx="1022">
                  <c:v>1.446</c:v>
                </c:pt>
                <c:pt idx="1023">
                  <c:v>1.4379999999999999</c:v>
                </c:pt>
                <c:pt idx="1024">
                  <c:v>1.4419999999999999</c:v>
                </c:pt>
                <c:pt idx="1025">
                  <c:v>1.4510000000000001</c:v>
                </c:pt>
                <c:pt idx="1026">
                  <c:v>1.4590000000000001</c:v>
                </c:pt>
                <c:pt idx="1027">
                  <c:v>1.4610000000000001</c:v>
                </c:pt>
                <c:pt idx="1028">
                  <c:v>1.454</c:v>
                </c:pt>
                <c:pt idx="1029">
                  <c:v>1.4450000000000001</c:v>
                </c:pt>
                <c:pt idx="1030">
                  <c:v>1.4350000000000001</c:v>
                </c:pt>
                <c:pt idx="1031">
                  <c:v>1.429</c:v>
                </c:pt>
                <c:pt idx="1032">
                  <c:v>1.431</c:v>
                </c:pt>
                <c:pt idx="1033">
                  <c:v>1.4390000000000001</c:v>
                </c:pt>
                <c:pt idx="1034">
                  <c:v>1.4470000000000001</c:v>
                </c:pt>
                <c:pt idx="1035">
                  <c:v>1.444</c:v>
                </c:pt>
                <c:pt idx="1036">
                  <c:v>1.4330000000000001</c:v>
                </c:pt>
                <c:pt idx="1037">
                  <c:v>1.423</c:v>
                </c:pt>
                <c:pt idx="1038">
                  <c:v>1.419</c:v>
                </c:pt>
                <c:pt idx="1039">
                  <c:v>1.423</c:v>
                </c:pt>
                <c:pt idx="1040">
                  <c:v>1.429</c:v>
                </c:pt>
                <c:pt idx="1041">
                  <c:v>1.4330000000000001</c:v>
                </c:pt>
                <c:pt idx="1042">
                  <c:v>1.431</c:v>
                </c:pt>
                <c:pt idx="1043">
                  <c:v>1.423</c:v>
                </c:pt>
                <c:pt idx="1044">
                  <c:v>1.4159999999999999</c:v>
                </c:pt>
                <c:pt idx="1045">
                  <c:v>1.409</c:v>
                </c:pt>
                <c:pt idx="1046">
                  <c:v>1.4079999999999999</c:v>
                </c:pt>
                <c:pt idx="1047">
                  <c:v>1.415</c:v>
                </c:pt>
                <c:pt idx="1048">
                  <c:v>1.4219999999999999</c:v>
                </c:pt>
                <c:pt idx="1049">
                  <c:v>1.421</c:v>
                </c:pt>
                <c:pt idx="1050">
                  <c:v>1.413</c:v>
                </c:pt>
                <c:pt idx="1051">
                  <c:v>1.4059999999999999</c:v>
                </c:pt>
                <c:pt idx="1052">
                  <c:v>1.4</c:v>
                </c:pt>
                <c:pt idx="1053">
                  <c:v>1.397</c:v>
                </c:pt>
                <c:pt idx="1054">
                  <c:v>1.403</c:v>
                </c:pt>
                <c:pt idx="1055">
                  <c:v>1.411</c:v>
                </c:pt>
                <c:pt idx="1056">
                  <c:v>1.413</c:v>
                </c:pt>
                <c:pt idx="1057">
                  <c:v>1.403</c:v>
                </c:pt>
                <c:pt idx="1058">
                  <c:v>1.3839999999999999</c:v>
                </c:pt>
                <c:pt idx="1059">
                  <c:v>1.375</c:v>
                </c:pt>
                <c:pt idx="1060">
                  <c:v>1.383</c:v>
                </c:pt>
                <c:pt idx="1061">
                  <c:v>1.3959999999999999</c:v>
                </c:pt>
                <c:pt idx="1062">
                  <c:v>1.403</c:v>
                </c:pt>
                <c:pt idx="1063">
                  <c:v>1.399</c:v>
                </c:pt>
                <c:pt idx="1064">
                  <c:v>1.39</c:v>
                </c:pt>
                <c:pt idx="1065">
                  <c:v>1.381</c:v>
                </c:pt>
                <c:pt idx="1066">
                  <c:v>1.379</c:v>
                </c:pt>
                <c:pt idx="1067">
                  <c:v>1.38</c:v>
                </c:pt>
                <c:pt idx="1068">
                  <c:v>1.3839999999999999</c:v>
                </c:pt>
                <c:pt idx="1069">
                  <c:v>1.39</c:v>
                </c:pt>
                <c:pt idx="1070">
                  <c:v>1.389</c:v>
                </c:pt>
                <c:pt idx="1071">
                  <c:v>1.3819999999999999</c:v>
                </c:pt>
                <c:pt idx="1072">
                  <c:v>1.373</c:v>
                </c:pt>
                <c:pt idx="1073">
                  <c:v>1.3680000000000001</c:v>
                </c:pt>
                <c:pt idx="1074">
                  <c:v>1.3680000000000001</c:v>
                </c:pt>
                <c:pt idx="1075">
                  <c:v>1.371</c:v>
                </c:pt>
                <c:pt idx="1076">
                  <c:v>1.373</c:v>
                </c:pt>
                <c:pt idx="1077">
                  <c:v>1.375</c:v>
                </c:pt>
                <c:pt idx="1078">
                  <c:v>1.375</c:v>
                </c:pt>
                <c:pt idx="1079">
                  <c:v>1.3720000000000001</c:v>
                </c:pt>
                <c:pt idx="1080">
                  <c:v>1.365</c:v>
                </c:pt>
                <c:pt idx="1081">
                  <c:v>1.359</c:v>
                </c:pt>
                <c:pt idx="1082">
                  <c:v>1.3560000000000001</c:v>
                </c:pt>
                <c:pt idx="1083">
                  <c:v>1.3580000000000001</c:v>
                </c:pt>
                <c:pt idx="1084">
                  <c:v>1.365</c:v>
                </c:pt>
                <c:pt idx="1085">
                  <c:v>1.371</c:v>
                </c:pt>
                <c:pt idx="1086">
                  <c:v>1.3680000000000001</c:v>
                </c:pt>
                <c:pt idx="1087">
                  <c:v>1.3540000000000001</c:v>
                </c:pt>
                <c:pt idx="1088">
                  <c:v>1.345</c:v>
                </c:pt>
                <c:pt idx="1089">
                  <c:v>1.347</c:v>
                </c:pt>
                <c:pt idx="1090">
                  <c:v>1.355</c:v>
                </c:pt>
                <c:pt idx="1091">
                  <c:v>1.361</c:v>
                </c:pt>
                <c:pt idx="1092">
                  <c:v>1.359</c:v>
                </c:pt>
                <c:pt idx="1093">
                  <c:v>1.349</c:v>
                </c:pt>
                <c:pt idx="1094">
                  <c:v>1.339</c:v>
                </c:pt>
                <c:pt idx="1095">
                  <c:v>1.3340000000000001</c:v>
                </c:pt>
                <c:pt idx="1096">
                  <c:v>1.339</c:v>
                </c:pt>
                <c:pt idx="1097">
                  <c:v>1.347</c:v>
                </c:pt>
                <c:pt idx="1098">
                  <c:v>1.355</c:v>
                </c:pt>
                <c:pt idx="1099">
                  <c:v>1.355</c:v>
                </c:pt>
                <c:pt idx="1100">
                  <c:v>1.3440000000000001</c:v>
                </c:pt>
                <c:pt idx="1101">
                  <c:v>1.329</c:v>
                </c:pt>
                <c:pt idx="1102">
                  <c:v>1.321</c:v>
                </c:pt>
                <c:pt idx="1103">
                  <c:v>1.325</c:v>
                </c:pt>
                <c:pt idx="1104">
                  <c:v>1.337</c:v>
                </c:pt>
                <c:pt idx="1105">
                  <c:v>1.3460000000000001</c:v>
                </c:pt>
                <c:pt idx="1106">
                  <c:v>1.3440000000000001</c:v>
                </c:pt>
                <c:pt idx="1107">
                  <c:v>1.3320000000000001</c:v>
                </c:pt>
                <c:pt idx="1108">
                  <c:v>1.319</c:v>
                </c:pt>
                <c:pt idx="1109">
                  <c:v>1.3160000000000001</c:v>
                </c:pt>
                <c:pt idx="1110">
                  <c:v>1.3220000000000001</c:v>
                </c:pt>
                <c:pt idx="1111">
                  <c:v>1.331</c:v>
                </c:pt>
                <c:pt idx="1112">
                  <c:v>1.3360000000000001</c:v>
                </c:pt>
                <c:pt idx="1113">
                  <c:v>1.33</c:v>
                </c:pt>
                <c:pt idx="1114">
                  <c:v>1.319</c:v>
                </c:pt>
                <c:pt idx="1115">
                  <c:v>1.3120000000000001</c:v>
                </c:pt>
                <c:pt idx="1116">
                  <c:v>1.31</c:v>
                </c:pt>
                <c:pt idx="1117">
                  <c:v>1.3140000000000001</c:v>
                </c:pt>
                <c:pt idx="1118">
                  <c:v>1.323</c:v>
                </c:pt>
                <c:pt idx="1119">
                  <c:v>1.327</c:v>
                </c:pt>
                <c:pt idx="1120">
                  <c:v>1.3220000000000001</c:v>
                </c:pt>
                <c:pt idx="1121">
                  <c:v>1.3129999999999999</c:v>
                </c:pt>
                <c:pt idx="1122">
                  <c:v>1.3029999999999999</c:v>
                </c:pt>
                <c:pt idx="1123">
                  <c:v>1.2969999999999999</c:v>
                </c:pt>
                <c:pt idx="1124">
                  <c:v>1.3029999999999999</c:v>
                </c:pt>
                <c:pt idx="1125">
                  <c:v>1.3160000000000001</c:v>
                </c:pt>
                <c:pt idx="1126">
                  <c:v>1.3240000000000001</c:v>
                </c:pt>
                <c:pt idx="1127">
                  <c:v>1.3149999999999999</c:v>
                </c:pt>
                <c:pt idx="1128">
                  <c:v>1.296</c:v>
                </c:pt>
                <c:pt idx="1129">
                  <c:v>1.2849999999999999</c:v>
                </c:pt>
                <c:pt idx="1130">
                  <c:v>1.286</c:v>
                </c:pt>
                <c:pt idx="1131">
                  <c:v>1.2949999999999999</c:v>
                </c:pt>
                <c:pt idx="1132">
                  <c:v>1.304</c:v>
                </c:pt>
                <c:pt idx="1133">
                  <c:v>1.3109999999999999</c:v>
                </c:pt>
                <c:pt idx="1134">
                  <c:v>1.304</c:v>
                </c:pt>
                <c:pt idx="1135">
                  <c:v>1.288</c:v>
                </c:pt>
                <c:pt idx="1136">
                  <c:v>1.2749999999999999</c:v>
                </c:pt>
                <c:pt idx="1137">
                  <c:v>1.2789999999999999</c:v>
                </c:pt>
                <c:pt idx="1138">
                  <c:v>1.292</c:v>
                </c:pt>
                <c:pt idx="1139">
                  <c:v>1.304</c:v>
                </c:pt>
                <c:pt idx="1140">
                  <c:v>1.3</c:v>
                </c:pt>
                <c:pt idx="1141">
                  <c:v>1.282</c:v>
                </c:pt>
                <c:pt idx="1142">
                  <c:v>1.266</c:v>
                </c:pt>
                <c:pt idx="1143">
                  <c:v>1.2669999999999999</c:v>
                </c:pt>
                <c:pt idx="1144">
                  <c:v>1.2789999999999999</c:v>
                </c:pt>
                <c:pt idx="1145">
                  <c:v>1.2889999999999999</c:v>
                </c:pt>
                <c:pt idx="1146">
                  <c:v>1.288</c:v>
                </c:pt>
                <c:pt idx="1147">
                  <c:v>1.2809999999999999</c:v>
                </c:pt>
                <c:pt idx="1148">
                  <c:v>1.2709999999999999</c:v>
                </c:pt>
                <c:pt idx="1149">
                  <c:v>1.2669999999999999</c:v>
                </c:pt>
                <c:pt idx="1150">
                  <c:v>1.2689999999999999</c:v>
                </c:pt>
                <c:pt idx="1151">
                  <c:v>1.2729999999999999</c:v>
                </c:pt>
                <c:pt idx="1152">
                  <c:v>1.278</c:v>
                </c:pt>
                <c:pt idx="1153">
                  <c:v>1.2789999999999999</c:v>
                </c:pt>
                <c:pt idx="1154">
                  <c:v>1.2709999999999999</c:v>
                </c:pt>
                <c:pt idx="1155">
                  <c:v>1.2629999999999999</c:v>
                </c:pt>
                <c:pt idx="1156">
                  <c:v>1.26</c:v>
                </c:pt>
                <c:pt idx="1157">
                  <c:v>1.26</c:v>
                </c:pt>
                <c:pt idx="1158">
                  <c:v>1.268</c:v>
                </c:pt>
                <c:pt idx="1159">
                  <c:v>1.274</c:v>
                </c:pt>
                <c:pt idx="1160">
                  <c:v>1.2689999999999999</c:v>
                </c:pt>
                <c:pt idx="1161">
                  <c:v>1.2589999999999999</c:v>
                </c:pt>
                <c:pt idx="1162">
                  <c:v>1.25</c:v>
                </c:pt>
                <c:pt idx="1163">
                  <c:v>1.25</c:v>
                </c:pt>
                <c:pt idx="1164">
                  <c:v>1.258</c:v>
                </c:pt>
                <c:pt idx="1165">
                  <c:v>1.2649999999999999</c:v>
                </c:pt>
                <c:pt idx="1166">
                  <c:v>1.2629999999999999</c:v>
                </c:pt>
                <c:pt idx="1167">
                  <c:v>1.254</c:v>
                </c:pt>
                <c:pt idx="1168">
                  <c:v>1.242</c:v>
                </c:pt>
                <c:pt idx="1169">
                  <c:v>1.236</c:v>
                </c:pt>
                <c:pt idx="1170">
                  <c:v>1.2450000000000001</c:v>
                </c:pt>
                <c:pt idx="1171">
                  <c:v>1.258</c:v>
                </c:pt>
                <c:pt idx="1172">
                  <c:v>1.2609999999999999</c:v>
                </c:pt>
                <c:pt idx="1173">
                  <c:v>1.2509999999999999</c:v>
                </c:pt>
                <c:pt idx="1174">
                  <c:v>1.2350000000000001</c:v>
                </c:pt>
                <c:pt idx="1175">
                  <c:v>1.2290000000000001</c:v>
                </c:pt>
                <c:pt idx="1176">
                  <c:v>1.236</c:v>
                </c:pt>
                <c:pt idx="1177">
                  <c:v>1.248</c:v>
                </c:pt>
                <c:pt idx="1178">
                  <c:v>1.2509999999999999</c:v>
                </c:pt>
                <c:pt idx="1179">
                  <c:v>1.242</c:v>
                </c:pt>
                <c:pt idx="1180">
                  <c:v>1.23</c:v>
                </c:pt>
                <c:pt idx="1181">
                  <c:v>1.2250000000000001</c:v>
                </c:pt>
                <c:pt idx="1182">
                  <c:v>1.226</c:v>
                </c:pt>
                <c:pt idx="1183">
                  <c:v>1.2330000000000001</c:v>
                </c:pt>
                <c:pt idx="1184">
                  <c:v>1.242</c:v>
                </c:pt>
                <c:pt idx="1185">
                  <c:v>1.2430000000000001</c:v>
                </c:pt>
                <c:pt idx="1186">
                  <c:v>1.236</c:v>
                </c:pt>
                <c:pt idx="1187">
                  <c:v>1.2230000000000001</c:v>
                </c:pt>
                <c:pt idx="1188">
                  <c:v>1.214</c:v>
                </c:pt>
                <c:pt idx="1189">
                  <c:v>1.212</c:v>
                </c:pt>
                <c:pt idx="1190">
                  <c:v>1.2210000000000001</c:v>
                </c:pt>
                <c:pt idx="1191">
                  <c:v>1.2330000000000001</c:v>
                </c:pt>
                <c:pt idx="1192">
                  <c:v>1.2350000000000001</c:v>
                </c:pt>
                <c:pt idx="1193">
                  <c:v>1.228</c:v>
                </c:pt>
                <c:pt idx="1194">
                  <c:v>1.218</c:v>
                </c:pt>
                <c:pt idx="1195">
                  <c:v>1.2110000000000001</c:v>
                </c:pt>
                <c:pt idx="1196">
                  <c:v>1.208</c:v>
                </c:pt>
                <c:pt idx="1197">
                  <c:v>1.2090000000000001</c:v>
                </c:pt>
                <c:pt idx="1198">
                  <c:v>1.216</c:v>
                </c:pt>
                <c:pt idx="1199">
                  <c:v>1.22</c:v>
                </c:pt>
                <c:pt idx="1200">
                  <c:v>1.216</c:v>
                </c:pt>
                <c:pt idx="1201">
                  <c:v>1.2090000000000001</c:v>
                </c:pt>
                <c:pt idx="1202">
                  <c:v>1.204</c:v>
                </c:pt>
                <c:pt idx="1203">
                  <c:v>1.204</c:v>
                </c:pt>
                <c:pt idx="1204">
                  <c:v>1.202</c:v>
                </c:pt>
                <c:pt idx="1205">
                  <c:v>1.2050000000000001</c:v>
                </c:pt>
                <c:pt idx="1206">
                  <c:v>1.2110000000000001</c:v>
                </c:pt>
                <c:pt idx="1207">
                  <c:v>1.214</c:v>
                </c:pt>
                <c:pt idx="1208">
                  <c:v>1.2090000000000001</c:v>
                </c:pt>
                <c:pt idx="1209">
                  <c:v>1.1970000000000001</c:v>
                </c:pt>
                <c:pt idx="1210">
                  <c:v>1.1879999999999999</c:v>
                </c:pt>
                <c:pt idx="1211">
                  <c:v>1.19</c:v>
                </c:pt>
                <c:pt idx="1212">
                  <c:v>1.1970000000000001</c:v>
                </c:pt>
                <c:pt idx="1213">
                  <c:v>1.2050000000000001</c:v>
                </c:pt>
                <c:pt idx="1214">
                  <c:v>1.206</c:v>
                </c:pt>
                <c:pt idx="1215">
                  <c:v>1.1930000000000001</c:v>
                </c:pt>
                <c:pt idx="1216">
                  <c:v>1.18</c:v>
                </c:pt>
                <c:pt idx="1217">
                  <c:v>1.177</c:v>
                </c:pt>
                <c:pt idx="1218">
                  <c:v>1.1850000000000001</c:v>
                </c:pt>
                <c:pt idx="1219">
                  <c:v>1.194</c:v>
                </c:pt>
                <c:pt idx="1220">
                  <c:v>1.1919999999999999</c:v>
                </c:pt>
                <c:pt idx="1221">
                  <c:v>1.1830000000000001</c:v>
                </c:pt>
                <c:pt idx="1222">
                  <c:v>1.175</c:v>
                </c:pt>
                <c:pt idx="1223">
                  <c:v>1.1739999999999999</c:v>
                </c:pt>
                <c:pt idx="1224">
                  <c:v>1.1839999999999999</c:v>
                </c:pt>
                <c:pt idx="1225">
                  <c:v>1.1919999999999999</c:v>
                </c:pt>
                <c:pt idx="1226">
                  <c:v>1.1859999999999999</c:v>
                </c:pt>
                <c:pt idx="1227">
                  <c:v>1.177</c:v>
                </c:pt>
                <c:pt idx="1228">
                  <c:v>1.165</c:v>
                </c:pt>
                <c:pt idx="1229">
                  <c:v>1.1619999999999999</c:v>
                </c:pt>
                <c:pt idx="1230">
                  <c:v>1.165</c:v>
                </c:pt>
                <c:pt idx="1231">
                  <c:v>1.177</c:v>
                </c:pt>
                <c:pt idx="1232">
                  <c:v>1.1859999999999999</c:v>
                </c:pt>
                <c:pt idx="1233">
                  <c:v>1.181</c:v>
                </c:pt>
                <c:pt idx="1234">
                  <c:v>1.167</c:v>
                </c:pt>
                <c:pt idx="1235">
                  <c:v>1.155</c:v>
                </c:pt>
                <c:pt idx="1236">
                  <c:v>1.151</c:v>
                </c:pt>
                <c:pt idx="1237">
                  <c:v>1.1599999999999999</c:v>
                </c:pt>
                <c:pt idx="1238">
                  <c:v>1.173</c:v>
                </c:pt>
                <c:pt idx="1239">
                  <c:v>1.177</c:v>
                </c:pt>
                <c:pt idx="1240">
                  <c:v>1.167</c:v>
                </c:pt>
                <c:pt idx="1241">
                  <c:v>1.149</c:v>
                </c:pt>
                <c:pt idx="1242">
                  <c:v>1.1419999999999999</c:v>
                </c:pt>
                <c:pt idx="1243">
                  <c:v>1.151</c:v>
                </c:pt>
                <c:pt idx="1244">
                  <c:v>1.165</c:v>
                </c:pt>
                <c:pt idx="1245">
                  <c:v>1.169</c:v>
                </c:pt>
                <c:pt idx="1246">
                  <c:v>1.1579999999999999</c:v>
                </c:pt>
                <c:pt idx="1247">
                  <c:v>1.143</c:v>
                </c:pt>
                <c:pt idx="1248">
                  <c:v>1.1399999999999999</c:v>
                </c:pt>
                <c:pt idx="1249">
                  <c:v>1.1459999999999999</c:v>
                </c:pt>
                <c:pt idx="1250">
                  <c:v>1.157</c:v>
                </c:pt>
                <c:pt idx="1251">
                  <c:v>1.1599999999999999</c:v>
                </c:pt>
                <c:pt idx="1252">
                  <c:v>1.1499999999999999</c:v>
                </c:pt>
                <c:pt idx="1253">
                  <c:v>1.1379999999999999</c:v>
                </c:pt>
                <c:pt idx="1254">
                  <c:v>1.131</c:v>
                </c:pt>
                <c:pt idx="1255">
                  <c:v>1.1359999999999999</c:v>
                </c:pt>
                <c:pt idx="1256">
                  <c:v>1.1519999999999999</c:v>
                </c:pt>
                <c:pt idx="1257">
                  <c:v>1.155</c:v>
                </c:pt>
                <c:pt idx="1258">
                  <c:v>1.145</c:v>
                </c:pt>
                <c:pt idx="1259">
                  <c:v>1.129</c:v>
                </c:pt>
                <c:pt idx="1260">
                  <c:v>1.1200000000000001</c:v>
                </c:pt>
                <c:pt idx="1261">
                  <c:v>1.1299999999999999</c:v>
                </c:pt>
                <c:pt idx="1262">
                  <c:v>1.143</c:v>
                </c:pt>
                <c:pt idx="1263">
                  <c:v>1.1439999999999999</c:v>
                </c:pt>
                <c:pt idx="1264">
                  <c:v>1.1339999999999999</c:v>
                </c:pt>
                <c:pt idx="1265">
                  <c:v>1.123</c:v>
                </c:pt>
                <c:pt idx="1266">
                  <c:v>1.1200000000000001</c:v>
                </c:pt>
                <c:pt idx="1267">
                  <c:v>1.127</c:v>
                </c:pt>
                <c:pt idx="1268">
                  <c:v>1.1399999999999999</c:v>
                </c:pt>
                <c:pt idx="1269">
                  <c:v>1.141</c:v>
                </c:pt>
                <c:pt idx="1270">
                  <c:v>1.1259999999999999</c:v>
                </c:pt>
                <c:pt idx="1271">
                  <c:v>1.1100000000000001</c:v>
                </c:pt>
                <c:pt idx="1272">
                  <c:v>1.1060000000000001</c:v>
                </c:pt>
                <c:pt idx="1273">
                  <c:v>1.115</c:v>
                </c:pt>
                <c:pt idx="1274">
                  <c:v>1.129</c:v>
                </c:pt>
                <c:pt idx="1275">
                  <c:v>1.1319999999999999</c:v>
                </c:pt>
                <c:pt idx="1276">
                  <c:v>1.125</c:v>
                </c:pt>
                <c:pt idx="1277">
                  <c:v>1.111</c:v>
                </c:pt>
                <c:pt idx="1278">
                  <c:v>1.1020000000000001</c:v>
                </c:pt>
                <c:pt idx="1279">
                  <c:v>1.107</c:v>
                </c:pt>
                <c:pt idx="1280">
                  <c:v>1.119</c:v>
                </c:pt>
                <c:pt idx="1281">
                  <c:v>1.123</c:v>
                </c:pt>
                <c:pt idx="1282">
                  <c:v>1.1180000000000001</c:v>
                </c:pt>
                <c:pt idx="1283">
                  <c:v>1.103</c:v>
                </c:pt>
                <c:pt idx="1284">
                  <c:v>1.0940000000000001</c:v>
                </c:pt>
                <c:pt idx="1285">
                  <c:v>1.0980000000000001</c:v>
                </c:pt>
                <c:pt idx="1286">
                  <c:v>1.113</c:v>
                </c:pt>
                <c:pt idx="1287">
                  <c:v>1.121</c:v>
                </c:pt>
                <c:pt idx="1288">
                  <c:v>1.1140000000000001</c:v>
                </c:pt>
                <c:pt idx="1289">
                  <c:v>1.099</c:v>
                </c:pt>
                <c:pt idx="1290">
                  <c:v>1.089</c:v>
                </c:pt>
                <c:pt idx="1291">
                  <c:v>1.0940000000000001</c:v>
                </c:pt>
                <c:pt idx="1292">
                  <c:v>1.105</c:v>
                </c:pt>
                <c:pt idx="1293">
                  <c:v>1.107</c:v>
                </c:pt>
                <c:pt idx="1294">
                  <c:v>1.101</c:v>
                </c:pt>
                <c:pt idx="1295">
                  <c:v>1.095</c:v>
                </c:pt>
                <c:pt idx="1296">
                  <c:v>1.091</c:v>
                </c:pt>
                <c:pt idx="1297">
                  <c:v>1.0920000000000001</c:v>
                </c:pt>
                <c:pt idx="1298">
                  <c:v>1.0940000000000001</c:v>
                </c:pt>
                <c:pt idx="1299">
                  <c:v>1.097</c:v>
                </c:pt>
                <c:pt idx="1300">
                  <c:v>1.099</c:v>
                </c:pt>
                <c:pt idx="1301">
                  <c:v>1.097</c:v>
                </c:pt>
                <c:pt idx="1302">
                  <c:v>1.091</c:v>
                </c:pt>
                <c:pt idx="1303">
                  <c:v>1.085</c:v>
                </c:pt>
                <c:pt idx="1304">
                  <c:v>1.0820000000000001</c:v>
                </c:pt>
                <c:pt idx="1305">
                  <c:v>1.089</c:v>
                </c:pt>
                <c:pt idx="1306">
                  <c:v>1.099</c:v>
                </c:pt>
                <c:pt idx="1307">
                  <c:v>1.0980000000000001</c:v>
                </c:pt>
                <c:pt idx="1308">
                  <c:v>1.0840000000000001</c:v>
                </c:pt>
                <c:pt idx="1309">
                  <c:v>1.071</c:v>
                </c:pt>
                <c:pt idx="1310">
                  <c:v>1.069</c:v>
                </c:pt>
                <c:pt idx="1311">
                  <c:v>1.08</c:v>
                </c:pt>
                <c:pt idx="1312">
                  <c:v>1.091</c:v>
                </c:pt>
                <c:pt idx="1313">
                  <c:v>1.091</c:v>
                </c:pt>
                <c:pt idx="1314">
                  <c:v>1.081</c:v>
                </c:pt>
                <c:pt idx="1315">
                  <c:v>1.0680000000000001</c:v>
                </c:pt>
                <c:pt idx="1316">
                  <c:v>1.0629999999999999</c:v>
                </c:pt>
                <c:pt idx="1317">
                  <c:v>1.071</c:v>
                </c:pt>
                <c:pt idx="1318">
                  <c:v>1.083</c:v>
                </c:pt>
                <c:pt idx="1319">
                  <c:v>1.085</c:v>
                </c:pt>
                <c:pt idx="1320">
                  <c:v>1.079</c:v>
                </c:pt>
                <c:pt idx="1321">
                  <c:v>1.0660000000000001</c:v>
                </c:pt>
                <c:pt idx="1322">
                  <c:v>1.06</c:v>
                </c:pt>
                <c:pt idx="1323">
                  <c:v>1.0649999999999999</c:v>
                </c:pt>
                <c:pt idx="1324">
                  <c:v>1.071</c:v>
                </c:pt>
                <c:pt idx="1325">
                  <c:v>1.077</c:v>
                </c:pt>
                <c:pt idx="1326">
                  <c:v>1.0760000000000001</c:v>
                </c:pt>
                <c:pt idx="1327">
                  <c:v>1.0640000000000001</c:v>
                </c:pt>
                <c:pt idx="1328">
                  <c:v>1.05</c:v>
                </c:pt>
                <c:pt idx="1329">
                  <c:v>1.048</c:v>
                </c:pt>
                <c:pt idx="1330">
                  <c:v>1.06</c:v>
                </c:pt>
                <c:pt idx="1331">
                  <c:v>1.0740000000000001</c:v>
                </c:pt>
                <c:pt idx="1332">
                  <c:v>1.0740000000000001</c:v>
                </c:pt>
                <c:pt idx="1333">
                  <c:v>1.0620000000000001</c:v>
                </c:pt>
                <c:pt idx="1334">
                  <c:v>1.046</c:v>
                </c:pt>
                <c:pt idx="1335">
                  <c:v>1.0429999999999999</c:v>
                </c:pt>
                <c:pt idx="1336">
                  <c:v>1.0529999999999999</c:v>
                </c:pt>
                <c:pt idx="1337">
                  <c:v>1.0680000000000001</c:v>
                </c:pt>
                <c:pt idx="1338">
                  <c:v>1.0649999999999999</c:v>
                </c:pt>
                <c:pt idx="1339">
                  <c:v>1.048</c:v>
                </c:pt>
                <c:pt idx="1340">
                  <c:v>1.0369999999999999</c:v>
                </c:pt>
                <c:pt idx="1341">
                  <c:v>1.0389999999999999</c:v>
                </c:pt>
                <c:pt idx="1342">
                  <c:v>1.0509999999999999</c:v>
                </c:pt>
                <c:pt idx="1343">
                  <c:v>1.0609999999999999</c:v>
                </c:pt>
                <c:pt idx="1344">
                  <c:v>1.056</c:v>
                </c:pt>
                <c:pt idx="1345">
                  <c:v>1.04</c:v>
                </c:pt>
                <c:pt idx="1346">
                  <c:v>1.0329999999999999</c:v>
                </c:pt>
                <c:pt idx="1347">
                  <c:v>1.0349999999999999</c:v>
                </c:pt>
                <c:pt idx="1348">
                  <c:v>1.044</c:v>
                </c:pt>
                <c:pt idx="1349">
                  <c:v>1.0529999999999999</c:v>
                </c:pt>
                <c:pt idx="1350">
                  <c:v>1.054</c:v>
                </c:pt>
                <c:pt idx="1351">
                  <c:v>1.0409999999999999</c:v>
                </c:pt>
                <c:pt idx="1352">
                  <c:v>1.026</c:v>
                </c:pt>
                <c:pt idx="1353">
                  <c:v>1.024</c:v>
                </c:pt>
                <c:pt idx="1354">
                  <c:v>1.0369999999999999</c:v>
                </c:pt>
                <c:pt idx="1355">
                  <c:v>1.0429999999999999</c:v>
                </c:pt>
                <c:pt idx="1356">
                  <c:v>1.038</c:v>
                </c:pt>
                <c:pt idx="1357">
                  <c:v>1.0289999999999999</c:v>
                </c:pt>
                <c:pt idx="1358">
                  <c:v>1.024</c:v>
                </c:pt>
                <c:pt idx="1359">
                  <c:v>1.024</c:v>
                </c:pt>
                <c:pt idx="1360">
                  <c:v>1.0309999999999999</c:v>
                </c:pt>
                <c:pt idx="1361">
                  <c:v>1.0409999999999999</c:v>
                </c:pt>
                <c:pt idx="1362">
                  <c:v>1.0369999999999999</c:v>
                </c:pt>
                <c:pt idx="1363">
                  <c:v>1.0229999999999999</c:v>
                </c:pt>
                <c:pt idx="1364">
                  <c:v>1.0129999999999999</c:v>
                </c:pt>
                <c:pt idx="1365">
                  <c:v>1.0129999999999999</c:v>
                </c:pt>
                <c:pt idx="1366">
                  <c:v>1.022</c:v>
                </c:pt>
                <c:pt idx="1367">
                  <c:v>1.032</c:v>
                </c:pt>
                <c:pt idx="1368">
                  <c:v>1.03</c:v>
                </c:pt>
                <c:pt idx="1369">
                  <c:v>1.02</c:v>
                </c:pt>
                <c:pt idx="1370">
                  <c:v>1.0109999999999999</c:v>
                </c:pt>
                <c:pt idx="1371">
                  <c:v>1.008</c:v>
                </c:pt>
                <c:pt idx="1372">
                  <c:v>1.0209999999999999</c:v>
                </c:pt>
                <c:pt idx="1373">
                  <c:v>1.0269999999999999</c:v>
                </c:pt>
                <c:pt idx="1374">
                  <c:v>1.0209999999999999</c:v>
                </c:pt>
                <c:pt idx="1375">
                  <c:v>1.008</c:v>
                </c:pt>
                <c:pt idx="1376">
                  <c:v>0.999</c:v>
                </c:pt>
                <c:pt idx="1377">
                  <c:v>1.0009999999999999</c:v>
                </c:pt>
                <c:pt idx="1378">
                  <c:v>1.012</c:v>
                </c:pt>
                <c:pt idx="1379">
                  <c:v>1.022</c:v>
                </c:pt>
                <c:pt idx="1380">
                  <c:v>1.0169999999999999</c:v>
                </c:pt>
                <c:pt idx="1381">
                  <c:v>1.004</c:v>
                </c:pt>
                <c:pt idx="1382">
                  <c:v>0.99199999999999999</c:v>
                </c:pt>
                <c:pt idx="1383">
                  <c:v>0.99399999999999999</c:v>
                </c:pt>
                <c:pt idx="1384">
                  <c:v>1.006</c:v>
                </c:pt>
                <c:pt idx="1385">
                  <c:v>1.016</c:v>
                </c:pt>
                <c:pt idx="1386">
                  <c:v>1.0129999999999999</c:v>
                </c:pt>
                <c:pt idx="1387">
                  <c:v>0.997</c:v>
                </c:pt>
                <c:pt idx="1388">
                  <c:v>0.98499999999999999</c:v>
                </c:pt>
                <c:pt idx="1389">
                  <c:v>0.98399999999999999</c:v>
                </c:pt>
                <c:pt idx="1390">
                  <c:v>0.995</c:v>
                </c:pt>
                <c:pt idx="1391">
                  <c:v>1.008</c:v>
                </c:pt>
                <c:pt idx="1392">
                  <c:v>1.0069999999999999</c:v>
                </c:pt>
                <c:pt idx="1393">
                  <c:v>0.99299999999999999</c:v>
                </c:pt>
                <c:pt idx="1394">
                  <c:v>0.97899999999999998</c:v>
                </c:pt>
                <c:pt idx="1395">
                  <c:v>0.97599999999999998</c:v>
                </c:pt>
                <c:pt idx="1396">
                  <c:v>0.98699999999999999</c:v>
                </c:pt>
                <c:pt idx="1397">
                  <c:v>1.002</c:v>
                </c:pt>
                <c:pt idx="1398">
                  <c:v>1</c:v>
                </c:pt>
                <c:pt idx="1399">
                  <c:v>0.98299999999999998</c:v>
                </c:pt>
                <c:pt idx="1400">
                  <c:v>0.96899999999999997</c:v>
                </c:pt>
                <c:pt idx="1401">
                  <c:v>0.97099999999999997</c:v>
                </c:pt>
                <c:pt idx="1402">
                  <c:v>0.98099999999999998</c:v>
                </c:pt>
                <c:pt idx="1403">
                  <c:v>0.99299999999999999</c:v>
                </c:pt>
                <c:pt idx="1404">
                  <c:v>0.996</c:v>
                </c:pt>
                <c:pt idx="1405">
                  <c:v>0.97799999999999998</c:v>
                </c:pt>
                <c:pt idx="1406">
                  <c:v>0.96199999999999997</c:v>
                </c:pt>
                <c:pt idx="1407">
                  <c:v>0.97</c:v>
                </c:pt>
                <c:pt idx="1408">
                  <c:v>0.98399999999999999</c:v>
                </c:pt>
                <c:pt idx="1409">
                  <c:v>0.98899999999999999</c:v>
                </c:pt>
                <c:pt idx="1410">
                  <c:v>0.98</c:v>
                </c:pt>
                <c:pt idx="1411">
                  <c:v>0.96799999999999997</c:v>
                </c:pt>
                <c:pt idx="1412">
                  <c:v>0.96399999999999997</c:v>
                </c:pt>
                <c:pt idx="1413">
                  <c:v>0.97</c:v>
                </c:pt>
                <c:pt idx="1414">
                  <c:v>0.97799999999999998</c:v>
                </c:pt>
                <c:pt idx="1415">
                  <c:v>0.98299999999999998</c:v>
                </c:pt>
                <c:pt idx="1416">
                  <c:v>0.97699999999999998</c:v>
                </c:pt>
                <c:pt idx="1417">
                  <c:v>0.96099999999999997</c:v>
                </c:pt>
                <c:pt idx="1418">
                  <c:v>0.95599999999999996</c:v>
                </c:pt>
                <c:pt idx="1419">
                  <c:v>0.96399999999999997</c:v>
                </c:pt>
                <c:pt idx="1420">
                  <c:v>0.97799999999999998</c:v>
                </c:pt>
                <c:pt idx="1421">
                  <c:v>0.97699999999999998</c:v>
                </c:pt>
                <c:pt idx="1422">
                  <c:v>0.96099999999999997</c:v>
                </c:pt>
                <c:pt idx="1423">
                  <c:v>0.95199999999999996</c:v>
                </c:pt>
                <c:pt idx="1424">
                  <c:v>0.96099999999999997</c:v>
                </c:pt>
                <c:pt idx="1425">
                  <c:v>0.97199999999999998</c:v>
                </c:pt>
                <c:pt idx="1426">
                  <c:v>0.97199999999999998</c:v>
                </c:pt>
                <c:pt idx="1427">
                  <c:v>0.96299999999999997</c:v>
                </c:pt>
                <c:pt idx="1428">
                  <c:v>0.94799999999999995</c:v>
                </c:pt>
                <c:pt idx="1429">
                  <c:v>0.94499999999999995</c:v>
                </c:pt>
                <c:pt idx="1430">
                  <c:v>0.95399999999999996</c:v>
                </c:pt>
                <c:pt idx="1431">
                  <c:v>0.96499999999999997</c:v>
                </c:pt>
                <c:pt idx="1432">
                  <c:v>0.96599999999999997</c:v>
                </c:pt>
                <c:pt idx="1433">
                  <c:v>0.95599999999999996</c:v>
                </c:pt>
                <c:pt idx="1434">
                  <c:v>0.94299999999999995</c:v>
                </c:pt>
                <c:pt idx="1435">
                  <c:v>0.94</c:v>
                </c:pt>
                <c:pt idx="1436">
                  <c:v>0.95199999999999996</c:v>
                </c:pt>
                <c:pt idx="1437">
                  <c:v>0.96299999999999997</c:v>
                </c:pt>
                <c:pt idx="1438">
                  <c:v>0.95899999999999996</c:v>
                </c:pt>
                <c:pt idx="1439">
                  <c:v>0.94399999999999995</c:v>
                </c:pt>
                <c:pt idx="1440">
                  <c:v>0.93200000000000005</c:v>
                </c:pt>
                <c:pt idx="1441">
                  <c:v>0.93500000000000005</c:v>
                </c:pt>
                <c:pt idx="1442">
                  <c:v>0.94799999999999995</c:v>
                </c:pt>
                <c:pt idx="1443">
                  <c:v>0.96</c:v>
                </c:pt>
                <c:pt idx="1444">
                  <c:v>0.95399999999999996</c:v>
                </c:pt>
                <c:pt idx="1445">
                  <c:v>0.93700000000000006</c:v>
                </c:pt>
                <c:pt idx="1446">
                  <c:v>0.92800000000000005</c:v>
                </c:pt>
                <c:pt idx="1447">
                  <c:v>0.93400000000000005</c:v>
                </c:pt>
                <c:pt idx="1448">
                  <c:v>0.94499999999999995</c:v>
                </c:pt>
                <c:pt idx="1449">
                  <c:v>0.95199999999999996</c:v>
                </c:pt>
                <c:pt idx="1450">
                  <c:v>0.94399999999999995</c:v>
                </c:pt>
                <c:pt idx="1451">
                  <c:v>0.93100000000000005</c:v>
                </c:pt>
                <c:pt idx="1452">
                  <c:v>0.92300000000000004</c:v>
                </c:pt>
                <c:pt idx="1453">
                  <c:v>0.93200000000000005</c:v>
                </c:pt>
                <c:pt idx="1454">
                  <c:v>0.94699999999999995</c:v>
                </c:pt>
                <c:pt idx="1455">
                  <c:v>0.94799999999999995</c:v>
                </c:pt>
                <c:pt idx="1456">
                  <c:v>0.93400000000000005</c:v>
                </c:pt>
                <c:pt idx="1457">
                  <c:v>0.92100000000000004</c:v>
                </c:pt>
                <c:pt idx="1458">
                  <c:v>0.91800000000000004</c:v>
                </c:pt>
                <c:pt idx="1459">
                  <c:v>0.93400000000000005</c:v>
                </c:pt>
                <c:pt idx="1460">
                  <c:v>0.94499999999999995</c:v>
                </c:pt>
                <c:pt idx="1461">
                  <c:v>0.93700000000000006</c:v>
                </c:pt>
                <c:pt idx="1462">
                  <c:v>0.92</c:v>
                </c:pt>
                <c:pt idx="1463">
                  <c:v>0.91500000000000004</c:v>
                </c:pt>
                <c:pt idx="1464">
                  <c:v>0.92100000000000004</c:v>
                </c:pt>
                <c:pt idx="1465">
                  <c:v>0.93400000000000005</c:v>
                </c:pt>
                <c:pt idx="1466">
                  <c:v>0.94</c:v>
                </c:pt>
                <c:pt idx="1467">
                  <c:v>0.93</c:v>
                </c:pt>
                <c:pt idx="1468">
                  <c:v>0.91600000000000004</c:v>
                </c:pt>
                <c:pt idx="1469">
                  <c:v>0.91100000000000003</c:v>
                </c:pt>
                <c:pt idx="1470">
                  <c:v>0.91700000000000004</c:v>
                </c:pt>
                <c:pt idx="1471">
                  <c:v>0.93</c:v>
                </c:pt>
                <c:pt idx="1472">
                  <c:v>0.93100000000000005</c:v>
                </c:pt>
                <c:pt idx="1473">
                  <c:v>0.92200000000000004</c:v>
                </c:pt>
                <c:pt idx="1474">
                  <c:v>0.91100000000000003</c:v>
                </c:pt>
                <c:pt idx="1475">
                  <c:v>0.91</c:v>
                </c:pt>
                <c:pt idx="1476">
                  <c:v>0.91700000000000004</c:v>
                </c:pt>
                <c:pt idx="1477">
                  <c:v>0.92600000000000005</c:v>
                </c:pt>
                <c:pt idx="1478">
                  <c:v>0.92600000000000005</c:v>
                </c:pt>
                <c:pt idx="1479">
                  <c:v>0.91700000000000004</c:v>
                </c:pt>
                <c:pt idx="1480">
                  <c:v>0.90600000000000003</c:v>
                </c:pt>
                <c:pt idx="1481">
                  <c:v>0.90500000000000003</c:v>
                </c:pt>
                <c:pt idx="1482">
                  <c:v>0.91500000000000004</c:v>
                </c:pt>
                <c:pt idx="1483">
                  <c:v>0.92400000000000004</c:v>
                </c:pt>
                <c:pt idx="1484">
                  <c:v>0.92200000000000004</c:v>
                </c:pt>
                <c:pt idx="1485">
                  <c:v>0.91100000000000003</c:v>
                </c:pt>
                <c:pt idx="1486">
                  <c:v>0.9</c:v>
                </c:pt>
                <c:pt idx="1487">
                  <c:v>0.9</c:v>
                </c:pt>
                <c:pt idx="1488">
                  <c:v>0.90900000000000003</c:v>
                </c:pt>
                <c:pt idx="1489">
                  <c:v>0.91900000000000004</c:v>
                </c:pt>
                <c:pt idx="1490">
                  <c:v>0.91900000000000004</c:v>
                </c:pt>
                <c:pt idx="1491">
                  <c:v>0.90800000000000003</c:v>
                </c:pt>
                <c:pt idx="1492">
                  <c:v>0.89500000000000002</c:v>
                </c:pt>
                <c:pt idx="1493">
                  <c:v>0.89200000000000002</c:v>
                </c:pt>
                <c:pt idx="1494">
                  <c:v>0.90500000000000003</c:v>
                </c:pt>
                <c:pt idx="1495">
                  <c:v>0.91600000000000004</c:v>
                </c:pt>
                <c:pt idx="1496">
                  <c:v>0.91200000000000003</c:v>
                </c:pt>
                <c:pt idx="1497">
                  <c:v>0.89900000000000002</c:v>
                </c:pt>
                <c:pt idx="1498">
                  <c:v>0.89300000000000002</c:v>
                </c:pt>
                <c:pt idx="1499">
                  <c:v>0.89600000000000002</c:v>
                </c:pt>
                <c:pt idx="1500">
                  <c:v>0.90300000000000002</c:v>
                </c:pt>
                <c:pt idx="1501">
                  <c:v>0.90700000000000003</c:v>
                </c:pt>
                <c:pt idx="1502">
                  <c:v>0.90300000000000002</c:v>
                </c:pt>
                <c:pt idx="1503">
                  <c:v>0.89500000000000002</c:v>
                </c:pt>
                <c:pt idx="1504">
                  <c:v>0.88900000000000001</c:v>
                </c:pt>
                <c:pt idx="1505">
                  <c:v>0.88900000000000001</c:v>
                </c:pt>
                <c:pt idx="1506">
                  <c:v>0.89900000000000002</c:v>
                </c:pt>
                <c:pt idx="1507">
                  <c:v>0.90600000000000003</c:v>
                </c:pt>
                <c:pt idx="1508">
                  <c:v>0.90300000000000002</c:v>
                </c:pt>
                <c:pt idx="1509">
                  <c:v>0.89300000000000002</c:v>
                </c:pt>
                <c:pt idx="1510">
                  <c:v>0.88400000000000001</c:v>
                </c:pt>
                <c:pt idx="1511">
                  <c:v>0.88300000000000001</c:v>
                </c:pt>
                <c:pt idx="1512">
                  <c:v>0.89400000000000002</c:v>
                </c:pt>
                <c:pt idx="1513">
                  <c:v>0.90400000000000003</c:v>
                </c:pt>
                <c:pt idx="1514">
                  <c:v>0.9</c:v>
                </c:pt>
                <c:pt idx="1515">
                  <c:v>0.88500000000000001</c:v>
                </c:pt>
                <c:pt idx="1516">
                  <c:v>0.874</c:v>
                </c:pt>
                <c:pt idx="1517">
                  <c:v>0.876</c:v>
                </c:pt>
                <c:pt idx="1518">
                  <c:v>0.89200000000000002</c:v>
                </c:pt>
                <c:pt idx="1519">
                  <c:v>0.9</c:v>
                </c:pt>
                <c:pt idx="1520">
                  <c:v>0.89300000000000002</c:v>
                </c:pt>
                <c:pt idx="1521">
                  <c:v>0.872</c:v>
                </c:pt>
                <c:pt idx="1522">
                  <c:v>0.86799999999999999</c:v>
                </c:pt>
                <c:pt idx="1523">
                  <c:v>0.88100000000000001</c:v>
                </c:pt>
                <c:pt idx="1524">
                  <c:v>0.89300000000000002</c:v>
                </c:pt>
                <c:pt idx="1525">
                  <c:v>0.89</c:v>
                </c:pt>
                <c:pt idx="1526">
                  <c:v>0.877</c:v>
                </c:pt>
                <c:pt idx="1527">
                  <c:v>0.87</c:v>
                </c:pt>
                <c:pt idx="1528">
                  <c:v>0.873</c:v>
                </c:pt>
                <c:pt idx="1529">
                  <c:v>0.88600000000000001</c:v>
                </c:pt>
                <c:pt idx="1530">
                  <c:v>0.89</c:v>
                </c:pt>
                <c:pt idx="1531">
                  <c:v>0.88300000000000001</c:v>
                </c:pt>
                <c:pt idx="1532">
                  <c:v>0.87</c:v>
                </c:pt>
                <c:pt idx="1533">
                  <c:v>0.86299999999999999</c:v>
                </c:pt>
                <c:pt idx="1534">
                  <c:v>0.872</c:v>
                </c:pt>
                <c:pt idx="1535">
                  <c:v>0.88300000000000001</c:v>
                </c:pt>
                <c:pt idx="1536">
                  <c:v>0.88300000000000001</c:v>
                </c:pt>
                <c:pt idx="1537">
                  <c:v>0.872</c:v>
                </c:pt>
                <c:pt idx="1538">
                  <c:v>0.86199999999999999</c:v>
                </c:pt>
                <c:pt idx="1539">
                  <c:v>0.86499999999999999</c:v>
                </c:pt>
                <c:pt idx="1540">
                  <c:v>0.876</c:v>
                </c:pt>
                <c:pt idx="1541">
                  <c:v>0.88200000000000001</c:v>
                </c:pt>
                <c:pt idx="1542">
                  <c:v>0.875</c:v>
                </c:pt>
                <c:pt idx="1543">
                  <c:v>0.86299999999999999</c:v>
                </c:pt>
                <c:pt idx="1544">
                  <c:v>0.85699999999999998</c:v>
                </c:pt>
                <c:pt idx="1545">
                  <c:v>0.86399999999999999</c:v>
                </c:pt>
                <c:pt idx="1546">
                  <c:v>0.875</c:v>
                </c:pt>
                <c:pt idx="1547">
                  <c:v>0.877</c:v>
                </c:pt>
                <c:pt idx="1548">
                  <c:v>0.87</c:v>
                </c:pt>
                <c:pt idx="1549">
                  <c:v>0.85799999999999998</c:v>
                </c:pt>
                <c:pt idx="1550">
                  <c:v>0.85299999999999998</c:v>
                </c:pt>
                <c:pt idx="1551">
                  <c:v>0.85799999999999998</c:v>
                </c:pt>
                <c:pt idx="1552">
                  <c:v>0.86599999999999999</c:v>
                </c:pt>
                <c:pt idx="1553">
                  <c:v>0.87</c:v>
                </c:pt>
                <c:pt idx="1554">
                  <c:v>0.86599999999999999</c:v>
                </c:pt>
                <c:pt idx="1555">
                  <c:v>0.86099999999999999</c:v>
                </c:pt>
                <c:pt idx="1556">
                  <c:v>0.85499999999999998</c:v>
                </c:pt>
                <c:pt idx="1557">
                  <c:v>0.85399999999999998</c:v>
                </c:pt>
                <c:pt idx="1558">
                  <c:v>0.85899999999999999</c:v>
                </c:pt>
                <c:pt idx="1559">
                  <c:v>0.86599999999999999</c:v>
                </c:pt>
                <c:pt idx="1560">
                  <c:v>0.86599999999999999</c:v>
                </c:pt>
                <c:pt idx="1561">
                  <c:v>0.85899999999999999</c:v>
                </c:pt>
                <c:pt idx="1562">
                  <c:v>0.85099999999999998</c:v>
                </c:pt>
                <c:pt idx="1563">
                  <c:v>0.84699999999999998</c:v>
                </c:pt>
                <c:pt idx="1564">
                  <c:v>0.85099999999999998</c:v>
                </c:pt>
                <c:pt idx="1565">
                  <c:v>0.85599999999999998</c:v>
                </c:pt>
                <c:pt idx="1566">
                  <c:v>0.86199999999999999</c:v>
                </c:pt>
                <c:pt idx="1567">
                  <c:v>0.86099999999999999</c:v>
                </c:pt>
                <c:pt idx="1568">
                  <c:v>0.84899999999999998</c:v>
                </c:pt>
                <c:pt idx="1569">
                  <c:v>0.83899999999999997</c:v>
                </c:pt>
                <c:pt idx="1570">
                  <c:v>0.84</c:v>
                </c:pt>
                <c:pt idx="1571">
                  <c:v>0.84899999999999998</c:v>
                </c:pt>
                <c:pt idx="1572">
                  <c:v>0.85899999999999999</c:v>
                </c:pt>
                <c:pt idx="1573">
                  <c:v>0.85599999999999998</c:v>
                </c:pt>
                <c:pt idx="1574">
                  <c:v>0.84399999999999997</c:v>
                </c:pt>
                <c:pt idx="1575">
                  <c:v>0.83499999999999996</c:v>
                </c:pt>
                <c:pt idx="1576">
                  <c:v>0.83699999999999997</c:v>
                </c:pt>
                <c:pt idx="1577">
                  <c:v>0.84699999999999998</c:v>
                </c:pt>
                <c:pt idx="1578">
                  <c:v>0.85299999999999998</c:v>
                </c:pt>
                <c:pt idx="1579">
                  <c:v>0.84799999999999998</c:v>
                </c:pt>
                <c:pt idx="1580">
                  <c:v>0.84099999999999997</c:v>
                </c:pt>
                <c:pt idx="1581">
                  <c:v>0.83499999999999996</c:v>
                </c:pt>
                <c:pt idx="1582">
                  <c:v>0.83699999999999997</c:v>
                </c:pt>
                <c:pt idx="1583">
                  <c:v>0.84399999999999997</c:v>
                </c:pt>
                <c:pt idx="1584">
                  <c:v>0.84799999999999998</c:v>
                </c:pt>
                <c:pt idx="1585">
                  <c:v>0.84499999999999997</c:v>
                </c:pt>
                <c:pt idx="1586">
                  <c:v>0.83799999999999997</c:v>
                </c:pt>
                <c:pt idx="1587">
                  <c:v>0.83</c:v>
                </c:pt>
                <c:pt idx="1588">
                  <c:v>0.82899999999999996</c:v>
                </c:pt>
                <c:pt idx="1589">
                  <c:v>0.83799999999999997</c:v>
                </c:pt>
                <c:pt idx="1590">
                  <c:v>0.84599999999999997</c:v>
                </c:pt>
                <c:pt idx="1591">
                  <c:v>0.84199999999999997</c:v>
                </c:pt>
                <c:pt idx="1592">
                  <c:v>0.83199999999999996</c:v>
                </c:pt>
                <c:pt idx="1593">
                  <c:v>0.82299999999999995</c:v>
                </c:pt>
                <c:pt idx="1594">
                  <c:v>0.82399999999999995</c:v>
                </c:pt>
                <c:pt idx="1595">
                  <c:v>0.83299999999999996</c:v>
                </c:pt>
                <c:pt idx="1596">
                  <c:v>0.84199999999999997</c:v>
                </c:pt>
                <c:pt idx="1597">
                  <c:v>0.83799999999999997</c:v>
                </c:pt>
                <c:pt idx="1598">
                  <c:v>0.82599999999999996</c:v>
                </c:pt>
                <c:pt idx="1599">
                  <c:v>0.82099999999999995</c:v>
                </c:pt>
                <c:pt idx="1600">
                  <c:v>0.82399999999999995</c:v>
                </c:pt>
                <c:pt idx="1601">
                  <c:v>0.83</c:v>
                </c:pt>
                <c:pt idx="1602">
                  <c:v>0.83499999999999996</c:v>
                </c:pt>
                <c:pt idx="1603">
                  <c:v>0.83499999999999996</c:v>
                </c:pt>
                <c:pt idx="1604">
                  <c:v>0.82699999999999996</c:v>
                </c:pt>
                <c:pt idx="1605">
                  <c:v>0.81799999999999995</c:v>
                </c:pt>
                <c:pt idx="1606">
                  <c:v>0.81799999999999995</c:v>
                </c:pt>
                <c:pt idx="1607">
                  <c:v>0.82299999999999995</c:v>
                </c:pt>
                <c:pt idx="1608">
                  <c:v>0.83</c:v>
                </c:pt>
                <c:pt idx="1609">
                  <c:v>0.83099999999999996</c:v>
                </c:pt>
                <c:pt idx="1610">
                  <c:v>0.82899999999999996</c:v>
                </c:pt>
                <c:pt idx="1611">
                  <c:v>0.82299999999999995</c:v>
                </c:pt>
                <c:pt idx="1612">
                  <c:v>0.81499999999999995</c:v>
                </c:pt>
                <c:pt idx="1613">
                  <c:v>0.81699999999999995</c:v>
                </c:pt>
                <c:pt idx="1614">
                  <c:v>0.82399999999999995</c:v>
                </c:pt>
                <c:pt idx="1615">
                  <c:v>0.83</c:v>
                </c:pt>
                <c:pt idx="1616">
                  <c:v>0.82599999999999996</c:v>
                </c:pt>
                <c:pt idx="1617">
                  <c:v>0.81499999999999995</c:v>
                </c:pt>
                <c:pt idx="1618">
                  <c:v>0.81</c:v>
                </c:pt>
                <c:pt idx="1619">
                  <c:v>0.81200000000000006</c:v>
                </c:pt>
                <c:pt idx="1620">
                  <c:v>0.81899999999999995</c:v>
                </c:pt>
                <c:pt idx="1621">
                  <c:v>0.82599999999999996</c:v>
                </c:pt>
                <c:pt idx="1622">
                  <c:v>0.82399999999999995</c:v>
                </c:pt>
                <c:pt idx="1623">
                  <c:v>0.81499999999999995</c:v>
                </c:pt>
                <c:pt idx="1624">
                  <c:v>0.80600000000000005</c:v>
                </c:pt>
                <c:pt idx="1625">
                  <c:v>0.80700000000000005</c:v>
                </c:pt>
                <c:pt idx="1626">
                  <c:v>0.81399999999999995</c:v>
                </c:pt>
                <c:pt idx="1627">
                  <c:v>0.81899999999999995</c:v>
                </c:pt>
                <c:pt idx="1628">
                  <c:v>0.81899999999999995</c:v>
                </c:pt>
                <c:pt idx="1629">
                  <c:v>0.81299999999999994</c:v>
                </c:pt>
                <c:pt idx="1630">
                  <c:v>0.80700000000000005</c:v>
                </c:pt>
                <c:pt idx="1631">
                  <c:v>0.80600000000000005</c:v>
                </c:pt>
                <c:pt idx="1632">
                  <c:v>0.81100000000000005</c:v>
                </c:pt>
                <c:pt idx="1633">
                  <c:v>0.81399999999999995</c:v>
                </c:pt>
                <c:pt idx="1634">
                  <c:v>0.81399999999999995</c:v>
                </c:pt>
                <c:pt idx="1635">
                  <c:v>0.81100000000000005</c:v>
                </c:pt>
                <c:pt idx="1636">
                  <c:v>0.80600000000000005</c:v>
                </c:pt>
                <c:pt idx="1637">
                  <c:v>0.80200000000000005</c:v>
                </c:pt>
                <c:pt idx="1638">
                  <c:v>0.80200000000000005</c:v>
                </c:pt>
                <c:pt idx="1639">
                  <c:v>0.80900000000000005</c:v>
                </c:pt>
                <c:pt idx="1640">
                  <c:v>0.81599999999999995</c:v>
                </c:pt>
                <c:pt idx="1641">
                  <c:v>0.81299999999999994</c:v>
                </c:pt>
                <c:pt idx="1642">
                  <c:v>0.80200000000000005</c:v>
                </c:pt>
                <c:pt idx="1643">
                  <c:v>0.79400000000000004</c:v>
                </c:pt>
                <c:pt idx="1644">
                  <c:v>0.79400000000000004</c:v>
                </c:pt>
                <c:pt idx="1645">
                  <c:v>0.80400000000000005</c:v>
                </c:pt>
                <c:pt idx="1646">
                  <c:v>0.81100000000000005</c:v>
                </c:pt>
                <c:pt idx="1647">
                  <c:v>0.80900000000000005</c:v>
                </c:pt>
                <c:pt idx="1648">
                  <c:v>0.79800000000000004</c:v>
                </c:pt>
                <c:pt idx="1649">
                  <c:v>0.79100000000000004</c:v>
                </c:pt>
                <c:pt idx="1650">
                  <c:v>0.79500000000000004</c:v>
                </c:pt>
                <c:pt idx="1651">
                  <c:v>0.80400000000000005</c:v>
                </c:pt>
                <c:pt idx="1652">
                  <c:v>0.80800000000000005</c:v>
                </c:pt>
                <c:pt idx="1653">
                  <c:v>0.80100000000000005</c:v>
                </c:pt>
                <c:pt idx="1654">
                  <c:v>0.79</c:v>
                </c:pt>
                <c:pt idx="1655">
                  <c:v>0.78500000000000003</c:v>
                </c:pt>
                <c:pt idx="1656">
                  <c:v>0.79300000000000004</c:v>
                </c:pt>
                <c:pt idx="1657">
                  <c:v>0.80300000000000005</c:v>
                </c:pt>
                <c:pt idx="1658">
                  <c:v>0.80400000000000005</c:v>
                </c:pt>
                <c:pt idx="1659">
                  <c:v>0.79400000000000004</c:v>
                </c:pt>
                <c:pt idx="1660">
                  <c:v>0.78300000000000003</c:v>
                </c:pt>
                <c:pt idx="1661">
                  <c:v>0.78400000000000003</c:v>
                </c:pt>
                <c:pt idx="1662">
                  <c:v>0.79400000000000004</c:v>
                </c:pt>
                <c:pt idx="1663">
                  <c:v>0.80100000000000005</c:v>
                </c:pt>
                <c:pt idx="1664">
                  <c:v>0.79700000000000004</c:v>
                </c:pt>
                <c:pt idx="1665">
                  <c:v>0.78700000000000003</c:v>
                </c:pt>
                <c:pt idx="1666">
                  <c:v>0.78</c:v>
                </c:pt>
                <c:pt idx="1667">
                  <c:v>0.78300000000000003</c:v>
                </c:pt>
                <c:pt idx="1668">
                  <c:v>0.79</c:v>
                </c:pt>
                <c:pt idx="1669">
                  <c:v>0.79500000000000004</c:v>
                </c:pt>
                <c:pt idx="1670">
                  <c:v>0.79400000000000004</c:v>
                </c:pt>
                <c:pt idx="1671">
                  <c:v>0.78800000000000003</c:v>
                </c:pt>
                <c:pt idx="1672">
                  <c:v>0.78100000000000003</c:v>
                </c:pt>
                <c:pt idx="1673">
                  <c:v>0.77900000000000003</c:v>
                </c:pt>
                <c:pt idx="1674">
                  <c:v>0.78300000000000003</c:v>
                </c:pt>
                <c:pt idx="1675">
                  <c:v>0.79</c:v>
                </c:pt>
                <c:pt idx="1676">
                  <c:v>0.79100000000000004</c:v>
                </c:pt>
                <c:pt idx="1677">
                  <c:v>0.78400000000000003</c:v>
                </c:pt>
                <c:pt idx="1678">
                  <c:v>0.77600000000000002</c:v>
                </c:pt>
                <c:pt idx="1679">
                  <c:v>0.77700000000000002</c:v>
                </c:pt>
                <c:pt idx="1680">
                  <c:v>0.78600000000000003</c:v>
                </c:pt>
                <c:pt idx="1681">
                  <c:v>0.79</c:v>
                </c:pt>
                <c:pt idx="1682">
                  <c:v>0.78600000000000003</c:v>
                </c:pt>
                <c:pt idx="1683">
                  <c:v>0.77700000000000002</c:v>
                </c:pt>
                <c:pt idx="1684">
                  <c:v>0.77200000000000002</c:v>
                </c:pt>
                <c:pt idx="1685">
                  <c:v>0.77200000000000002</c:v>
                </c:pt>
                <c:pt idx="1686">
                  <c:v>0.78100000000000003</c:v>
                </c:pt>
                <c:pt idx="1687">
                  <c:v>0.78600000000000003</c:v>
                </c:pt>
                <c:pt idx="1688">
                  <c:v>0.78100000000000003</c:v>
                </c:pt>
                <c:pt idx="1689">
                  <c:v>0.77400000000000002</c:v>
                </c:pt>
                <c:pt idx="1690">
                  <c:v>0.77</c:v>
                </c:pt>
                <c:pt idx="1691">
                  <c:v>0.77500000000000002</c:v>
                </c:pt>
                <c:pt idx="1692">
                  <c:v>0.78</c:v>
                </c:pt>
                <c:pt idx="1693">
                  <c:v>0.78100000000000003</c:v>
                </c:pt>
                <c:pt idx="1694">
                  <c:v>0.77700000000000002</c:v>
                </c:pt>
                <c:pt idx="1695">
                  <c:v>0.77</c:v>
                </c:pt>
                <c:pt idx="1696">
                  <c:v>0.76600000000000001</c:v>
                </c:pt>
                <c:pt idx="1697">
                  <c:v>0.76800000000000002</c:v>
                </c:pt>
                <c:pt idx="1698">
                  <c:v>0.77500000000000002</c:v>
                </c:pt>
                <c:pt idx="1699">
                  <c:v>0.78300000000000003</c:v>
                </c:pt>
                <c:pt idx="1700">
                  <c:v>0.77900000000000003</c:v>
                </c:pt>
                <c:pt idx="1701">
                  <c:v>0.76800000000000002</c:v>
                </c:pt>
                <c:pt idx="1702">
                  <c:v>0.76</c:v>
                </c:pt>
                <c:pt idx="1703">
                  <c:v>0.76100000000000001</c:v>
                </c:pt>
                <c:pt idx="1704">
                  <c:v>0.77</c:v>
                </c:pt>
                <c:pt idx="1705">
                  <c:v>0.77800000000000002</c:v>
                </c:pt>
                <c:pt idx="1706">
                  <c:v>0.77700000000000002</c:v>
                </c:pt>
                <c:pt idx="1707">
                  <c:v>0.76700000000000002</c:v>
                </c:pt>
                <c:pt idx="1708">
                  <c:v>0.75900000000000001</c:v>
                </c:pt>
                <c:pt idx="1709">
                  <c:v>0.76</c:v>
                </c:pt>
                <c:pt idx="1710">
                  <c:v>0.76300000000000001</c:v>
                </c:pt>
                <c:pt idx="1711">
                  <c:v>0.76900000000000002</c:v>
                </c:pt>
                <c:pt idx="1712">
                  <c:v>0.77400000000000002</c:v>
                </c:pt>
                <c:pt idx="1713">
                  <c:v>0.76900000000000002</c:v>
                </c:pt>
                <c:pt idx="1714">
                  <c:v>0.76100000000000001</c:v>
                </c:pt>
                <c:pt idx="1715">
                  <c:v>0.754</c:v>
                </c:pt>
                <c:pt idx="1716">
                  <c:v>0.75700000000000001</c:v>
                </c:pt>
                <c:pt idx="1717">
                  <c:v>0.76400000000000001</c:v>
                </c:pt>
                <c:pt idx="1718">
                  <c:v>0.76900000000000002</c:v>
                </c:pt>
                <c:pt idx="1719">
                  <c:v>0.76700000000000002</c:v>
                </c:pt>
                <c:pt idx="1720">
                  <c:v>0.76100000000000001</c:v>
                </c:pt>
                <c:pt idx="1721">
                  <c:v>0.75600000000000001</c:v>
                </c:pt>
                <c:pt idx="1722">
                  <c:v>0.755</c:v>
                </c:pt>
                <c:pt idx="1723">
                  <c:v>0.76100000000000001</c:v>
                </c:pt>
                <c:pt idx="1724">
                  <c:v>0.76600000000000001</c:v>
                </c:pt>
                <c:pt idx="1725">
                  <c:v>0.76400000000000001</c:v>
                </c:pt>
                <c:pt idx="1726">
                  <c:v>0.75900000000000001</c:v>
                </c:pt>
                <c:pt idx="1727">
                  <c:v>0.753</c:v>
                </c:pt>
                <c:pt idx="1728">
                  <c:v>0.75</c:v>
                </c:pt>
                <c:pt idx="1729">
                  <c:v>0.755</c:v>
                </c:pt>
                <c:pt idx="1730">
                  <c:v>0.76</c:v>
                </c:pt>
                <c:pt idx="1731">
                  <c:v>0.76300000000000001</c:v>
                </c:pt>
                <c:pt idx="1732">
                  <c:v>0.75900000000000001</c:v>
                </c:pt>
                <c:pt idx="1733">
                  <c:v>0.75</c:v>
                </c:pt>
                <c:pt idx="1734">
                  <c:v>0.746</c:v>
                </c:pt>
                <c:pt idx="1735">
                  <c:v>0.75</c:v>
                </c:pt>
                <c:pt idx="1736">
                  <c:v>0.75900000000000001</c:v>
                </c:pt>
                <c:pt idx="1737">
                  <c:v>0.76</c:v>
                </c:pt>
                <c:pt idx="1738">
                  <c:v>0.754</c:v>
                </c:pt>
                <c:pt idx="1739">
                  <c:v>0.747</c:v>
                </c:pt>
                <c:pt idx="1740">
                  <c:v>0.745</c:v>
                </c:pt>
                <c:pt idx="1741">
                  <c:v>0.75</c:v>
                </c:pt>
                <c:pt idx="1742">
                  <c:v>0.75600000000000001</c:v>
                </c:pt>
                <c:pt idx="1743">
                  <c:v>0.75800000000000001</c:v>
                </c:pt>
                <c:pt idx="1744">
                  <c:v>0.754</c:v>
                </c:pt>
                <c:pt idx="1745">
                  <c:v>0.74399999999999999</c:v>
                </c:pt>
                <c:pt idx="1746">
                  <c:v>0.74</c:v>
                </c:pt>
                <c:pt idx="1747">
                  <c:v>0.745</c:v>
                </c:pt>
                <c:pt idx="1748">
                  <c:v>0.755</c:v>
                </c:pt>
                <c:pt idx="1749">
                  <c:v>0.75600000000000001</c:v>
                </c:pt>
                <c:pt idx="1750">
                  <c:v>0.747</c:v>
                </c:pt>
                <c:pt idx="1751">
                  <c:v>0.73699999999999999</c:v>
                </c:pt>
                <c:pt idx="1752">
                  <c:v>0.73499999999999999</c:v>
                </c:pt>
                <c:pt idx="1753">
                  <c:v>0.74299999999999999</c:v>
                </c:pt>
                <c:pt idx="1754">
                  <c:v>0.753</c:v>
                </c:pt>
                <c:pt idx="1755">
                  <c:v>0.754</c:v>
                </c:pt>
                <c:pt idx="1756">
                  <c:v>0.74399999999999999</c:v>
                </c:pt>
                <c:pt idx="1757">
                  <c:v>0.73199999999999998</c:v>
                </c:pt>
                <c:pt idx="1758">
                  <c:v>0.73099999999999998</c:v>
                </c:pt>
                <c:pt idx="1759">
                  <c:v>0.74299999999999999</c:v>
                </c:pt>
                <c:pt idx="1760">
                  <c:v>0.751</c:v>
                </c:pt>
                <c:pt idx="1761">
                  <c:v>0.747</c:v>
                </c:pt>
                <c:pt idx="1762">
                  <c:v>0.73699999999999999</c:v>
                </c:pt>
                <c:pt idx="1763">
                  <c:v>0.73199999999999998</c:v>
                </c:pt>
                <c:pt idx="1764">
                  <c:v>0.73499999999999999</c:v>
                </c:pt>
                <c:pt idx="1765">
                  <c:v>0.74299999999999999</c:v>
                </c:pt>
                <c:pt idx="1766">
                  <c:v>0.746</c:v>
                </c:pt>
                <c:pt idx="1767">
                  <c:v>0.74099999999999999</c:v>
                </c:pt>
                <c:pt idx="1768">
                  <c:v>0.73199999999999998</c:v>
                </c:pt>
                <c:pt idx="1769">
                  <c:v>0.72799999999999998</c:v>
                </c:pt>
                <c:pt idx="1770">
                  <c:v>0.73299999999999998</c:v>
                </c:pt>
                <c:pt idx="1771">
                  <c:v>0.74</c:v>
                </c:pt>
                <c:pt idx="1772">
                  <c:v>0.74399999999999999</c:v>
                </c:pt>
                <c:pt idx="1773">
                  <c:v>0.73899999999999999</c:v>
                </c:pt>
                <c:pt idx="1774">
                  <c:v>0.73199999999999998</c:v>
                </c:pt>
                <c:pt idx="1775">
                  <c:v>0.72899999999999998</c:v>
                </c:pt>
                <c:pt idx="1776">
                  <c:v>0.73</c:v>
                </c:pt>
                <c:pt idx="1777">
                  <c:v>0.73899999999999999</c:v>
                </c:pt>
                <c:pt idx="1778">
                  <c:v>0.74199999999999999</c:v>
                </c:pt>
                <c:pt idx="1779">
                  <c:v>0.73599999999999999</c:v>
                </c:pt>
                <c:pt idx="1780">
                  <c:v>0.73</c:v>
                </c:pt>
                <c:pt idx="1781">
                  <c:v>0.72599999999999998</c:v>
                </c:pt>
                <c:pt idx="1782">
                  <c:v>0.72699999999999998</c:v>
                </c:pt>
                <c:pt idx="1783">
                  <c:v>0.73299999999999998</c:v>
                </c:pt>
                <c:pt idx="1784">
                  <c:v>0.73699999999999999</c:v>
                </c:pt>
                <c:pt idx="1785">
                  <c:v>0.73599999999999999</c:v>
                </c:pt>
                <c:pt idx="1786">
                  <c:v>0.72799999999999998</c:v>
                </c:pt>
                <c:pt idx="1787">
                  <c:v>0.72299999999999998</c:v>
                </c:pt>
                <c:pt idx="1788">
                  <c:v>0.72699999999999998</c:v>
                </c:pt>
                <c:pt idx="1789">
                  <c:v>0.73199999999999998</c:v>
                </c:pt>
                <c:pt idx="1790">
                  <c:v>0.73499999999999999</c:v>
                </c:pt>
                <c:pt idx="1791">
                  <c:v>0.72799999999999998</c:v>
                </c:pt>
                <c:pt idx="1792">
                  <c:v>0.72</c:v>
                </c:pt>
                <c:pt idx="1793">
                  <c:v>0.71899999999999997</c:v>
                </c:pt>
                <c:pt idx="1794">
                  <c:v>0.72599999999999998</c:v>
                </c:pt>
                <c:pt idx="1795">
                  <c:v>0.73299999999999998</c:v>
                </c:pt>
                <c:pt idx="1796">
                  <c:v>0.73099999999999998</c:v>
                </c:pt>
                <c:pt idx="1797">
                  <c:v>0.72599999999999998</c:v>
                </c:pt>
                <c:pt idx="1798">
                  <c:v>0.71799999999999997</c:v>
                </c:pt>
                <c:pt idx="1799">
                  <c:v>0.71499999999999997</c:v>
                </c:pt>
                <c:pt idx="1800">
                  <c:v>0.72099999999999997</c:v>
                </c:pt>
                <c:pt idx="1801">
                  <c:v>0.72899999999999998</c:v>
                </c:pt>
                <c:pt idx="1802">
                  <c:v>0.73</c:v>
                </c:pt>
                <c:pt idx="1803">
                  <c:v>0.72399999999999998</c:v>
                </c:pt>
                <c:pt idx="1804">
                  <c:v>0.71499999999999997</c:v>
                </c:pt>
                <c:pt idx="1805">
                  <c:v>0.71199999999999997</c:v>
                </c:pt>
                <c:pt idx="1806">
                  <c:v>0.71899999999999997</c:v>
                </c:pt>
                <c:pt idx="1807">
                  <c:v>0.72899999999999998</c:v>
                </c:pt>
                <c:pt idx="1808">
                  <c:v>0.72799999999999998</c:v>
                </c:pt>
                <c:pt idx="1809">
                  <c:v>0.71699999999999997</c:v>
                </c:pt>
                <c:pt idx="1810">
                  <c:v>0.70899999999999996</c:v>
                </c:pt>
                <c:pt idx="1811">
                  <c:v>0.70899999999999996</c:v>
                </c:pt>
                <c:pt idx="1812">
                  <c:v>0.71699999999999997</c:v>
                </c:pt>
                <c:pt idx="1813">
                  <c:v>0.72499999999999998</c:v>
                </c:pt>
                <c:pt idx="1814">
                  <c:v>0.72499999999999998</c:v>
                </c:pt>
                <c:pt idx="1815">
                  <c:v>0.71599999999999997</c:v>
                </c:pt>
                <c:pt idx="1816">
                  <c:v>0.70699999999999996</c:v>
                </c:pt>
                <c:pt idx="1817">
                  <c:v>0.70899999999999996</c:v>
                </c:pt>
                <c:pt idx="1818">
                  <c:v>0.71699999999999997</c:v>
                </c:pt>
                <c:pt idx="1819">
                  <c:v>0.72</c:v>
                </c:pt>
                <c:pt idx="1820">
                  <c:v>0.71699999999999997</c:v>
                </c:pt>
                <c:pt idx="1821">
                  <c:v>0.71</c:v>
                </c:pt>
                <c:pt idx="1822">
                  <c:v>0.70799999999999996</c:v>
                </c:pt>
                <c:pt idx="1823">
                  <c:v>0.71499999999999997</c:v>
                </c:pt>
                <c:pt idx="1824">
                  <c:v>0.72</c:v>
                </c:pt>
                <c:pt idx="1825">
                  <c:v>0.71399999999999997</c:v>
                </c:pt>
                <c:pt idx="1826">
                  <c:v>0.70799999999999996</c:v>
                </c:pt>
                <c:pt idx="1827">
                  <c:v>0.70399999999999996</c:v>
                </c:pt>
                <c:pt idx="1828">
                  <c:v>0.70699999999999996</c:v>
                </c:pt>
                <c:pt idx="1829">
                  <c:v>0.71499999999999997</c:v>
                </c:pt>
                <c:pt idx="1830">
                  <c:v>0.71899999999999997</c:v>
                </c:pt>
                <c:pt idx="1831">
                  <c:v>0.71399999999999997</c:v>
                </c:pt>
                <c:pt idx="1832">
                  <c:v>0.70299999999999996</c:v>
                </c:pt>
                <c:pt idx="1833">
                  <c:v>0.69699999999999995</c:v>
                </c:pt>
                <c:pt idx="1834">
                  <c:v>0.70099999999999996</c:v>
                </c:pt>
                <c:pt idx="1835">
                  <c:v>0.71</c:v>
                </c:pt>
                <c:pt idx="1836">
                  <c:v>0.71399999999999997</c:v>
                </c:pt>
                <c:pt idx="1837">
                  <c:v>0.71</c:v>
                </c:pt>
                <c:pt idx="1838">
                  <c:v>0.70099999999999996</c:v>
                </c:pt>
                <c:pt idx="1839">
                  <c:v>0.69799999999999995</c:v>
                </c:pt>
                <c:pt idx="1840">
                  <c:v>0.70399999999999996</c:v>
                </c:pt>
                <c:pt idx="1841">
                  <c:v>0.71099999999999997</c:v>
                </c:pt>
                <c:pt idx="1842">
                  <c:v>0.71299999999999997</c:v>
                </c:pt>
                <c:pt idx="1843">
                  <c:v>0.70499999999999996</c:v>
                </c:pt>
                <c:pt idx="1844">
                  <c:v>0.69499999999999995</c:v>
                </c:pt>
                <c:pt idx="1845">
                  <c:v>0.69599999999999995</c:v>
                </c:pt>
                <c:pt idx="1846">
                  <c:v>0.70499999999999996</c:v>
                </c:pt>
                <c:pt idx="1847">
                  <c:v>0.70899999999999996</c:v>
                </c:pt>
                <c:pt idx="1848">
                  <c:v>0.70499999999999996</c:v>
                </c:pt>
                <c:pt idx="1849">
                  <c:v>0.69899999999999995</c:v>
                </c:pt>
                <c:pt idx="1850">
                  <c:v>0.69399999999999995</c:v>
                </c:pt>
                <c:pt idx="1851">
                  <c:v>0.69599999999999995</c:v>
                </c:pt>
                <c:pt idx="1852">
                  <c:v>0.70599999999999996</c:v>
                </c:pt>
                <c:pt idx="1853">
                  <c:v>0.70799999999999996</c:v>
                </c:pt>
                <c:pt idx="1854">
                  <c:v>0.70099999999999996</c:v>
                </c:pt>
                <c:pt idx="1855">
                  <c:v>0.69099999999999995</c:v>
                </c:pt>
                <c:pt idx="1856">
                  <c:v>0.69199999999999995</c:v>
                </c:pt>
                <c:pt idx="1857">
                  <c:v>0.70099999999999996</c:v>
                </c:pt>
                <c:pt idx="1858">
                  <c:v>0.70499999999999996</c:v>
                </c:pt>
                <c:pt idx="1859">
                  <c:v>0.70199999999999996</c:v>
                </c:pt>
                <c:pt idx="1860">
                  <c:v>0.69499999999999995</c:v>
                </c:pt>
                <c:pt idx="1861">
                  <c:v>0.69199999999999995</c:v>
                </c:pt>
                <c:pt idx="1862">
                  <c:v>0.69199999999999995</c:v>
                </c:pt>
                <c:pt idx="1863">
                  <c:v>0.69699999999999995</c:v>
                </c:pt>
                <c:pt idx="1864">
                  <c:v>0.70199999999999996</c:v>
                </c:pt>
                <c:pt idx="1865">
                  <c:v>0.70099999999999996</c:v>
                </c:pt>
                <c:pt idx="1866">
                  <c:v>0.69199999999999995</c:v>
                </c:pt>
                <c:pt idx="1867">
                  <c:v>0.68700000000000006</c:v>
                </c:pt>
                <c:pt idx="1868">
                  <c:v>0.69</c:v>
                </c:pt>
                <c:pt idx="1869">
                  <c:v>0.7</c:v>
                </c:pt>
                <c:pt idx="1870">
                  <c:v>0.70199999999999996</c:v>
                </c:pt>
                <c:pt idx="1871">
                  <c:v>0.69499999999999995</c:v>
                </c:pt>
                <c:pt idx="1872">
                  <c:v>0.68600000000000005</c:v>
                </c:pt>
                <c:pt idx="1873">
                  <c:v>0.68500000000000005</c:v>
                </c:pt>
                <c:pt idx="1874">
                  <c:v>0.69</c:v>
                </c:pt>
                <c:pt idx="1875">
                  <c:v>0.69599999999999995</c:v>
                </c:pt>
                <c:pt idx="1876">
                  <c:v>0.69499999999999995</c:v>
                </c:pt>
                <c:pt idx="1877">
                  <c:v>0.69</c:v>
                </c:pt>
                <c:pt idx="1878">
                  <c:v>0.68799999999999994</c:v>
                </c:pt>
                <c:pt idx="1879">
                  <c:v>0.68500000000000005</c:v>
                </c:pt>
                <c:pt idx="1880">
                  <c:v>0.68899999999999995</c:v>
                </c:pt>
                <c:pt idx="1881">
                  <c:v>0.69799999999999995</c:v>
                </c:pt>
                <c:pt idx="1882">
                  <c:v>0.69499999999999995</c:v>
                </c:pt>
                <c:pt idx="1883">
                  <c:v>0.68600000000000005</c:v>
                </c:pt>
                <c:pt idx="1884">
                  <c:v>0.68</c:v>
                </c:pt>
                <c:pt idx="1885">
                  <c:v>0.68100000000000005</c:v>
                </c:pt>
                <c:pt idx="1886">
                  <c:v>0.68899999999999995</c:v>
                </c:pt>
                <c:pt idx="1887">
                  <c:v>0.69399999999999995</c:v>
                </c:pt>
                <c:pt idx="1888">
                  <c:v>0.68799999999999994</c:v>
                </c:pt>
                <c:pt idx="1889">
                  <c:v>0.67800000000000005</c:v>
                </c:pt>
                <c:pt idx="1890">
                  <c:v>0.67400000000000004</c:v>
                </c:pt>
                <c:pt idx="1891">
                  <c:v>0.68100000000000005</c:v>
                </c:pt>
                <c:pt idx="1892">
                  <c:v>0.69</c:v>
                </c:pt>
                <c:pt idx="1893">
                  <c:v>0.69</c:v>
                </c:pt>
                <c:pt idx="1894">
                  <c:v>0.68300000000000005</c:v>
                </c:pt>
                <c:pt idx="1895">
                  <c:v>0.67600000000000005</c:v>
                </c:pt>
                <c:pt idx="1896">
                  <c:v>0.67500000000000004</c:v>
                </c:pt>
                <c:pt idx="1897">
                  <c:v>0.67900000000000005</c:v>
                </c:pt>
                <c:pt idx="1898">
                  <c:v>0.68700000000000006</c:v>
                </c:pt>
                <c:pt idx="1899">
                  <c:v>0.68899999999999995</c:v>
                </c:pt>
                <c:pt idx="1900">
                  <c:v>0.68100000000000005</c:v>
                </c:pt>
                <c:pt idx="1901">
                  <c:v>0.67200000000000004</c:v>
                </c:pt>
                <c:pt idx="1902">
                  <c:v>0.67200000000000004</c:v>
                </c:pt>
                <c:pt idx="1903">
                  <c:v>0.68</c:v>
                </c:pt>
                <c:pt idx="1904">
                  <c:v>0.68799999999999994</c:v>
                </c:pt>
                <c:pt idx="1905">
                  <c:v>0.68500000000000005</c:v>
                </c:pt>
                <c:pt idx="1906">
                  <c:v>0.67300000000000004</c:v>
                </c:pt>
                <c:pt idx="1907">
                  <c:v>0.66700000000000004</c:v>
                </c:pt>
                <c:pt idx="1908">
                  <c:v>0.67300000000000004</c:v>
                </c:pt>
                <c:pt idx="1909">
                  <c:v>0.68200000000000005</c:v>
                </c:pt>
                <c:pt idx="1910">
                  <c:v>0.68400000000000005</c:v>
                </c:pt>
                <c:pt idx="1911">
                  <c:v>0.67500000000000004</c:v>
                </c:pt>
                <c:pt idx="1912">
                  <c:v>0.66900000000000004</c:v>
                </c:pt>
                <c:pt idx="1913">
                  <c:v>0.67</c:v>
                </c:pt>
                <c:pt idx="1914">
                  <c:v>0.67600000000000005</c:v>
                </c:pt>
                <c:pt idx="1915">
                  <c:v>0.68200000000000005</c:v>
                </c:pt>
                <c:pt idx="1916">
                  <c:v>0.67900000000000005</c:v>
                </c:pt>
                <c:pt idx="1917">
                  <c:v>0.67100000000000004</c:v>
                </c:pt>
                <c:pt idx="1918">
                  <c:v>0.66500000000000004</c:v>
                </c:pt>
                <c:pt idx="1919">
                  <c:v>0.66900000000000004</c:v>
                </c:pt>
                <c:pt idx="1920">
                  <c:v>0.67800000000000005</c:v>
                </c:pt>
                <c:pt idx="1921">
                  <c:v>0.67900000000000005</c:v>
                </c:pt>
                <c:pt idx="1922">
                  <c:v>0.67200000000000004</c:v>
                </c:pt>
                <c:pt idx="1923">
                  <c:v>0.66200000000000003</c:v>
                </c:pt>
                <c:pt idx="1924">
                  <c:v>0.66200000000000003</c:v>
                </c:pt>
                <c:pt idx="1925">
                  <c:v>0.67</c:v>
                </c:pt>
                <c:pt idx="1926">
                  <c:v>0.67700000000000005</c:v>
                </c:pt>
                <c:pt idx="1927">
                  <c:v>0.67300000000000004</c:v>
                </c:pt>
                <c:pt idx="1928">
                  <c:v>0.66300000000000003</c:v>
                </c:pt>
                <c:pt idx="1929">
                  <c:v>0.66200000000000003</c:v>
                </c:pt>
                <c:pt idx="1930">
                  <c:v>0.66300000000000003</c:v>
                </c:pt>
                <c:pt idx="1931">
                  <c:v>0.67</c:v>
                </c:pt>
                <c:pt idx="1932">
                  <c:v>0.67500000000000004</c:v>
                </c:pt>
                <c:pt idx="1933">
                  <c:v>0.67300000000000004</c:v>
                </c:pt>
                <c:pt idx="1934">
                  <c:v>0.66500000000000004</c:v>
                </c:pt>
                <c:pt idx="1935">
                  <c:v>0.65800000000000003</c:v>
                </c:pt>
                <c:pt idx="1936">
                  <c:v>0.66</c:v>
                </c:pt>
                <c:pt idx="1937">
                  <c:v>0.67100000000000004</c:v>
                </c:pt>
                <c:pt idx="1938">
                  <c:v>0.67400000000000004</c:v>
                </c:pt>
                <c:pt idx="1939">
                  <c:v>0.66700000000000004</c:v>
                </c:pt>
                <c:pt idx="1940">
                  <c:v>0.65800000000000003</c:v>
                </c:pt>
                <c:pt idx="1941">
                  <c:v>0.65500000000000003</c:v>
                </c:pt>
                <c:pt idx="1942">
                  <c:v>0.66200000000000003</c:v>
                </c:pt>
                <c:pt idx="1943">
                  <c:v>0.67</c:v>
                </c:pt>
                <c:pt idx="1944">
                  <c:v>0.66900000000000004</c:v>
                </c:pt>
                <c:pt idx="1945">
                  <c:v>0.66300000000000003</c:v>
                </c:pt>
                <c:pt idx="1946">
                  <c:v>0.65500000000000003</c:v>
                </c:pt>
                <c:pt idx="1947">
                  <c:v>0.65400000000000003</c:v>
                </c:pt>
                <c:pt idx="1948">
                  <c:v>0.66200000000000003</c:v>
                </c:pt>
                <c:pt idx="1949">
                  <c:v>0.66800000000000004</c:v>
                </c:pt>
                <c:pt idx="1950">
                  <c:v>0.66500000000000004</c:v>
                </c:pt>
                <c:pt idx="1951">
                  <c:v>0.65700000000000003</c:v>
                </c:pt>
                <c:pt idx="1952">
                  <c:v>0.65100000000000002</c:v>
                </c:pt>
                <c:pt idx="1953">
                  <c:v>0.65300000000000002</c:v>
                </c:pt>
                <c:pt idx="1954">
                  <c:v>0.66300000000000003</c:v>
                </c:pt>
                <c:pt idx="1955">
                  <c:v>0.66500000000000004</c:v>
                </c:pt>
                <c:pt idx="1956">
                  <c:v>0.66100000000000003</c:v>
                </c:pt>
                <c:pt idx="1957">
                  <c:v>0.65100000000000002</c:v>
                </c:pt>
                <c:pt idx="1958">
                  <c:v>0.64900000000000002</c:v>
                </c:pt>
                <c:pt idx="1959">
                  <c:v>0.65600000000000003</c:v>
                </c:pt>
                <c:pt idx="1960">
                  <c:v>0.66200000000000003</c:v>
                </c:pt>
                <c:pt idx="1961">
                  <c:v>0.66</c:v>
                </c:pt>
                <c:pt idx="1962">
                  <c:v>0.65</c:v>
                </c:pt>
                <c:pt idx="1963">
                  <c:v>0.64700000000000002</c:v>
                </c:pt>
                <c:pt idx="1964">
                  <c:v>0.65100000000000002</c:v>
                </c:pt>
                <c:pt idx="1965">
                  <c:v>0.65700000000000003</c:v>
                </c:pt>
                <c:pt idx="1966">
                  <c:v>0.65900000000000003</c:v>
                </c:pt>
                <c:pt idx="1967">
                  <c:v>0.65700000000000003</c:v>
                </c:pt>
                <c:pt idx="1968">
                  <c:v>0.65100000000000002</c:v>
                </c:pt>
                <c:pt idx="1969">
                  <c:v>0.64700000000000002</c:v>
                </c:pt>
                <c:pt idx="1970">
                  <c:v>0.64900000000000002</c:v>
                </c:pt>
                <c:pt idx="1971">
                  <c:v>0.65500000000000003</c:v>
                </c:pt>
                <c:pt idx="1972">
                  <c:v>0.65800000000000003</c:v>
                </c:pt>
                <c:pt idx="1973">
                  <c:v>0.65300000000000002</c:v>
                </c:pt>
                <c:pt idx="1974">
                  <c:v>0.64700000000000002</c:v>
                </c:pt>
                <c:pt idx="1975">
                  <c:v>0.64300000000000002</c:v>
                </c:pt>
                <c:pt idx="1976">
                  <c:v>0.64500000000000002</c:v>
                </c:pt>
                <c:pt idx="1977">
                  <c:v>0.65200000000000002</c:v>
                </c:pt>
                <c:pt idx="1978">
                  <c:v>0.65500000000000003</c:v>
                </c:pt>
                <c:pt idx="1979">
                  <c:v>0.65300000000000002</c:v>
                </c:pt>
                <c:pt idx="1980">
                  <c:v>0.64500000000000002</c:v>
                </c:pt>
                <c:pt idx="1981">
                  <c:v>0.63900000000000001</c:v>
                </c:pt>
                <c:pt idx="1982">
                  <c:v>0.64200000000000002</c:v>
                </c:pt>
                <c:pt idx="1983">
                  <c:v>0.64900000000000002</c:v>
                </c:pt>
                <c:pt idx="1984">
                  <c:v>0.65400000000000003</c:v>
                </c:pt>
                <c:pt idx="1985">
                  <c:v>0.64900000000000002</c:v>
                </c:pt>
                <c:pt idx="1986">
                  <c:v>0.64200000000000002</c:v>
                </c:pt>
                <c:pt idx="1987">
                  <c:v>0.63700000000000001</c:v>
                </c:pt>
                <c:pt idx="1988">
                  <c:v>0.64</c:v>
                </c:pt>
                <c:pt idx="1989">
                  <c:v>0.64900000000000002</c:v>
                </c:pt>
                <c:pt idx="1990">
                  <c:v>0.65200000000000002</c:v>
                </c:pt>
                <c:pt idx="1991">
                  <c:v>0.64600000000000002</c:v>
                </c:pt>
                <c:pt idx="1992">
                  <c:v>0.63800000000000001</c:v>
                </c:pt>
                <c:pt idx="1993">
                  <c:v>0.63600000000000001</c:v>
                </c:pt>
                <c:pt idx="1994">
                  <c:v>0.64</c:v>
                </c:pt>
                <c:pt idx="1995">
                  <c:v>0.64800000000000002</c:v>
                </c:pt>
                <c:pt idx="1996">
                  <c:v>0.64900000000000002</c:v>
                </c:pt>
                <c:pt idx="1997">
                  <c:v>0.63900000000000001</c:v>
                </c:pt>
                <c:pt idx="1998">
                  <c:v>0.63100000000000001</c:v>
                </c:pt>
                <c:pt idx="1999">
                  <c:v>0.63500000000000001</c:v>
                </c:pt>
                <c:pt idx="2000">
                  <c:v>0.64300000000000002</c:v>
                </c:pt>
                <c:pt idx="2001">
                  <c:v>0.64600000000000002</c:v>
                </c:pt>
                <c:pt idx="2002">
                  <c:v>0.64</c:v>
                </c:pt>
                <c:pt idx="2003">
                  <c:v>0.63400000000000001</c:v>
                </c:pt>
                <c:pt idx="2004">
                  <c:v>0.63400000000000001</c:v>
                </c:pt>
                <c:pt idx="2005">
                  <c:v>0.63800000000000001</c:v>
                </c:pt>
                <c:pt idx="2006">
                  <c:v>0.64400000000000002</c:v>
                </c:pt>
                <c:pt idx="2007">
                  <c:v>0.64200000000000002</c:v>
                </c:pt>
                <c:pt idx="2008">
                  <c:v>0.63300000000000001</c:v>
                </c:pt>
                <c:pt idx="2009">
                  <c:v>0.628</c:v>
                </c:pt>
                <c:pt idx="2010">
                  <c:v>0.63400000000000001</c:v>
                </c:pt>
                <c:pt idx="2011">
                  <c:v>0.64100000000000001</c:v>
                </c:pt>
                <c:pt idx="2012">
                  <c:v>0.64100000000000001</c:v>
                </c:pt>
                <c:pt idx="2013">
                  <c:v>0.63400000000000001</c:v>
                </c:pt>
                <c:pt idx="2014">
                  <c:v>0.627</c:v>
                </c:pt>
                <c:pt idx="2015">
                  <c:v>0.63100000000000001</c:v>
                </c:pt>
                <c:pt idx="2016">
                  <c:v>0.63800000000000001</c:v>
                </c:pt>
                <c:pt idx="2017">
                  <c:v>0.64</c:v>
                </c:pt>
                <c:pt idx="2018">
                  <c:v>0.63500000000000001</c:v>
                </c:pt>
                <c:pt idx="2019">
                  <c:v>0.627</c:v>
                </c:pt>
                <c:pt idx="2020">
                  <c:v>0.626</c:v>
                </c:pt>
                <c:pt idx="2021">
                  <c:v>0.63200000000000001</c:v>
                </c:pt>
                <c:pt idx="2022">
                  <c:v>0.63600000000000001</c:v>
                </c:pt>
                <c:pt idx="2023">
                  <c:v>0.63700000000000001</c:v>
                </c:pt>
                <c:pt idx="2024">
                  <c:v>0.629</c:v>
                </c:pt>
                <c:pt idx="2025">
                  <c:v>0.623</c:v>
                </c:pt>
                <c:pt idx="2026">
                  <c:v>0.627</c:v>
                </c:pt>
                <c:pt idx="2027">
                  <c:v>0.63600000000000001</c:v>
                </c:pt>
                <c:pt idx="2028">
                  <c:v>0.63400000000000001</c:v>
                </c:pt>
                <c:pt idx="2029">
                  <c:v>0.626</c:v>
                </c:pt>
                <c:pt idx="2030">
                  <c:v>0.61899999999999999</c:v>
                </c:pt>
                <c:pt idx="2031">
                  <c:v>0.624</c:v>
                </c:pt>
                <c:pt idx="2032">
                  <c:v>0.63200000000000001</c:v>
                </c:pt>
                <c:pt idx="2033">
                  <c:v>0.63400000000000001</c:v>
                </c:pt>
                <c:pt idx="2034">
                  <c:v>0.627</c:v>
                </c:pt>
                <c:pt idx="2035">
                  <c:v>0.61899999999999999</c:v>
                </c:pt>
                <c:pt idx="2036">
                  <c:v>0.62</c:v>
                </c:pt>
                <c:pt idx="2037">
                  <c:v>0.625</c:v>
                </c:pt>
                <c:pt idx="2038">
                  <c:v>0.629</c:v>
                </c:pt>
                <c:pt idx="2039">
                  <c:v>0.63</c:v>
                </c:pt>
                <c:pt idx="2040">
                  <c:v>0.622</c:v>
                </c:pt>
                <c:pt idx="2041">
                  <c:v>0.61699999999999999</c:v>
                </c:pt>
                <c:pt idx="2042">
                  <c:v>0.62</c:v>
                </c:pt>
                <c:pt idx="2043">
                  <c:v>0.626</c:v>
                </c:pt>
                <c:pt idx="2044">
                  <c:v>0.63</c:v>
                </c:pt>
                <c:pt idx="2045">
                  <c:v>0.626</c:v>
                </c:pt>
                <c:pt idx="2046">
                  <c:v>0.61799999999999999</c:v>
                </c:pt>
                <c:pt idx="2047">
                  <c:v>0.61499999999999999</c:v>
                </c:pt>
                <c:pt idx="2048">
                  <c:v>0.61799999999999999</c:v>
                </c:pt>
                <c:pt idx="2049">
                  <c:v>0.625</c:v>
                </c:pt>
                <c:pt idx="2050">
                  <c:v>0.628</c:v>
                </c:pt>
                <c:pt idx="2051">
                  <c:v>0.623</c:v>
                </c:pt>
                <c:pt idx="2052">
                  <c:v>0.61399999999999999</c:v>
                </c:pt>
                <c:pt idx="2053">
                  <c:v>0.61099999999999999</c:v>
                </c:pt>
                <c:pt idx="2054">
                  <c:v>0.61699999999999999</c:v>
                </c:pt>
                <c:pt idx="2055">
                  <c:v>0.624</c:v>
                </c:pt>
                <c:pt idx="2056">
                  <c:v>0.624</c:v>
                </c:pt>
                <c:pt idx="2057">
                  <c:v>0.61599999999999999</c:v>
                </c:pt>
                <c:pt idx="2058">
                  <c:v>0.60899999999999999</c:v>
                </c:pt>
                <c:pt idx="2059">
                  <c:v>0.60899999999999999</c:v>
                </c:pt>
                <c:pt idx="2060">
                  <c:v>0.61599999999999999</c:v>
                </c:pt>
                <c:pt idx="2061">
                  <c:v>0.623</c:v>
                </c:pt>
                <c:pt idx="2062">
                  <c:v>0.621</c:v>
                </c:pt>
                <c:pt idx="2063">
                  <c:v>0.61299999999999999</c:v>
                </c:pt>
                <c:pt idx="2064">
                  <c:v>0.60499999999999998</c:v>
                </c:pt>
                <c:pt idx="2065">
                  <c:v>0.60799999999999998</c:v>
                </c:pt>
                <c:pt idx="2066">
                  <c:v>0.61799999999999999</c:v>
                </c:pt>
                <c:pt idx="2067">
                  <c:v>0.61899999999999999</c:v>
                </c:pt>
                <c:pt idx="2068">
                  <c:v>0.61499999999999999</c:v>
                </c:pt>
                <c:pt idx="2069">
                  <c:v>0.60899999999999999</c:v>
                </c:pt>
                <c:pt idx="2070">
                  <c:v>0.60699999999999998</c:v>
                </c:pt>
                <c:pt idx="2071">
                  <c:v>0.60799999999999998</c:v>
                </c:pt>
                <c:pt idx="2072">
                  <c:v>0.61699999999999999</c:v>
                </c:pt>
                <c:pt idx="2073">
                  <c:v>0.61799999999999999</c:v>
                </c:pt>
                <c:pt idx="2074">
                  <c:v>0.61</c:v>
                </c:pt>
                <c:pt idx="2075">
                  <c:v>0.60699999999999998</c:v>
                </c:pt>
                <c:pt idx="2076">
                  <c:v>0.60599999999999998</c:v>
                </c:pt>
                <c:pt idx="2077">
                  <c:v>0.61099999999999999</c:v>
                </c:pt>
                <c:pt idx="2078">
                  <c:v>0.61499999999999999</c:v>
                </c:pt>
                <c:pt idx="2079">
                  <c:v>0.61199999999999999</c:v>
                </c:pt>
                <c:pt idx="2080">
                  <c:v>0.60899999999999999</c:v>
                </c:pt>
                <c:pt idx="2081">
                  <c:v>0.60399999999999998</c:v>
                </c:pt>
                <c:pt idx="2082">
                  <c:v>0.60399999999999998</c:v>
                </c:pt>
                <c:pt idx="2083">
                  <c:v>0.60899999999999999</c:v>
                </c:pt>
                <c:pt idx="2084">
                  <c:v>0.61199999999999999</c:v>
                </c:pt>
                <c:pt idx="2085">
                  <c:v>0.61199999999999999</c:v>
                </c:pt>
                <c:pt idx="2086">
                  <c:v>0.60899999999999999</c:v>
                </c:pt>
                <c:pt idx="2087">
                  <c:v>0.60399999999999998</c:v>
                </c:pt>
                <c:pt idx="2088">
                  <c:v>0.60199999999999998</c:v>
                </c:pt>
                <c:pt idx="2089">
                  <c:v>0.60599999999999998</c:v>
                </c:pt>
                <c:pt idx="2090">
                  <c:v>0.61299999999999999</c:v>
                </c:pt>
                <c:pt idx="2091">
                  <c:v>0.61299999999999999</c:v>
                </c:pt>
                <c:pt idx="2092">
                  <c:v>0.60499999999999998</c:v>
                </c:pt>
                <c:pt idx="2093">
                  <c:v>0.59599999999999997</c:v>
                </c:pt>
                <c:pt idx="2094">
                  <c:v>0.59899999999999998</c:v>
                </c:pt>
                <c:pt idx="2095">
                  <c:v>0.60899999999999999</c:v>
                </c:pt>
                <c:pt idx="2096">
                  <c:v>0.61099999999999999</c:v>
                </c:pt>
                <c:pt idx="2097">
                  <c:v>0.60399999999999998</c:v>
                </c:pt>
                <c:pt idx="2098">
                  <c:v>0.59499999999999997</c:v>
                </c:pt>
                <c:pt idx="2099">
                  <c:v>0.59599999999999997</c:v>
                </c:pt>
                <c:pt idx="2100">
                  <c:v>0.60199999999999998</c:v>
                </c:pt>
                <c:pt idx="2101">
                  <c:v>0.60899999999999999</c:v>
                </c:pt>
                <c:pt idx="2102">
                  <c:v>0.60599999999999998</c:v>
                </c:pt>
                <c:pt idx="2103">
                  <c:v>0.59599999999999997</c:v>
                </c:pt>
                <c:pt idx="2104">
                  <c:v>0.59199999999999997</c:v>
                </c:pt>
                <c:pt idx="2105">
                  <c:v>0.59799999999999998</c:v>
                </c:pt>
                <c:pt idx="2106">
                  <c:v>0.60599999999999998</c:v>
                </c:pt>
                <c:pt idx="2107">
                  <c:v>0.60499999999999998</c:v>
                </c:pt>
                <c:pt idx="2108">
                  <c:v>0.59699999999999998</c:v>
                </c:pt>
                <c:pt idx="2109">
                  <c:v>0.59199999999999997</c:v>
                </c:pt>
                <c:pt idx="2110">
                  <c:v>0.59399999999999997</c:v>
                </c:pt>
                <c:pt idx="2111">
                  <c:v>0.60199999999999998</c:v>
                </c:pt>
                <c:pt idx="2112">
                  <c:v>0.60499999999999998</c:v>
                </c:pt>
                <c:pt idx="2113">
                  <c:v>0.60099999999999998</c:v>
                </c:pt>
                <c:pt idx="2114">
                  <c:v>0.59499999999999997</c:v>
                </c:pt>
                <c:pt idx="2115">
                  <c:v>0.59199999999999997</c:v>
                </c:pt>
                <c:pt idx="2116">
                  <c:v>0.59399999999999997</c:v>
                </c:pt>
                <c:pt idx="2117">
                  <c:v>0.6</c:v>
                </c:pt>
                <c:pt idx="2118">
                  <c:v>0.60299999999999998</c:v>
                </c:pt>
                <c:pt idx="2119">
                  <c:v>0.60099999999999998</c:v>
                </c:pt>
                <c:pt idx="2120">
                  <c:v>0.59399999999999997</c:v>
                </c:pt>
                <c:pt idx="2121">
                  <c:v>0.58699999999999997</c:v>
                </c:pt>
                <c:pt idx="2122">
                  <c:v>0.59199999999999997</c:v>
                </c:pt>
                <c:pt idx="2123">
                  <c:v>0.59899999999999998</c:v>
                </c:pt>
                <c:pt idx="2124">
                  <c:v>0.6</c:v>
                </c:pt>
                <c:pt idx="2125">
                  <c:v>0.59499999999999997</c:v>
                </c:pt>
                <c:pt idx="2126">
                  <c:v>0.58599999999999997</c:v>
                </c:pt>
                <c:pt idx="2127">
                  <c:v>0.58499999999999996</c:v>
                </c:pt>
                <c:pt idx="2128">
                  <c:v>0.59399999999999997</c:v>
                </c:pt>
                <c:pt idx="2129">
                  <c:v>0.6</c:v>
                </c:pt>
                <c:pt idx="2130">
                  <c:v>0.59499999999999997</c:v>
                </c:pt>
                <c:pt idx="2131">
                  <c:v>0.58599999999999997</c:v>
                </c:pt>
                <c:pt idx="2132">
                  <c:v>0.57999999999999996</c:v>
                </c:pt>
                <c:pt idx="2133">
                  <c:v>0.58599999999999997</c:v>
                </c:pt>
                <c:pt idx="2134">
                  <c:v>0.59499999999999997</c:v>
                </c:pt>
                <c:pt idx="2135">
                  <c:v>0.59499999999999997</c:v>
                </c:pt>
                <c:pt idx="2136">
                  <c:v>0.58699999999999997</c:v>
                </c:pt>
                <c:pt idx="2137">
                  <c:v>0.58199999999999996</c:v>
                </c:pt>
                <c:pt idx="2138">
                  <c:v>0.58299999999999996</c:v>
                </c:pt>
                <c:pt idx="2139">
                  <c:v>0.58899999999999997</c:v>
                </c:pt>
                <c:pt idx="2140">
                  <c:v>0.59199999999999997</c:v>
                </c:pt>
                <c:pt idx="2141">
                  <c:v>0.58799999999999997</c:v>
                </c:pt>
                <c:pt idx="2142">
                  <c:v>0.58299999999999996</c:v>
                </c:pt>
                <c:pt idx="2143">
                  <c:v>0.57899999999999996</c:v>
                </c:pt>
                <c:pt idx="2144">
                  <c:v>0.57999999999999996</c:v>
                </c:pt>
                <c:pt idx="2145">
                  <c:v>0.59099999999999997</c:v>
                </c:pt>
                <c:pt idx="2146">
                  <c:v>0.59</c:v>
                </c:pt>
                <c:pt idx="2147">
                  <c:v>0.58299999999999996</c:v>
                </c:pt>
                <c:pt idx="2148">
                  <c:v>0.57599999999999996</c:v>
                </c:pt>
                <c:pt idx="2149">
                  <c:v>0.57599999999999996</c:v>
                </c:pt>
                <c:pt idx="2150">
                  <c:v>0.58599999999999997</c:v>
                </c:pt>
                <c:pt idx="2151">
                  <c:v>0.59099999999999997</c:v>
                </c:pt>
                <c:pt idx="2152">
                  <c:v>0.58499999999999996</c:v>
                </c:pt>
                <c:pt idx="2153">
                  <c:v>0.57399999999999995</c:v>
                </c:pt>
                <c:pt idx="2154">
                  <c:v>0.57199999999999995</c:v>
                </c:pt>
                <c:pt idx="2155">
                  <c:v>0.57899999999999996</c:v>
                </c:pt>
                <c:pt idx="2156">
                  <c:v>0.58599999999999997</c:v>
                </c:pt>
                <c:pt idx="2157">
                  <c:v>0.58499999999999996</c:v>
                </c:pt>
                <c:pt idx="2158">
                  <c:v>0.57599999999999996</c:v>
                </c:pt>
                <c:pt idx="2159">
                  <c:v>0.57299999999999995</c:v>
                </c:pt>
                <c:pt idx="2160">
                  <c:v>0.57299999999999995</c:v>
                </c:pt>
                <c:pt idx="2161">
                  <c:v>0.57899999999999996</c:v>
                </c:pt>
                <c:pt idx="2162">
                  <c:v>0.58599999999999997</c:v>
                </c:pt>
                <c:pt idx="2163">
                  <c:v>0.58299999999999996</c:v>
                </c:pt>
                <c:pt idx="2164">
                  <c:v>0.57499999999999996</c:v>
                </c:pt>
                <c:pt idx="2165">
                  <c:v>0.56799999999999995</c:v>
                </c:pt>
                <c:pt idx="2166">
                  <c:v>0.57199999999999995</c:v>
                </c:pt>
                <c:pt idx="2167">
                  <c:v>0.58099999999999996</c:v>
                </c:pt>
                <c:pt idx="2168">
                  <c:v>0.58299999999999996</c:v>
                </c:pt>
                <c:pt idx="2169">
                  <c:v>0.57499999999999996</c:v>
                </c:pt>
                <c:pt idx="2170">
                  <c:v>0.56699999999999995</c:v>
                </c:pt>
                <c:pt idx="2171">
                  <c:v>0.56699999999999995</c:v>
                </c:pt>
                <c:pt idx="2172">
                  <c:v>0.57399999999999995</c:v>
                </c:pt>
                <c:pt idx="2173">
                  <c:v>0.58099999999999996</c:v>
                </c:pt>
                <c:pt idx="2174">
                  <c:v>0.57899999999999996</c:v>
                </c:pt>
                <c:pt idx="2175">
                  <c:v>0.56899999999999995</c:v>
                </c:pt>
                <c:pt idx="2176">
                  <c:v>0.56299999999999994</c:v>
                </c:pt>
                <c:pt idx="2177">
                  <c:v>0.57299999999999995</c:v>
                </c:pt>
                <c:pt idx="2178">
                  <c:v>0.57999999999999996</c:v>
                </c:pt>
                <c:pt idx="2179">
                  <c:v>0.57699999999999996</c:v>
                </c:pt>
                <c:pt idx="2180">
                  <c:v>0.56899999999999995</c:v>
                </c:pt>
                <c:pt idx="2181">
                  <c:v>0.56200000000000006</c:v>
                </c:pt>
                <c:pt idx="2182">
                  <c:v>0.56899999999999995</c:v>
                </c:pt>
                <c:pt idx="2183">
                  <c:v>0.57699999999999996</c:v>
                </c:pt>
                <c:pt idx="2184">
                  <c:v>0.57699999999999996</c:v>
                </c:pt>
                <c:pt idx="2185">
                  <c:v>0.56499999999999995</c:v>
                </c:pt>
                <c:pt idx="2186">
                  <c:v>0.56100000000000005</c:v>
                </c:pt>
                <c:pt idx="2187">
                  <c:v>0.56899999999999995</c:v>
                </c:pt>
                <c:pt idx="2188">
                  <c:v>0.57499999999999996</c:v>
                </c:pt>
                <c:pt idx="2189">
                  <c:v>0.57299999999999995</c:v>
                </c:pt>
                <c:pt idx="2190">
                  <c:v>0.56699999999999995</c:v>
                </c:pt>
                <c:pt idx="2191">
                  <c:v>0.56299999999999994</c:v>
                </c:pt>
                <c:pt idx="2192">
                  <c:v>0.56499999999999995</c:v>
                </c:pt>
                <c:pt idx="2193">
                  <c:v>0.57299999999999995</c:v>
                </c:pt>
                <c:pt idx="2194">
                  <c:v>0.57399999999999995</c:v>
                </c:pt>
                <c:pt idx="2195">
                  <c:v>0.56899999999999995</c:v>
                </c:pt>
                <c:pt idx="2196">
                  <c:v>0.56200000000000006</c:v>
                </c:pt>
                <c:pt idx="2197">
                  <c:v>0.56200000000000006</c:v>
                </c:pt>
                <c:pt idx="2198">
                  <c:v>0.56499999999999995</c:v>
                </c:pt>
                <c:pt idx="2199">
                  <c:v>0.57099999999999995</c:v>
                </c:pt>
                <c:pt idx="2200">
                  <c:v>0.57199999999999995</c:v>
                </c:pt>
                <c:pt idx="2201">
                  <c:v>0.56599999999999995</c:v>
                </c:pt>
                <c:pt idx="2202">
                  <c:v>0.55900000000000005</c:v>
                </c:pt>
                <c:pt idx="2203">
                  <c:v>0.55800000000000005</c:v>
                </c:pt>
                <c:pt idx="2204">
                  <c:v>0.56599999999999995</c:v>
                </c:pt>
                <c:pt idx="2205">
                  <c:v>0.57199999999999995</c:v>
                </c:pt>
                <c:pt idx="2206">
                  <c:v>0.56799999999999995</c:v>
                </c:pt>
                <c:pt idx="2207">
                  <c:v>0.56000000000000005</c:v>
                </c:pt>
                <c:pt idx="2208">
                  <c:v>0.55600000000000005</c:v>
                </c:pt>
                <c:pt idx="2209">
                  <c:v>0.56000000000000005</c:v>
                </c:pt>
                <c:pt idx="2210">
                  <c:v>0.56799999999999995</c:v>
                </c:pt>
                <c:pt idx="2211">
                  <c:v>0.56999999999999995</c:v>
                </c:pt>
                <c:pt idx="2212">
                  <c:v>0.56200000000000006</c:v>
                </c:pt>
                <c:pt idx="2213">
                  <c:v>0.55600000000000005</c:v>
                </c:pt>
                <c:pt idx="2214">
                  <c:v>0.55500000000000005</c:v>
                </c:pt>
                <c:pt idx="2215">
                  <c:v>0.56200000000000006</c:v>
                </c:pt>
                <c:pt idx="2216">
                  <c:v>0.56899999999999995</c:v>
                </c:pt>
                <c:pt idx="2217">
                  <c:v>0.56399999999999995</c:v>
                </c:pt>
                <c:pt idx="2218">
                  <c:v>0.55600000000000005</c:v>
                </c:pt>
                <c:pt idx="2219">
                  <c:v>0.55100000000000005</c:v>
                </c:pt>
                <c:pt idx="2220">
                  <c:v>0.55800000000000005</c:v>
                </c:pt>
                <c:pt idx="2221">
                  <c:v>0.56399999999999995</c:v>
                </c:pt>
                <c:pt idx="2222">
                  <c:v>0.56399999999999995</c:v>
                </c:pt>
                <c:pt idx="2223">
                  <c:v>0.55800000000000005</c:v>
                </c:pt>
                <c:pt idx="2224">
                  <c:v>0.55300000000000005</c:v>
                </c:pt>
                <c:pt idx="2225">
                  <c:v>0.55200000000000005</c:v>
                </c:pt>
                <c:pt idx="2226">
                  <c:v>0.56000000000000005</c:v>
                </c:pt>
                <c:pt idx="2227">
                  <c:v>0.56599999999999995</c:v>
                </c:pt>
                <c:pt idx="2228">
                  <c:v>0.55900000000000005</c:v>
                </c:pt>
                <c:pt idx="2229">
                  <c:v>0.55100000000000005</c:v>
                </c:pt>
                <c:pt idx="2230">
                  <c:v>0.54800000000000004</c:v>
                </c:pt>
                <c:pt idx="2231">
                  <c:v>0.55600000000000005</c:v>
                </c:pt>
                <c:pt idx="2232">
                  <c:v>0.56200000000000006</c:v>
                </c:pt>
                <c:pt idx="2233">
                  <c:v>0.56100000000000005</c:v>
                </c:pt>
                <c:pt idx="2234">
                  <c:v>0.55300000000000005</c:v>
                </c:pt>
                <c:pt idx="2235">
                  <c:v>0.54700000000000004</c:v>
                </c:pt>
                <c:pt idx="2236">
                  <c:v>0.55000000000000004</c:v>
                </c:pt>
                <c:pt idx="2237">
                  <c:v>0.55700000000000005</c:v>
                </c:pt>
                <c:pt idx="2238">
                  <c:v>0.56000000000000005</c:v>
                </c:pt>
                <c:pt idx="2239">
                  <c:v>0.55600000000000005</c:v>
                </c:pt>
                <c:pt idx="2240">
                  <c:v>0.54700000000000004</c:v>
                </c:pt>
                <c:pt idx="2241">
                  <c:v>0.54600000000000004</c:v>
                </c:pt>
                <c:pt idx="2242">
                  <c:v>0.55400000000000005</c:v>
                </c:pt>
                <c:pt idx="2243">
                  <c:v>0.55900000000000005</c:v>
                </c:pt>
                <c:pt idx="2244">
                  <c:v>0.55400000000000005</c:v>
                </c:pt>
                <c:pt idx="2245">
                  <c:v>0.54700000000000004</c:v>
                </c:pt>
                <c:pt idx="2246">
                  <c:v>0.54600000000000004</c:v>
                </c:pt>
                <c:pt idx="2247">
                  <c:v>0.55300000000000005</c:v>
                </c:pt>
                <c:pt idx="2248">
                  <c:v>0.55500000000000005</c:v>
                </c:pt>
                <c:pt idx="2249">
                  <c:v>0.55300000000000005</c:v>
                </c:pt>
                <c:pt idx="2250">
                  <c:v>0.54700000000000004</c:v>
                </c:pt>
                <c:pt idx="2251">
                  <c:v>0.54400000000000004</c:v>
                </c:pt>
                <c:pt idx="2252">
                  <c:v>0.54700000000000004</c:v>
                </c:pt>
                <c:pt idx="2253">
                  <c:v>0.55400000000000005</c:v>
                </c:pt>
                <c:pt idx="2254">
                  <c:v>0.55500000000000005</c:v>
                </c:pt>
                <c:pt idx="2255">
                  <c:v>0.54900000000000004</c:v>
                </c:pt>
                <c:pt idx="2256">
                  <c:v>0.54200000000000004</c:v>
                </c:pt>
                <c:pt idx="2257">
                  <c:v>0.54100000000000004</c:v>
                </c:pt>
                <c:pt idx="2258">
                  <c:v>0.54700000000000004</c:v>
                </c:pt>
                <c:pt idx="2259">
                  <c:v>0.55200000000000005</c:v>
                </c:pt>
                <c:pt idx="2260">
                  <c:v>0.55100000000000005</c:v>
                </c:pt>
                <c:pt idx="2261">
                  <c:v>0.54500000000000004</c:v>
                </c:pt>
                <c:pt idx="2262">
                  <c:v>0.54100000000000004</c:v>
                </c:pt>
                <c:pt idx="2263">
                  <c:v>0.54300000000000004</c:v>
                </c:pt>
                <c:pt idx="2264">
                  <c:v>0.55000000000000004</c:v>
                </c:pt>
                <c:pt idx="2265">
                  <c:v>0.55200000000000005</c:v>
                </c:pt>
                <c:pt idx="2266">
                  <c:v>0.54500000000000004</c:v>
                </c:pt>
                <c:pt idx="2267">
                  <c:v>0.53800000000000003</c:v>
                </c:pt>
                <c:pt idx="2268">
                  <c:v>0.53800000000000003</c:v>
                </c:pt>
                <c:pt idx="2269">
                  <c:v>0.54500000000000004</c:v>
                </c:pt>
                <c:pt idx="2270">
                  <c:v>0.55100000000000005</c:v>
                </c:pt>
                <c:pt idx="2271">
                  <c:v>0.54800000000000004</c:v>
                </c:pt>
                <c:pt idx="2272">
                  <c:v>0.53900000000000003</c:v>
                </c:pt>
                <c:pt idx="2273">
                  <c:v>0.53500000000000003</c:v>
                </c:pt>
                <c:pt idx="2274">
                  <c:v>0.54100000000000004</c:v>
                </c:pt>
                <c:pt idx="2275">
                  <c:v>0.54900000000000004</c:v>
                </c:pt>
                <c:pt idx="2276">
                  <c:v>0.54800000000000004</c:v>
                </c:pt>
                <c:pt idx="2277">
                  <c:v>0.54100000000000004</c:v>
                </c:pt>
                <c:pt idx="2278">
                  <c:v>0.53600000000000003</c:v>
                </c:pt>
                <c:pt idx="2279">
                  <c:v>0.53800000000000003</c:v>
                </c:pt>
                <c:pt idx="2280">
                  <c:v>0.54400000000000004</c:v>
                </c:pt>
                <c:pt idx="2281">
                  <c:v>0.54600000000000004</c:v>
                </c:pt>
                <c:pt idx="2282">
                  <c:v>0.54300000000000004</c:v>
                </c:pt>
                <c:pt idx="2283">
                  <c:v>0.53800000000000003</c:v>
                </c:pt>
                <c:pt idx="2284">
                  <c:v>0.53400000000000003</c:v>
                </c:pt>
                <c:pt idx="2285">
                  <c:v>0.53600000000000003</c:v>
                </c:pt>
                <c:pt idx="2286">
                  <c:v>0.54400000000000004</c:v>
                </c:pt>
                <c:pt idx="2287">
                  <c:v>0.54300000000000004</c:v>
                </c:pt>
                <c:pt idx="2288">
                  <c:v>0.53900000000000003</c:v>
                </c:pt>
                <c:pt idx="2289">
                  <c:v>0.53300000000000003</c:v>
                </c:pt>
                <c:pt idx="2290">
                  <c:v>0.53100000000000003</c:v>
                </c:pt>
                <c:pt idx="2291">
                  <c:v>0.53700000000000003</c:v>
                </c:pt>
                <c:pt idx="2292">
                  <c:v>0.54400000000000004</c:v>
                </c:pt>
                <c:pt idx="2293">
                  <c:v>0.54100000000000004</c:v>
                </c:pt>
                <c:pt idx="2294">
                  <c:v>0.53300000000000003</c:v>
                </c:pt>
                <c:pt idx="2295">
                  <c:v>0.52700000000000002</c:v>
                </c:pt>
                <c:pt idx="2296">
                  <c:v>0.53100000000000003</c:v>
                </c:pt>
                <c:pt idx="2297">
                  <c:v>0.54100000000000004</c:v>
                </c:pt>
                <c:pt idx="2298">
                  <c:v>0.54100000000000004</c:v>
                </c:pt>
                <c:pt idx="2299">
                  <c:v>0.53300000000000003</c:v>
                </c:pt>
                <c:pt idx="2300">
                  <c:v>0.52600000000000002</c:v>
                </c:pt>
                <c:pt idx="2301">
                  <c:v>0.52700000000000002</c:v>
                </c:pt>
                <c:pt idx="2302">
                  <c:v>0.53800000000000003</c:v>
                </c:pt>
                <c:pt idx="2303">
                  <c:v>0.54200000000000004</c:v>
                </c:pt>
                <c:pt idx="2304">
                  <c:v>0.53400000000000003</c:v>
                </c:pt>
                <c:pt idx="2305">
                  <c:v>0.52600000000000002</c:v>
                </c:pt>
                <c:pt idx="2306">
                  <c:v>0.52500000000000002</c:v>
                </c:pt>
                <c:pt idx="2307">
                  <c:v>0.53200000000000003</c:v>
                </c:pt>
                <c:pt idx="2308">
                  <c:v>0.53800000000000003</c:v>
                </c:pt>
                <c:pt idx="2309">
                  <c:v>0.53500000000000003</c:v>
                </c:pt>
                <c:pt idx="2310">
                  <c:v>0.52800000000000002</c:v>
                </c:pt>
                <c:pt idx="2311">
                  <c:v>0.52500000000000002</c:v>
                </c:pt>
                <c:pt idx="2312">
                  <c:v>0.53100000000000003</c:v>
                </c:pt>
                <c:pt idx="2313">
                  <c:v>0.53700000000000003</c:v>
                </c:pt>
                <c:pt idx="2314">
                  <c:v>0.53500000000000003</c:v>
                </c:pt>
                <c:pt idx="2315">
                  <c:v>0.52900000000000003</c:v>
                </c:pt>
                <c:pt idx="2316">
                  <c:v>0.52300000000000002</c:v>
                </c:pt>
                <c:pt idx="2317">
                  <c:v>0.52600000000000002</c:v>
                </c:pt>
                <c:pt idx="2318">
                  <c:v>0.53</c:v>
                </c:pt>
                <c:pt idx="2319">
                  <c:v>0.53400000000000003</c:v>
                </c:pt>
                <c:pt idx="2320">
                  <c:v>0.53300000000000003</c:v>
                </c:pt>
                <c:pt idx="2321">
                  <c:v>0.52700000000000002</c:v>
                </c:pt>
                <c:pt idx="2322">
                  <c:v>0.52300000000000002</c:v>
                </c:pt>
                <c:pt idx="2323">
                  <c:v>0.52600000000000002</c:v>
                </c:pt>
                <c:pt idx="2324">
                  <c:v>0.53400000000000003</c:v>
                </c:pt>
                <c:pt idx="2325">
                  <c:v>0.53300000000000003</c:v>
                </c:pt>
                <c:pt idx="2326">
                  <c:v>0.52800000000000002</c:v>
                </c:pt>
                <c:pt idx="2327">
                  <c:v>0.52</c:v>
                </c:pt>
                <c:pt idx="2328">
                  <c:v>0.51800000000000002</c:v>
                </c:pt>
                <c:pt idx="2329">
                  <c:v>0.52500000000000002</c:v>
                </c:pt>
                <c:pt idx="2330">
                  <c:v>0.53200000000000003</c:v>
                </c:pt>
                <c:pt idx="2331">
                  <c:v>0.52900000000000003</c:v>
                </c:pt>
                <c:pt idx="2332">
                  <c:v>0.52100000000000002</c:v>
                </c:pt>
                <c:pt idx="2333">
                  <c:v>0.51800000000000002</c:v>
                </c:pt>
                <c:pt idx="2334">
                  <c:v>0.52400000000000002</c:v>
                </c:pt>
                <c:pt idx="2335">
                  <c:v>0.52900000000000003</c:v>
                </c:pt>
                <c:pt idx="2336">
                  <c:v>0.52700000000000002</c:v>
                </c:pt>
                <c:pt idx="2337">
                  <c:v>0.52100000000000002</c:v>
                </c:pt>
                <c:pt idx="2338">
                  <c:v>0.51800000000000002</c:v>
                </c:pt>
                <c:pt idx="2339">
                  <c:v>0.52200000000000002</c:v>
                </c:pt>
                <c:pt idx="2340">
                  <c:v>0.52700000000000002</c:v>
                </c:pt>
                <c:pt idx="2341">
                  <c:v>0.52900000000000003</c:v>
                </c:pt>
                <c:pt idx="2342">
                  <c:v>0.52300000000000002</c:v>
                </c:pt>
                <c:pt idx="2343">
                  <c:v>0.51500000000000001</c:v>
                </c:pt>
                <c:pt idx="2344">
                  <c:v>0.51500000000000001</c:v>
                </c:pt>
                <c:pt idx="2345">
                  <c:v>0.52200000000000002</c:v>
                </c:pt>
                <c:pt idx="2346">
                  <c:v>0.52700000000000002</c:v>
                </c:pt>
                <c:pt idx="2347">
                  <c:v>0.52500000000000002</c:v>
                </c:pt>
                <c:pt idx="2348">
                  <c:v>0.51500000000000001</c:v>
                </c:pt>
                <c:pt idx="2349">
                  <c:v>0.51100000000000001</c:v>
                </c:pt>
                <c:pt idx="2350">
                  <c:v>0.51900000000000002</c:v>
                </c:pt>
                <c:pt idx="2351">
                  <c:v>0.52500000000000002</c:v>
                </c:pt>
                <c:pt idx="2352">
                  <c:v>0.52300000000000002</c:v>
                </c:pt>
                <c:pt idx="2353">
                  <c:v>0.51700000000000002</c:v>
                </c:pt>
                <c:pt idx="2354">
                  <c:v>0.51300000000000001</c:v>
                </c:pt>
                <c:pt idx="2355">
                  <c:v>0.51600000000000001</c:v>
                </c:pt>
                <c:pt idx="2356">
                  <c:v>0.52200000000000002</c:v>
                </c:pt>
                <c:pt idx="2357">
                  <c:v>0.52200000000000002</c:v>
                </c:pt>
                <c:pt idx="2358">
                  <c:v>0.51600000000000001</c:v>
                </c:pt>
                <c:pt idx="2359">
                  <c:v>0.51100000000000001</c:v>
                </c:pt>
                <c:pt idx="2360">
                  <c:v>0.51500000000000001</c:v>
                </c:pt>
                <c:pt idx="2361">
                  <c:v>0.52100000000000002</c:v>
                </c:pt>
                <c:pt idx="2362">
                  <c:v>0.52100000000000002</c:v>
                </c:pt>
                <c:pt idx="2363">
                  <c:v>0.51600000000000001</c:v>
                </c:pt>
                <c:pt idx="2364">
                  <c:v>0.51100000000000001</c:v>
                </c:pt>
                <c:pt idx="2365">
                  <c:v>0.51100000000000001</c:v>
                </c:pt>
                <c:pt idx="2366">
                  <c:v>0.51700000000000002</c:v>
                </c:pt>
                <c:pt idx="2367">
                  <c:v>0.52</c:v>
                </c:pt>
                <c:pt idx="2368">
                  <c:v>0.51500000000000001</c:v>
                </c:pt>
                <c:pt idx="2369">
                  <c:v>0.51</c:v>
                </c:pt>
                <c:pt idx="2370">
                  <c:v>0.50700000000000001</c:v>
                </c:pt>
                <c:pt idx="2371">
                  <c:v>0.51200000000000001</c:v>
                </c:pt>
                <c:pt idx="2372">
                  <c:v>0.51800000000000002</c:v>
                </c:pt>
                <c:pt idx="2373">
                  <c:v>0.51700000000000002</c:v>
                </c:pt>
                <c:pt idx="2374">
                  <c:v>0.51</c:v>
                </c:pt>
                <c:pt idx="2375">
                  <c:v>0.505</c:v>
                </c:pt>
                <c:pt idx="2376">
                  <c:v>0.50700000000000001</c:v>
                </c:pt>
                <c:pt idx="2377">
                  <c:v>0.51400000000000001</c:v>
                </c:pt>
                <c:pt idx="2378">
                  <c:v>0.51700000000000002</c:v>
                </c:pt>
                <c:pt idx="2379">
                  <c:v>0.51200000000000001</c:v>
                </c:pt>
                <c:pt idx="2380">
                  <c:v>0.503</c:v>
                </c:pt>
                <c:pt idx="2381">
                  <c:v>0.502</c:v>
                </c:pt>
                <c:pt idx="2382">
                  <c:v>0.51100000000000001</c:v>
                </c:pt>
                <c:pt idx="2383">
                  <c:v>0.51700000000000002</c:v>
                </c:pt>
                <c:pt idx="2384">
                  <c:v>0.51300000000000001</c:v>
                </c:pt>
                <c:pt idx="2385">
                  <c:v>0.504</c:v>
                </c:pt>
                <c:pt idx="2386">
                  <c:v>0.501</c:v>
                </c:pt>
                <c:pt idx="2387">
                  <c:v>0.50600000000000001</c:v>
                </c:pt>
                <c:pt idx="2388">
                  <c:v>0.51300000000000001</c:v>
                </c:pt>
                <c:pt idx="2389">
                  <c:v>0.51300000000000001</c:v>
                </c:pt>
                <c:pt idx="2390">
                  <c:v>0.504</c:v>
                </c:pt>
                <c:pt idx="2391">
                  <c:v>0.499</c:v>
                </c:pt>
                <c:pt idx="2392">
                  <c:v>0.503</c:v>
                </c:pt>
                <c:pt idx="2393">
                  <c:v>0.51200000000000001</c:v>
                </c:pt>
                <c:pt idx="2394">
                  <c:v>0.51200000000000001</c:v>
                </c:pt>
                <c:pt idx="2395">
                  <c:v>0.504</c:v>
                </c:pt>
                <c:pt idx="2396">
                  <c:v>0.497</c:v>
                </c:pt>
                <c:pt idx="2397">
                  <c:v>0.5</c:v>
                </c:pt>
                <c:pt idx="2398">
                  <c:v>0.50700000000000001</c:v>
                </c:pt>
                <c:pt idx="2399">
                  <c:v>0.51</c:v>
                </c:pt>
                <c:pt idx="2400">
                  <c:v>0.50600000000000001</c:v>
                </c:pt>
                <c:pt idx="2401">
                  <c:v>0.498</c:v>
                </c:pt>
                <c:pt idx="2402">
                  <c:v>0.497</c:v>
                </c:pt>
                <c:pt idx="2403">
                  <c:v>0.501</c:v>
                </c:pt>
                <c:pt idx="2404">
                  <c:v>0.50800000000000001</c:v>
                </c:pt>
                <c:pt idx="2405">
                  <c:v>0.50700000000000001</c:v>
                </c:pt>
                <c:pt idx="2406">
                  <c:v>0.499</c:v>
                </c:pt>
                <c:pt idx="2407">
                  <c:v>0.49299999999999999</c:v>
                </c:pt>
                <c:pt idx="2408">
                  <c:v>0.497</c:v>
                </c:pt>
                <c:pt idx="2409">
                  <c:v>0.50600000000000001</c:v>
                </c:pt>
                <c:pt idx="2410">
                  <c:v>0.50700000000000001</c:v>
                </c:pt>
                <c:pt idx="2411">
                  <c:v>0.5</c:v>
                </c:pt>
                <c:pt idx="2412">
                  <c:v>0.49199999999999999</c:v>
                </c:pt>
                <c:pt idx="2413">
                  <c:v>0.49399999999999999</c:v>
                </c:pt>
                <c:pt idx="2414">
                  <c:v>0.503</c:v>
                </c:pt>
                <c:pt idx="2415">
                  <c:v>0.505</c:v>
                </c:pt>
                <c:pt idx="2416">
                  <c:v>0.498</c:v>
                </c:pt>
                <c:pt idx="2417">
                  <c:v>0.49199999999999999</c:v>
                </c:pt>
                <c:pt idx="2418">
                  <c:v>0.49299999999999999</c:v>
                </c:pt>
                <c:pt idx="2419">
                  <c:v>0.502</c:v>
                </c:pt>
                <c:pt idx="2420">
                  <c:v>0.504</c:v>
                </c:pt>
                <c:pt idx="2421">
                  <c:v>0.498</c:v>
                </c:pt>
                <c:pt idx="2422">
                  <c:v>0.49099999999999999</c:v>
                </c:pt>
                <c:pt idx="2423">
                  <c:v>0.49199999999999999</c:v>
                </c:pt>
                <c:pt idx="2424">
                  <c:v>0.499</c:v>
                </c:pt>
                <c:pt idx="2425">
                  <c:v>0.504</c:v>
                </c:pt>
                <c:pt idx="2426">
                  <c:v>0.497</c:v>
                </c:pt>
                <c:pt idx="2427">
                  <c:v>0.48899999999999999</c:v>
                </c:pt>
                <c:pt idx="2428">
                  <c:v>0.48799999999999999</c:v>
                </c:pt>
                <c:pt idx="2429">
                  <c:v>0.497</c:v>
                </c:pt>
                <c:pt idx="2430">
                  <c:v>0.5</c:v>
                </c:pt>
                <c:pt idx="2431">
                  <c:v>0.496</c:v>
                </c:pt>
                <c:pt idx="2432">
                  <c:v>0.49099999999999999</c:v>
                </c:pt>
                <c:pt idx="2433">
                  <c:v>0.48899999999999999</c:v>
                </c:pt>
                <c:pt idx="2434">
                  <c:v>0.49399999999999999</c:v>
                </c:pt>
                <c:pt idx="2435">
                  <c:v>0.499</c:v>
                </c:pt>
                <c:pt idx="2436">
                  <c:v>0.496</c:v>
                </c:pt>
                <c:pt idx="2437">
                  <c:v>0.49</c:v>
                </c:pt>
                <c:pt idx="2438">
                  <c:v>0.48599999999999999</c:v>
                </c:pt>
                <c:pt idx="2439">
                  <c:v>0.48899999999999999</c:v>
                </c:pt>
                <c:pt idx="2440">
                  <c:v>0.496</c:v>
                </c:pt>
                <c:pt idx="2441">
                  <c:v>0.498</c:v>
                </c:pt>
                <c:pt idx="2442">
                  <c:v>0.49199999999999999</c:v>
                </c:pt>
                <c:pt idx="2443">
                  <c:v>0.48299999999999998</c:v>
                </c:pt>
                <c:pt idx="2444">
                  <c:v>0.48399999999999999</c:v>
                </c:pt>
                <c:pt idx="2445">
                  <c:v>0.49399999999999999</c:v>
                </c:pt>
                <c:pt idx="2446">
                  <c:v>0.498</c:v>
                </c:pt>
                <c:pt idx="2447">
                  <c:v>0.49199999999999999</c:v>
                </c:pt>
                <c:pt idx="2448">
                  <c:v>0.48499999999999999</c:v>
                </c:pt>
                <c:pt idx="2449">
                  <c:v>0.48399999999999999</c:v>
                </c:pt>
                <c:pt idx="2450">
                  <c:v>0.49099999999999999</c:v>
                </c:pt>
                <c:pt idx="2451">
                  <c:v>0.495</c:v>
                </c:pt>
                <c:pt idx="2452">
                  <c:v>0.49199999999999999</c:v>
                </c:pt>
                <c:pt idx="2453">
                  <c:v>0.48499999999999999</c:v>
                </c:pt>
                <c:pt idx="2454">
                  <c:v>0.48299999999999998</c:v>
                </c:pt>
                <c:pt idx="2455">
                  <c:v>0.48799999999999999</c:v>
                </c:pt>
                <c:pt idx="2456">
                  <c:v>0.49299999999999999</c:v>
                </c:pt>
                <c:pt idx="2457">
                  <c:v>0.49199999999999999</c:v>
                </c:pt>
                <c:pt idx="2458">
                  <c:v>0.48399999999999999</c:v>
                </c:pt>
                <c:pt idx="2459">
                  <c:v>0.48</c:v>
                </c:pt>
                <c:pt idx="2460">
                  <c:v>0.48299999999999998</c:v>
                </c:pt>
                <c:pt idx="2461">
                  <c:v>0.49199999999999999</c:v>
                </c:pt>
                <c:pt idx="2462">
                  <c:v>0.49199999999999999</c:v>
                </c:pt>
                <c:pt idx="2463">
                  <c:v>0.48399999999999999</c:v>
                </c:pt>
                <c:pt idx="2464">
                  <c:v>0.47799999999999998</c:v>
                </c:pt>
                <c:pt idx="2465">
                  <c:v>0.48</c:v>
                </c:pt>
                <c:pt idx="2466">
                  <c:v>0.48799999999999999</c:v>
                </c:pt>
                <c:pt idx="2467">
                  <c:v>0.49099999999999999</c:v>
                </c:pt>
                <c:pt idx="2468">
                  <c:v>0.48599999999999999</c:v>
                </c:pt>
                <c:pt idx="2469">
                  <c:v>0.47899999999999998</c:v>
                </c:pt>
                <c:pt idx="2470">
                  <c:v>0.47799999999999998</c:v>
                </c:pt>
                <c:pt idx="2471">
                  <c:v>0.48299999999999998</c:v>
                </c:pt>
                <c:pt idx="2472">
                  <c:v>0.49</c:v>
                </c:pt>
                <c:pt idx="2473">
                  <c:v>0.48499999999999999</c:v>
                </c:pt>
                <c:pt idx="2474">
                  <c:v>0.47699999999999998</c:v>
                </c:pt>
                <c:pt idx="2475">
                  <c:v>0.47499999999999998</c:v>
                </c:pt>
                <c:pt idx="2476">
                  <c:v>0.48299999999999998</c:v>
                </c:pt>
                <c:pt idx="2477">
                  <c:v>0.48899999999999999</c:v>
                </c:pt>
                <c:pt idx="2478">
                  <c:v>0.48499999999999999</c:v>
                </c:pt>
                <c:pt idx="2479">
                  <c:v>0.47699999999999998</c:v>
                </c:pt>
                <c:pt idx="2480">
                  <c:v>0.47399999999999998</c:v>
                </c:pt>
                <c:pt idx="2481">
                  <c:v>0.48099999999999998</c:v>
                </c:pt>
                <c:pt idx="2482">
                  <c:v>0.48799999999999999</c:v>
                </c:pt>
                <c:pt idx="2483">
                  <c:v>0.48399999999999999</c:v>
                </c:pt>
                <c:pt idx="2484">
                  <c:v>0.47399999999999998</c:v>
                </c:pt>
                <c:pt idx="2485">
                  <c:v>0.47199999999999998</c:v>
                </c:pt>
                <c:pt idx="2486">
                  <c:v>0.47799999999999998</c:v>
                </c:pt>
                <c:pt idx="2487">
                  <c:v>0.48599999999999999</c:v>
                </c:pt>
                <c:pt idx="2488">
                  <c:v>0.48399999999999999</c:v>
                </c:pt>
                <c:pt idx="2489">
                  <c:v>0.47399999999999998</c:v>
                </c:pt>
                <c:pt idx="2490">
                  <c:v>0.47099999999999997</c:v>
                </c:pt>
                <c:pt idx="2491">
                  <c:v>0.47499999999999998</c:v>
                </c:pt>
                <c:pt idx="2492">
                  <c:v>0.48499999999999999</c:v>
                </c:pt>
                <c:pt idx="2493">
                  <c:v>0.48499999999999999</c:v>
                </c:pt>
                <c:pt idx="2494">
                  <c:v>0.47499999999999998</c:v>
                </c:pt>
                <c:pt idx="2495">
                  <c:v>0.47</c:v>
                </c:pt>
                <c:pt idx="2496">
                  <c:v>0.47499999999999998</c:v>
                </c:pt>
                <c:pt idx="2497">
                  <c:v>0.48099999999999998</c:v>
                </c:pt>
                <c:pt idx="2498">
                  <c:v>0.48099999999999998</c:v>
                </c:pt>
                <c:pt idx="2499">
                  <c:v>0.47599999999999998</c:v>
                </c:pt>
                <c:pt idx="2500">
                  <c:v>0.46899999999999997</c:v>
                </c:pt>
                <c:pt idx="2501">
                  <c:v>0.47</c:v>
                </c:pt>
                <c:pt idx="2502">
                  <c:v>0.47899999999999998</c:v>
                </c:pt>
                <c:pt idx="2503">
                  <c:v>0.48199999999999998</c:v>
                </c:pt>
                <c:pt idx="2504">
                  <c:v>0.47599999999999998</c:v>
                </c:pt>
                <c:pt idx="2505">
                  <c:v>0.47</c:v>
                </c:pt>
                <c:pt idx="2506">
                  <c:v>0.47099999999999997</c:v>
                </c:pt>
                <c:pt idx="2507">
                  <c:v>0.47599999999999998</c:v>
                </c:pt>
                <c:pt idx="2508">
                  <c:v>0.48</c:v>
                </c:pt>
                <c:pt idx="2509">
                  <c:v>0.47499999999999998</c:v>
                </c:pt>
                <c:pt idx="2510">
                  <c:v>0.47</c:v>
                </c:pt>
                <c:pt idx="2511">
                  <c:v>0.46800000000000003</c:v>
                </c:pt>
                <c:pt idx="2512">
                  <c:v>0.47599999999999998</c:v>
                </c:pt>
                <c:pt idx="2513">
                  <c:v>0.47799999999999998</c:v>
                </c:pt>
                <c:pt idx="2514">
                  <c:v>0.47399999999999998</c:v>
                </c:pt>
                <c:pt idx="2515">
                  <c:v>0.46700000000000003</c:v>
                </c:pt>
                <c:pt idx="2516">
                  <c:v>0.46800000000000003</c:v>
                </c:pt>
                <c:pt idx="2517">
                  <c:v>0.47499999999999998</c:v>
                </c:pt>
                <c:pt idx="2518">
                  <c:v>0.47599999999999998</c:v>
                </c:pt>
                <c:pt idx="2519">
                  <c:v>0.47</c:v>
                </c:pt>
                <c:pt idx="2520">
                  <c:v>0.46600000000000003</c:v>
                </c:pt>
                <c:pt idx="2521">
                  <c:v>0.46800000000000003</c:v>
                </c:pt>
                <c:pt idx="2522">
                  <c:v>0.47699999999999998</c:v>
                </c:pt>
                <c:pt idx="2523">
                  <c:v>0.47599999999999998</c:v>
                </c:pt>
                <c:pt idx="2524">
                  <c:v>0.46800000000000003</c:v>
                </c:pt>
                <c:pt idx="2525">
                  <c:v>0.46300000000000002</c:v>
                </c:pt>
                <c:pt idx="2526">
                  <c:v>0.46600000000000003</c:v>
                </c:pt>
                <c:pt idx="2527">
                  <c:v>0.47099999999999997</c:v>
                </c:pt>
                <c:pt idx="2528">
                  <c:v>0.47499999999999998</c:v>
                </c:pt>
                <c:pt idx="2529">
                  <c:v>0.47</c:v>
                </c:pt>
                <c:pt idx="2530">
                  <c:v>0.46400000000000002</c:v>
                </c:pt>
                <c:pt idx="2531">
                  <c:v>0.46100000000000002</c:v>
                </c:pt>
                <c:pt idx="2532">
                  <c:v>0.47</c:v>
                </c:pt>
                <c:pt idx="2533">
                  <c:v>0.47399999999999998</c:v>
                </c:pt>
                <c:pt idx="2534">
                  <c:v>0.47099999999999997</c:v>
                </c:pt>
                <c:pt idx="2535">
                  <c:v>0.46400000000000002</c:v>
                </c:pt>
                <c:pt idx="2536">
                  <c:v>0.46100000000000002</c:v>
                </c:pt>
                <c:pt idx="2537">
                  <c:v>0.46600000000000003</c:v>
                </c:pt>
                <c:pt idx="2538">
                  <c:v>0.47299999999999998</c:v>
                </c:pt>
                <c:pt idx="2539">
                  <c:v>0.47299999999999998</c:v>
                </c:pt>
                <c:pt idx="2540">
                  <c:v>0.46400000000000002</c:v>
                </c:pt>
                <c:pt idx="2541">
                  <c:v>0.45700000000000002</c:v>
                </c:pt>
                <c:pt idx="2542">
                  <c:v>0.46400000000000002</c:v>
                </c:pt>
                <c:pt idx="2543">
                  <c:v>0.47</c:v>
                </c:pt>
                <c:pt idx="2544">
                  <c:v>0.46800000000000003</c:v>
                </c:pt>
                <c:pt idx="2545">
                  <c:v>0.46100000000000002</c:v>
                </c:pt>
                <c:pt idx="2546">
                  <c:v>0.45900000000000002</c:v>
                </c:pt>
                <c:pt idx="2547">
                  <c:v>0.46400000000000002</c:v>
                </c:pt>
                <c:pt idx="2548">
                  <c:v>0.47</c:v>
                </c:pt>
                <c:pt idx="2549">
                  <c:v>0.46700000000000003</c:v>
                </c:pt>
                <c:pt idx="2550">
                  <c:v>0.45900000000000002</c:v>
                </c:pt>
                <c:pt idx="2551">
                  <c:v>0.45700000000000002</c:v>
                </c:pt>
                <c:pt idx="2552">
                  <c:v>0.46200000000000002</c:v>
                </c:pt>
                <c:pt idx="2553">
                  <c:v>0.46899999999999997</c:v>
                </c:pt>
                <c:pt idx="2554">
                  <c:v>0.46500000000000002</c:v>
                </c:pt>
                <c:pt idx="2555">
                  <c:v>0.45900000000000002</c:v>
                </c:pt>
                <c:pt idx="2556">
                  <c:v>0.45700000000000002</c:v>
                </c:pt>
                <c:pt idx="2557">
                  <c:v>0.46100000000000002</c:v>
                </c:pt>
                <c:pt idx="2558">
                  <c:v>0.46800000000000003</c:v>
                </c:pt>
                <c:pt idx="2559">
                  <c:v>0.46800000000000003</c:v>
                </c:pt>
                <c:pt idx="2560">
                  <c:v>0.45900000000000002</c:v>
                </c:pt>
                <c:pt idx="2561">
                  <c:v>0.45300000000000001</c:v>
                </c:pt>
                <c:pt idx="2562">
                  <c:v>0.45900000000000002</c:v>
                </c:pt>
                <c:pt idx="2563">
                  <c:v>0.46800000000000003</c:v>
                </c:pt>
                <c:pt idx="2564">
                  <c:v>0.46700000000000003</c:v>
                </c:pt>
                <c:pt idx="2565">
                  <c:v>0.45700000000000002</c:v>
                </c:pt>
                <c:pt idx="2566">
                  <c:v>0.45300000000000001</c:v>
                </c:pt>
                <c:pt idx="2567">
                  <c:v>0.45900000000000002</c:v>
                </c:pt>
                <c:pt idx="2568">
                  <c:v>0.46500000000000002</c:v>
                </c:pt>
                <c:pt idx="2569">
                  <c:v>0.46400000000000002</c:v>
                </c:pt>
                <c:pt idx="2570">
                  <c:v>0.45800000000000002</c:v>
                </c:pt>
                <c:pt idx="2571">
                  <c:v>0.45100000000000001</c:v>
                </c:pt>
                <c:pt idx="2572">
                  <c:v>0.45400000000000001</c:v>
                </c:pt>
                <c:pt idx="2573">
                  <c:v>0.46300000000000002</c:v>
                </c:pt>
                <c:pt idx="2574">
                  <c:v>0.46500000000000002</c:v>
                </c:pt>
                <c:pt idx="2575">
                  <c:v>0.45900000000000002</c:v>
                </c:pt>
                <c:pt idx="2576">
                  <c:v>0.45100000000000001</c:v>
                </c:pt>
                <c:pt idx="2577">
                  <c:v>0.45</c:v>
                </c:pt>
                <c:pt idx="2578">
                  <c:v>0.46</c:v>
                </c:pt>
                <c:pt idx="2579">
                  <c:v>0.46300000000000002</c:v>
                </c:pt>
                <c:pt idx="2580">
                  <c:v>0.45900000000000002</c:v>
                </c:pt>
                <c:pt idx="2581">
                  <c:v>0.45100000000000001</c:v>
                </c:pt>
                <c:pt idx="2582">
                  <c:v>0.45100000000000001</c:v>
                </c:pt>
                <c:pt idx="2583">
                  <c:v>0.45800000000000002</c:v>
                </c:pt>
                <c:pt idx="2584">
                  <c:v>0.46300000000000002</c:v>
                </c:pt>
                <c:pt idx="2585">
                  <c:v>0.45600000000000002</c:v>
                </c:pt>
                <c:pt idx="2586">
                  <c:v>0.44900000000000001</c:v>
                </c:pt>
                <c:pt idx="2587">
                  <c:v>0.45100000000000001</c:v>
                </c:pt>
                <c:pt idx="2588">
                  <c:v>0.46</c:v>
                </c:pt>
                <c:pt idx="2589">
                  <c:v>0.46100000000000002</c:v>
                </c:pt>
                <c:pt idx="2590">
                  <c:v>0.45600000000000002</c:v>
                </c:pt>
                <c:pt idx="2591">
                  <c:v>0.45</c:v>
                </c:pt>
                <c:pt idx="2592">
                  <c:v>0.45</c:v>
                </c:pt>
                <c:pt idx="2593">
                  <c:v>0.45700000000000002</c:v>
                </c:pt>
                <c:pt idx="2594">
                  <c:v>0.46</c:v>
                </c:pt>
                <c:pt idx="2595">
                  <c:v>0.45300000000000001</c:v>
                </c:pt>
                <c:pt idx="2596">
                  <c:v>0.44700000000000001</c:v>
                </c:pt>
                <c:pt idx="2597">
                  <c:v>0.44900000000000001</c:v>
                </c:pt>
                <c:pt idx="2598">
                  <c:v>0.45600000000000002</c:v>
                </c:pt>
                <c:pt idx="2599">
                  <c:v>0.45800000000000002</c:v>
                </c:pt>
                <c:pt idx="2600">
                  <c:v>0.45300000000000001</c:v>
                </c:pt>
                <c:pt idx="2601">
                  <c:v>0.44700000000000001</c:v>
                </c:pt>
                <c:pt idx="2602">
                  <c:v>0.44600000000000001</c:v>
                </c:pt>
                <c:pt idx="2603">
                  <c:v>0.45400000000000001</c:v>
                </c:pt>
                <c:pt idx="2604">
                  <c:v>0.45800000000000002</c:v>
                </c:pt>
                <c:pt idx="2605">
                  <c:v>0.45100000000000001</c:v>
                </c:pt>
                <c:pt idx="2606">
                  <c:v>0.44600000000000001</c:v>
                </c:pt>
                <c:pt idx="2607">
                  <c:v>0.44600000000000001</c:v>
                </c:pt>
                <c:pt idx="2608">
                  <c:v>0.45300000000000001</c:v>
                </c:pt>
                <c:pt idx="2609">
                  <c:v>0.45600000000000002</c:v>
                </c:pt>
                <c:pt idx="2610">
                  <c:v>0.44900000000000001</c:v>
                </c:pt>
                <c:pt idx="2611">
                  <c:v>0.44400000000000001</c:v>
                </c:pt>
                <c:pt idx="2612">
                  <c:v>0.44600000000000001</c:v>
                </c:pt>
                <c:pt idx="2613">
                  <c:v>0.45400000000000001</c:v>
                </c:pt>
                <c:pt idx="2614">
                  <c:v>0.45500000000000002</c:v>
                </c:pt>
                <c:pt idx="2615">
                  <c:v>0.44600000000000001</c:v>
                </c:pt>
                <c:pt idx="2616">
                  <c:v>0.443</c:v>
                </c:pt>
                <c:pt idx="2617">
                  <c:v>0.44700000000000001</c:v>
                </c:pt>
                <c:pt idx="2618">
                  <c:v>0.45300000000000001</c:v>
                </c:pt>
                <c:pt idx="2619">
                  <c:v>0.45300000000000001</c:v>
                </c:pt>
                <c:pt idx="2620">
                  <c:v>0.44700000000000001</c:v>
                </c:pt>
                <c:pt idx="2621">
                  <c:v>0.442</c:v>
                </c:pt>
                <c:pt idx="2622">
                  <c:v>0.44500000000000001</c:v>
                </c:pt>
                <c:pt idx="2623">
                  <c:v>0.45200000000000001</c:v>
                </c:pt>
                <c:pt idx="2624">
                  <c:v>0.45400000000000001</c:v>
                </c:pt>
                <c:pt idx="2625">
                  <c:v>0.44500000000000001</c:v>
                </c:pt>
                <c:pt idx="2626">
                  <c:v>0.437</c:v>
                </c:pt>
                <c:pt idx="2627">
                  <c:v>0.44400000000000001</c:v>
                </c:pt>
                <c:pt idx="2628">
                  <c:v>0.45200000000000001</c:v>
                </c:pt>
                <c:pt idx="2629">
                  <c:v>0.44800000000000001</c:v>
                </c:pt>
                <c:pt idx="2630">
                  <c:v>0.443</c:v>
                </c:pt>
                <c:pt idx="2631">
                  <c:v>0.439</c:v>
                </c:pt>
                <c:pt idx="2632">
                  <c:v>0.443</c:v>
                </c:pt>
                <c:pt idx="2633">
                  <c:v>0.45</c:v>
                </c:pt>
                <c:pt idx="2634">
                  <c:v>0.44800000000000001</c:v>
                </c:pt>
                <c:pt idx="2635">
                  <c:v>0.441</c:v>
                </c:pt>
                <c:pt idx="2636">
                  <c:v>0.438</c:v>
                </c:pt>
                <c:pt idx="2637">
                  <c:v>0.441</c:v>
                </c:pt>
                <c:pt idx="2638">
                  <c:v>0.44900000000000001</c:v>
                </c:pt>
                <c:pt idx="2639">
                  <c:v>0.44900000000000001</c:v>
                </c:pt>
                <c:pt idx="2640">
                  <c:v>0.44</c:v>
                </c:pt>
                <c:pt idx="2641">
                  <c:v>0.435</c:v>
                </c:pt>
                <c:pt idx="2642">
                  <c:v>0.441</c:v>
                </c:pt>
                <c:pt idx="2643">
                  <c:v>0.44700000000000001</c:v>
                </c:pt>
                <c:pt idx="2644">
                  <c:v>0.44500000000000001</c:v>
                </c:pt>
                <c:pt idx="2645">
                  <c:v>0.439</c:v>
                </c:pt>
                <c:pt idx="2646">
                  <c:v>0.432</c:v>
                </c:pt>
                <c:pt idx="2647">
                  <c:v>0.44</c:v>
                </c:pt>
                <c:pt idx="2648">
                  <c:v>0.44700000000000001</c:v>
                </c:pt>
                <c:pt idx="2649">
                  <c:v>0.443</c:v>
                </c:pt>
                <c:pt idx="2650">
                  <c:v>0.435</c:v>
                </c:pt>
                <c:pt idx="2651">
                  <c:v>0.435</c:v>
                </c:pt>
                <c:pt idx="2652">
                  <c:v>0.443</c:v>
                </c:pt>
                <c:pt idx="2653">
                  <c:v>0.44500000000000001</c:v>
                </c:pt>
                <c:pt idx="2654">
                  <c:v>0.439</c:v>
                </c:pt>
                <c:pt idx="2655">
                  <c:v>0.433</c:v>
                </c:pt>
                <c:pt idx="2656">
                  <c:v>0.436</c:v>
                </c:pt>
                <c:pt idx="2657">
                  <c:v>0.443</c:v>
                </c:pt>
                <c:pt idx="2658">
                  <c:v>0.443</c:v>
                </c:pt>
                <c:pt idx="2659">
                  <c:v>0.438</c:v>
                </c:pt>
                <c:pt idx="2660">
                  <c:v>0.433</c:v>
                </c:pt>
                <c:pt idx="2661">
                  <c:v>0.433</c:v>
                </c:pt>
                <c:pt idx="2662">
                  <c:v>0.44</c:v>
                </c:pt>
                <c:pt idx="2663">
                  <c:v>0.443</c:v>
                </c:pt>
                <c:pt idx="2664">
                  <c:v>0.437</c:v>
                </c:pt>
                <c:pt idx="2665">
                  <c:v>0.43099999999999999</c:v>
                </c:pt>
                <c:pt idx="2666">
                  <c:v>0.432</c:v>
                </c:pt>
                <c:pt idx="2667">
                  <c:v>0.44</c:v>
                </c:pt>
                <c:pt idx="2668">
                  <c:v>0.441</c:v>
                </c:pt>
                <c:pt idx="2669">
                  <c:v>0.435</c:v>
                </c:pt>
                <c:pt idx="2670">
                  <c:v>0.42699999999999999</c:v>
                </c:pt>
                <c:pt idx="2671">
                  <c:v>0.43</c:v>
                </c:pt>
                <c:pt idx="2672">
                  <c:v>0.438</c:v>
                </c:pt>
                <c:pt idx="2673">
                  <c:v>0.44</c:v>
                </c:pt>
                <c:pt idx="2674">
                  <c:v>0.43099999999999999</c:v>
                </c:pt>
                <c:pt idx="2675">
                  <c:v>0.42799999999999999</c:v>
                </c:pt>
                <c:pt idx="2676">
                  <c:v>0.43</c:v>
                </c:pt>
                <c:pt idx="2677">
                  <c:v>0.438</c:v>
                </c:pt>
                <c:pt idx="2678">
                  <c:v>0.436</c:v>
                </c:pt>
                <c:pt idx="2679">
                  <c:v>0.43</c:v>
                </c:pt>
                <c:pt idx="2680">
                  <c:v>0.42599999999999999</c:v>
                </c:pt>
                <c:pt idx="2681">
                  <c:v>0.432</c:v>
                </c:pt>
                <c:pt idx="2682">
                  <c:v>0.437</c:v>
                </c:pt>
                <c:pt idx="2683">
                  <c:v>0.434</c:v>
                </c:pt>
                <c:pt idx="2684">
                  <c:v>0.42799999999999999</c:v>
                </c:pt>
                <c:pt idx="2685">
                  <c:v>0.42599999999999999</c:v>
                </c:pt>
                <c:pt idx="2686">
                  <c:v>0.43099999999999999</c:v>
                </c:pt>
                <c:pt idx="2687">
                  <c:v>0.437</c:v>
                </c:pt>
                <c:pt idx="2688">
                  <c:v>0.434</c:v>
                </c:pt>
                <c:pt idx="2689">
                  <c:v>0.42699999999999999</c:v>
                </c:pt>
                <c:pt idx="2690">
                  <c:v>0.42399999999999999</c:v>
                </c:pt>
                <c:pt idx="2691">
                  <c:v>0.43</c:v>
                </c:pt>
                <c:pt idx="2692">
                  <c:v>0.436</c:v>
                </c:pt>
                <c:pt idx="2693">
                  <c:v>0.43099999999999999</c:v>
                </c:pt>
                <c:pt idx="2694">
                  <c:v>0.42199999999999999</c:v>
                </c:pt>
                <c:pt idx="2695">
                  <c:v>0.42099999999999999</c:v>
                </c:pt>
                <c:pt idx="2696">
                  <c:v>0.42799999999999999</c:v>
                </c:pt>
                <c:pt idx="2697">
                  <c:v>0.434</c:v>
                </c:pt>
                <c:pt idx="2698">
                  <c:v>0.42799999999999999</c:v>
                </c:pt>
                <c:pt idx="2699">
                  <c:v>0.42099999999999999</c:v>
                </c:pt>
                <c:pt idx="2700">
                  <c:v>0.42099999999999999</c:v>
                </c:pt>
                <c:pt idx="2701">
                  <c:v>0.43</c:v>
                </c:pt>
                <c:pt idx="2702">
                  <c:v>0.432</c:v>
                </c:pt>
                <c:pt idx="2703">
                  <c:v>0.42699999999999999</c:v>
                </c:pt>
                <c:pt idx="2704">
                  <c:v>0.41899999999999998</c:v>
                </c:pt>
                <c:pt idx="2705">
                  <c:v>0.42099999999999999</c:v>
                </c:pt>
                <c:pt idx="2706">
                  <c:v>0.42899999999999999</c:v>
                </c:pt>
                <c:pt idx="2707">
                  <c:v>0.43099999999999999</c:v>
                </c:pt>
                <c:pt idx="2708">
                  <c:v>0.42399999999999999</c:v>
                </c:pt>
                <c:pt idx="2709">
                  <c:v>0.41899999999999998</c:v>
                </c:pt>
                <c:pt idx="2710">
                  <c:v>0.42399999999999999</c:v>
                </c:pt>
                <c:pt idx="2711">
                  <c:v>0.42899999999999999</c:v>
                </c:pt>
                <c:pt idx="2712">
                  <c:v>0.42899999999999999</c:v>
                </c:pt>
                <c:pt idx="2713">
                  <c:v>0.42199999999999999</c:v>
                </c:pt>
                <c:pt idx="2714">
                  <c:v>0.41699999999999998</c:v>
                </c:pt>
                <c:pt idx="2715">
                  <c:v>0.42199999999999999</c:v>
                </c:pt>
                <c:pt idx="2716">
                  <c:v>0.42799999999999999</c:v>
                </c:pt>
                <c:pt idx="2717">
                  <c:v>0.42699999999999999</c:v>
                </c:pt>
                <c:pt idx="2718">
                  <c:v>0.42</c:v>
                </c:pt>
                <c:pt idx="2719">
                  <c:v>0.41399999999999998</c:v>
                </c:pt>
                <c:pt idx="2720">
                  <c:v>0.42099999999999999</c:v>
                </c:pt>
                <c:pt idx="2721">
                  <c:v>0.42899999999999999</c:v>
                </c:pt>
                <c:pt idx="2722">
                  <c:v>0.42499999999999999</c:v>
                </c:pt>
                <c:pt idx="2723">
                  <c:v>0.41599999999999998</c:v>
                </c:pt>
                <c:pt idx="2724">
                  <c:v>0.41299999999999998</c:v>
                </c:pt>
                <c:pt idx="2725">
                  <c:v>0.42099999999999999</c:v>
                </c:pt>
                <c:pt idx="2726">
                  <c:v>0.42699999999999999</c:v>
                </c:pt>
                <c:pt idx="2727">
                  <c:v>0.42099999999999999</c:v>
                </c:pt>
                <c:pt idx="2728">
                  <c:v>0.41499999999999998</c:v>
                </c:pt>
                <c:pt idx="2729">
                  <c:v>0.41399999999999998</c:v>
                </c:pt>
                <c:pt idx="2730">
                  <c:v>0.42099999999999999</c:v>
                </c:pt>
                <c:pt idx="2731">
                  <c:v>0.42599999999999999</c:v>
                </c:pt>
                <c:pt idx="2732">
                  <c:v>0.42199999999999999</c:v>
                </c:pt>
                <c:pt idx="2733">
                  <c:v>0.41399999999999998</c:v>
                </c:pt>
                <c:pt idx="2734">
                  <c:v>0.41199999999999998</c:v>
                </c:pt>
                <c:pt idx="2735">
                  <c:v>0.42</c:v>
                </c:pt>
                <c:pt idx="2736">
                  <c:v>0.42499999999999999</c:v>
                </c:pt>
                <c:pt idx="2737">
                  <c:v>0.41899999999999998</c:v>
                </c:pt>
                <c:pt idx="2738">
                  <c:v>0.41199999999999998</c:v>
                </c:pt>
                <c:pt idx="2739">
                  <c:v>0.41</c:v>
                </c:pt>
                <c:pt idx="2740">
                  <c:v>0.41799999999999998</c:v>
                </c:pt>
                <c:pt idx="2741">
                  <c:v>0.42299999999999999</c:v>
                </c:pt>
                <c:pt idx="2742">
                  <c:v>0.41699999999999998</c:v>
                </c:pt>
                <c:pt idx="2743">
                  <c:v>0.40899999999999997</c:v>
                </c:pt>
                <c:pt idx="2744">
                  <c:v>0.41099999999999998</c:v>
                </c:pt>
                <c:pt idx="2745">
                  <c:v>0.41799999999999998</c:v>
                </c:pt>
                <c:pt idx="2746">
                  <c:v>0.41899999999999998</c:v>
                </c:pt>
                <c:pt idx="2747">
                  <c:v>0.41399999999999998</c:v>
                </c:pt>
                <c:pt idx="2748">
                  <c:v>0.41</c:v>
                </c:pt>
                <c:pt idx="2749">
                  <c:v>0.41199999999999998</c:v>
                </c:pt>
                <c:pt idx="2750">
                  <c:v>0.41799999999999998</c:v>
                </c:pt>
                <c:pt idx="2751">
                  <c:v>0.42</c:v>
                </c:pt>
                <c:pt idx="2752">
                  <c:v>0.41199999999999998</c:v>
                </c:pt>
                <c:pt idx="2753">
                  <c:v>0.40699999999999997</c:v>
                </c:pt>
                <c:pt idx="2754">
                  <c:v>0.41</c:v>
                </c:pt>
                <c:pt idx="2755">
                  <c:v>0.41699999999999998</c:v>
                </c:pt>
                <c:pt idx="2756">
                  <c:v>0.41899999999999998</c:v>
                </c:pt>
                <c:pt idx="2757">
                  <c:v>0.41099999999999998</c:v>
                </c:pt>
                <c:pt idx="2758">
                  <c:v>0.40500000000000003</c:v>
                </c:pt>
                <c:pt idx="2759">
                  <c:v>0.40799999999999997</c:v>
                </c:pt>
                <c:pt idx="2760">
                  <c:v>0.41399999999999998</c:v>
                </c:pt>
                <c:pt idx="2761">
                  <c:v>0.41499999999999998</c:v>
                </c:pt>
                <c:pt idx="2762">
                  <c:v>0.40799999999999997</c:v>
                </c:pt>
                <c:pt idx="2763">
                  <c:v>0.40500000000000003</c:v>
                </c:pt>
                <c:pt idx="2764">
                  <c:v>0.40799999999999997</c:v>
                </c:pt>
                <c:pt idx="2765">
                  <c:v>0.41399999999999998</c:v>
                </c:pt>
                <c:pt idx="2766">
                  <c:v>0.41399999999999998</c:v>
                </c:pt>
                <c:pt idx="2767">
                  <c:v>0.40799999999999997</c:v>
                </c:pt>
                <c:pt idx="2768">
                  <c:v>0.40300000000000002</c:v>
                </c:pt>
                <c:pt idx="2769">
                  <c:v>0.40699999999999997</c:v>
                </c:pt>
                <c:pt idx="2770">
                  <c:v>0.41299999999999998</c:v>
                </c:pt>
                <c:pt idx="2771">
                  <c:v>0.41299999999999998</c:v>
                </c:pt>
                <c:pt idx="2772">
                  <c:v>0.40600000000000003</c:v>
                </c:pt>
                <c:pt idx="2773">
                  <c:v>0.40100000000000002</c:v>
                </c:pt>
                <c:pt idx="2774">
                  <c:v>0.40400000000000003</c:v>
                </c:pt>
                <c:pt idx="2775">
                  <c:v>0.41099999999999998</c:v>
                </c:pt>
                <c:pt idx="2776">
                  <c:v>0.41199999999999998</c:v>
                </c:pt>
                <c:pt idx="2777">
                  <c:v>0.40400000000000003</c:v>
                </c:pt>
                <c:pt idx="2778">
                  <c:v>0.40100000000000002</c:v>
                </c:pt>
                <c:pt idx="2779">
                  <c:v>0.40600000000000003</c:v>
                </c:pt>
                <c:pt idx="2780">
                  <c:v>0.41299999999999998</c:v>
                </c:pt>
                <c:pt idx="2781">
                  <c:v>0.40799999999999997</c:v>
                </c:pt>
                <c:pt idx="2782">
                  <c:v>0.40200000000000002</c:v>
                </c:pt>
                <c:pt idx="2783">
                  <c:v>0.39900000000000002</c:v>
                </c:pt>
                <c:pt idx="2784">
                  <c:v>0.40400000000000003</c:v>
                </c:pt>
                <c:pt idx="2785">
                  <c:v>0.41099999999999998</c:v>
                </c:pt>
                <c:pt idx="2786">
                  <c:v>0.40799999999999997</c:v>
                </c:pt>
                <c:pt idx="2787">
                  <c:v>0.40100000000000002</c:v>
                </c:pt>
                <c:pt idx="2788">
                  <c:v>0.39800000000000002</c:v>
                </c:pt>
                <c:pt idx="2789">
                  <c:v>0.40200000000000002</c:v>
                </c:pt>
                <c:pt idx="2790">
                  <c:v>0.40799999999999997</c:v>
                </c:pt>
                <c:pt idx="2791">
                  <c:v>0.40799999999999997</c:v>
                </c:pt>
                <c:pt idx="2792">
                  <c:v>0.4</c:v>
                </c:pt>
                <c:pt idx="2793">
                  <c:v>0.39500000000000002</c:v>
                </c:pt>
                <c:pt idx="2794">
                  <c:v>0.40200000000000002</c:v>
                </c:pt>
                <c:pt idx="2795">
                  <c:v>0.40899999999999997</c:v>
                </c:pt>
                <c:pt idx="2796">
                  <c:v>0.40400000000000003</c:v>
                </c:pt>
                <c:pt idx="2797">
                  <c:v>0.39500000000000002</c:v>
                </c:pt>
                <c:pt idx="2798">
                  <c:v>0.39600000000000002</c:v>
                </c:pt>
                <c:pt idx="2799">
                  <c:v>0.40200000000000002</c:v>
                </c:pt>
                <c:pt idx="2800">
                  <c:v>0.40699999999999997</c:v>
                </c:pt>
                <c:pt idx="2801">
                  <c:v>0.40200000000000002</c:v>
                </c:pt>
                <c:pt idx="2802">
                  <c:v>0.39300000000000002</c:v>
                </c:pt>
                <c:pt idx="2803">
                  <c:v>0.39500000000000002</c:v>
                </c:pt>
                <c:pt idx="2804">
                  <c:v>0.40400000000000003</c:v>
                </c:pt>
                <c:pt idx="2805">
                  <c:v>0.40500000000000003</c:v>
                </c:pt>
                <c:pt idx="2806">
                  <c:v>0.39600000000000002</c:v>
                </c:pt>
                <c:pt idx="2807">
                  <c:v>0.39100000000000001</c:v>
                </c:pt>
                <c:pt idx="2808">
                  <c:v>0.39500000000000002</c:v>
                </c:pt>
                <c:pt idx="2809">
                  <c:v>0.40300000000000002</c:v>
                </c:pt>
                <c:pt idx="2810">
                  <c:v>0.40300000000000002</c:v>
                </c:pt>
                <c:pt idx="2811">
                  <c:v>0.39400000000000002</c:v>
                </c:pt>
                <c:pt idx="2812">
                  <c:v>0.39100000000000001</c:v>
                </c:pt>
                <c:pt idx="2813">
                  <c:v>0.39800000000000002</c:v>
                </c:pt>
                <c:pt idx="2814">
                  <c:v>0.40300000000000002</c:v>
                </c:pt>
                <c:pt idx="2815">
                  <c:v>0.39900000000000002</c:v>
                </c:pt>
                <c:pt idx="2816">
                  <c:v>0.39</c:v>
                </c:pt>
                <c:pt idx="2817">
                  <c:v>0.39100000000000001</c:v>
                </c:pt>
                <c:pt idx="2818">
                  <c:v>0.39800000000000002</c:v>
                </c:pt>
                <c:pt idx="2819">
                  <c:v>0.40200000000000002</c:v>
                </c:pt>
                <c:pt idx="2820">
                  <c:v>0.39600000000000002</c:v>
                </c:pt>
                <c:pt idx="2821">
                  <c:v>0.39</c:v>
                </c:pt>
                <c:pt idx="2822">
                  <c:v>0.39</c:v>
                </c:pt>
                <c:pt idx="2823">
                  <c:v>0.39800000000000002</c:v>
                </c:pt>
                <c:pt idx="2824">
                  <c:v>0.40200000000000002</c:v>
                </c:pt>
                <c:pt idx="2825">
                  <c:v>0.39400000000000002</c:v>
                </c:pt>
                <c:pt idx="2826">
                  <c:v>0.38900000000000001</c:v>
                </c:pt>
                <c:pt idx="2827">
                  <c:v>0.39100000000000001</c:v>
                </c:pt>
                <c:pt idx="2828">
                  <c:v>0.39900000000000002</c:v>
                </c:pt>
                <c:pt idx="2829">
                  <c:v>0.39900000000000002</c:v>
                </c:pt>
                <c:pt idx="2830">
                  <c:v>0.39</c:v>
                </c:pt>
                <c:pt idx="2831">
                  <c:v>0.38700000000000001</c:v>
                </c:pt>
                <c:pt idx="2832">
                  <c:v>0.39200000000000002</c:v>
                </c:pt>
                <c:pt idx="2833">
                  <c:v>0.39800000000000002</c:v>
                </c:pt>
                <c:pt idx="2834">
                  <c:v>0.39500000000000002</c:v>
                </c:pt>
                <c:pt idx="2835">
                  <c:v>0.38800000000000001</c:v>
                </c:pt>
                <c:pt idx="2836">
                  <c:v>0.38700000000000001</c:v>
                </c:pt>
                <c:pt idx="2837">
                  <c:v>0.39100000000000001</c:v>
                </c:pt>
                <c:pt idx="2838">
                  <c:v>0.39600000000000002</c:v>
                </c:pt>
                <c:pt idx="2839">
                  <c:v>0.39400000000000002</c:v>
                </c:pt>
                <c:pt idx="2840">
                  <c:v>0.38800000000000001</c:v>
                </c:pt>
                <c:pt idx="2841">
                  <c:v>0.38500000000000001</c:v>
                </c:pt>
                <c:pt idx="2842">
                  <c:v>0.39300000000000002</c:v>
                </c:pt>
                <c:pt idx="2843">
                  <c:v>0.39700000000000002</c:v>
                </c:pt>
                <c:pt idx="2844">
                  <c:v>0.39100000000000001</c:v>
                </c:pt>
                <c:pt idx="2845">
                  <c:v>0.38500000000000001</c:v>
                </c:pt>
                <c:pt idx="2846">
                  <c:v>0.38600000000000001</c:v>
                </c:pt>
                <c:pt idx="2847">
                  <c:v>0.39100000000000001</c:v>
                </c:pt>
                <c:pt idx="2848">
                  <c:v>0.39500000000000002</c:v>
                </c:pt>
                <c:pt idx="2849">
                  <c:v>0.39</c:v>
                </c:pt>
                <c:pt idx="2850">
                  <c:v>0.38400000000000001</c:v>
                </c:pt>
                <c:pt idx="2851">
                  <c:v>0.38400000000000001</c:v>
                </c:pt>
                <c:pt idx="2852">
                  <c:v>0.39300000000000002</c:v>
                </c:pt>
                <c:pt idx="2853">
                  <c:v>0.39500000000000002</c:v>
                </c:pt>
                <c:pt idx="2854">
                  <c:v>0.38600000000000001</c:v>
                </c:pt>
                <c:pt idx="2855">
                  <c:v>0.38</c:v>
                </c:pt>
                <c:pt idx="2856">
                  <c:v>0.38400000000000001</c:v>
                </c:pt>
                <c:pt idx="2857">
                  <c:v>0.39</c:v>
                </c:pt>
                <c:pt idx="2858">
                  <c:v>0.39100000000000001</c:v>
                </c:pt>
                <c:pt idx="2859">
                  <c:v>0.38600000000000001</c:v>
                </c:pt>
                <c:pt idx="2860">
                  <c:v>0.38200000000000001</c:v>
                </c:pt>
                <c:pt idx="2861">
                  <c:v>0.38400000000000001</c:v>
                </c:pt>
                <c:pt idx="2862">
                  <c:v>0.38800000000000001</c:v>
                </c:pt>
                <c:pt idx="2863">
                  <c:v>0.39100000000000001</c:v>
                </c:pt>
                <c:pt idx="2864">
                  <c:v>0.38800000000000001</c:v>
                </c:pt>
                <c:pt idx="2865">
                  <c:v>0.38200000000000001</c:v>
                </c:pt>
                <c:pt idx="2866">
                  <c:v>0.379</c:v>
                </c:pt>
                <c:pt idx="2867">
                  <c:v>0.38500000000000001</c:v>
                </c:pt>
                <c:pt idx="2868">
                  <c:v>0.39100000000000001</c:v>
                </c:pt>
                <c:pt idx="2869">
                  <c:v>0.38700000000000001</c:v>
                </c:pt>
                <c:pt idx="2870">
                  <c:v>0.38100000000000001</c:v>
                </c:pt>
                <c:pt idx="2871">
                  <c:v>0.38</c:v>
                </c:pt>
                <c:pt idx="2872">
                  <c:v>0.38500000000000001</c:v>
                </c:pt>
                <c:pt idx="2873">
                  <c:v>0.39</c:v>
                </c:pt>
                <c:pt idx="2874">
                  <c:v>0.38400000000000001</c:v>
                </c:pt>
                <c:pt idx="2875">
                  <c:v>0.378</c:v>
                </c:pt>
                <c:pt idx="2876">
                  <c:v>0.379</c:v>
                </c:pt>
                <c:pt idx="2877">
                  <c:v>0.38700000000000001</c:v>
                </c:pt>
                <c:pt idx="2878">
                  <c:v>0.38900000000000001</c:v>
                </c:pt>
                <c:pt idx="2879">
                  <c:v>0.38500000000000001</c:v>
                </c:pt>
                <c:pt idx="2880">
                  <c:v>0.378</c:v>
                </c:pt>
                <c:pt idx="2881">
                  <c:v>0.378</c:v>
                </c:pt>
                <c:pt idx="2882">
                  <c:v>0.38400000000000001</c:v>
                </c:pt>
                <c:pt idx="2883">
                  <c:v>0.38800000000000001</c:v>
                </c:pt>
                <c:pt idx="2884">
                  <c:v>0.38400000000000001</c:v>
                </c:pt>
                <c:pt idx="2885">
                  <c:v>0.377</c:v>
                </c:pt>
                <c:pt idx="2886">
                  <c:v>0.377</c:v>
                </c:pt>
                <c:pt idx="2887">
                  <c:v>0.38400000000000001</c:v>
                </c:pt>
                <c:pt idx="2888">
                  <c:v>0.38600000000000001</c:v>
                </c:pt>
                <c:pt idx="2889">
                  <c:v>0.38200000000000001</c:v>
                </c:pt>
                <c:pt idx="2890">
                  <c:v>0.375</c:v>
                </c:pt>
                <c:pt idx="2891">
                  <c:v>0.376</c:v>
                </c:pt>
                <c:pt idx="2892">
                  <c:v>0.38300000000000001</c:v>
                </c:pt>
                <c:pt idx="2893">
                  <c:v>0.38500000000000001</c:v>
                </c:pt>
                <c:pt idx="2894">
                  <c:v>0.378</c:v>
                </c:pt>
                <c:pt idx="2895">
                  <c:v>0.374</c:v>
                </c:pt>
                <c:pt idx="2896">
                  <c:v>0.377</c:v>
                </c:pt>
                <c:pt idx="2897">
                  <c:v>0.38400000000000001</c:v>
                </c:pt>
                <c:pt idx="2898">
                  <c:v>0.38400000000000001</c:v>
                </c:pt>
                <c:pt idx="2899">
                  <c:v>0.378</c:v>
                </c:pt>
                <c:pt idx="2900">
                  <c:v>0.373</c:v>
                </c:pt>
                <c:pt idx="2901">
                  <c:v>0.378</c:v>
                </c:pt>
                <c:pt idx="2902">
                  <c:v>0.38200000000000001</c:v>
                </c:pt>
                <c:pt idx="2903">
                  <c:v>0.38200000000000001</c:v>
                </c:pt>
                <c:pt idx="2904">
                  <c:v>0.376</c:v>
                </c:pt>
                <c:pt idx="2905">
                  <c:v>0.371</c:v>
                </c:pt>
                <c:pt idx="2906">
                  <c:v>0.376</c:v>
                </c:pt>
                <c:pt idx="2907">
                  <c:v>0.38300000000000001</c:v>
                </c:pt>
                <c:pt idx="2908">
                  <c:v>0.38</c:v>
                </c:pt>
                <c:pt idx="2909">
                  <c:v>0.372</c:v>
                </c:pt>
                <c:pt idx="2910">
                  <c:v>0.371</c:v>
                </c:pt>
                <c:pt idx="2911">
                  <c:v>0.377</c:v>
                </c:pt>
                <c:pt idx="2912">
                  <c:v>0.38200000000000001</c:v>
                </c:pt>
                <c:pt idx="2913">
                  <c:v>0.379</c:v>
                </c:pt>
                <c:pt idx="2914">
                  <c:v>0.373</c:v>
                </c:pt>
                <c:pt idx="2915">
                  <c:v>0.37</c:v>
                </c:pt>
                <c:pt idx="2916">
                  <c:v>0.377</c:v>
                </c:pt>
                <c:pt idx="2917">
                  <c:v>0.38</c:v>
                </c:pt>
                <c:pt idx="2918">
                  <c:v>0.378</c:v>
                </c:pt>
                <c:pt idx="2919">
                  <c:v>0.372</c:v>
                </c:pt>
                <c:pt idx="2920">
                  <c:v>0.37</c:v>
                </c:pt>
                <c:pt idx="2921">
                  <c:v>0.375</c:v>
                </c:pt>
                <c:pt idx="2922">
                  <c:v>0.379</c:v>
                </c:pt>
                <c:pt idx="2923">
                  <c:v>0.377</c:v>
                </c:pt>
                <c:pt idx="2924">
                  <c:v>0.371</c:v>
                </c:pt>
                <c:pt idx="2925">
                  <c:v>0.36699999999999999</c:v>
                </c:pt>
                <c:pt idx="2926">
                  <c:v>0.374</c:v>
                </c:pt>
                <c:pt idx="2927">
                  <c:v>0.379</c:v>
                </c:pt>
                <c:pt idx="2928">
                  <c:v>0.375</c:v>
                </c:pt>
                <c:pt idx="2929">
                  <c:v>0.36799999999999999</c:v>
                </c:pt>
                <c:pt idx="2930">
                  <c:v>0.36899999999999999</c:v>
                </c:pt>
                <c:pt idx="2931">
                  <c:v>0.377</c:v>
                </c:pt>
                <c:pt idx="2932">
                  <c:v>0.378</c:v>
                </c:pt>
                <c:pt idx="2933">
                  <c:v>0.371</c:v>
                </c:pt>
                <c:pt idx="2934">
                  <c:v>0.36499999999999999</c:v>
                </c:pt>
                <c:pt idx="2935">
                  <c:v>0.371</c:v>
                </c:pt>
                <c:pt idx="2936">
                  <c:v>0.377</c:v>
                </c:pt>
                <c:pt idx="2937">
                  <c:v>0.375</c:v>
                </c:pt>
                <c:pt idx="2938">
                  <c:v>0.37</c:v>
                </c:pt>
                <c:pt idx="2939">
                  <c:v>0.36599999999999999</c:v>
                </c:pt>
                <c:pt idx="2940">
                  <c:v>0.36799999999999999</c:v>
                </c:pt>
                <c:pt idx="2941">
                  <c:v>0.376</c:v>
                </c:pt>
                <c:pt idx="2942">
                  <c:v>0.376</c:v>
                </c:pt>
                <c:pt idx="2943">
                  <c:v>0.36799999999999999</c:v>
                </c:pt>
                <c:pt idx="2944">
                  <c:v>0.36399999999999999</c:v>
                </c:pt>
                <c:pt idx="2945">
                  <c:v>0.36799999999999999</c:v>
                </c:pt>
                <c:pt idx="2946">
                  <c:v>0.376</c:v>
                </c:pt>
                <c:pt idx="2947">
                  <c:v>0.376</c:v>
                </c:pt>
                <c:pt idx="2948">
                  <c:v>0.36699999999999999</c:v>
                </c:pt>
                <c:pt idx="2949">
                  <c:v>0.36099999999999999</c:v>
                </c:pt>
                <c:pt idx="2950">
                  <c:v>0.36699999999999999</c:v>
                </c:pt>
                <c:pt idx="2951">
                  <c:v>0.375</c:v>
                </c:pt>
                <c:pt idx="2952">
                  <c:v>0.373</c:v>
                </c:pt>
                <c:pt idx="2953">
                  <c:v>0.36599999999999999</c:v>
                </c:pt>
                <c:pt idx="2954">
                  <c:v>0.36199999999999999</c:v>
                </c:pt>
                <c:pt idx="2955">
                  <c:v>0.36599999999999999</c:v>
                </c:pt>
                <c:pt idx="2956">
                  <c:v>0.373</c:v>
                </c:pt>
                <c:pt idx="2957">
                  <c:v>0.372</c:v>
                </c:pt>
                <c:pt idx="2958">
                  <c:v>0.36299999999999999</c:v>
                </c:pt>
                <c:pt idx="2959">
                  <c:v>0.36199999999999999</c:v>
                </c:pt>
                <c:pt idx="2960">
                  <c:v>0.36699999999999999</c:v>
                </c:pt>
                <c:pt idx="2961">
                  <c:v>0.372</c:v>
                </c:pt>
                <c:pt idx="2962">
                  <c:v>0.36899999999999999</c:v>
                </c:pt>
                <c:pt idx="2963">
                  <c:v>0.36199999999999999</c:v>
                </c:pt>
                <c:pt idx="2964">
                  <c:v>0.36099999999999999</c:v>
                </c:pt>
                <c:pt idx="2965">
                  <c:v>0.36699999999999999</c:v>
                </c:pt>
                <c:pt idx="2966">
                  <c:v>0.372</c:v>
                </c:pt>
                <c:pt idx="2967">
                  <c:v>0.36599999999999999</c:v>
                </c:pt>
                <c:pt idx="2968">
                  <c:v>0.35899999999999999</c:v>
                </c:pt>
                <c:pt idx="2969">
                  <c:v>0.35899999999999999</c:v>
                </c:pt>
                <c:pt idx="2970">
                  <c:v>0.36799999999999999</c:v>
                </c:pt>
                <c:pt idx="2971">
                  <c:v>0.37</c:v>
                </c:pt>
                <c:pt idx="2972">
                  <c:v>0.36399999999999999</c:v>
                </c:pt>
                <c:pt idx="2973">
                  <c:v>0.35899999999999999</c:v>
                </c:pt>
                <c:pt idx="2974">
                  <c:v>0.36199999999999999</c:v>
                </c:pt>
                <c:pt idx="2975">
                  <c:v>0.36899999999999999</c:v>
                </c:pt>
                <c:pt idx="2976">
                  <c:v>0.36599999999999999</c:v>
                </c:pt>
                <c:pt idx="2977">
                  <c:v>0.36</c:v>
                </c:pt>
                <c:pt idx="2978">
                  <c:v>0.35699999999999998</c:v>
                </c:pt>
                <c:pt idx="2979">
                  <c:v>0.36199999999999999</c:v>
                </c:pt>
                <c:pt idx="2980">
                  <c:v>0.36799999999999999</c:v>
                </c:pt>
                <c:pt idx="2981">
                  <c:v>0.36499999999999999</c:v>
                </c:pt>
                <c:pt idx="2982">
                  <c:v>0.35899999999999999</c:v>
                </c:pt>
                <c:pt idx="2983">
                  <c:v>0.35799999999999998</c:v>
                </c:pt>
                <c:pt idx="2984">
                  <c:v>0.36299999999999999</c:v>
                </c:pt>
                <c:pt idx="2985">
                  <c:v>0.36699999999999999</c:v>
                </c:pt>
                <c:pt idx="2986">
                  <c:v>0.36399999999999999</c:v>
                </c:pt>
                <c:pt idx="2987">
                  <c:v>0.35599999999999998</c:v>
                </c:pt>
                <c:pt idx="2988">
                  <c:v>0.35699999999999998</c:v>
                </c:pt>
                <c:pt idx="2989">
                  <c:v>0.36399999999999999</c:v>
                </c:pt>
                <c:pt idx="2990">
                  <c:v>0.36699999999999999</c:v>
                </c:pt>
                <c:pt idx="2991">
                  <c:v>0.36</c:v>
                </c:pt>
                <c:pt idx="2992">
                  <c:v>0.35399999999999998</c:v>
                </c:pt>
                <c:pt idx="2993">
                  <c:v>0.35599999999999998</c:v>
                </c:pt>
                <c:pt idx="2994">
                  <c:v>0.36299999999999999</c:v>
                </c:pt>
                <c:pt idx="2995">
                  <c:v>0.36499999999999999</c:v>
                </c:pt>
                <c:pt idx="2996">
                  <c:v>0.35899999999999999</c:v>
                </c:pt>
                <c:pt idx="2997">
                  <c:v>0.35399999999999998</c:v>
                </c:pt>
                <c:pt idx="2998">
                  <c:v>0.35699999999999998</c:v>
                </c:pt>
                <c:pt idx="2999">
                  <c:v>0.36299999999999999</c:v>
                </c:pt>
                <c:pt idx="3000">
                  <c:v>0.36499999999999999</c:v>
                </c:pt>
                <c:pt idx="3001">
                  <c:v>0.35799999999999998</c:v>
                </c:pt>
                <c:pt idx="3002">
                  <c:v>0.35299999999999998</c:v>
                </c:pt>
                <c:pt idx="3003">
                  <c:v>0.35699999999999998</c:v>
                </c:pt>
                <c:pt idx="3004">
                  <c:v>0.36399999999999999</c:v>
                </c:pt>
                <c:pt idx="3005">
                  <c:v>0.36099999999999999</c:v>
                </c:pt>
                <c:pt idx="3006">
                  <c:v>0.35499999999999998</c:v>
                </c:pt>
                <c:pt idx="3007">
                  <c:v>0.35499999999999998</c:v>
                </c:pt>
                <c:pt idx="3008">
                  <c:v>0.35899999999999999</c:v>
                </c:pt>
                <c:pt idx="3009">
                  <c:v>0.36299999999999999</c:v>
                </c:pt>
                <c:pt idx="3010">
                  <c:v>0.36</c:v>
                </c:pt>
                <c:pt idx="3011">
                  <c:v>0.35399999999999998</c:v>
                </c:pt>
                <c:pt idx="3012">
                  <c:v>0.35299999999999998</c:v>
                </c:pt>
                <c:pt idx="3013">
                  <c:v>0.35899999999999999</c:v>
                </c:pt>
                <c:pt idx="3014">
                  <c:v>0.36199999999999999</c:v>
                </c:pt>
                <c:pt idx="3015">
                  <c:v>0.35799999999999998</c:v>
                </c:pt>
                <c:pt idx="3016">
                  <c:v>0.35099999999999998</c:v>
                </c:pt>
                <c:pt idx="3017">
                  <c:v>0.35199999999999998</c:v>
                </c:pt>
                <c:pt idx="3018">
                  <c:v>0.35899999999999999</c:v>
                </c:pt>
                <c:pt idx="3019">
                  <c:v>0.36299999999999999</c:v>
                </c:pt>
                <c:pt idx="3020">
                  <c:v>0.35699999999999998</c:v>
                </c:pt>
                <c:pt idx="3021">
                  <c:v>0.34899999999999998</c:v>
                </c:pt>
                <c:pt idx="3022">
                  <c:v>0.35</c:v>
                </c:pt>
                <c:pt idx="3023">
                  <c:v>0.35799999999999998</c:v>
                </c:pt>
                <c:pt idx="3024">
                  <c:v>0.36</c:v>
                </c:pt>
                <c:pt idx="3025">
                  <c:v>0.35399999999999998</c:v>
                </c:pt>
                <c:pt idx="3026">
                  <c:v>0.35</c:v>
                </c:pt>
                <c:pt idx="3027">
                  <c:v>0.35</c:v>
                </c:pt>
                <c:pt idx="3028">
                  <c:v>0.35799999999999998</c:v>
                </c:pt>
                <c:pt idx="3029">
                  <c:v>0.36</c:v>
                </c:pt>
                <c:pt idx="3030">
                  <c:v>0.35399999999999998</c:v>
                </c:pt>
                <c:pt idx="3031">
                  <c:v>0.34799999999999998</c:v>
                </c:pt>
                <c:pt idx="3032">
                  <c:v>0.35199999999999998</c:v>
                </c:pt>
                <c:pt idx="3033">
                  <c:v>0.35899999999999999</c:v>
                </c:pt>
                <c:pt idx="3034">
                  <c:v>0.35699999999999998</c:v>
                </c:pt>
                <c:pt idx="3035">
                  <c:v>0.35299999999999998</c:v>
                </c:pt>
                <c:pt idx="3036">
                  <c:v>0.34799999999999998</c:v>
                </c:pt>
                <c:pt idx="3037">
                  <c:v>0.35299999999999998</c:v>
                </c:pt>
                <c:pt idx="3038">
                  <c:v>0.35799999999999998</c:v>
                </c:pt>
                <c:pt idx="3039">
                  <c:v>0.35499999999999998</c:v>
                </c:pt>
                <c:pt idx="3040">
                  <c:v>0.34899999999999998</c:v>
                </c:pt>
                <c:pt idx="3041">
                  <c:v>0.34699999999999998</c:v>
                </c:pt>
                <c:pt idx="3042">
                  <c:v>0.35299999999999998</c:v>
                </c:pt>
                <c:pt idx="3043">
                  <c:v>0.35699999999999998</c:v>
                </c:pt>
                <c:pt idx="3044">
                  <c:v>0.35399999999999998</c:v>
                </c:pt>
                <c:pt idx="3045">
                  <c:v>0.34799999999999998</c:v>
                </c:pt>
                <c:pt idx="3046">
                  <c:v>0.34599999999999997</c:v>
                </c:pt>
                <c:pt idx="3047">
                  <c:v>0.35299999999999998</c:v>
                </c:pt>
                <c:pt idx="3048">
                  <c:v>0.35699999999999998</c:v>
                </c:pt>
                <c:pt idx="3049">
                  <c:v>0.35099999999999998</c:v>
                </c:pt>
                <c:pt idx="3050">
                  <c:v>0.34499999999999997</c:v>
                </c:pt>
                <c:pt idx="3051">
                  <c:v>0.34899999999999998</c:v>
                </c:pt>
                <c:pt idx="3052">
                  <c:v>0.35399999999999998</c:v>
                </c:pt>
                <c:pt idx="3053">
                  <c:v>0.35499999999999998</c:v>
                </c:pt>
                <c:pt idx="3054">
                  <c:v>0.34799999999999998</c:v>
                </c:pt>
                <c:pt idx="3055">
                  <c:v>0.34300000000000003</c:v>
                </c:pt>
                <c:pt idx="3056">
                  <c:v>0.34799999999999998</c:v>
                </c:pt>
                <c:pt idx="3057">
                  <c:v>0.35399999999999998</c:v>
                </c:pt>
                <c:pt idx="3058">
                  <c:v>0.35299999999999998</c:v>
                </c:pt>
                <c:pt idx="3059">
                  <c:v>0.34599999999999997</c:v>
                </c:pt>
                <c:pt idx="3060">
                  <c:v>0.34399999999999997</c:v>
                </c:pt>
                <c:pt idx="3061">
                  <c:v>0.34699999999999998</c:v>
                </c:pt>
                <c:pt idx="3062">
                  <c:v>0.35299999999999998</c:v>
                </c:pt>
                <c:pt idx="3063">
                  <c:v>0.35499999999999998</c:v>
                </c:pt>
                <c:pt idx="3064">
                  <c:v>0.34699999999999998</c:v>
                </c:pt>
                <c:pt idx="3065">
                  <c:v>0.34200000000000003</c:v>
                </c:pt>
                <c:pt idx="3066">
                  <c:v>0.34799999999999998</c:v>
                </c:pt>
                <c:pt idx="3067">
                  <c:v>0.35199999999999998</c:v>
                </c:pt>
                <c:pt idx="3068">
                  <c:v>0.35</c:v>
                </c:pt>
                <c:pt idx="3069">
                  <c:v>0.34499999999999997</c:v>
                </c:pt>
                <c:pt idx="3070">
                  <c:v>0.34200000000000003</c:v>
                </c:pt>
                <c:pt idx="3071">
                  <c:v>0.34799999999999998</c:v>
                </c:pt>
                <c:pt idx="3072">
                  <c:v>0.35399999999999998</c:v>
                </c:pt>
                <c:pt idx="3073">
                  <c:v>0.35099999999999998</c:v>
                </c:pt>
                <c:pt idx="3074">
                  <c:v>0.34200000000000003</c:v>
                </c:pt>
                <c:pt idx="3075">
                  <c:v>0.34100000000000003</c:v>
                </c:pt>
                <c:pt idx="3076">
                  <c:v>0.34699999999999998</c:v>
                </c:pt>
                <c:pt idx="3077">
                  <c:v>0.35199999999999998</c:v>
                </c:pt>
                <c:pt idx="3078">
                  <c:v>0.34799999999999998</c:v>
                </c:pt>
                <c:pt idx="3079">
                  <c:v>0.34100000000000003</c:v>
                </c:pt>
                <c:pt idx="3080">
                  <c:v>0.34100000000000003</c:v>
                </c:pt>
                <c:pt idx="3081">
                  <c:v>0.34899999999999998</c:v>
                </c:pt>
                <c:pt idx="3082">
                  <c:v>0.35199999999999998</c:v>
                </c:pt>
                <c:pt idx="3083">
                  <c:v>0.34599999999999997</c:v>
                </c:pt>
                <c:pt idx="3084">
                  <c:v>0.33900000000000002</c:v>
                </c:pt>
                <c:pt idx="3085">
                  <c:v>0.34100000000000003</c:v>
                </c:pt>
                <c:pt idx="3086">
                  <c:v>0.34699999999999998</c:v>
                </c:pt>
                <c:pt idx="3087">
                  <c:v>0.35</c:v>
                </c:pt>
                <c:pt idx="3088">
                  <c:v>0.34399999999999997</c:v>
                </c:pt>
                <c:pt idx="3089">
                  <c:v>0.34</c:v>
                </c:pt>
                <c:pt idx="3090">
                  <c:v>0.34399999999999997</c:v>
                </c:pt>
                <c:pt idx="3091">
                  <c:v>0.34899999999999998</c:v>
                </c:pt>
                <c:pt idx="3092">
                  <c:v>0.34699999999999998</c:v>
                </c:pt>
                <c:pt idx="3093">
                  <c:v>0.33900000000000002</c:v>
                </c:pt>
                <c:pt idx="3094">
                  <c:v>0.33900000000000002</c:v>
                </c:pt>
                <c:pt idx="3095">
                  <c:v>0.34300000000000003</c:v>
                </c:pt>
                <c:pt idx="3096">
                  <c:v>0.34799999999999998</c:v>
                </c:pt>
                <c:pt idx="3097">
                  <c:v>0.34599999999999997</c:v>
                </c:pt>
                <c:pt idx="3098">
                  <c:v>0.33800000000000002</c:v>
                </c:pt>
                <c:pt idx="3099">
                  <c:v>0.33700000000000002</c:v>
                </c:pt>
                <c:pt idx="3100">
                  <c:v>0.34499999999999997</c:v>
                </c:pt>
                <c:pt idx="3101">
                  <c:v>0.34899999999999998</c:v>
                </c:pt>
                <c:pt idx="3102">
                  <c:v>0.34399999999999997</c:v>
                </c:pt>
                <c:pt idx="3103">
                  <c:v>0.33700000000000002</c:v>
                </c:pt>
                <c:pt idx="3104">
                  <c:v>0.33800000000000002</c:v>
                </c:pt>
                <c:pt idx="3105">
                  <c:v>0.34499999999999997</c:v>
                </c:pt>
                <c:pt idx="3106">
                  <c:v>0.34699999999999998</c:v>
                </c:pt>
                <c:pt idx="3107">
                  <c:v>0.34100000000000003</c:v>
                </c:pt>
                <c:pt idx="3108">
                  <c:v>0.33500000000000002</c:v>
                </c:pt>
                <c:pt idx="3109">
                  <c:v>0.33800000000000002</c:v>
                </c:pt>
                <c:pt idx="3110">
                  <c:v>0.34499999999999997</c:v>
                </c:pt>
                <c:pt idx="3111">
                  <c:v>0.34699999999999998</c:v>
                </c:pt>
                <c:pt idx="3112">
                  <c:v>0.33900000000000002</c:v>
                </c:pt>
                <c:pt idx="3113">
                  <c:v>0.33400000000000002</c:v>
                </c:pt>
                <c:pt idx="3114">
                  <c:v>0.33900000000000002</c:v>
                </c:pt>
                <c:pt idx="3115">
                  <c:v>0.34499999999999997</c:v>
                </c:pt>
                <c:pt idx="3116">
                  <c:v>0.34399999999999997</c:v>
                </c:pt>
                <c:pt idx="3117">
                  <c:v>0.33700000000000002</c:v>
                </c:pt>
                <c:pt idx="3118">
                  <c:v>0.33300000000000002</c:v>
                </c:pt>
                <c:pt idx="3119">
                  <c:v>0.34</c:v>
                </c:pt>
                <c:pt idx="3120">
                  <c:v>0.34499999999999997</c:v>
                </c:pt>
                <c:pt idx="3121">
                  <c:v>0.34200000000000003</c:v>
                </c:pt>
                <c:pt idx="3122">
                  <c:v>0.33500000000000002</c:v>
                </c:pt>
                <c:pt idx="3123">
                  <c:v>0.33300000000000002</c:v>
                </c:pt>
                <c:pt idx="3124">
                  <c:v>0.34</c:v>
                </c:pt>
                <c:pt idx="3125">
                  <c:v>0.34499999999999997</c:v>
                </c:pt>
                <c:pt idx="3126">
                  <c:v>0.34</c:v>
                </c:pt>
                <c:pt idx="3127">
                  <c:v>0.33200000000000002</c:v>
                </c:pt>
                <c:pt idx="3128">
                  <c:v>0.33400000000000002</c:v>
                </c:pt>
                <c:pt idx="3129">
                  <c:v>0.34200000000000003</c:v>
                </c:pt>
                <c:pt idx="3130">
                  <c:v>0.34300000000000003</c:v>
                </c:pt>
                <c:pt idx="3131">
                  <c:v>0.33500000000000002</c:v>
                </c:pt>
                <c:pt idx="3132">
                  <c:v>0.33100000000000002</c:v>
                </c:pt>
                <c:pt idx="3133">
                  <c:v>0.33500000000000002</c:v>
                </c:pt>
                <c:pt idx="3134">
                  <c:v>0.34200000000000003</c:v>
                </c:pt>
                <c:pt idx="3135">
                  <c:v>0.34100000000000003</c:v>
                </c:pt>
                <c:pt idx="3136">
                  <c:v>0.33400000000000002</c:v>
                </c:pt>
                <c:pt idx="3137">
                  <c:v>0.33100000000000002</c:v>
                </c:pt>
                <c:pt idx="3138">
                  <c:v>0.33700000000000002</c:v>
                </c:pt>
                <c:pt idx="3139">
                  <c:v>0.34200000000000003</c:v>
                </c:pt>
                <c:pt idx="3140">
                  <c:v>0.33700000000000002</c:v>
                </c:pt>
                <c:pt idx="3141">
                  <c:v>0.33200000000000002</c:v>
                </c:pt>
                <c:pt idx="3142">
                  <c:v>0.33200000000000002</c:v>
                </c:pt>
                <c:pt idx="3143">
                  <c:v>0.33900000000000002</c:v>
                </c:pt>
                <c:pt idx="3144">
                  <c:v>0.34</c:v>
                </c:pt>
                <c:pt idx="3145">
                  <c:v>0.33400000000000002</c:v>
                </c:pt>
                <c:pt idx="3146">
                  <c:v>0.33</c:v>
                </c:pt>
                <c:pt idx="3147">
                  <c:v>0.33300000000000002</c:v>
                </c:pt>
                <c:pt idx="3148">
                  <c:v>0.34</c:v>
                </c:pt>
                <c:pt idx="3149">
                  <c:v>0.33700000000000002</c:v>
                </c:pt>
                <c:pt idx="3150">
                  <c:v>0.33100000000000002</c:v>
                </c:pt>
                <c:pt idx="3151">
                  <c:v>0.32900000000000001</c:v>
                </c:pt>
                <c:pt idx="3152">
                  <c:v>0.33500000000000002</c:v>
                </c:pt>
                <c:pt idx="3153">
                  <c:v>0.33800000000000002</c:v>
                </c:pt>
                <c:pt idx="3154">
                  <c:v>0.33400000000000002</c:v>
                </c:pt>
                <c:pt idx="3155">
                  <c:v>0.33</c:v>
                </c:pt>
                <c:pt idx="3156">
                  <c:v>0.33</c:v>
                </c:pt>
                <c:pt idx="3157">
                  <c:v>0.33400000000000002</c:v>
                </c:pt>
                <c:pt idx="3158">
                  <c:v>0.33800000000000002</c:v>
                </c:pt>
                <c:pt idx="3159">
                  <c:v>0.33500000000000002</c:v>
                </c:pt>
                <c:pt idx="3160">
                  <c:v>0.32800000000000001</c:v>
                </c:pt>
                <c:pt idx="3161">
                  <c:v>0.32800000000000001</c:v>
                </c:pt>
                <c:pt idx="3162">
                  <c:v>0.33400000000000002</c:v>
                </c:pt>
                <c:pt idx="3163">
                  <c:v>0.33700000000000002</c:v>
                </c:pt>
                <c:pt idx="3164">
                  <c:v>0.33100000000000002</c:v>
                </c:pt>
                <c:pt idx="3165">
                  <c:v>0.32600000000000001</c:v>
                </c:pt>
                <c:pt idx="3166">
                  <c:v>0.32900000000000001</c:v>
                </c:pt>
                <c:pt idx="3167">
                  <c:v>0.33400000000000002</c:v>
                </c:pt>
                <c:pt idx="3168">
                  <c:v>0.33600000000000002</c:v>
                </c:pt>
                <c:pt idx="3169">
                  <c:v>0.33</c:v>
                </c:pt>
                <c:pt idx="3170">
                  <c:v>0.32500000000000001</c:v>
                </c:pt>
                <c:pt idx="3171">
                  <c:v>0.32900000000000001</c:v>
                </c:pt>
                <c:pt idx="3172">
                  <c:v>0.33600000000000002</c:v>
                </c:pt>
                <c:pt idx="3173">
                  <c:v>0.33500000000000002</c:v>
                </c:pt>
                <c:pt idx="3174">
                  <c:v>0.32800000000000001</c:v>
                </c:pt>
                <c:pt idx="3175">
                  <c:v>0.32500000000000001</c:v>
                </c:pt>
                <c:pt idx="3176">
                  <c:v>0.32900000000000001</c:v>
                </c:pt>
                <c:pt idx="3177">
                  <c:v>0.33400000000000002</c:v>
                </c:pt>
                <c:pt idx="3178">
                  <c:v>0.33400000000000002</c:v>
                </c:pt>
                <c:pt idx="3179">
                  <c:v>0.32600000000000001</c:v>
                </c:pt>
                <c:pt idx="3180">
                  <c:v>0.32400000000000001</c:v>
                </c:pt>
                <c:pt idx="3181">
                  <c:v>0.33</c:v>
                </c:pt>
                <c:pt idx="3182">
                  <c:v>0.33400000000000002</c:v>
                </c:pt>
                <c:pt idx="3183">
                  <c:v>0.33100000000000002</c:v>
                </c:pt>
                <c:pt idx="3184">
                  <c:v>0.32300000000000001</c:v>
                </c:pt>
                <c:pt idx="3185">
                  <c:v>0.32400000000000001</c:v>
                </c:pt>
                <c:pt idx="3186">
                  <c:v>0.33100000000000002</c:v>
                </c:pt>
                <c:pt idx="3187">
                  <c:v>0.33500000000000002</c:v>
                </c:pt>
                <c:pt idx="3188">
                  <c:v>0.32900000000000001</c:v>
                </c:pt>
                <c:pt idx="3189">
                  <c:v>0.32300000000000001</c:v>
                </c:pt>
                <c:pt idx="3190">
                  <c:v>0.32500000000000001</c:v>
                </c:pt>
                <c:pt idx="3191">
                  <c:v>0.33100000000000002</c:v>
                </c:pt>
                <c:pt idx="3192">
                  <c:v>0.33200000000000002</c:v>
                </c:pt>
                <c:pt idx="3193">
                  <c:v>0.32700000000000001</c:v>
                </c:pt>
                <c:pt idx="3194">
                  <c:v>0.32200000000000001</c:v>
                </c:pt>
                <c:pt idx="3195">
                  <c:v>0.32400000000000001</c:v>
                </c:pt>
                <c:pt idx="3196">
                  <c:v>0.33</c:v>
                </c:pt>
                <c:pt idx="3197">
                  <c:v>0.33300000000000002</c:v>
                </c:pt>
                <c:pt idx="3198">
                  <c:v>0.32700000000000001</c:v>
                </c:pt>
                <c:pt idx="3199">
                  <c:v>0.32</c:v>
                </c:pt>
                <c:pt idx="3200">
                  <c:v>0.32400000000000001</c:v>
                </c:pt>
                <c:pt idx="3201">
                  <c:v>0.33</c:v>
                </c:pt>
                <c:pt idx="3202">
                  <c:v>0.33100000000000002</c:v>
                </c:pt>
                <c:pt idx="3203">
                  <c:v>0.32400000000000001</c:v>
                </c:pt>
                <c:pt idx="3204">
                  <c:v>0.318</c:v>
                </c:pt>
                <c:pt idx="3205">
                  <c:v>0.32500000000000001</c:v>
                </c:pt>
                <c:pt idx="3206">
                  <c:v>0.33100000000000002</c:v>
                </c:pt>
                <c:pt idx="3207">
                  <c:v>0.32700000000000001</c:v>
                </c:pt>
                <c:pt idx="3208">
                  <c:v>0.32100000000000001</c:v>
                </c:pt>
                <c:pt idx="3209">
                  <c:v>0.32</c:v>
                </c:pt>
                <c:pt idx="3210">
                  <c:v>0.32700000000000001</c:v>
                </c:pt>
                <c:pt idx="3211">
                  <c:v>0.33100000000000002</c:v>
                </c:pt>
                <c:pt idx="3212">
                  <c:v>0.32400000000000001</c:v>
                </c:pt>
                <c:pt idx="3213">
                  <c:v>0.318</c:v>
                </c:pt>
                <c:pt idx="3214">
                  <c:v>0.32100000000000001</c:v>
                </c:pt>
                <c:pt idx="3215">
                  <c:v>0.32800000000000001</c:v>
                </c:pt>
                <c:pt idx="3216">
                  <c:v>0.32900000000000001</c:v>
                </c:pt>
                <c:pt idx="3217">
                  <c:v>0.32200000000000001</c:v>
                </c:pt>
                <c:pt idx="3218">
                  <c:v>0.31900000000000001</c:v>
                </c:pt>
                <c:pt idx="3219">
                  <c:v>0.32200000000000001</c:v>
                </c:pt>
                <c:pt idx="3220">
                  <c:v>0.33</c:v>
                </c:pt>
                <c:pt idx="3221">
                  <c:v>0.32700000000000001</c:v>
                </c:pt>
                <c:pt idx="3222">
                  <c:v>0.318</c:v>
                </c:pt>
                <c:pt idx="3223">
                  <c:v>0.317</c:v>
                </c:pt>
                <c:pt idx="3224">
                  <c:v>0.32400000000000001</c:v>
                </c:pt>
                <c:pt idx="3225">
                  <c:v>0.32700000000000001</c:v>
                </c:pt>
                <c:pt idx="3226">
                  <c:v>0.32400000000000001</c:v>
                </c:pt>
                <c:pt idx="3227">
                  <c:v>0.317</c:v>
                </c:pt>
                <c:pt idx="3228">
                  <c:v>0.31900000000000001</c:v>
                </c:pt>
                <c:pt idx="3229">
                  <c:v>0.32500000000000001</c:v>
                </c:pt>
                <c:pt idx="3230">
                  <c:v>0.32600000000000001</c:v>
                </c:pt>
                <c:pt idx="3231">
                  <c:v>0.31900000000000001</c:v>
                </c:pt>
                <c:pt idx="3232">
                  <c:v>0.316</c:v>
                </c:pt>
                <c:pt idx="3233">
                  <c:v>0.32100000000000001</c:v>
                </c:pt>
                <c:pt idx="3234">
                  <c:v>0.32500000000000001</c:v>
                </c:pt>
                <c:pt idx="3235">
                  <c:v>0.32500000000000001</c:v>
                </c:pt>
                <c:pt idx="3236">
                  <c:v>0.317</c:v>
                </c:pt>
                <c:pt idx="3237">
                  <c:v>0.315</c:v>
                </c:pt>
                <c:pt idx="3238">
                  <c:v>0.32200000000000001</c:v>
                </c:pt>
                <c:pt idx="3239">
                  <c:v>0.32600000000000001</c:v>
                </c:pt>
                <c:pt idx="3240">
                  <c:v>0.32</c:v>
                </c:pt>
                <c:pt idx="3241">
                  <c:v>0.314</c:v>
                </c:pt>
                <c:pt idx="3242">
                  <c:v>0.315</c:v>
                </c:pt>
                <c:pt idx="3243">
                  <c:v>0.32200000000000001</c:v>
                </c:pt>
                <c:pt idx="3244">
                  <c:v>0.32300000000000001</c:v>
                </c:pt>
                <c:pt idx="3245">
                  <c:v>0.31900000000000001</c:v>
                </c:pt>
                <c:pt idx="3246">
                  <c:v>0.314</c:v>
                </c:pt>
                <c:pt idx="3247">
                  <c:v>0.316</c:v>
                </c:pt>
                <c:pt idx="3248">
                  <c:v>0.32400000000000001</c:v>
                </c:pt>
                <c:pt idx="3249">
                  <c:v>0.32400000000000001</c:v>
                </c:pt>
                <c:pt idx="3250">
                  <c:v>0.315</c:v>
                </c:pt>
                <c:pt idx="3251">
                  <c:v>0.313</c:v>
                </c:pt>
                <c:pt idx="3252">
                  <c:v>0.318</c:v>
                </c:pt>
                <c:pt idx="3253">
                  <c:v>0.32300000000000001</c:v>
                </c:pt>
                <c:pt idx="3254">
                  <c:v>0.31900000000000001</c:v>
                </c:pt>
                <c:pt idx="3255">
                  <c:v>0.313</c:v>
                </c:pt>
                <c:pt idx="3256">
                  <c:v>0.313</c:v>
                </c:pt>
                <c:pt idx="3257">
                  <c:v>0.32</c:v>
                </c:pt>
                <c:pt idx="3258">
                  <c:v>0.32300000000000001</c:v>
                </c:pt>
                <c:pt idx="3259">
                  <c:v>0.318</c:v>
                </c:pt>
                <c:pt idx="3260">
                  <c:v>0.311</c:v>
                </c:pt>
                <c:pt idx="3261">
                  <c:v>0.315</c:v>
                </c:pt>
                <c:pt idx="3262">
                  <c:v>0.32200000000000001</c:v>
                </c:pt>
                <c:pt idx="3263">
                  <c:v>0.32</c:v>
                </c:pt>
                <c:pt idx="3264">
                  <c:v>0.313</c:v>
                </c:pt>
                <c:pt idx="3265">
                  <c:v>0.311</c:v>
                </c:pt>
                <c:pt idx="3266">
                  <c:v>0.318</c:v>
                </c:pt>
                <c:pt idx="3267">
                  <c:v>0.32100000000000001</c:v>
                </c:pt>
                <c:pt idx="3268">
                  <c:v>0.314</c:v>
                </c:pt>
                <c:pt idx="3269">
                  <c:v>0.31</c:v>
                </c:pt>
                <c:pt idx="3270">
                  <c:v>0.315</c:v>
                </c:pt>
                <c:pt idx="3271">
                  <c:v>0.32200000000000001</c:v>
                </c:pt>
                <c:pt idx="3272">
                  <c:v>0.31900000000000001</c:v>
                </c:pt>
                <c:pt idx="3273">
                  <c:v>0.312</c:v>
                </c:pt>
                <c:pt idx="3274">
                  <c:v>0.309</c:v>
                </c:pt>
                <c:pt idx="3275">
                  <c:v>0.316</c:v>
                </c:pt>
                <c:pt idx="3276">
                  <c:v>0.32</c:v>
                </c:pt>
                <c:pt idx="3277">
                  <c:v>0.315</c:v>
                </c:pt>
                <c:pt idx="3278">
                  <c:v>0.309</c:v>
                </c:pt>
                <c:pt idx="3279">
                  <c:v>0.31</c:v>
                </c:pt>
                <c:pt idx="3280">
                  <c:v>0.31900000000000001</c:v>
                </c:pt>
                <c:pt idx="3281">
                  <c:v>0.31900000000000001</c:v>
                </c:pt>
                <c:pt idx="3282">
                  <c:v>0.312</c:v>
                </c:pt>
                <c:pt idx="3283">
                  <c:v>0.307</c:v>
                </c:pt>
                <c:pt idx="3284">
                  <c:v>0.311</c:v>
                </c:pt>
                <c:pt idx="3285">
                  <c:v>0.31900000000000001</c:v>
                </c:pt>
                <c:pt idx="3286">
                  <c:v>0.314</c:v>
                </c:pt>
                <c:pt idx="3287">
                  <c:v>0.309</c:v>
                </c:pt>
                <c:pt idx="3288">
                  <c:v>0.308</c:v>
                </c:pt>
                <c:pt idx="3289">
                  <c:v>0.314</c:v>
                </c:pt>
                <c:pt idx="3290">
                  <c:v>0.316</c:v>
                </c:pt>
                <c:pt idx="3291">
                  <c:v>0.313</c:v>
                </c:pt>
                <c:pt idx="3292">
                  <c:v>0.307</c:v>
                </c:pt>
                <c:pt idx="3293">
                  <c:v>0.31</c:v>
                </c:pt>
                <c:pt idx="3294">
                  <c:v>0.317</c:v>
                </c:pt>
                <c:pt idx="3295">
                  <c:v>0.316</c:v>
                </c:pt>
                <c:pt idx="3296">
                  <c:v>0.309</c:v>
                </c:pt>
                <c:pt idx="3297">
                  <c:v>0.30599999999999999</c:v>
                </c:pt>
                <c:pt idx="3298">
                  <c:v>0.311</c:v>
                </c:pt>
                <c:pt idx="3299">
                  <c:v>0.316</c:v>
                </c:pt>
                <c:pt idx="3300">
                  <c:v>0.312</c:v>
                </c:pt>
                <c:pt idx="3301">
                  <c:v>0.307</c:v>
                </c:pt>
                <c:pt idx="3302">
                  <c:v>0.309</c:v>
                </c:pt>
                <c:pt idx="3303">
                  <c:v>0.314</c:v>
                </c:pt>
                <c:pt idx="3304">
                  <c:v>0.315</c:v>
                </c:pt>
                <c:pt idx="3305">
                  <c:v>0.309</c:v>
                </c:pt>
                <c:pt idx="3306">
                  <c:v>0.307</c:v>
                </c:pt>
                <c:pt idx="3307">
                  <c:v>0.312</c:v>
                </c:pt>
                <c:pt idx="3308">
                  <c:v>0.315</c:v>
                </c:pt>
                <c:pt idx="3309">
                  <c:v>0.312</c:v>
                </c:pt>
                <c:pt idx="3310">
                  <c:v>0.30599999999999999</c:v>
                </c:pt>
                <c:pt idx="3311">
                  <c:v>0.307</c:v>
                </c:pt>
                <c:pt idx="3312">
                  <c:v>0.312</c:v>
                </c:pt>
                <c:pt idx="3313">
                  <c:v>0.315</c:v>
                </c:pt>
                <c:pt idx="3314">
                  <c:v>0.31</c:v>
                </c:pt>
                <c:pt idx="3315">
                  <c:v>0.30299999999999999</c:v>
                </c:pt>
                <c:pt idx="3316">
                  <c:v>0.30499999999999999</c:v>
                </c:pt>
                <c:pt idx="3317">
                  <c:v>0.312</c:v>
                </c:pt>
                <c:pt idx="3318">
                  <c:v>0.313</c:v>
                </c:pt>
                <c:pt idx="3319">
                  <c:v>0.308</c:v>
                </c:pt>
                <c:pt idx="3320">
                  <c:v>0.30199999999999999</c:v>
                </c:pt>
                <c:pt idx="3321">
                  <c:v>0.307</c:v>
                </c:pt>
                <c:pt idx="3322">
                  <c:v>0.313</c:v>
                </c:pt>
                <c:pt idx="3323">
                  <c:v>0.312</c:v>
                </c:pt>
                <c:pt idx="3324">
                  <c:v>0.30499999999999999</c:v>
                </c:pt>
                <c:pt idx="3325">
                  <c:v>0.30299999999999999</c:v>
                </c:pt>
                <c:pt idx="3326">
                  <c:v>0.309</c:v>
                </c:pt>
                <c:pt idx="3327">
                  <c:v>0.313</c:v>
                </c:pt>
                <c:pt idx="3328">
                  <c:v>0.31</c:v>
                </c:pt>
                <c:pt idx="3329">
                  <c:v>0.30499999999999999</c:v>
                </c:pt>
                <c:pt idx="3330">
                  <c:v>0.30299999999999999</c:v>
                </c:pt>
                <c:pt idx="3331">
                  <c:v>0.308</c:v>
                </c:pt>
                <c:pt idx="3332">
                  <c:v>0.311</c:v>
                </c:pt>
                <c:pt idx="3333">
                  <c:v>0.307</c:v>
                </c:pt>
                <c:pt idx="3334">
                  <c:v>0.30199999999999999</c:v>
                </c:pt>
                <c:pt idx="3335">
                  <c:v>0.30399999999999999</c:v>
                </c:pt>
                <c:pt idx="3336">
                  <c:v>0.31</c:v>
                </c:pt>
                <c:pt idx="3337">
                  <c:v>0.31</c:v>
                </c:pt>
                <c:pt idx="3338">
                  <c:v>0.30299999999999999</c:v>
                </c:pt>
                <c:pt idx="3339">
                  <c:v>0.30099999999999999</c:v>
                </c:pt>
                <c:pt idx="3340">
                  <c:v>0.30499999999999999</c:v>
                </c:pt>
                <c:pt idx="3341">
                  <c:v>0.31</c:v>
                </c:pt>
                <c:pt idx="3342">
                  <c:v>0.309</c:v>
                </c:pt>
                <c:pt idx="3343">
                  <c:v>0.30099999999999999</c:v>
                </c:pt>
                <c:pt idx="3344">
                  <c:v>0.3</c:v>
                </c:pt>
                <c:pt idx="3345">
                  <c:v>0.307</c:v>
                </c:pt>
                <c:pt idx="3346">
                  <c:v>0.31</c:v>
                </c:pt>
                <c:pt idx="3347">
                  <c:v>0.30399999999999999</c:v>
                </c:pt>
                <c:pt idx="3348">
                  <c:v>0.29899999999999999</c:v>
                </c:pt>
                <c:pt idx="3349">
                  <c:v>0.30099999999999999</c:v>
                </c:pt>
                <c:pt idx="3350">
                  <c:v>0.309</c:v>
                </c:pt>
                <c:pt idx="3351">
                  <c:v>0.309</c:v>
                </c:pt>
                <c:pt idx="3352">
                  <c:v>0.30199999999999999</c:v>
                </c:pt>
                <c:pt idx="3353">
                  <c:v>0.29899999999999999</c:v>
                </c:pt>
                <c:pt idx="3354">
                  <c:v>0.30299999999999999</c:v>
                </c:pt>
                <c:pt idx="3355">
                  <c:v>0.308</c:v>
                </c:pt>
                <c:pt idx="3356">
                  <c:v>0.307</c:v>
                </c:pt>
                <c:pt idx="3357">
                  <c:v>0.29899999999999999</c:v>
                </c:pt>
                <c:pt idx="3358">
                  <c:v>0.29799999999999999</c:v>
                </c:pt>
                <c:pt idx="3359">
                  <c:v>0.30499999999999999</c:v>
                </c:pt>
                <c:pt idx="3360">
                  <c:v>0.31</c:v>
                </c:pt>
                <c:pt idx="3361">
                  <c:v>0.30399999999999999</c:v>
                </c:pt>
                <c:pt idx="3362">
                  <c:v>0.29699999999999999</c:v>
                </c:pt>
                <c:pt idx="3363">
                  <c:v>0.29899999999999999</c:v>
                </c:pt>
                <c:pt idx="3364">
                  <c:v>0.30499999999999999</c:v>
                </c:pt>
                <c:pt idx="3365">
                  <c:v>0.30599999999999999</c:v>
                </c:pt>
                <c:pt idx="3366">
                  <c:v>0.3</c:v>
                </c:pt>
                <c:pt idx="3367">
                  <c:v>0.29799999999999999</c:v>
                </c:pt>
                <c:pt idx="3368">
                  <c:v>0.30199999999999999</c:v>
                </c:pt>
                <c:pt idx="3369">
                  <c:v>0.307</c:v>
                </c:pt>
                <c:pt idx="3370">
                  <c:v>0.30199999999999999</c:v>
                </c:pt>
                <c:pt idx="3371">
                  <c:v>0.29599999999999999</c:v>
                </c:pt>
                <c:pt idx="3372">
                  <c:v>0.29899999999999999</c:v>
                </c:pt>
                <c:pt idx="3373">
                  <c:v>0.30499999999999999</c:v>
                </c:pt>
                <c:pt idx="3374">
                  <c:v>0.30399999999999999</c:v>
                </c:pt>
                <c:pt idx="3375">
                  <c:v>0.29799999999999999</c:v>
                </c:pt>
                <c:pt idx="3376">
                  <c:v>0.29599999999999999</c:v>
                </c:pt>
                <c:pt idx="3377">
                  <c:v>0.30299999999999999</c:v>
                </c:pt>
                <c:pt idx="3378">
                  <c:v>0.30499999999999999</c:v>
                </c:pt>
                <c:pt idx="3379">
                  <c:v>0.30099999999999999</c:v>
                </c:pt>
                <c:pt idx="3380">
                  <c:v>0.29399999999999998</c:v>
                </c:pt>
                <c:pt idx="3381">
                  <c:v>0.29699999999999999</c:v>
                </c:pt>
                <c:pt idx="3382">
                  <c:v>0.30399999999999999</c:v>
                </c:pt>
                <c:pt idx="3383">
                  <c:v>0.30399999999999999</c:v>
                </c:pt>
                <c:pt idx="3384">
                  <c:v>0.29699999999999999</c:v>
                </c:pt>
                <c:pt idx="3385">
                  <c:v>0.29399999999999998</c:v>
                </c:pt>
                <c:pt idx="3386">
                  <c:v>0.29799999999999999</c:v>
                </c:pt>
                <c:pt idx="3387">
                  <c:v>0.30399999999999999</c:v>
                </c:pt>
                <c:pt idx="3388">
                  <c:v>0.30199999999999999</c:v>
                </c:pt>
                <c:pt idx="3389">
                  <c:v>0.29499999999999998</c:v>
                </c:pt>
                <c:pt idx="3390">
                  <c:v>0.29399999999999998</c:v>
                </c:pt>
                <c:pt idx="3391">
                  <c:v>0.3</c:v>
                </c:pt>
                <c:pt idx="3392">
                  <c:v>0.30399999999999999</c:v>
                </c:pt>
                <c:pt idx="3393">
                  <c:v>0.30099999999999999</c:v>
                </c:pt>
                <c:pt idx="3394">
                  <c:v>0.29399999999999998</c:v>
                </c:pt>
                <c:pt idx="3395">
                  <c:v>0.29499999999999998</c:v>
                </c:pt>
                <c:pt idx="3396">
                  <c:v>0.30399999999999999</c:v>
                </c:pt>
                <c:pt idx="3397">
                  <c:v>0.30199999999999999</c:v>
                </c:pt>
                <c:pt idx="3398">
                  <c:v>0.29399999999999998</c:v>
                </c:pt>
                <c:pt idx="3399">
                  <c:v>0.29299999999999998</c:v>
                </c:pt>
                <c:pt idx="3400">
                  <c:v>0.29899999999999999</c:v>
                </c:pt>
                <c:pt idx="3401">
                  <c:v>0.30299999999999999</c:v>
                </c:pt>
                <c:pt idx="3402">
                  <c:v>0.29799999999999999</c:v>
                </c:pt>
                <c:pt idx="3403">
                  <c:v>0.29299999999999998</c:v>
                </c:pt>
                <c:pt idx="3404">
                  <c:v>0.29499999999999998</c:v>
                </c:pt>
                <c:pt idx="3405">
                  <c:v>0.3</c:v>
                </c:pt>
                <c:pt idx="3406">
                  <c:v>0.30099999999999999</c:v>
                </c:pt>
                <c:pt idx="3407">
                  <c:v>0.29499999999999998</c:v>
                </c:pt>
                <c:pt idx="3408">
                  <c:v>0.29199999999999998</c:v>
                </c:pt>
                <c:pt idx="3409">
                  <c:v>0.29599999999999999</c:v>
                </c:pt>
                <c:pt idx="3410">
                  <c:v>0.30099999999999999</c:v>
                </c:pt>
                <c:pt idx="3411">
                  <c:v>0.29699999999999999</c:v>
                </c:pt>
                <c:pt idx="3412">
                  <c:v>0.29099999999999998</c:v>
                </c:pt>
                <c:pt idx="3413">
                  <c:v>0.29099999999999998</c:v>
                </c:pt>
                <c:pt idx="3414">
                  <c:v>0.29899999999999999</c:v>
                </c:pt>
                <c:pt idx="3415">
                  <c:v>0.30099999999999999</c:v>
                </c:pt>
                <c:pt idx="3416">
                  <c:v>0.29499999999999998</c:v>
                </c:pt>
                <c:pt idx="3417">
                  <c:v>0.28899999999999998</c:v>
                </c:pt>
                <c:pt idx="3418">
                  <c:v>0.29099999999999998</c:v>
                </c:pt>
                <c:pt idx="3419">
                  <c:v>0.29899999999999999</c:v>
                </c:pt>
                <c:pt idx="3420">
                  <c:v>0.29799999999999999</c:v>
                </c:pt>
                <c:pt idx="3421">
                  <c:v>0.28999999999999998</c:v>
                </c:pt>
                <c:pt idx="3422">
                  <c:v>0.28899999999999998</c:v>
                </c:pt>
                <c:pt idx="3423">
                  <c:v>0.29699999999999999</c:v>
                </c:pt>
                <c:pt idx="3424">
                  <c:v>0.29899999999999999</c:v>
                </c:pt>
                <c:pt idx="3425">
                  <c:v>0.29299999999999998</c:v>
                </c:pt>
                <c:pt idx="3426">
                  <c:v>0.28899999999999998</c:v>
                </c:pt>
                <c:pt idx="3427">
                  <c:v>0.29099999999999998</c:v>
                </c:pt>
                <c:pt idx="3428">
                  <c:v>0.29799999999999999</c:v>
                </c:pt>
                <c:pt idx="3429">
                  <c:v>0.29699999999999999</c:v>
                </c:pt>
                <c:pt idx="3430">
                  <c:v>0.28999999999999998</c:v>
                </c:pt>
                <c:pt idx="3431">
                  <c:v>0.28599999999999998</c:v>
                </c:pt>
                <c:pt idx="3432">
                  <c:v>0.29399999999999998</c:v>
                </c:pt>
                <c:pt idx="3433">
                  <c:v>0.29799999999999999</c:v>
                </c:pt>
                <c:pt idx="3434">
                  <c:v>0.29399999999999998</c:v>
                </c:pt>
                <c:pt idx="3435">
                  <c:v>0.28799999999999998</c:v>
                </c:pt>
                <c:pt idx="3436">
                  <c:v>0.28899999999999998</c:v>
                </c:pt>
                <c:pt idx="3437">
                  <c:v>0.29599999999999999</c:v>
                </c:pt>
                <c:pt idx="3438">
                  <c:v>0.29699999999999999</c:v>
                </c:pt>
                <c:pt idx="3439">
                  <c:v>0.29099999999999998</c:v>
                </c:pt>
                <c:pt idx="3440">
                  <c:v>0.28699999999999998</c:v>
                </c:pt>
                <c:pt idx="3441">
                  <c:v>0.29199999999999998</c:v>
                </c:pt>
                <c:pt idx="3442">
                  <c:v>0.29699999999999999</c:v>
                </c:pt>
                <c:pt idx="3443">
                  <c:v>0.29099999999999998</c:v>
                </c:pt>
                <c:pt idx="3444">
                  <c:v>0.28699999999999998</c:v>
                </c:pt>
                <c:pt idx="3445">
                  <c:v>0.28799999999999998</c:v>
                </c:pt>
                <c:pt idx="3446">
                  <c:v>0.29499999999999998</c:v>
                </c:pt>
                <c:pt idx="3447">
                  <c:v>0.29399999999999998</c:v>
                </c:pt>
                <c:pt idx="3448">
                  <c:v>0.28799999999999998</c:v>
                </c:pt>
                <c:pt idx="3449">
                  <c:v>0.28599999999999998</c:v>
                </c:pt>
                <c:pt idx="3450">
                  <c:v>0.29099999999999998</c:v>
                </c:pt>
                <c:pt idx="3451">
                  <c:v>0.29699999999999999</c:v>
                </c:pt>
                <c:pt idx="3452">
                  <c:v>0.29199999999999998</c:v>
                </c:pt>
                <c:pt idx="3453">
                  <c:v>0.28399999999999997</c:v>
                </c:pt>
                <c:pt idx="3454">
                  <c:v>0.28699999999999998</c:v>
                </c:pt>
                <c:pt idx="3455">
                  <c:v>0.29399999999999998</c:v>
                </c:pt>
                <c:pt idx="3456">
                  <c:v>0.29399999999999998</c:v>
                </c:pt>
                <c:pt idx="3457">
                  <c:v>0.28799999999999998</c:v>
                </c:pt>
                <c:pt idx="3458">
                  <c:v>0.28299999999999997</c:v>
                </c:pt>
                <c:pt idx="3459">
                  <c:v>0.28999999999999998</c:v>
                </c:pt>
                <c:pt idx="3460">
                  <c:v>0.29599999999999999</c:v>
                </c:pt>
                <c:pt idx="3461">
                  <c:v>0.29199999999999998</c:v>
                </c:pt>
                <c:pt idx="3462">
                  <c:v>0.28499999999999998</c:v>
                </c:pt>
                <c:pt idx="3463">
                  <c:v>0.28599999999999998</c:v>
                </c:pt>
                <c:pt idx="3464">
                  <c:v>0.29399999999999998</c:v>
                </c:pt>
                <c:pt idx="3465">
                  <c:v>0.29399999999999998</c:v>
                </c:pt>
                <c:pt idx="3466">
                  <c:v>0.28799999999999998</c:v>
                </c:pt>
                <c:pt idx="3467">
                  <c:v>0.28499999999999998</c:v>
                </c:pt>
                <c:pt idx="3468">
                  <c:v>0.28999999999999998</c:v>
                </c:pt>
                <c:pt idx="3469">
                  <c:v>0.29399999999999998</c:v>
                </c:pt>
                <c:pt idx="3470">
                  <c:v>0.28999999999999998</c:v>
                </c:pt>
                <c:pt idx="3471">
                  <c:v>0.28299999999999997</c:v>
                </c:pt>
                <c:pt idx="3472">
                  <c:v>0.28499999999999998</c:v>
                </c:pt>
                <c:pt idx="3473">
                  <c:v>0.29199999999999998</c:v>
                </c:pt>
                <c:pt idx="3474">
                  <c:v>0.29099999999999998</c:v>
                </c:pt>
                <c:pt idx="3475">
                  <c:v>0.28499999999999998</c:v>
                </c:pt>
                <c:pt idx="3476">
                  <c:v>0.28299999999999997</c:v>
                </c:pt>
                <c:pt idx="3477">
                  <c:v>0.28799999999999998</c:v>
                </c:pt>
                <c:pt idx="3478">
                  <c:v>0.29199999999999998</c:v>
                </c:pt>
                <c:pt idx="3479">
                  <c:v>0.28999999999999998</c:v>
                </c:pt>
                <c:pt idx="3480">
                  <c:v>0.28299999999999997</c:v>
                </c:pt>
                <c:pt idx="3481">
                  <c:v>0.28199999999999997</c:v>
                </c:pt>
                <c:pt idx="3482">
                  <c:v>0.28899999999999998</c:v>
                </c:pt>
                <c:pt idx="3483">
                  <c:v>0.29199999999999998</c:v>
                </c:pt>
                <c:pt idx="3484">
                  <c:v>0.28799999999999998</c:v>
                </c:pt>
                <c:pt idx="3485">
                  <c:v>0.28100000000000003</c:v>
                </c:pt>
                <c:pt idx="3486">
                  <c:v>0.28299999999999997</c:v>
                </c:pt>
                <c:pt idx="3487">
                  <c:v>0.29099999999999998</c:v>
                </c:pt>
                <c:pt idx="3488">
                  <c:v>0.28799999999999998</c:v>
                </c:pt>
                <c:pt idx="3489">
                  <c:v>0.28199999999999997</c:v>
                </c:pt>
                <c:pt idx="3490">
                  <c:v>0.28000000000000003</c:v>
                </c:pt>
                <c:pt idx="3491">
                  <c:v>0.28899999999999998</c:v>
                </c:pt>
                <c:pt idx="3492">
                  <c:v>0.29099999999999998</c:v>
                </c:pt>
                <c:pt idx="3493">
                  <c:v>0.28499999999999998</c:v>
                </c:pt>
                <c:pt idx="3494">
                  <c:v>0.27900000000000003</c:v>
                </c:pt>
                <c:pt idx="3495">
                  <c:v>0.28399999999999997</c:v>
                </c:pt>
                <c:pt idx="3496">
                  <c:v>0.28899999999999998</c:v>
                </c:pt>
                <c:pt idx="3497">
                  <c:v>0.28799999999999998</c:v>
                </c:pt>
                <c:pt idx="3498">
                  <c:v>0.28000000000000003</c:v>
                </c:pt>
                <c:pt idx="3499">
                  <c:v>0.27900000000000003</c:v>
                </c:pt>
                <c:pt idx="3500">
                  <c:v>0.28699999999999998</c:v>
                </c:pt>
                <c:pt idx="3501">
                  <c:v>0.28899999999999998</c:v>
                </c:pt>
                <c:pt idx="3502">
                  <c:v>0.28299999999999997</c:v>
                </c:pt>
                <c:pt idx="3503">
                  <c:v>0.27800000000000002</c:v>
                </c:pt>
                <c:pt idx="3504">
                  <c:v>0.28199999999999997</c:v>
                </c:pt>
                <c:pt idx="3505">
                  <c:v>0.28799999999999998</c:v>
                </c:pt>
                <c:pt idx="3506">
                  <c:v>0.28599999999999998</c:v>
                </c:pt>
                <c:pt idx="3507">
                  <c:v>0.28000000000000003</c:v>
                </c:pt>
                <c:pt idx="3508">
                  <c:v>0.27900000000000003</c:v>
                </c:pt>
                <c:pt idx="3509">
                  <c:v>0.28599999999999998</c:v>
                </c:pt>
                <c:pt idx="3510">
                  <c:v>0.28799999999999998</c:v>
                </c:pt>
                <c:pt idx="3511">
                  <c:v>0.28100000000000003</c:v>
                </c:pt>
                <c:pt idx="3512">
                  <c:v>0.27700000000000002</c:v>
                </c:pt>
                <c:pt idx="3513">
                  <c:v>0.28199999999999997</c:v>
                </c:pt>
                <c:pt idx="3514">
                  <c:v>0.28799999999999998</c:v>
                </c:pt>
                <c:pt idx="3515">
                  <c:v>0.28599999999999998</c:v>
                </c:pt>
                <c:pt idx="3516">
                  <c:v>0.27700000000000002</c:v>
                </c:pt>
                <c:pt idx="3517">
                  <c:v>0.27700000000000002</c:v>
                </c:pt>
                <c:pt idx="3518">
                  <c:v>0.28599999999999998</c:v>
                </c:pt>
                <c:pt idx="3519">
                  <c:v>0.28599999999999998</c:v>
                </c:pt>
                <c:pt idx="3520">
                  <c:v>0.28100000000000003</c:v>
                </c:pt>
                <c:pt idx="3521">
                  <c:v>0.27900000000000003</c:v>
                </c:pt>
                <c:pt idx="3522">
                  <c:v>0.28000000000000003</c:v>
                </c:pt>
                <c:pt idx="3523">
                  <c:v>0.28499999999999998</c:v>
                </c:pt>
                <c:pt idx="3524">
                  <c:v>0.28399999999999997</c:v>
                </c:pt>
                <c:pt idx="3525">
                  <c:v>0.27800000000000002</c:v>
                </c:pt>
                <c:pt idx="3526">
                  <c:v>0.27700000000000002</c:v>
                </c:pt>
                <c:pt idx="3527">
                  <c:v>0.28199999999999997</c:v>
                </c:pt>
                <c:pt idx="3528">
                  <c:v>0.28599999999999998</c:v>
                </c:pt>
                <c:pt idx="3529">
                  <c:v>0.28199999999999997</c:v>
                </c:pt>
                <c:pt idx="3530">
                  <c:v>0.27600000000000002</c:v>
                </c:pt>
                <c:pt idx="3531">
                  <c:v>0.27800000000000002</c:v>
                </c:pt>
                <c:pt idx="3532">
                  <c:v>0.28499999999999998</c:v>
                </c:pt>
                <c:pt idx="3533">
                  <c:v>0.28399999999999997</c:v>
                </c:pt>
                <c:pt idx="3534">
                  <c:v>0.27700000000000002</c:v>
                </c:pt>
                <c:pt idx="3535">
                  <c:v>0.27800000000000002</c:v>
                </c:pt>
                <c:pt idx="3536">
                  <c:v>0.28299999999999997</c:v>
                </c:pt>
                <c:pt idx="3537">
                  <c:v>0.28399999999999997</c:v>
                </c:pt>
                <c:pt idx="3538">
                  <c:v>0.28100000000000003</c:v>
                </c:pt>
                <c:pt idx="3539">
                  <c:v>0.27600000000000002</c:v>
                </c:pt>
                <c:pt idx="3540">
                  <c:v>0.27800000000000002</c:v>
                </c:pt>
                <c:pt idx="3541">
                  <c:v>0.28299999999999997</c:v>
                </c:pt>
                <c:pt idx="3542">
                  <c:v>0.28299999999999997</c:v>
                </c:pt>
                <c:pt idx="3543">
                  <c:v>0.27800000000000002</c:v>
                </c:pt>
                <c:pt idx="3544">
                  <c:v>0.27500000000000002</c:v>
                </c:pt>
                <c:pt idx="3545">
                  <c:v>0.27900000000000003</c:v>
                </c:pt>
                <c:pt idx="3546">
                  <c:v>0.28299999999999997</c:v>
                </c:pt>
                <c:pt idx="3547">
                  <c:v>0.28299999999999997</c:v>
                </c:pt>
                <c:pt idx="3548">
                  <c:v>0.27500000000000002</c:v>
                </c:pt>
                <c:pt idx="3549">
                  <c:v>0.27500000000000002</c:v>
                </c:pt>
                <c:pt idx="3550">
                  <c:v>0.28000000000000003</c:v>
                </c:pt>
                <c:pt idx="3551">
                  <c:v>0.28299999999999997</c:v>
                </c:pt>
                <c:pt idx="3552">
                  <c:v>0.28000000000000003</c:v>
                </c:pt>
                <c:pt idx="3553">
                  <c:v>0.27500000000000002</c:v>
                </c:pt>
                <c:pt idx="3554">
                  <c:v>0.27600000000000002</c:v>
                </c:pt>
                <c:pt idx="3555">
                  <c:v>0.28100000000000003</c:v>
                </c:pt>
                <c:pt idx="3556">
                  <c:v>0.28100000000000003</c:v>
                </c:pt>
                <c:pt idx="3557">
                  <c:v>0.27500000000000002</c:v>
                </c:pt>
                <c:pt idx="3558">
                  <c:v>0.27200000000000002</c:v>
                </c:pt>
                <c:pt idx="3559">
                  <c:v>0.27800000000000002</c:v>
                </c:pt>
                <c:pt idx="3560">
                  <c:v>0.28199999999999997</c:v>
                </c:pt>
                <c:pt idx="3561">
                  <c:v>0.27800000000000002</c:v>
                </c:pt>
                <c:pt idx="3562">
                  <c:v>0.27400000000000002</c:v>
                </c:pt>
                <c:pt idx="3563">
                  <c:v>0.27400000000000002</c:v>
                </c:pt>
                <c:pt idx="3564">
                  <c:v>0.28000000000000003</c:v>
                </c:pt>
                <c:pt idx="3565">
                  <c:v>0.27900000000000003</c:v>
                </c:pt>
                <c:pt idx="3566">
                  <c:v>0.27400000000000002</c:v>
                </c:pt>
                <c:pt idx="3567">
                  <c:v>0.27100000000000002</c:v>
                </c:pt>
                <c:pt idx="3568">
                  <c:v>0.27700000000000002</c:v>
                </c:pt>
                <c:pt idx="3569">
                  <c:v>0.28100000000000003</c:v>
                </c:pt>
                <c:pt idx="3570">
                  <c:v>0.27600000000000002</c:v>
                </c:pt>
                <c:pt idx="3571">
                  <c:v>0.26900000000000002</c:v>
                </c:pt>
                <c:pt idx="3572">
                  <c:v>0.27</c:v>
                </c:pt>
                <c:pt idx="3573">
                  <c:v>0.27900000000000003</c:v>
                </c:pt>
                <c:pt idx="3574">
                  <c:v>0.27800000000000002</c:v>
                </c:pt>
                <c:pt idx="3575">
                  <c:v>0.27100000000000002</c:v>
                </c:pt>
                <c:pt idx="3576">
                  <c:v>0.27100000000000002</c:v>
                </c:pt>
                <c:pt idx="3577">
                  <c:v>0.27600000000000002</c:v>
                </c:pt>
                <c:pt idx="3578">
                  <c:v>0.27800000000000002</c:v>
                </c:pt>
                <c:pt idx="3579">
                  <c:v>0.27300000000000002</c:v>
                </c:pt>
                <c:pt idx="3580">
                  <c:v>0.27</c:v>
                </c:pt>
                <c:pt idx="3581">
                  <c:v>0.27100000000000002</c:v>
                </c:pt>
                <c:pt idx="3582">
                  <c:v>0.27900000000000003</c:v>
                </c:pt>
                <c:pt idx="3583">
                  <c:v>0.27700000000000002</c:v>
                </c:pt>
                <c:pt idx="3584">
                  <c:v>0.27</c:v>
                </c:pt>
                <c:pt idx="3585">
                  <c:v>0.27</c:v>
                </c:pt>
                <c:pt idx="3586">
                  <c:v>0.27600000000000002</c:v>
                </c:pt>
                <c:pt idx="3587">
                  <c:v>0.27800000000000002</c:v>
                </c:pt>
                <c:pt idx="3588">
                  <c:v>0.27300000000000002</c:v>
                </c:pt>
                <c:pt idx="3589">
                  <c:v>0.26800000000000002</c:v>
                </c:pt>
                <c:pt idx="3590">
                  <c:v>0.27</c:v>
                </c:pt>
                <c:pt idx="3591">
                  <c:v>0.27800000000000002</c:v>
                </c:pt>
                <c:pt idx="3592">
                  <c:v>0.27700000000000002</c:v>
                </c:pt>
                <c:pt idx="3593">
                  <c:v>0.26900000000000002</c:v>
                </c:pt>
                <c:pt idx="3594">
                  <c:v>0.26700000000000002</c:v>
                </c:pt>
                <c:pt idx="3595">
                  <c:v>0.27300000000000002</c:v>
                </c:pt>
                <c:pt idx="3596">
                  <c:v>0.27700000000000002</c:v>
                </c:pt>
                <c:pt idx="3597">
                  <c:v>0.27200000000000002</c:v>
                </c:pt>
                <c:pt idx="3598">
                  <c:v>0.26800000000000002</c:v>
                </c:pt>
                <c:pt idx="3599">
                  <c:v>0.27</c:v>
                </c:pt>
                <c:pt idx="3600">
                  <c:v>0.27500000000000002</c:v>
                </c:pt>
                <c:pt idx="3601">
                  <c:v>0.27500000000000002</c:v>
                </c:pt>
                <c:pt idx="3602">
                  <c:v>0.27</c:v>
                </c:pt>
                <c:pt idx="3603">
                  <c:v>0.26600000000000001</c:v>
                </c:pt>
                <c:pt idx="3604">
                  <c:v>0.27</c:v>
                </c:pt>
                <c:pt idx="3605">
                  <c:v>0.27600000000000002</c:v>
                </c:pt>
                <c:pt idx="3606">
                  <c:v>0.27200000000000002</c:v>
                </c:pt>
                <c:pt idx="3607">
                  <c:v>0.26600000000000001</c:v>
                </c:pt>
                <c:pt idx="3608">
                  <c:v>0.26800000000000002</c:v>
                </c:pt>
                <c:pt idx="3609">
                  <c:v>0.27500000000000002</c:v>
                </c:pt>
                <c:pt idx="3610">
                  <c:v>0.27500000000000002</c:v>
                </c:pt>
                <c:pt idx="3611">
                  <c:v>0.27</c:v>
                </c:pt>
                <c:pt idx="3612">
                  <c:v>0.26600000000000001</c:v>
                </c:pt>
                <c:pt idx="3613">
                  <c:v>0.26900000000000002</c:v>
                </c:pt>
                <c:pt idx="3614">
                  <c:v>0.27500000000000002</c:v>
                </c:pt>
                <c:pt idx="3615">
                  <c:v>0.27300000000000002</c:v>
                </c:pt>
                <c:pt idx="3616">
                  <c:v>0.26700000000000002</c:v>
                </c:pt>
                <c:pt idx="3617">
                  <c:v>0.26800000000000002</c:v>
                </c:pt>
                <c:pt idx="3618">
                  <c:v>0.27300000000000002</c:v>
                </c:pt>
                <c:pt idx="3619">
                  <c:v>0.27400000000000002</c:v>
                </c:pt>
                <c:pt idx="3620">
                  <c:v>0.26800000000000002</c:v>
                </c:pt>
                <c:pt idx="3621">
                  <c:v>0.26300000000000001</c:v>
                </c:pt>
                <c:pt idx="3622">
                  <c:v>0.26900000000000002</c:v>
                </c:pt>
                <c:pt idx="3623">
                  <c:v>0.27400000000000002</c:v>
                </c:pt>
                <c:pt idx="3624">
                  <c:v>0.27300000000000002</c:v>
                </c:pt>
                <c:pt idx="3625">
                  <c:v>0.26600000000000001</c:v>
                </c:pt>
                <c:pt idx="3626">
                  <c:v>0.26400000000000001</c:v>
                </c:pt>
                <c:pt idx="3627">
                  <c:v>0.27100000000000002</c:v>
                </c:pt>
                <c:pt idx="3628">
                  <c:v>0.27400000000000002</c:v>
                </c:pt>
                <c:pt idx="3629">
                  <c:v>0.26900000000000002</c:v>
                </c:pt>
                <c:pt idx="3630">
                  <c:v>0.26400000000000001</c:v>
                </c:pt>
                <c:pt idx="3631">
                  <c:v>0.26600000000000001</c:v>
                </c:pt>
                <c:pt idx="3632">
                  <c:v>0.27300000000000002</c:v>
                </c:pt>
                <c:pt idx="3633">
                  <c:v>0.27</c:v>
                </c:pt>
                <c:pt idx="3634">
                  <c:v>0.26500000000000001</c:v>
                </c:pt>
                <c:pt idx="3635">
                  <c:v>0.26600000000000001</c:v>
                </c:pt>
                <c:pt idx="3636">
                  <c:v>0.27100000000000002</c:v>
                </c:pt>
                <c:pt idx="3637">
                  <c:v>0.27100000000000002</c:v>
                </c:pt>
                <c:pt idx="3638">
                  <c:v>0.26700000000000002</c:v>
                </c:pt>
                <c:pt idx="3639">
                  <c:v>0.26300000000000001</c:v>
                </c:pt>
                <c:pt idx="3640">
                  <c:v>0.26800000000000002</c:v>
                </c:pt>
                <c:pt idx="3641">
                  <c:v>0.27300000000000002</c:v>
                </c:pt>
                <c:pt idx="3642">
                  <c:v>0.27</c:v>
                </c:pt>
                <c:pt idx="3643">
                  <c:v>0.26200000000000001</c:v>
                </c:pt>
                <c:pt idx="3644">
                  <c:v>0.26400000000000001</c:v>
                </c:pt>
                <c:pt idx="3645">
                  <c:v>0.26900000000000002</c:v>
                </c:pt>
                <c:pt idx="3646">
                  <c:v>0.27</c:v>
                </c:pt>
                <c:pt idx="3647">
                  <c:v>0.26500000000000001</c:v>
                </c:pt>
                <c:pt idx="3648">
                  <c:v>0.26100000000000001</c:v>
                </c:pt>
                <c:pt idx="3649">
                  <c:v>0.26800000000000002</c:v>
                </c:pt>
                <c:pt idx="3650">
                  <c:v>0.27</c:v>
                </c:pt>
                <c:pt idx="3651">
                  <c:v>0.26500000000000001</c:v>
                </c:pt>
                <c:pt idx="3652">
                  <c:v>0.26100000000000001</c:v>
                </c:pt>
                <c:pt idx="3653">
                  <c:v>0.26500000000000001</c:v>
                </c:pt>
                <c:pt idx="3654">
                  <c:v>0.26900000000000002</c:v>
                </c:pt>
                <c:pt idx="3655">
                  <c:v>0.26800000000000002</c:v>
                </c:pt>
                <c:pt idx="3656">
                  <c:v>0.26300000000000001</c:v>
                </c:pt>
                <c:pt idx="3657">
                  <c:v>0.26300000000000001</c:v>
                </c:pt>
                <c:pt idx="3658">
                  <c:v>0.26900000000000002</c:v>
                </c:pt>
                <c:pt idx="3659">
                  <c:v>0.26900000000000002</c:v>
                </c:pt>
                <c:pt idx="3660">
                  <c:v>0.26400000000000001</c:v>
                </c:pt>
                <c:pt idx="3661">
                  <c:v>0.26</c:v>
                </c:pt>
                <c:pt idx="3662">
                  <c:v>0.26500000000000001</c:v>
                </c:pt>
                <c:pt idx="3663">
                  <c:v>0.27</c:v>
                </c:pt>
                <c:pt idx="3664">
                  <c:v>0.26600000000000001</c:v>
                </c:pt>
                <c:pt idx="3665">
                  <c:v>0.25900000000000001</c:v>
                </c:pt>
                <c:pt idx="3666">
                  <c:v>0.26200000000000001</c:v>
                </c:pt>
                <c:pt idx="3667">
                  <c:v>0.26700000000000002</c:v>
                </c:pt>
                <c:pt idx="3668">
                  <c:v>0.26800000000000002</c:v>
                </c:pt>
                <c:pt idx="3669">
                  <c:v>0.26100000000000001</c:v>
                </c:pt>
                <c:pt idx="3670">
                  <c:v>0.26</c:v>
                </c:pt>
                <c:pt idx="3671">
                  <c:v>0.26400000000000001</c:v>
                </c:pt>
                <c:pt idx="3672">
                  <c:v>0.26900000000000002</c:v>
                </c:pt>
                <c:pt idx="3673">
                  <c:v>0.26400000000000001</c:v>
                </c:pt>
                <c:pt idx="3674">
                  <c:v>0.25900000000000001</c:v>
                </c:pt>
                <c:pt idx="3675">
                  <c:v>0.26100000000000001</c:v>
                </c:pt>
                <c:pt idx="3676">
                  <c:v>0.26800000000000002</c:v>
                </c:pt>
                <c:pt idx="3677">
                  <c:v>0.26600000000000001</c:v>
                </c:pt>
                <c:pt idx="3678">
                  <c:v>0.26100000000000001</c:v>
                </c:pt>
                <c:pt idx="3679">
                  <c:v>0.25800000000000001</c:v>
                </c:pt>
                <c:pt idx="3680">
                  <c:v>0.26400000000000001</c:v>
                </c:pt>
                <c:pt idx="3681">
                  <c:v>0.26800000000000002</c:v>
                </c:pt>
                <c:pt idx="3682">
                  <c:v>0.26300000000000001</c:v>
                </c:pt>
                <c:pt idx="3683">
                  <c:v>0.25800000000000001</c:v>
                </c:pt>
                <c:pt idx="3684">
                  <c:v>0.26100000000000001</c:v>
                </c:pt>
                <c:pt idx="3685">
                  <c:v>0.26700000000000002</c:v>
                </c:pt>
                <c:pt idx="3686">
                  <c:v>0.26300000000000001</c:v>
                </c:pt>
                <c:pt idx="3687">
                  <c:v>0.25900000000000001</c:v>
                </c:pt>
                <c:pt idx="3688">
                  <c:v>0.25800000000000001</c:v>
                </c:pt>
                <c:pt idx="3689">
                  <c:v>0.26300000000000001</c:v>
                </c:pt>
                <c:pt idx="3690">
                  <c:v>0.26800000000000002</c:v>
                </c:pt>
                <c:pt idx="3691">
                  <c:v>0.26100000000000001</c:v>
                </c:pt>
                <c:pt idx="3692">
                  <c:v>0.25600000000000001</c:v>
                </c:pt>
                <c:pt idx="3693">
                  <c:v>0.26100000000000001</c:v>
                </c:pt>
                <c:pt idx="3694">
                  <c:v>0.26600000000000001</c:v>
                </c:pt>
                <c:pt idx="3695">
                  <c:v>0.26300000000000001</c:v>
                </c:pt>
                <c:pt idx="3696">
                  <c:v>0.25800000000000001</c:v>
                </c:pt>
                <c:pt idx="3697">
                  <c:v>0.255</c:v>
                </c:pt>
                <c:pt idx="3698">
                  <c:v>0.26200000000000001</c:v>
                </c:pt>
                <c:pt idx="3699">
                  <c:v>0.26600000000000001</c:v>
                </c:pt>
                <c:pt idx="3700">
                  <c:v>0.26</c:v>
                </c:pt>
                <c:pt idx="3701">
                  <c:v>0.25600000000000001</c:v>
                </c:pt>
                <c:pt idx="3702">
                  <c:v>0.25900000000000001</c:v>
                </c:pt>
                <c:pt idx="3703">
                  <c:v>0.26400000000000001</c:v>
                </c:pt>
                <c:pt idx="3704">
                  <c:v>0.26300000000000001</c:v>
                </c:pt>
                <c:pt idx="3705">
                  <c:v>0.25700000000000001</c:v>
                </c:pt>
                <c:pt idx="3706">
                  <c:v>0.255</c:v>
                </c:pt>
                <c:pt idx="3707">
                  <c:v>0.26200000000000001</c:v>
                </c:pt>
                <c:pt idx="3708">
                  <c:v>0.26500000000000001</c:v>
                </c:pt>
                <c:pt idx="3709">
                  <c:v>0.25900000000000001</c:v>
                </c:pt>
                <c:pt idx="3710">
                  <c:v>0.253</c:v>
                </c:pt>
                <c:pt idx="3711">
                  <c:v>0.25700000000000001</c:v>
                </c:pt>
                <c:pt idx="3712">
                  <c:v>0.26400000000000001</c:v>
                </c:pt>
                <c:pt idx="3713">
                  <c:v>0.26300000000000001</c:v>
                </c:pt>
                <c:pt idx="3714">
                  <c:v>0.25600000000000001</c:v>
                </c:pt>
                <c:pt idx="3715">
                  <c:v>0.253</c:v>
                </c:pt>
                <c:pt idx="3716">
                  <c:v>0.26100000000000001</c:v>
                </c:pt>
                <c:pt idx="3717">
                  <c:v>0.26300000000000001</c:v>
                </c:pt>
                <c:pt idx="3718">
                  <c:v>0.25800000000000001</c:v>
                </c:pt>
                <c:pt idx="3719">
                  <c:v>0.253</c:v>
                </c:pt>
                <c:pt idx="3720">
                  <c:v>0.25600000000000001</c:v>
                </c:pt>
                <c:pt idx="3721">
                  <c:v>0.26200000000000001</c:v>
                </c:pt>
                <c:pt idx="3722">
                  <c:v>0.26</c:v>
                </c:pt>
                <c:pt idx="3723">
                  <c:v>0.253</c:v>
                </c:pt>
                <c:pt idx="3724">
                  <c:v>0.254</c:v>
                </c:pt>
                <c:pt idx="3725">
                  <c:v>0.26100000000000001</c:v>
                </c:pt>
                <c:pt idx="3726">
                  <c:v>0.26100000000000001</c:v>
                </c:pt>
                <c:pt idx="3727">
                  <c:v>0.255</c:v>
                </c:pt>
                <c:pt idx="3728">
                  <c:v>0.251</c:v>
                </c:pt>
                <c:pt idx="3729">
                  <c:v>0.25700000000000001</c:v>
                </c:pt>
                <c:pt idx="3730">
                  <c:v>0.26300000000000001</c:v>
                </c:pt>
                <c:pt idx="3731">
                  <c:v>0.25700000000000001</c:v>
                </c:pt>
                <c:pt idx="3732">
                  <c:v>0.25</c:v>
                </c:pt>
                <c:pt idx="3733">
                  <c:v>0.254</c:v>
                </c:pt>
                <c:pt idx="3734">
                  <c:v>0.26100000000000001</c:v>
                </c:pt>
                <c:pt idx="3735">
                  <c:v>0.26</c:v>
                </c:pt>
                <c:pt idx="3736">
                  <c:v>0.251</c:v>
                </c:pt>
                <c:pt idx="3737">
                  <c:v>0.251</c:v>
                </c:pt>
                <c:pt idx="3738">
                  <c:v>0.25900000000000001</c:v>
                </c:pt>
                <c:pt idx="3739">
                  <c:v>0.26</c:v>
                </c:pt>
                <c:pt idx="3740">
                  <c:v>0.255</c:v>
                </c:pt>
                <c:pt idx="3741">
                  <c:v>0.251</c:v>
                </c:pt>
                <c:pt idx="3742">
                  <c:v>0.254</c:v>
                </c:pt>
                <c:pt idx="3743">
                  <c:v>0.25900000000000001</c:v>
                </c:pt>
                <c:pt idx="3744">
                  <c:v>0.25800000000000001</c:v>
                </c:pt>
                <c:pt idx="3745">
                  <c:v>0.251</c:v>
                </c:pt>
                <c:pt idx="3746">
                  <c:v>0.25</c:v>
                </c:pt>
                <c:pt idx="3747">
                  <c:v>0.25700000000000001</c:v>
                </c:pt>
                <c:pt idx="3748">
                  <c:v>0.25900000000000001</c:v>
                </c:pt>
                <c:pt idx="3749">
                  <c:v>0.254</c:v>
                </c:pt>
                <c:pt idx="3750">
                  <c:v>0.25</c:v>
                </c:pt>
                <c:pt idx="3751">
                  <c:v>0.252</c:v>
                </c:pt>
                <c:pt idx="3752">
                  <c:v>0.25800000000000001</c:v>
                </c:pt>
                <c:pt idx="3753">
                  <c:v>0.25600000000000001</c:v>
                </c:pt>
                <c:pt idx="3754">
                  <c:v>0.249</c:v>
                </c:pt>
                <c:pt idx="3755">
                  <c:v>0.252</c:v>
                </c:pt>
                <c:pt idx="3756">
                  <c:v>0.25800000000000001</c:v>
                </c:pt>
                <c:pt idx="3757">
                  <c:v>0.25800000000000001</c:v>
                </c:pt>
                <c:pt idx="3758">
                  <c:v>0.25</c:v>
                </c:pt>
                <c:pt idx="3759">
                  <c:v>0.249</c:v>
                </c:pt>
                <c:pt idx="3760">
                  <c:v>0.255</c:v>
                </c:pt>
                <c:pt idx="3761">
                  <c:v>0.25800000000000001</c:v>
                </c:pt>
                <c:pt idx="3762">
                  <c:v>0.254</c:v>
                </c:pt>
                <c:pt idx="3763">
                  <c:v>0.247</c:v>
                </c:pt>
                <c:pt idx="3764">
                  <c:v>0.251</c:v>
                </c:pt>
                <c:pt idx="3765">
                  <c:v>0.25700000000000001</c:v>
                </c:pt>
                <c:pt idx="3766">
                  <c:v>0.25600000000000001</c:v>
                </c:pt>
                <c:pt idx="3767">
                  <c:v>0.249</c:v>
                </c:pt>
                <c:pt idx="3768">
                  <c:v>0.248</c:v>
                </c:pt>
                <c:pt idx="3769">
                  <c:v>0.255</c:v>
                </c:pt>
                <c:pt idx="3770">
                  <c:v>0.25600000000000001</c:v>
                </c:pt>
                <c:pt idx="3771">
                  <c:v>0.251</c:v>
                </c:pt>
                <c:pt idx="3772">
                  <c:v>0.249</c:v>
                </c:pt>
                <c:pt idx="3773">
                  <c:v>0.252</c:v>
                </c:pt>
                <c:pt idx="3774">
                  <c:v>0.25700000000000001</c:v>
                </c:pt>
                <c:pt idx="3775">
                  <c:v>0.252</c:v>
                </c:pt>
                <c:pt idx="3776">
                  <c:v>0.246</c:v>
                </c:pt>
                <c:pt idx="3777">
                  <c:v>0.249</c:v>
                </c:pt>
                <c:pt idx="3778">
                  <c:v>0.254</c:v>
                </c:pt>
                <c:pt idx="3779">
                  <c:v>0.254</c:v>
                </c:pt>
                <c:pt idx="3780">
                  <c:v>0.248</c:v>
                </c:pt>
                <c:pt idx="3781">
                  <c:v>0.246</c:v>
                </c:pt>
                <c:pt idx="3782">
                  <c:v>0.253</c:v>
                </c:pt>
                <c:pt idx="3783">
                  <c:v>0.255</c:v>
                </c:pt>
                <c:pt idx="3784">
                  <c:v>0.25</c:v>
                </c:pt>
                <c:pt idx="3785">
                  <c:v>0.246</c:v>
                </c:pt>
                <c:pt idx="3786">
                  <c:v>0.25</c:v>
                </c:pt>
                <c:pt idx="3787">
                  <c:v>0.255</c:v>
                </c:pt>
                <c:pt idx="3788">
                  <c:v>0.253</c:v>
                </c:pt>
                <c:pt idx="3789">
                  <c:v>0.246</c:v>
                </c:pt>
                <c:pt idx="3790">
                  <c:v>0.246</c:v>
                </c:pt>
                <c:pt idx="3791">
                  <c:v>0.254</c:v>
                </c:pt>
                <c:pt idx="3792">
                  <c:v>0.253</c:v>
                </c:pt>
                <c:pt idx="3793">
                  <c:v>0.248</c:v>
                </c:pt>
                <c:pt idx="3794">
                  <c:v>0.246</c:v>
                </c:pt>
                <c:pt idx="3795">
                  <c:v>0.248</c:v>
                </c:pt>
                <c:pt idx="3796">
                  <c:v>0.253</c:v>
                </c:pt>
                <c:pt idx="3797">
                  <c:v>0.251</c:v>
                </c:pt>
                <c:pt idx="3798">
                  <c:v>0.24399999999999999</c:v>
                </c:pt>
                <c:pt idx="3799">
                  <c:v>0.245</c:v>
                </c:pt>
                <c:pt idx="3800">
                  <c:v>0.252</c:v>
                </c:pt>
                <c:pt idx="3801">
                  <c:v>0.253</c:v>
                </c:pt>
                <c:pt idx="3802">
                  <c:v>0.245</c:v>
                </c:pt>
                <c:pt idx="3803">
                  <c:v>0.24299999999999999</c:v>
                </c:pt>
                <c:pt idx="3804">
                  <c:v>0.25</c:v>
                </c:pt>
                <c:pt idx="3805">
                  <c:v>0.252</c:v>
                </c:pt>
                <c:pt idx="3806">
                  <c:v>0.247</c:v>
                </c:pt>
                <c:pt idx="3807">
                  <c:v>0.24199999999999999</c:v>
                </c:pt>
                <c:pt idx="3808">
                  <c:v>0.247</c:v>
                </c:pt>
                <c:pt idx="3809">
                  <c:v>0.253</c:v>
                </c:pt>
                <c:pt idx="3810">
                  <c:v>0.25</c:v>
                </c:pt>
                <c:pt idx="3811">
                  <c:v>0.24299999999999999</c:v>
                </c:pt>
                <c:pt idx="3812">
                  <c:v>0.24399999999999999</c:v>
                </c:pt>
                <c:pt idx="3813">
                  <c:v>0.25</c:v>
                </c:pt>
                <c:pt idx="3814">
                  <c:v>0.251</c:v>
                </c:pt>
                <c:pt idx="3815">
                  <c:v>0.247</c:v>
                </c:pt>
                <c:pt idx="3816">
                  <c:v>0.24399999999999999</c:v>
                </c:pt>
                <c:pt idx="3817">
                  <c:v>0.245</c:v>
                </c:pt>
                <c:pt idx="3818">
                  <c:v>0.249</c:v>
                </c:pt>
                <c:pt idx="3819">
                  <c:v>0.248</c:v>
                </c:pt>
                <c:pt idx="3820">
                  <c:v>0.24299999999999999</c:v>
                </c:pt>
                <c:pt idx="3821">
                  <c:v>0.24299999999999999</c:v>
                </c:pt>
                <c:pt idx="3822">
                  <c:v>0.247</c:v>
                </c:pt>
                <c:pt idx="3823">
                  <c:v>0.25</c:v>
                </c:pt>
                <c:pt idx="3824">
                  <c:v>0.24399999999999999</c:v>
                </c:pt>
                <c:pt idx="3825">
                  <c:v>0.24</c:v>
                </c:pt>
                <c:pt idx="3826">
                  <c:v>0.245</c:v>
                </c:pt>
                <c:pt idx="3827">
                  <c:v>0.251</c:v>
                </c:pt>
                <c:pt idx="3828">
                  <c:v>0.246</c:v>
                </c:pt>
                <c:pt idx="3829">
                  <c:v>0.24</c:v>
                </c:pt>
                <c:pt idx="3830">
                  <c:v>0.24099999999999999</c:v>
                </c:pt>
                <c:pt idx="3831">
                  <c:v>0.247</c:v>
                </c:pt>
                <c:pt idx="3832">
                  <c:v>0.249</c:v>
                </c:pt>
                <c:pt idx="3833">
                  <c:v>0.24299999999999999</c:v>
                </c:pt>
                <c:pt idx="3834">
                  <c:v>0.24</c:v>
                </c:pt>
                <c:pt idx="3835">
                  <c:v>0.24399999999999999</c:v>
                </c:pt>
                <c:pt idx="3836">
                  <c:v>0.249</c:v>
                </c:pt>
                <c:pt idx="3837">
                  <c:v>0.245</c:v>
                </c:pt>
                <c:pt idx="3838">
                  <c:v>0.24</c:v>
                </c:pt>
                <c:pt idx="3839">
                  <c:v>0.24199999999999999</c:v>
                </c:pt>
                <c:pt idx="3840">
                  <c:v>0.248</c:v>
                </c:pt>
                <c:pt idx="3841">
                  <c:v>0.248</c:v>
                </c:pt>
                <c:pt idx="3842">
                  <c:v>0.24199999999999999</c:v>
                </c:pt>
                <c:pt idx="3843">
                  <c:v>0.23799999999999999</c:v>
                </c:pt>
                <c:pt idx="3844">
                  <c:v>0.245</c:v>
                </c:pt>
                <c:pt idx="3845">
                  <c:v>0.249</c:v>
                </c:pt>
                <c:pt idx="3846">
                  <c:v>0.24399999999999999</c:v>
                </c:pt>
                <c:pt idx="3847">
                  <c:v>0.23799999999999999</c:v>
                </c:pt>
                <c:pt idx="3848">
                  <c:v>0.24199999999999999</c:v>
                </c:pt>
                <c:pt idx="3849">
                  <c:v>0.247</c:v>
                </c:pt>
                <c:pt idx="3850">
                  <c:v>0.246</c:v>
                </c:pt>
                <c:pt idx="3851">
                  <c:v>0.24</c:v>
                </c:pt>
                <c:pt idx="3852">
                  <c:v>0.23799999999999999</c:v>
                </c:pt>
                <c:pt idx="3853">
                  <c:v>0.24399999999999999</c:v>
                </c:pt>
                <c:pt idx="3854">
                  <c:v>0.246</c:v>
                </c:pt>
                <c:pt idx="3855">
                  <c:v>0.24</c:v>
                </c:pt>
                <c:pt idx="3856">
                  <c:v>0.23599999999999999</c:v>
                </c:pt>
                <c:pt idx="3857">
                  <c:v>0.24199999999999999</c:v>
                </c:pt>
                <c:pt idx="3858">
                  <c:v>0.247</c:v>
                </c:pt>
                <c:pt idx="3859">
                  <c:v>0.24299999999999999</c:v>
                </c:pt>
                <c:pt idx="3860">
                  <c:v>0.23599999999999999</c:v>
                </c:pt>
                <c:pt idx="3861">
                  <c:v>0.24</c:v>
                </c:pt>
                <c:pt idx="3862">
                  <c:v>0.245</c:v>
                </c:pt>
                <c:pt idx="3863">
                  <c:v>0.24399999999999999</c:v>
                </c:pt>
                <c:pt idx="3864">
                  <c:v>0.23799999999999999</c:v>
                </c:pt>
                <c:pt idx="3865">
                  <c:v>0.23599999999999999</c:v>
                </c:pt>
                <c:pt idx="3866">
                  <c:v>0.24299999999999999</c:v>
                </c:pt>
                <c:pt idx="3867">
                  <c:v>0.245</c:v>
                </c:pt>
                <c:pt idx="3868">
                  <c:v>0.24</c:v>
                </c:pt>
                <c:pt idx="3869">
                  <c:v>0.23699999999999999</c:v>
                </c:pt>
                <c:pt idx="3870">
                  <c:v>0.23799999999999999</c:v>
                </c:pt>
                <c:pt idx="3871">
                  <c:v>0.245</c:v>
                </c:pt>
                <c:pt idx="3872">
                  <c:v>0.24299999999999999</c:v>
                </c:pt>
                <c:pt idx="3873">
                  <c:v>0.23699999999999999</c:v>
                </c:pt>
                <c:pt idx="3874">
                  <c:v>0.23599999999999999</c:v>
                </c:pt>
                <c:pt idx="3875">
                  <c:v>0.24199999999999999</c:v>
                </c:pt>
                <c:pt idx="3876">
                  <c:v>0.245</c:v>
                </c:pt>
                <c:pt idx="3877">
                  <c:v>0.23799999999999999</c:v>
                </c:pt>
                <c:pt idx="3878">
                  <c:v>0.23499999999999999</c:v>
                </c:pt>
                <c:pt idx="3879">
                  <c:v>0.24</c:v>
                </c:pt>
                <c:pt idx="3880">
                  <c:v>0.24399999999999999</c:v>
                </c:pt>
                <c:pt idx="3881">
                  <c:v>0.24</c:v>
                </c:pt>
                <c:pt idx="3882">
                  <c:v>0.23499999999999999</c:v>
                </c:pt>
                <c:pt idx="3883">
                  <c:v>0.23499999999999999</c:v>
                </c:pt>
                <c:pt idx="3884">
                  <c:v>0.24199999999999999</c:v>
                </c:pt>
                <c:pt idx="3885">
                  <c:v>0.24299999999999999</c:v>
                </c:pt>
                <c:pt idx="3886">
                  <c:v>0.23799999999999999</c:v>
                </c:pt>
                <c:pt idx="3887">
                  <c:v>0.23400000000000001</c:v>
                </c:pt>
                <c:pt idx="3888">
                  <c:v>0.23899999999999999</c:v>
                </c:pt>
                <c:pt idx="3889">
                  <c:v>0.24299999999999999</c:v>
                </c:pt>
                <c:pt idx="3890">
                  <c:v>0.23799999999999999</c:v>
                </c:pt>
                <c:pt idx="3891">
                  <c:v>0.23400000000000001</c:v>
                </c:pt>
                <c:pt idx="3892">
                  <c:v>0.23599999999999999</c:v>
                </c:pt>
                <c:pt idx="3893">
                  <c:v>0.24199999999999999</c:v>
                </c:pt>
                <c:pt idx="3894">
                  <c:v>0.24099999999999999</c:v>
                </c:pt>
                <c:pt idx="3895">
                  <c:v>0.23499999999999999</c:v>
                </c:pt>
                <c:pt idx="3896">
                  <c:v>0.23300000000000001</c:v>
                </c:pt>
                <c:pt idx="3897">
                  <c:v>0.23899999999999999</c:v>
                </c:pt>
                <c:pt idx="3898">
                  <c:v>0.24299999999999999</c:v>
                </c:pt>
                <c:pt idx="3899">
                  <c:v>0.23599999999999999</c:v>
                </c:pt>
                <c:pt idx="3900">
                  <c:v>0.23200000000000001</c:v>
                </c:pt>
                <c:pt idx="3901">
                  <c:v>0.23699999999999999</c:v>
                </c:pt>
                <c:pt idx="3902">
                  <c:v>0.24299999999999999</c:v>
                </c:pt>
                <c:pt idx="3903">
                  <c:v>0.24</c:v>
                </c:pt>
                <c:pt idx="3904">
                  <c:v>0.23300000000000001</c:v>
                </c:pt>
                <c:pt idx="3905">
                  <c:v>0.23200000000000001</c:v>
                </c:pt>
                <c:pt idx="3906">
                  <c:v>0.23899999999999999</c:v>
                </c:pt>
                <c:pt idx="3907">
                  <c:v>0.24</c:v>
                </c:pt>
                <c:pt idx="3908">
                  <c:v>0.23499999999999999</c:v>
                </c:pt>
                <c:pt idx="3909">
                  <c:v>0.23300000000000001</c:v>
                </c:pt>
                <c:pt idx="3910">
                  <c:v>0.23699999999999999</c:v>
                </c:pt>
                <c:pt idx="3911">
                  <c:v>0.23899999999999999</c:v>
                </c:pt>
                <c:pt idx="3912">
                  <c:v>0.23599999999999999</c:v>
                </c:pt>
                <c:pt idx="3913">
                  <c:v>0.23100000000000001</c:v>
                </c:pt>
                <c:pt idx="3914">
                  <c:v>0.23499999999999999</c:v>
                </c:pt>
                <c:pt idx="3915">
                  <c:v>0.24</c:v>
                </c:pt>
                <c:pt idx="3916">
                  <c:v>0.23799999999999999</c:v>
                </c:pt>
                <c:pt idx="3917">
                  <c:v>0.23200000000000001</c:v>
                </c:pt>
                <c:pt idx="3918">
                  <c:v>0.23200000000000001</c:v>
                </c:pt>
                <c:pt idx="3919">
                  <c:v>0.23799999999999999</c:v>
                </c:pt>
                <c:pt idx="3920">
                  <c:v>0.23899999999999999</c:v>
                </c:pt>
                <c:pt idx="3921">
                  <c:v>0.23400000000000001</c:v>
                </c:pt>
                <c:pt idx="3922">
                  <c:v>0.23100000000000001</c:v>
                </c:pt>
                <c:pt idx="3923">
                  <c:v>0.23499999999999999</c:v>
                </c:pt>
                <c:pt idx="3924">
                  <c:v>0.23899999999999999</c:v>
                </c:pt>
                <c:pt idx="3925">
                  <c:v>0.23499999999999999</c:v>
                </c:pt>
                <c:pt idx="3926">
                  <c:v>0.22900000000000001</c:v>
                </c:pt>
                <c:pt idx="3927">
                  <c:v>0.23200000000000001</c:v>
                </c:pt>
                <c:pt idx="3928">
                  <c:v>0.23799999999999999</c:v>
                </c:pt>
                <c:pt idx="3929">
                  <c:v>0.23599999999999999</c:v>
                </c:pt>
                <c:pt idx="3930">
                  <c:v>0.23200000000000001</c:v>
                </c:pt>
                <c:pt idx="3931">
                  <c:v>0.23200000000000001</c:v>
                </c:pt>
                <c:pt idx="3932">
                  <c:v>0.23599999999999999</c:v>
                </c:pt>
                <c:pt idx="3933">
                  <c:v>0.23799999999999999</c:v>
                </c:pt>
                <c:pt idx="3934">
                  <c:v>0.23300000000000001</c:v>
                </c:pt>
                <c:pt idx="3935">
                  <c:v>0.23</c:v>
                </c:pt>
                <c:pt idx="3936">
                  <c:v>0.23300000000000001</c:v>
                </c:pt>
                <c:pt idx="3937">
                  <c:v>0.23799999999999999</c:v>
                </c:pt>
                <c:pt idx="3938">
                  <c:v>0.23699999999999999</c:v>
                </c:pt>
                <c:pt idx="3939">
                  <c:v>0.22800000000000001</c:v>
                </c:pt>
                <c:pt idx="3940">
                  <c:v>0.23</c:v>
                </c:pt>
                <c:pt idx="3941">
                  <c:v>0.23499999999999999</c:v>
                </c:pt>
                <c:pt idx="3942">
                  <c:v>0.23799999999999999</c:v>
                </c:pt>
                <c:pt idx="3943">
                  <c:v>0.23100000000000001</c:v>
                </c:pt>
                <c:pt idx="3944">
                  <c:v>0.22800000000000001</c:v>
                </c:pt>
                <c:pt idx="3945">
                  <c:v>0.23400000000000001</c:v>
                </c:pt>
                <c:pt idx="3946">
                  <c:v>0.23699999999999999</c:v>
                </c:pt>
                <c:pt idx="3947">
                  <c:v>0.23200000000000001</c:v>
                </c:pt>
                <c:pt idx="3948">
                  <c:v>0.22700000000000001</c:v>
                </c:pt>
                <c:pt idx="3949">
                  <c:v>0.23100000000000001</c:v>
                </c:pt>
                <c:pt idx="3950">
                  <c:v>0.23699999999999999</c:v>
                </c:pt>
                <c:pt idx="3951">
                  <c:v>0.23400000000000001</c:v>
                </c:pt>
                <c:pt idx="3952">
                  <c:v>0.22900000000000001</c:v>
                </c:pt>
                <c:pt idx="3953">
                  <c:v>0.22800000000000001</c:v>
                </c:pt>
                <c:pt idx="3954">
                  <c:v>0.23400000000000001</c:v>
                </c:pt>
                <c:pt idx="3955">
                  <c:v>0.23699999999999999</c:v>
                </c:pt>
                <c:pt idx="3956">
                  <c:v>0.23</c:v>
                </c:pt>
                <c:pt idx="3957">
                  <c:v>0.22700000000000001</c:v>
                </c:pt>
                <c:pt idx="3958">
                  <c:v>0.23300000000000001</c:v>
                </c:pt>
                <c:pt idx="3959">
                  <c:v>0.23599999999999999</c:v>
                </c:pt>
                <c:pt idx="3960">
                  <c:v>0.23200000000000001</c:v>
                </c:pt>
                <c:pt idx="3961">
                  <c:v>0.22800000000000001</c:v>
                </c:pt>
                <c:pt idx="3962">
                  <c:v>0.22800000000000001</c:v>
                </c:pt>
                <c:pt idx="3963">
                  <c:v>0.23400000000000001</c:v>
                </c:pt>
                <c:pt idx="3964">
                  <c:v>0.23400000000000001</c:v>
                </c:pt>
                <c:pt idx="3965">
                  <c:v>0.22800000000000001</c:v>
                </c:pt>
                <c:pt idx="3966">
                  <c:v>0.22600000000000001</c:v>
                </c:pt>
                <c:pt idx="3967">
                  <c:v>0.23200000000000001</c:v>
                </c:pt>
                <c:pt idx="3968">
                  <c:v>0.23599999999999999</c:v>
                </c:pt>
                <c:pt idx="3969">
                  <c:v>0.22900000000000001</c:v>
                </c:pt>
                <c:pt idx="3970">
                  <c:v>0.224</c:v>
                </c:pt>
                <c:pt idx="3971">
                  <c:v>0.22900000000000001</c:v>
                </c:pt>
                <c:pt idx="3972">
                  <c:v>0.23499999999999999</c:v>
                </c:pt>
                <c:pt idx="3973">
                  <c:v>0.23300000000000001</c:v>
                </c:pt>
                <c:pt idx="3974">
                  <c:v>0.22700000000000001</c:v>
                </c:pt>
                <c:pt idx="3975">
                  <c:v>0.22600000000000001</c:v>
                </c:pt>
                <c:pt idx="3976">
                  <c:v>0.23300000000000001</c:v>
                </c:pt>
                <c:pt idx="3977">
                  <c:v>0.23400000000000001</c:v>
                </c:pt>
                <c:pt idx="3978">
                  <c:v>0.22700000000000001</c:v>
                </c:pt>
                <c:pt idx="3979">
                  <c:v>0.22500000000000001</c:v>
                </c:pt>
                <c:pt idx="3980">
                  <c:v>0.23</c:v>
                </c:pt>
                <c:pt idx="3981">
                  <c:v>0.23300000000000001</c:v>
                </c:pt>
                <c:pt idx="3982">
                  <c:v>0.22900000000000001</c:v>
                </c:pt>
                <c:pt idx="3983">
                  <c:v>0.22600000000000001</c:v>
                </c:pt>
                <c:pt idx="3984">
                  <c:v>0.22800000000000001</c:v>
                </c:pt>
                <c:pt idx="3985">
                  <c:v>0.23300000000000001</c:v>
                </c:pt>
                <c:pt idx="3986">
                  <c:v>0.23</c:v>
                </c:pt>
                <c:pt idx="3987">
                  <c:v>0.223</c:v>
                </c:pt>
                <c:pt idx="3988">
                  <c:v>0.22600000000000001</c:v>
                </c:pt>
                <c:pt idx="3989">
                  <c:v>0.23300000000000001</c:v>
                </c:pt>
                <c:pt idx="3990">
                  <c:v>0.23200000000000001</c:v>
                </c:pt>
                <c:pt idx="3991">
                  <c:v>0.22600000000000001</c:v>
                </c:pt>
                <c:pt idx="3992">
                  <c:v>0.22500000000000001</c:v>
                </c:pt>
                <c:pt idx="3993">
                  <c:v>0.23</c:v>
                </c:pt>
                <c:pt idx="3994">
                  <c:v>0.23100000000000001</c:v>
                </c:pt>
                <c:pt idx="3995">
                  <c:v>0.22700000000000001</c:v>
                </c:pt>
                <c:pt idx="3996">
                  <c:v>0.224</c:v>
                </c:pt>
                <c:pt idx="3997">
                  <c:v>0.22700000000000001</c:v>
                </c:pt>
                <c:pt idx="3998">
                  <c:v>0.23300000000000001</c:v>
                </c:pt>
                <c:pt idx="3999">
                  <c:v>0.23</c:v>
                </c:pt>
                <c:pt idx="4000">
                  <c:v>0.224</c:v>
                </c:pt>
                <c:pt idx="4001">
                  <c:v>0.224</c:v>
                </c:pt>
                <c:pt idx="4002">
                  <c:v>0.23100000000000001</c:v>
                </c:pt>
                <c:pt idx="4003">
                  <c:v>0.23</c:v>
                </c:pt>
                <c:pt idx="4004">
                  <c:v>0.224</c:v>
                </c:pt>
                <c:pt idx="4005">
                  <c:v>0.222</c:v>
                </c:pt>
                <c:pt idx="4006">
                  <c:v>0.22900000000000001</c:v>
                </c:pt>
                <c:pt idx="4007">
                  <c:v>0.23300000000000001</c:v>
                </c:pt>
                <c:pt idx="4008">
                  <c:v>0.22700000000000001</c:v>
                </c:pt>
                <c:pt idx="4009">
                  <c:v>0.221</c:v>
                </c:pt>
                <c:pt idx="4010">
                  <c:v>0.224</c:v>
                </c:pt>
                <c:pt idx="4011">
                  <c:v>0.23200000000000001</c:v>
                </c:pt>
                <c:pt idx="4012">
                  <c:v>0.22900000000000001</c:v>
                </c:pt>
                <c:pt idx="4013">
                  <c:v>0.221</c:v>
                </c:pt>
                <c:pt idx="4014">
                  <c:v>0.223</c:v>
                </c:pt>
                <c:pt idx="4015">
                  <c:v>0.22900000000000001</c:v>
                </c:pt>
                <c:pt idx="4016">
                  <c:v>0.23</c:v>
                </c:pt>
                <c:pt idx="4017">
                  <c:v>0.224</c:v>
                </c:pt>
                <c:pt idx="4018">
                  <c:v>0.222</c:v>
                </c:pt>
                <c:pt idx="4019">
                  <c:v>0.22800000000000001</c:v>
                </c:pt>
                <c:pt idx="4020">
                  <c:v>0.23</c:v>
                </c:pt>
                <c:pt idx="4021">
                  <c:v>0.22600000000000001</c:v>
                </c:pt>
                <c:pt idx="4022">
                  <c:v>0.221</c:v>
                </c:pt>
                <c:pt idx="4023">
                  <c:v>0.224</c:v>
                </c:pt>
                <c:pt idx="4024">
                  <c:v>0.22800000000000001</c:v>
                </c:pt>
                <c:pt idx="4025">
                  <c:v>0.22700000000000001</c:v>
                </c:pt>
                <c:pt idx="4026">
                  <c:v>0.222</c:v>
                </c:pt>
                <c:pt idx="4027">
                  <c:v>0.222</c:v>
                </c:pt>
                <c:pt idx="4028">
                  <c:v>0.22900000000000001</c:v>
                </c:pt>
                <c:pt idx="4029">
                  <c:v>0.22900000000000001</c:v>
                </c:pt>
                <c:pt idx="4030">
                  <c:v>0.223</c:v>
                </c:pt>
                <c:pt idx="4031">
                  <c:v>0.22</c:v>
                </c:pt>
                <c:pt idx="4032">
                  <c:v>0.22600000000000001</c:v>
                </c:pt>
                <c:pt idx="4033">
                  <c:v>0.22800000000000001</c:v>
                </c:pt>
                <c:pt idx="4034">
                  <c:v>0.223</c:v>
                </c:pt>
                <c:pt idx="4035">
                  <c:v>0.218</c:v>
                </c:pt>
                <c:pt idx="4036">
                  <c:v>0.224</c:v>
                </c:pt>
                <c:pt idx="4037">
                  <c:v>0.22800000000000001</c:v>
                </c:pt>
                <c:pt idx="4038">
                  <c:v>0.22500000000000001</c:v>
                </c:pt>
                <c:pt idx="4039">
                  <c:v>0.22</c:v>
                </c:pt>
                <c:pt idx="4040">
                  <c:v>0.221</c:v>
                </c:pt>
                <c:pt idx="4041">
                  <c:v>0.22700000000000001</c:v>
                </c:pt>
                <c:pt idx="4042">
                  <c:v>0.22700000000000001</c:v>
                </c:pt>
                <c:pt idx="4043">
                  <c:v>0.222</c:v>
                </c:pt>
                <c:pt idx="4044">
                  <c:v>0.22</c:v>
                </c:pt>
                <c:pt idx="4045">
                  <c:v>0.22500000000000001</c:v>
                </c:pt>
                <c:pt idx="4046">
                  <c:v>0.22700000000000001</c:v>
                </c:pt>
                <c:pt idx="4047">
                  <c:v>0.222</c:v>
                </c:pt>
                <c:pt idx="4048">
                  <c:v>0.22</c:v>
                </c:pt>
                <c:pt idx="4049">
                  <c:v>0.22500000000000001</c:v>
                </c:pt>
                <c:pt idx="4050">
                  <c:v>0.22700000000000001</c:v>
                </c:pt>
                <c:pt idx="4051">
                  <c:v>0.224</c:v>
                </c:pt>
                <c:pt idx="4052">
                  <c:v>0.218</c:v>
                </c:pt>
                <c:pt idx="4053">
                  <c:v>0.219</c:v>
                </c:pt>
                <c:pt idx="4054">
                  <c:v>0.22700000000000001</c:v>
                </c:pt>
                <c:pt idx="4055">
                  <c:v>0.22600000000000001</c:v>
                </c:pt>
                <c:pt idx="4056">
                  <c:v>0.22</c:v>
                </c:pt>
                <c:pt idx="4057">
                  <c:v>0.218</c:v>
                </c:pt>
                <c:pt idx="4058">
                  <c:v>0.224</c:v>
                </c:pt>
                <c:pt idx="4059">
                  <c:v>0.22600000000000001</c:v>
                </c:pt>
                <c:pt idx="4060">
                  <c:v>0.22</c:v>
                </c:pt>
                <c:pt idx="4061">
                  <c:v>0.217</c:v>
                </c:pt>
                <c:pt idx="4062">
                  <c:v>0.221</c:v>
                </c:pt>
                <c:pt idx="4063">
                  <c:v>0.22500000000000001</c:v>
                </c:pt>
                <c:pt idx="4064">
                  <c:v>0.223</c:v>
                </c:pt>
                <c:pt idx="4065">
                  <c:v>0.217</c:v>
                </c:pt>
                <c:pt idx="4066">
                  <c:v>0.219</c:v>
                </c:pt>
                <c:pt idx="4067">
                  <c:v>0.22500000000000001</c:v>
                </c:pt>
                <c:pt idx="4068">
                  <c:v>0.224</c:v>
                </c:pt>
                <c:pt idx="4069">
                  <c:v>0.216</c:v>
                </c:pt>
                <c:pt idx="4070">
                  <c:v>0.215</c:v>
                </c:pt>
                <c:pt idx="4071">
                  <c:v>0.222</c:v>
                </c:pt>
                <c:pt idx="4072">
                  <c:v>0.224</c:v>
                </c:pt>
                <c:pt idx="4073">
                  <c:v>0.221</c:v>
                </c:pt>
                <c:pt idx="4074">
                  <c:v>0.215</c:v>
                </c:pt>
                <c:pt idx="4075">
                  <c:v>0.219</c:v>
                </c:pt>
                <c:pt idx="4076">
                  <c:v>0.224</c:v>
                </c:pt>
                <c:pt idx="4077">
                  <c:v>0.222</c:v>
                </c:pt>
                <c:pt idx="4078">
                  <c:v>0.215</c:v>
                </c:pt>
                <c:pt idx="4079">
                  <c:v>0.217</c:v>
                </c:pt>
                <c:pt idx="4080">
                  <c:v>0.223</c:v>
                </c:pt>
                <c:pt idx="4081">
                  <c:v>0.222</c:v>
                </c:pt>
                <c:pt idx="4082">
                  <c:v>0.218</c:v>
                </c:pt>
                <c:pt idx="4083">
                  <c:v>0.214</c:v>
                </c:pt>
                <c:pt idx="4084">
                  <c:v>0.22</c:v>
                </c:pt>
                <c:pt idx="4085">
                  <c:v>0.222</c:v>
                </c:pt>
                <c:pt idx="4086">
                  <c:v>0.219</c:v>
                </c:pt>
                <c:pt idx="4087">
                  <c:v>0.214</c:v>
                </c:pt>
                <c:pt idx="4088">
                  <c:v>0.217</c:v>
                </c:pt>
                <c:pt idx="4089">
                  <c:v>0.222</c:v>
                </c:pt>
                <c:pt idx="4090">
                  <c:v>0.22</c:v>
                </c:pt>
                <c:pt idx="4091">
                  <c:v>0.215</c:v>
                </c:pt>
                <c:pt idx="4092">
                  <c:v>0.214</c:v>
                </c:pt>
                <c:pt idx="4093">
                  <c:v>0.22</c:v>
                </c:pt>
                <c:pt idx="4094">
                  <c:v>0.222</c:v>
                </c:pt>
                <c:pt idx="4095">
                  <c:v>0.215</c:v>
                </c:pt>
                <c:pt idx="4096">
                  <c:v>0.21299999999999999</c:v>
                </c:pt>
                <c:pt idx="4097">
                  <c:v>0.217</c:v>
                </c:pt>
                <c:pt idx="4098">
                  <c:v>0.221</c:v>
                </c:pt>
                <c:pt idx="4099">
                  <c:v>0.217</c:v>
                </c:pt>
                <c:pt idx="4100">
                  <c:v>0.214</c:v>
                </c:pt>
                <c:pt idx="4101">
                  <c:v>0.217</c:v>
                </c:pt>
                <c:pt idx="4102">
                  <c:v>0.222</c:v>
                </c:pt>
                <c:pt idx="4103">
                  <c:v>0.219</c:v>
                </c:pt>
                <c:pt idx="4104">
                  <c:v>0.21299999999999999</c:v>
                </c:pt>
                <c:pt idx="4105">
                  <c:v>0.21299999999999999</c:v>
                </c:pt>
                <c:pt idx="4106">
                  <c:v>0.22</c:v>
                </c:pt>
                <c:pt idx="4107">
                  <c:v>0.219</c:v>
                </c:pt>
                <c:pt idx="4108">
                  <c:v>0.215</c:v>
                </c:pt>
                <c:pt idx="4109">
                  <c:v>0.21199999999999999</c:v>
                </c:pt>
                <c:pt idx="4110">
                  <c:v>0.217</c:v>
                </c:pt>
                <c:pt idx="4111">
                  <c:v>0.221</c:v>
                </c:pt>
                <c:pt idx="4112">
                  <c:v>0.217</c:v>
                </c:pt>
                <c:pt idx="4113">
                  <c:v>0.21099999999999999</c:v>
                </c:pt>
                <c:pt idx="4114">
                  <c:v>0.21299999999999999</c:v>
                </c:pt>
                <c:pt idx="4115">
                  <c:v>0.22</c:v>
                </c:pt>
                <c:pt idx="4116">
                  <c:v>0.218</c:v>
                </c:pt>
                <c:pt idx="4117">
                  <c:v>0.21299999999999999</c:v>
                </c:pt>
                <c:pt idx="4118">
                  <c:v>0.21199999999999999</c:v>
                </c:pt>
                <c:pt idx="4119">
                  <c:v>0.216</c:v>
                </c:pt>
                <c:pt idx="4120">
                  <c:v>0.22</c:v>
                </c:pt>
                <c:pt idx="4121">
                  <c:v>0.214</c:v>
                </c:pt>
                <c:pt idx="4122">
                  <c:v>0.21</c:v>
                </c:pt>
                <c:pt idx="4123">
                  <c:v>0.214</c:v>
                </c:pt>
                <c:pt idx="4124">
                  <c:v>0.22</c:v>
                </c:pt>
                <c:pt idx="4125">
                  <c:v>0.216</c:v>
                </c:pt>
                <c:pt idx="4126">
                  <c:v>0.21099999999999999</c:v>
                </c:pt>
                <c:pt idx="4127">
                  <c:v>0.21299999999999999</c:v>
                </c:pt>
                <c:pt idx="4128">
                  <c:v>0.219</c:v>
                </c:pt>
                <c:pt idx="4129">
                  <c:v>0.219</c:v>
                </c:pt>
                <c:pt idx="4130">
                  <c:v>0.21199999999999999</c:v>
                </c:pt>
                <c:pt idx="4131">
                  <c:v>0.21099999999999999</c:v>
                </c:pt>
                <c:pt idx="4132">
                  <c:v>0.217</c:v>
                </c:pt>
                <c:pt idx="4133">
                  <c:v>0.218</c:v>
                </c:pt>
                <c:pt idx="4134">
                  <c:v>0.214</c:v>
                </c:pt>
                <c:pt idx="4135">
                  <c:v>0.20899999999999999</c:v>
                </c:pt>
                <c:pt idx="4136">
                  <c:v>0.21199999999999999</c:v>
                </c:pt>
                <c:pt idx="4137">
                  <c:v>0.217</c:v>
                </c:pt>
                <c:pt idx="4138">
                  <c:v>0.216</c:v>
                </c:pt>
                <c:pt idx="4139">
                  <c:v>0.21</c:v>
                </c:pt>
                <c:pt idx="4140">
                  <c:v>0.21</c:v>
                </c:pt>
                <c:pt idx="4141">
                  <c:v>0.216</c:v>
                </c:pt>
                <c:pt idx="4142">
                  <c:v>0.217</c:v>
                </c:pt>
                <c:pt idx="4143">
                  <c:v>0.21099999999999999</c:v>
                </c:pt>
                <c:pt idx="4144">
                  <c:v>0.21</c:v>
                </c:pt>
                <c:pt idx="4145">
                  <c:v>0.215</c:v>
                </c:pt>
                <c:pt idx="4146">
                  <c:v>0.217</c:v>
                </c:pt>
                <c:pt idx="4147">
                  <c:v>0.21199999999999999</c:v>
                </c:pt>
                <c:pt idx="4148">
                  <c:v>0.20799999999999999</c:v>
                </c:pt>
                <c:pt idx="4149">
                  <c:v>0.214</c:v>
                </c:pt>
                <c:pt idx="4150">
                  <c:v>0.218</c:v>
                </c:pt>
                <c:pt idx="4151">
                  <c:v>0.21199999999999999</c:v>
                </c:pt>
                <c:pt idx="4152">
                  <c:v>0.20899999999999999</c:v>
                </c:pt>
                <c:pt idx="4153">
                  <c:v>0.21199999999999999</c:v>
                </c:pt>
                <c:pt idx="4154">
                  <c:v>0.216</c:v>
                </c:pt>
                <c:pt idx="4155">
                  <c:v>0.214</c:v>
                </c:pt>
                <c:pt idx="4156">
                  <c:v>0.20799999999999999</c:v>
                </c:pt>
                <c:pt idx="4157">
                  <c:v>0.20799999999999999</c:v>
                </c:pt>
                <c:pt idx="4158">
                  <c:v>0.216</c:v>
                </c:pt>
                <c:pt idx="4159">
                  <c:v>0.215</c:v>
                </c:pt>
                <c:pt idx="4160">
                  <c:v>0.20899999999999999</c:v>
                </c:pt>
                <c:pt idx="4161">
                  <c:v>0.20799999999999999</c:v>
                </c:pt>
                <c:pt idx="4162">
                  <c:v>0.21199999999999999</c:v>
                </c:pt>
                <c:pt idx="4163">
                  <c:v>0.214</c:v>
                </c:pt>
                <c:pt idx="4164">
                  <c:v>0.20899999999999999</c:v>
                </c:pt>
                <c:pt idx="4165">
                  <c:v>0.20699999999999999</c:v>
                </c:pt>
                <c:pt idx="4166">
                  <c:v>0.21099999999999999</c:v>
                </c:pt>
                <c:pt idx="4167">
                  <c:v>0.215</c:v>
                </c:pt>
                <c:pt idx="4168">
                  <c:v>0.21299999999999999</c:v>
                </c:pt>
                <c:pt idx="4169">
                  <c:v>0.20699999999999999</c:v>
                </c:pt>
                <c:pt idx="4170">
                  <c:v>0.20699999999999999</c:v>
                </c:pt>
                <c:pt idx="4171">
                  <c:v>0.214</c:v>
                </c:pt>
                <c:pt idx="4172">
                  <c:v>0.215</c:v>
                </c:pt>
                <c:pt idx="4173">
                  <c:v>0.20899999999999999</c:v>
                </c:pt>
                <c:pt idx="4174">
                  <c:v>0.20599999999999999</c:v>
                </c:pt>
                <c:pt idx="4175">
                  <c:v>0.21199999999999999</c:v>
                </c:pt>
                <c:pt idx="4176">
                  <c:v>0.214</c:v>
                </c:pt>
                <c:pt idx="4177">
                  <c:v>0.21</c:v>
                </c:pt>
                <c:pt idx="4178">
                  <c:v>0.20599999999999999</c:v>
                </c:pt>
                <c:pt idx="4179">
                  <c:v>0.21099999999999999</c:v>
                </c:pt>
                <c:pt idx="4180">
                  <c:v>0.215</c:v>
                </c:pt>
                <c:pt idx="4181">
                  <c:v>0.20899999999999999</c:v>
                </c:pt>
                <c:pt idx="4182">
                  <c:v>0.20599999999999999</c:v>
                </c:pt>
                <c:pt idx="4183">
                  <c:v>0.21</c:v>
                </c:pt>
                <c:pt idx="4184">
                  <c:v>0.21299999999999999</c:v>
                </c:pt>
                <c:pt idx="4185">
                  <c:v>0.21199999999999999</c:v>
                </c:pt>
                <c:pt idx="4186">
                  <c:v>0.20699999999999999</c:v>
                </c:pt>
                <c:pt idx="4187">
                  <c:v>0.20599999999999999</c:v>
                </c:pt>
                <c:pt idx="4188">
                  <c:v>0.21</c:v>
                </c:pt>
                <c:pt idx="4189">
                  <c:v>0.21299999999999999</c:v>
                </c:pt>
                <c:pt idx="4190">
                  <c:v>0.20799999999999999</c:v>
                </c:pt>
                <c:pt idx="4191">
                  <c:v>0.20399999999999999</c:v>
                </c:pt>
                <c:pt idx="4192">
                  <c:v>0.20899999999999999</c:v>
                </c:pt>
                <c:pt idx="4193">
                  <c:v>0.21099999999999999</c:v>
                </c:pt>
                <c:pt idx="4194">
                  <c:v>0.20899999999999999</c:v>
                </c:pt>
                <c:pt idx="4195">
                  <c:v>0.20499999999999999</c:v>
                </c:pt>
                <c:pt idx="4196">
                  <c:v>0.20599999999999999</c:v>
                </c:pt>
                <c:pt idx="4197">
                  <c:v>0.21199999999999999</c:v>
                </c:pt>
                <c:pt idx="4198">
                  <c:v>0.21099999999999999</c:v>
                </c:pt>
                <c:pt idx="4199">
                  <c:v>0.20499999999999999</c:v>
                </c:pt>
                <c:pt idx="4200">
                  <c:v>0.20499999999999999</c:v>
                </c:pt>
                <c:pt idx="4201">
                  <c:v>0.21099999999999999</c:v>
                </c:pt>
                <c:pt idx="4202">
                  <c:v>0.21199999999999999</c:v>
                </c:pt>
                <c:pt idx="4203">
                  <c:v>0.20699999999999999</c:v>
                </c:pt>
                <c:pt idx="4204">
                  <c:v>0.20300000000000001</c:v>
                </c:pt>
                <c:pt idx="4205">
                  <c:v>0.20799999999999999</c:v>
                </c:pt>
                <c:pt idx="4206">
                  <c:v>0.21199999999999999</c:v>
                </c:pt>
                <c:pt idx="4207">
                  <c:v>0.20899999999999999</c:v>
                </c:pt>
                <c:pt idx="4208">
                  <c:v>0.20200000000000001</c:v>
                </c:pt>
                <c:pt idx="4209">
                  <c:v>0.20499999999999999</c:v>
                </c:pt>
                <c:pt idx="4210">
                  <c:v>0.21099999999999999</c:v>
                </c:pt>
                <c:pt idx="4211">
                  <c:v>0.21</c:v>
                </c:pt>
                <c:pt idx="4212">
                  <c:v>0.20499999999999999</c:v>
                </c:pt>
                <c:pt idx="4213">
                  <c:v>0.20399999999999999</c:v>
                </c:pt>
                <c:pt idx="4214">
                  <c:v>0.20899999999999999</c:v>
                </c:pt>
                <c:pt idx="4215">
                  <c:v>0.21099999999999999</c:v>
                </c:pt>
                <c:pt idx="4216">
                  <c:v>0.20599999999999999</c:v>
                </c:pt>
                <c:pt idx="4217">
                  <c:v>0.20100000000000001</c:v>
                </c:pt>
                <c:pt idx="4218">
                  <c:v>0.20599999999999999</c:v>
                </c:pt>
                <c:pt idx="4219">
                  <c:v>0.21199999999999999</c:v>
                </c:pt>
                <c:pt idx="4220">
                  <c:v>0.20799999999999999</c:v>
                </c:pt>
                <c:pt idx="4221">
                  <c:v>0.20200000000000001</c:v>
                </c:pt>
                <c:pt idx="4222">
                  <c:v>0.20399999999999999</c:v>
                </c:pt>
                <c:pt idx="4223">
                  <c:v>0.20899999999999999</c:v>
                </c:pt>
                <c:pt idx="4224">
                  <c:v>0.20899999999999999</c:v>
                </c:pt>
                <c:pt idx="4225">
                  <c:v>0.20300000000000001</c:v>
                </c:pt>
                <c:pt idx="4226">
                  <c:v>0.20200000000000001</c:v>
                </c:pt>
                <c:pt idx="4227">
                  <c:v>0.20799999999999999</c:v>
                </c:pt>
                <c:pt idx="4228">
                  <c:v>0.20899999999999999</c:v>
                </c:pt>
                <c:pt idx="4229">
                  <c:v>0.20499999999999999</c:v>
                </c:pt>
                <c:pt idx="4230">
                  <c:v>0.20100000000000001</c:v>
                </c:pt>
                <c:pt idx="4231">
                  <c:v>0.20699999999999999</c:v>
                </c:pt>
                <c:pt idx="4232">
                  <c:v>0.21</c:v>
                </c:pt>
                <c:pt idx="4233">
                  <c:v>0.20399999999999999</c:v>
                </c:pt>
                <c:pt idx="4234">
                  <c:v>0.20200000000000001</c:v>
                </c:pt>
                <c:pt idx="4235">
                  <c:v>0.20399999999999999</c:v>
                </c:pt>
                <c:pt idx="4236">
                  <c:v>0.21</c:v>
                </c:pt>
                <c:pt idx="4237">
                  <c:v>0.20599999999999999</c:v>
                </c:pt>
                <c:pt idx="4238">
                  <c:v>0.20100000000000001</c:v>
                </c:pt>
                <c:pt idx="4239">
                  <c:v>0.20300000000000001</c:v>
                </c:pt>
                <c:pt idx="4240">
                  <c:v>0.20899999999999999</c:v>
                </c:pt>
                <c:pt idx="4241">
                  <c:v>0.20799999999999999</c:v>
                </c:pt>
                <c:pt idx="4242">
                  <c:v>0.2</c:v>
                </c:pt>
                <c:pt idx="4243">
                  <c:v>0.20100000000000001</c:v>
                </c:pt>
                <c:pt idx="4244">
                  <c:v>0.20799999999999999</c:v>
                </c:pt>
                <c:pt idx="4245">
                  <c:v>0.20899999999999999</c:v>
                </c:pt>
                <c:pt idx="4246">
                  <c:v>0.20499999999999999</c:v>
                </c:pt>
                <c:pt idx="4247">
                  <c:v>0.2</c:v>
                </c:pt>
                <c:pt idx="4248">
                  <c:v>0.20399999999999999</c:v>
                </c:pt>
                <c:pt idx="4249">
                  <c:v>0.20799999999999999</c:v>
                </c:pt>
                <c:pt idx="4250">
                  <c:v>0.20499999999999999</c:v>
                </c:pt>
                <c:pt idx="4251">
                  <c:v>0.2</c:v>
                </c:pt>
                <c:pt idx="4252">
                  <c:v>0.20200000000000001</c:v>
                </c:pt>
                <c:pt idx="4253">
                  <c:v>0.20699999999999999</c:v>
                </c:pt>
                <c:pt idx="4254">
                  <c:v>0.20699999999999999</c:v>
                </c:pt>
                <c:pt idx="4255">
                  <c:v>0.20100000000000001</c:v>
                </c:pt>
                <c:pt idx="4256">
                  <c:v>0.19800000000000001</c:v>
                </c:pt>
                <c:pt idx="4257">
                  <c:v>0.20499999999999999</c:v>
                </c:pt>
                <c:pt idx="4258">
                  <c:v>0.20699999999999999</c:v>
                </c:pt>
                <c:pt idx="4259">
                  <c:v>0.20300000000000001</c:v>
                </c:pt>
                <c:pt idx="4260">
                  <c:v>0.19900000000000001</c:v>
                </c:pt>
                <c:pt idx="4261">
                  <c:v>0.20399999999999999</c:v>
                </c:pt>
                <c:pt idx="4262">
                  <c:v>0.20699999999999999</c:v>
                </c:pt>
                <c:pt idx="4263">
                  <c:v>0.20499999999999999</c:v>
                </c:pt>
                <c:pt idx="4264">
                  <c:v>0.2</c:v>
                </c:pt>
                <c:pt idx="4265">
                  <c:v>0.19900000000000001</c:v>
                </c:pt>
                <c:pt idx="4266">
                  <c:v>0.20499999999999999</c:v>
                </c:pt>
                <c:pt idx="4267">
                  <c:v>0.20599999999999999</c:v>
                </c:pt>
                <c:pt idx="4268">
                  <c:v>0.2</c:v>
                </c:pt>
                <c:pt idx="4269">
                  <c:v>0.19800000000000001</c:v>
                </c:pt>
                <c:pt idx="4270">
                  <c:v>0.20499999999999999</c:v>
                </c:pt>
                <c:pt idx="4271">
                  <c:v>0.20699999999999999</c:v>
                </c:pt>
                <c:pt idx="4272">
                  <c:v>0.20100000000000001</c:v>
                </c:pt>
                <c:pt idx="4273">
                  <c:v>0.2</c:v>
                </c:pt>
                <c:pt idx="4274">
                  <c:v>0.20300000000000001</c:v>
                </c:pt>
                <c:pt idx="4275">
                  <c:v>0.20599999999999999</c:v>
                </c:pt>
                <c:pt idx="4276">
                  <c:v>0.20399999999999999</c:v>
                </c:pt>
                <c:pt idx="4277">
                  <c:v>0.19700000000000001</c:v>
                </c:pt>
                <c:pt idx="4278">
                  <c:v>0.2</c:v>
                </c:pt>
                <c:pt idx="4279">
                  <c:v>0.20300000000000001</c:v>
                </c:pt>
                <c:pt idx="4280">
                  <c:v>0.20300000000000001</c:v>
                </c:pt>
                <c:pt idx="4281">
                  <c:v>0.19900000000000001</c:v>
                </c:pt>
                <c:pt idx="4282">
                  <c:v>0.19900000000000001</c:v>
                </c:pt>
                <c:pt idx="4283">
                  <c:v>0.20399999999999999</c:v>
                </c:pt>
                <c:pt idx="4284">
                  <c:v>0.20399999999999999</c:v>
                </c:pt>
                <c:pt idx="4285">
                  <c:v>0.19900000000000001</c:v>
                </c:pt>
                <c:pt idx="4286">
                  <c:v>0.19800000000000001</c:v>
                </c:pt>
                <c:pt idx="4287">
                  <c:v>0.20200000000000001</c:v>
                </c:pt>
                <c:pt idx="4288">
                  <c:v>0.20399999999999999</c:v>
                </c:pt>
                <c:pt idx="4289">
                  <c:v>0.20100000000000001</c:v>
                </c:pt>
                <c:pt idx="4290">
                  <c:v>0.19700000000000001</c:v>
                </c:pt>
                <c:pt idx="4291">
                  <c:v>0.20100000000000001</c:v>
                </c:pt>
                <c:pt idx="4292">
                  <c:v>0.20499999999999999</c:v>
                </c:pt>
                <c:pt idx="4293">
                  <c:v>0.20200000000000001</c:v>
                </c:pt>
                <c:pt idx="4294">
                  <c:v>0.19600000000000001</c:v>
                </c:pt>
                <c:pt idx="4295">
                  <c:v>0.19800000000000001</c:v>
                </c:pt>
                <c:pt idx="4296">
                  <c:v>0.20399999999999999</c:v>
                </c:pt>
                <c:pt idx="4297">
                  <c:v>0.20300000000000001</c:v>
                </c:pt>
                <c:pt idx="4298">
                  <c:v>0.19700000000000001</c:v>
                </c:pt>
                <c:pt idx="4299">
                  <c:v>0.19600000000000001</c:v>
                </c:pt>
                <c:pt idx="4300">
                  <c:v>0.20200000000000001</c:v>
                </c:pt>
                <c:pt idx="4301">
                  <c:v>0.20399999999999999</c:v>
                </c:pt>
                <c:pt idx="4302">
                  <c:v>0.19900000000000001</c:v>
                </c:pt>
                <c:pt idx="4303">
                  <c:v>0.19600000000000001</c:v>
                </c:pt>
                <c:pt idx="4304">
                  <c:v>0.20100000000000001</c:v>
                </c:pt>
                <c:pt idx="4305">
                  <c:v>0.20499999999999999</c:v>
                </c:pt>
                <c:pt idx="4306">
                  <c:v>0.19900000000000001</c:v>
                </c:pt>
                <c:pt idx="4307">
                  <c:v>0.19500000000000001</c:v>
                </c:pt>
                <c:pt idx="4308">
                  <c:v>0.19800000000000001</c:v>
                </c:pt>
                <c:pt idx="4309">
                  <c:v>0.20399999999999999</c:v>
                </c:pt>
                <c:pt idx="4310">
                  <c:v>0.20100000000000001</c:v>
                </c:pt>
                <c:pt idx="4311">
                  <c:v>0.19400000000000001</c:v>
                </c:pt>
                <c:pt idx="4312">
                  <c:v>0.19700000000000001</c:v>
                </c:pt>
                <c:pt idx="4313">
                  <c:v>0.20200000000000001</c:v>
                </c:pt>
                <c:pt idx="4314">
                  <c:v>0.2</c:v>
                </c:pt>
                <c:pt idx="4315">
                  <c:v>0.19700000000000001</c:v>
                </c:pt>
                <c:pt idx="4316">
                  <c:v>0.19400000000000001</c:v>
                </c:pt>
                <c:pt idx="4317">
                  <c:v>0.20100000000000001</c:v>
                </c:pt>
                <c:pt idx="4318">
                  <c:v>0.20300000000000001</c:v>
                </c:pt>
                <c:pt idx="4319">
                  <c:v>0.19800000000000001</c:v>
                </c:pt>
                <c:pt idx="4320">
                  <c:v>0.19500000000000001</c:v>
                </c:pt>
                <c:pt idx="4321">
                  <c:v>0.19900000000000001</c:v>
                </c:pt>
                <c:pt idx="4322">
                  <c:v>0.20200000000000001</c:v>
                </c:pt>
                <c:pt idx="4323">
                  <c:v>0.19800000000000001</c:v>
                </c:pt>
                <c:pt idx="4324">
                  <c:v>0.19400000000000001</c:v>
                </c:pt>
                <c:pt idx="4325">
                  <c:v>0.19600000000000001</c:v>
                </c:pt>
                <c:pt idx="4326">
                  <c:v>0.20200000000000001</c:v>
                </c:pt>
                <c:pt idx="4327">
                  <c:v>0.20100000000000001</c:v>
                </c:pt>
                <c:pt idx="4328">
                  <c:v>0.19500000000000001</c:v>
                </c:pt>
                <c:pt idx="4329">
                  <c:v>0.19500000000000001</c:v>
                </c:pt>
                <c:pt idx="4330">
                  <c:v>0.2</c:v>
                </c:pt>
                <c:pt idx="4331">
                  <c:v>0.20200000000000001</c:v>
                </c:pt>
                <c:pt idx="4332">
                  <c:v>0.19600000000000001</c:v>
                </c:pt>
                <c:pt idx="4333">
                  <c:v>0.19400000000000001</c:v>
                </c:pt>
                <c:pt idx="4334">
                  <c:v>0.19900000000000001</c:v>
                </c:pt>
                <c:pt idx="4335">
                  <c:v>0.2</c:v>
                </c:pt>
                <c:pt idx="4336">
                  <c:v>0.19800000000000001</c:v>
                </c:pt>
                <c:pt idx="4337">
                  <c:v>0.193</c:v>
                </c:pt>
                <c:pt idx="4338">
                  <c:v>0.19700000000000001</c:v>
                </c:pt>
                <c:pt idx="4339">
                  <c:v>0.20100000000000001</c:v>
                </c:pt>
                <c:pt idx="4340">
                  <c:v>0.19700000000000001</c:v>
                </c:pt>
                <c:pt idx="4341">
                  <c:v>0.192</c:v>
                </c:pt>
                <c:pt idx="4342">
                  <c:v>0.19500000000000001</c:v>
                </c:pt>
                <c:pt idx="4343">
                  <c:v>0.2</c:v>
                </c:pt>
                <c:pt idx="4344">
                  <c:v>0.19800000000000001</c:v>
                </c:pt>
                <c:pt idx="4345">
                  <c:v>0.193</c:v>
                </c:pt>
                <c:pt idx="4346">
                  <c:v>0.19400000000000001</c:v>
                </c:pt>
                <c:pt idx="4347">
                  <c:v>0.19900000000000001</c:v>
                </c:pt>
                <c:pt idx="4348">
                  <c:v>0.19900000000000001</c:v>
                </c:pt>
                <c:pt idx="4349">
                  <c:v>0.19400000000000001</c:v>
                </c:pt>
                <c:pt idx="4350">
                  <c:v>0.192</c:v>
                </c:pt>
                <c:pt idx="4351">
                  <c:v>0.19700000000000001</c:v>
                </c:pt>
                <c:pt idx="4352">
                  <c:v>0.2</c:v>
                </c:pt>
                <c:pt idx="4353">
                  <c:v>0.19500000000000001</c:v>
                </c:pt>
                <c:pt idx="4354">
                  <c:v>0.192</c:v>
                </c:pt>
                <c:pt idx="4355">
                  <c:v>0.19600000000000001</c:v>
                </c:pt>
                <c:pt idx="4356">
                  <c:v>0.19900000000000001</c:v>
                </c:pt>
                <c:pt idx="4357">
                  <c:v>0.19700000000000001</c:v>
                </c:pt>
                <c:pt idx="4358">
                  <c:v>0.191</c:v>
                </c:pt>
                <c:pt idx="4359">
                  <c:v>0.193</c:v>
                </c:pt>
                <c:pt idx="4360">
                  <c:v>0.19800000000000001</c:v>
                </c:pt>
                <c:pt idx="4361">
                  <c:v>0.19800000000000001</c:v>
                </c:pt>
                <c:pt idx="4362">
                  <c:v>0.192</c:v>
                </c:pt>
                <c:pt idx="4363">
                  <c:v>0.191</c:v>
                </c:pt>
                <c:pt idx="4364">
                  <c:v>0.19700000000000001</c:v>
                </c:pt>
                <c:pt idx="4365">
                  <c:v>0.19900000000000001</c:v>
                </c:pt>
                <c:pt idx="4366">
                  <c:v>0.19400000000000001</c:v>
                </c:pt>
                <c:pt idx="4367">
                  <c:v>0.19</c:v>
                </c:pt>
                <c:pt idx="4368">
                  <c:v>0.19500000000000001</c:v>
                </c:pt>
                <c:pt idx="4369">
                  <c:v>0.19800000000000001</c:v>
                </c:pt>
                <c:pt idx="4370">
                  <c:v>0.19500000000000001</c:v>
                </c:pt>
                <c:pt idx="4371">
                  <c:v>0.19</c:v>
                </c:pt>
                <c:pt idx="4372">
                  <c:v>0.193</c:v>
                </c:pt>
                <c:pt idx="4373">
                  <c:v>0.19800000000000001</c:v>
                </c:pt>
                <c:pt idx="4374">
                  <c:v>0.19700000000000001</c:v>
                </c:pt>
                <c:pt idx="4375">
                  <c:v>0.191</c:v>
                </c:pt>
                <c:pt idx="4376">
                  <c:v>0.19</c:v>
                </c:pt>
                <c:pt idx="4377">
                  <c:v>0.19600000000000001</c:v>
                </c:pt>
                <c:pt idx="4378">
                  <c:v>0.19800000000000001</c:v>
                </c:pt>
                <c:pt idx="4379">
                  <c:v>0.192</c:v>
                </c:pt>
                <c:pt idx="4380">
                  <c:v>0.189</c:v>
                </c:pt>
                <c:pt idx="4381">
                  <c:v>0.19500000000000001</c:v>
                </c:pt>
                <c:pt idx="4382">
                  <c:v>0.19900000000000001</c:v>
                </c:pt>
                <c:pt idx="4383">
                  <c:v>0.19400000000000001</c:v>
                </c:pt>
                <c:pt idx="4384">
                  <c:v>0.19</c:v>
                </c:pt>
                <c:pt idx="4385">
                  <c:v>0.192</c:v>
                </c:pt>
                <c:pt idx="4386">
                  <c:v>0.19800000000000001</c:v>
                </c:pt>
                <c:pt idx="4387">
                  <c:v>0.19500000000000001</c:v>
                </c:pt>
                <c:pt idx="4388">
                  <c:v>0.189</c:v>
                </c:pt>
                <c:pt idx="4389">
                  <c:v>0.193</c:v>
                </c:pt>
                <c:pt idx="4390">
                  <c:v>0.19700000000000001</c:v>
                </c:pt>
                <c:pt idx="4391">
                  <c:v>0.19500000000000001</c:v>
                </c:pt>
                <c:pt idx="4392">
                  <c:v>0.189</c:v>
                </c:pt>
                <c:pt idx="4393">
                  <c:v>0.189</c:v>
                </c:pt>
                <c:pt idx="4394">
                  <c:v>0.19500000000000001</c:v>
                </c:pt>
                <c:pt idx="4395">
                  <c:v>0.19700000000000001</c:v>
                </c:pt>
                <c:pt idx="4396">
                  <c:v>0.192</c:v>
                </c:pt>
                <c:pt idx="4397">
                  <c:v>0.188</c:v>
                </c:pt>
                <c:pt idx="4398">
                  <c:v>0.193</c:v>
                </c:pt>
                <c:pt idx="4399">
                  <c:v>0.19700000000000001</c:v>
                </c:pt>
                <c:pt idx="4400">
                  <c:v>0.19400000000000001</c:v>
                </c:pt>
                <c:pt idx="4401">
                  <c:v>0.189</c:v>
                </c:pt>
                <c:pt idx="4402">
                  <c:v>0.19</c:v>
                </c:pt>
                <c:pt idx="4403">
                  <c:v>0.19500000000000001</c:v>
                </c:pt>
                <c:pt idx="4404">
                  <c:v>0.193</c:v>
                </c:pt>
                <c:pt idx="4405">
                  <c:v>0.188</c:v>
                </c:pt>
                <c:pt idx="4406">
                  <c:v>0.189</c:v>
                </c:pt>
                <c:pt idx="4407">
                  <c:v>0.19400000000000001</c:v>
                </c:pt>
                <c:pt idx="4408">
                  <c:v>0.19500000000000001</c:v>
                </c:pt>
                <c:pt idx="4409">
                  <c:v>0.19</c:v>
                </c:pt>
                <c:pt idx="4410">
                  <c:v>0.188</c:v>
                </c:pt>
                <c:pt idx="4411">
                  <c:v>0.193</c:v>
                </c:pt>
                <c:pt idx="4412">
                  <c:v>0.19500000000000001</c:v>
                </c:pt>
                <c:pt idx="4413">
                  <c:v>0.191</c:v>
                </c:pt>
                <c:pt idx="4414">
                  <c:v>0.187</c:v>
                </c:pt>
                <c:pt idx="4415">
                  <c:v>0.19</c:v>
                </c:pt>
                <c:pt idx="4416">
                  <c:v>0.19400000000000001</c:v>
                </c:pt>
                <c:pt idx="4417">
                  <c:v>0.191</c:v>
                </c:pt>
                <c:pt idx="4418">
                  <c:v>0.186</c:v>
                </c:pt>
                <c:pt idx="4419">
                  <c:v>0.189</c:v>
                </c:pt>
                <c:pt idx="4420">
                  <c:v>0.19500000000000001</c:v>
                </c:pt>
                <c:pt idx="4421">
                  <c:v>0.192</c:v>
                </c:pt>
                <c:pt idx="4422">
                  <c:v>0.187</c:v>
                </c:pt>
                <c:pt idx="4423">
                  <c:v>0.188</c:v>
                </c:pt>
                <c:pt idx="4424">
                  <c:v>0.192</c:v>
                </c:pt>
                <c:pt idx="4425">
                  <c:v>0.19400000000000001</c:v>
                </c:pt>
                <c:pt idx="4426">
                  <c:v>0.191</c:v>
                </c:pt>
                <c:pt idx="4427">
                  <c:v>0.186</c:v>
                </c:pt>
                <c:pt idx="4428">
                  <c:v>0.19</c:v>
                </c:pt>
                <c:pt idx="4429">
                  <c:v>0.19400000000000001</c:v>
                </c:pt>
                <c:pt idx="4430">
                  <c:v>0.19</c:v>
                </c:pt>
                <c:pt idx="4431">
                  <c:v>0.186</c:v>
                </c:pt>
                <c:pt idx="4432">
                  <c:v>0.189</c:v>
                </c:pt>
                <c:pt idx="4433">
                  <c:v>0.193</c:v>
                </c:pt>
                <c:pt idx="4434">
                  <c:v>0.191</c:v>
                </c:pt>
                <c:pt idx="4435">
                  <c:v>0.187</c:v>
                </c:pt>
                <c:pt idx="4436">
                  <c:v>0.187</c:v>
                </c:pt>
                <c:pt idx="4437">
                  <c:v>0.193</c:v>
                </c:pt>
                <c:pt idx="4438">
                  <c:v>0.193</c:v>
                </c:pt>
                <c:pt idx="4439">
                  <c:v>0.186</c:v>
                </c:pt>
                <c:pt idx="4440">
                  <c:v>0.187</c:v>
                </c:pt>
                <c:pt idx="4441">
                  <c:v>0.192</c:v>
                </c:pt>
                <c:pt idx="4442">
                  <c:v>0.19400000000000001</c:v>
                </c:pt>
                <c:pt idx="4443">
                  <c:v>0.187</c:v>
                </c:pt>
                <c:pt idx="4444">
                  <c:v>0.185</c:v>
                </c:pt>
                <c:pt idx="4445">
                  <c:v>0.189</c:v>
                </c:pt>
                <c:pt idx="4446">
                  <c:v>0.192</c:v>
                </c:pt>
                <c:pt idx="4447">
                  <c:v>0.189</c:v>
                </c:pt>
                <c:pt idx="4448">
                  <c:v>0.185</c:v>
                </c:pt>
                <c:pt idx="4449">
                  <c:v>0.187</c:v>
                </c:pt>
                <c:pt idx="4450">
                  <c:v>0.191</c:v>
                </c:pt>
                <c:pt idx="4451">
                  <c:v>0.19</c:v>
                </c:pt>
                <c:pt idx="4452">
                  <c:v>0.186</c:v>
                </c:pt>
                <c:pt idx="4453">
                  <c:v>0.186</c:v>
                </c:pt>
                <c:pt idx="4454">
                  <c:v>0.193</c:v>
                </c:pt>
                <c:pt idx="4455">
                  <c:v>0.192</c:v>
                </c:pt>
                <c:pt idx="4456">
                  <c:v>0.185</c:v>
                </c:pt>
                <c:pt idx="4457">
                  <c:v>0.185</c:v>
                </c:pt>
                <c:pt idx="4458">
                  <c:v>0.19</c:v>
                </c:pt>
                <c:pt idx="4459">
                  <c:v>0.191</c:v>
                </c:pt>
                <c:pt idx="4460">
                  <c:v>0.186</c:v>
                </c:pt>
                <c:pt idx="4461">
                  <c:v>0.184</c:v>
                </c:pt>
                <c:pt idx="4462">
                  <c:v>0.191</c:v>
                </c:pt>
                <c:pt idx="4463">
                  <c:v>0.193</c:v>
                </c:pt>
                <c:pt idx="4464">
                  <c:v>0.186</c:v>
                </c:pt>
                <c:pt idx="4465">
                  <c:v>0.183</c:v>
                </c:pt>
                <c:pt idx="4466">
                  <c:v>0.19</c:v>
                </c:pt>
                <c:pt idx="4467">
                  <c:v>0.192</c:v>
                </c:pt>
                <c:pt idx="4468">
                  <c:v>0.187</c:v>
                </c:pt>
                <c:pt idx="4469">
                  <c:v>0.183</c:v>
                </c:pt>
                <c:pt idx="4470">
                  <c:v>0.186</c:v>
                </c:pt>
                <c:pt idx="4471">
                  <c:v>0.192</c:v>
                </c:pt>
                <c:pt idx="4472">
                  <c:v>0.188</c:v>
                </c:pt>
                <c:pt idx="4473">
                  <c:v>0.183</c:v>
                </c:pt>
                <c:pt idx="4474">
                  <c:v>0.184</c:v>
                </c:pt>
                <c:pt idx="4475">
                  <c:v>0.19</c:v>
                </c:pt>
                <c:pt idx="4476">
                  <c:v>0.189</c:v>
                </c:pt>
                <c:pt idx="4477">
                  <c:v>0.185</c:v>
                </c:pt>
                <c:pt idx="4478">
                  <c:v>0.184</c:v>
                </c:pt>
                <c:pt idx="4479">
                  <c:v>0.188</c:v>
                </c:pt>
                <c:pt idx="4480">
                  <c:v>0.191</c:v>
                </c:pt>
                <c:pt idx="4481">
                  <c:v>0.187</c:v>
                </c:pt>
                <c:pt idx="4482">
                  <c:v>0.18099999999999999</c:v>
                </c:pt>
                <c:pt idx="4483">
                  <c:v>0.187</c:v>
                </c:pt>
                <c:pt idx="4484">
                  <c:v>0.19</c:v>
                </c:pt>
                <c:pt idx="4485">
                  <c:v>0.187</c:v>
                </c:pt>
                <c:pt idx="4486">
                  <c:v>0.183</c:v>
                </c:pt>
                <c:pt idx="4487">
                  <c:v>0.185</c:v>
                </c:pt>
                <c:pt idx="4488">
                  <c:v>0.19</c:v>
                </c:pt>
                <c:pt idx="4489">
                  <c:v>0.187</c:v>
                </c:pt>
                <c:pt idx="4490">
                  <c:v>0.182</c:v>
                </c:pt>
                <c:pt idx="4491">
                  <c:v>0.184</c:v>
                </c:pt>
                <c:pt idx="4492">
                  <c:v>0.19</c:v>
                </c:pt>
                <c:pt idx="4493">
                  <c:v>0.188</c:v>
                </c:pt>
                <c:pt idx="4494">
                  <c:v>0.182</c:v>
                </c:pt>
                <c:pt idx="4495">
                  <c:v>0.184</c:v>
                </c:pt>
                <c:pt idx="4496">
                  <c:v>0.189</c:v>
                </c:pt>
                <c:pt idx="4497">
                  <c:v>0.188</c:v>
                </c:pt>
                <c:pt idx="4498">
                  <c:v>0.182</c:v>
                </c:pt>
                <c:pt idx="4499">
                  <c:v>0.18099999999999999</c:v>
                </c:pt>
                <c:pt idx="4500">
                  <c:v>0.188</c:v>
                </c:pt>
                <c:pt idx="4501">
                  <c:v>0.19</c:v>
                </c:pt>
                <c:pt idx="4502">
                  <c:v>0.183</c:v>
                </c:pt>
                <c:pt idx="4503">
                  <c:v>0.18099999999999999</c:v>
                </c:pt>
                <c:pt idx="4504">
                  <c:v>0.186</c:v>
                </c:pt>
                <c:pt idx="4505">
                  <c:v>0.189</c:v>
                </c:pt>
                <c:pt idx="4506">
                  <c:v>0.185</c:v>
                </c:pt>
                <c:pt idx="4507">
                  <c:v>0.18099999999999999</c:v>
                </c:pt>
                <c:pt idx="4508">
                  <c:v>0.185</c:v>
                </c:pt>
                <c:pt idx="4509">
                  <c:v>0.19</c:v>
                </c:pt>
                <c:pt idx="4510">
                  <c:v>0.186</c:v>
                </c:pt>
                <c:pt idx="4511">
                  <c:v>0.17899999999999999</c:v>
                </c:pt>
                <c:pt idx="4512">
                  <c:v>0.182</c:v>
                </c:pt>
                <c:pt idx="4513">
                  <c:v>0.188</c:v>
                </c:pt>
                <c:pt idx="4514">
                  <c:v>0.185</c:v>
                </c:pt>
                <c:pt idx="4515">
                  <c:v>0.18</c:v>
                </c:pt>
                <c:pt idx="4516">
                  <c:v>0.18099999999999999</c:v>
                </c:pt>
                <c:pt idx="4517">
                  <c:v>0.187</c:v>
                </c:pt>
                <c:pt idx="4518">
                  <c:v>0.188</c:v>
                </c:pt>
                <c:pt idx="4519">
                  <c:v>0.182</c:v>
                </c:pt>
                <c:pt idx="4520">
                  <c:v>0.18</c:v>
                </c:pt>
                <c:pt idx="4521">
                  <c:v>0.186</c:v>
                </c:pt>
                <c:pt idx="4522">
                  <c:v>0.187</c:v>
                </c:pt>
                <c:pt idx="4523">
                  <c:v>0.184</c:v>
                </c:pt>
                <c:pt idx="4524">
                  <c:v>0.17899999999999999</c:v>
                </c:pt>
                <c:pt idx="4525">
                  <c:v>0.185</c:v>
                </c:pt>
                <c:pt idx="4526">
                  <c:v>0.188</c:v>
                </c:pt>
                <c:pt idx="4527">
                  <c:v>0.184</c:v>
                </c:pt>
                <c:pt idx="4528">
                  <c:v>0.17899999999999999</c:v>
                </c:pt>
                <c:pt idx="4529">
                  <c:v>0.18099999999999999</c:v>
                </c:pt>
                <c:pt idx="4530">
                  <c:v>0.186</c:v>
                </c:pt>
                <c:pt idx="4531">
                  <c:v>0.185</c:v>
                </c:pt>
                <c:pt idx="4532">
                  <c:v>0.18099999999999999</c:v>
                </c:pt>
                <c:pt idx="4533">
                  <c:v>0.182</c:v>
                </c:pt>
                <c:pt idx="4534">
                  <c:v>0.187</c:v>
                </c:pt>
                <c:pt idx="4535">
                  <c:v>0.185</c:v>
                </c:pt>
                <c:pt idx="4536">
                  <c:v>0.18</c:v>
                </c:pt>
                <c:pt idx="4537">
                  <c:v>0.17899999999999999</c:v>
                </c:pt>
                <c:pt idx="4538">
                  <c:v>0.185</c:v>
                </c:pt>
                <c:pt idx="4539">
                  <c:v>0.186</c:v>
                </c:pt>
                <c:pt idx="4540">
                  <c:v>0.18099999999999999</c:v>
                </c:pt>
                <c:pt idx="4541">
                  <c:v>0.17899999999999999</c:v>
                </c:pt>
                <c:pt idx="4542">
                  <c:v>0.184</c:v>
                </c:pt>
                <c:pt idx="4543">
                  <c:v>0.187</c:v>
                </c:pt>
                <c:pt idx="4544">
                  <c:v>0.18099999999999999</c:v>
                </c:pt>
                <c:pt idx="4545">
                  <c:v>0.17799999999999999</c:v>
                </c:pt>
                <c:pt idx="4546">
                  <c:v>0.183</c:v>
                </c:pt>
                <c:pt idx="4547">
                  <c:v>0.187</c:v>
                </c:pt>
                <c:pt idx="4548">
                  <c:v>0.183</c:v>
                </c:pt>
                <c:pt idx="4549">
                  <c:v>0.17699999999999999</c:v>
                </c:pt>
                <c:pt idx="4550">
                  <c:v>0.18</c:v>
                </c:pt>
                <c:pt idx="4551">
                  <c:v>0.186</c:v>
                </c:pt>
                <c:pt idx="4552">
                  <c:v>0.183</c:v>
                </c:pt>
                <c:pt idx="4553">
                  <c:v>0.17799999999999999</c:v>
                </c:pt>
                <c:pt idx="4554">
                  <c:v>0.17799999999999999</c:v>
                </c:pt>
                <c:pt idx="4555">
                  <c:v>0.185</c:v>
                </c:pt>
                <c:pt idx="4556">
                  <c:v>0.182</c:v>
                </c:pt>
                <c:pt idx="4557">
                  <c:v>0.17899999999999999</c:v>
                </c:pt>
                <c:pt idx="4558">
                  <c:v>0.17799999999999999</c:v>
                </c:pt>
                <c:pt idx="4559">
                  <c:v>0.183</c:v>
                </c:pt>
                <c:pt idx="4560">
                  <c:v>0.184</c:v>
                </c:pt>
                <c:pt idx="4561">
                  <c:v>0.17799999999999999</c:v>
                </c:pt>
                <c:pt idx="4562">
                  <c:v>0.17699999999999999</c:v>
                </c:pt>
                <c:pt idx="4563">
                  <c:v>0.183</c:v>
                </c:pt>
                <c:pt idx="4564">
                  <c:v>0.185</c:v>
                </c:pt>
                <c:pt idx="4565">
                  <c:v>0.17899999999999999</c:v>
                </c:pt>
                <c:pt idx="4566">
                  <c:v>0.17699999999999999</c:v>
                </c:pt>
                <c:pt idx="4567">
                  <c:v>0.183</c:v>
                </c:pt>
                <c:pt idx="4568">
                  <c:v>0.185</c:v>
                </c:pt>
                <c:pt idx="4569">
                  <c:v>0.18</c:v>
                </c:pt>
                <c:pt idx="4570">
                  <c:v>0.17699999999999999</c:v>
                </c:pt>
                <c:pt idx="4571">
                  <c:v>0.182</c:v>
                </c:pt>
                <c:pt idx="4572">
                  <c:v>0.185</c:v>
                </c:pt>
                <c:pt idx="4573">
                  <c:v>0.18099999999999999</c:v>
                </c:pt>
                <c:pt idx="4574">
                  <c:v>0.17799999999999999</c:v>
                </c:pt>
                <c:pt idx="4575">
                  <c:v>0.17699999999999999</c:v>
                </c:pt>
                <c:pt idx="4576">
                  <c:v>0.183</c:v>
                </c:pt>
                <c:pt idx="4577">
                  <c:v>0.182</c:v>
                </c:pt>
                <c:pt idx="4578">
                  <c:v>0.17599999999999999</c:v>
                </c:pt>
                <c:pt idx="4579">
                  <c:v>0.17599999999999999</c:v>
                </c:pt>
                <c:pt idx="4580">
                  <c:v>0.18099999999999999</c:v>
                </c:pt>
                <c:pt idx="4581">
                  <c:v>0.182</c:v>
                </c:pt>
                <c:pt idx="4582">
                  <c:v>0.17799999999999999</c:v>
                </c:pt>
                <c:pt idx="4583">
                  <c:v>0.17499999999999999</c:v>
                </c:pt>
                <c:pt idx="4584">
                  <c:v>0.17899999999999999</c:v>
                </c:pt>
                <c:pt idx="4585">
                  <c:v>0.183</c:v>
                </c:pt>
                <c:pt idx="4586">
                  <c:v>0.17899999999999999</c:v>
                </c:pt>
                <c:pt idx="4587">
                  <c:v>0.17399999999999999</c:v>
                </c:pt>
                <c:pt idx="4588">
                  <c:v>0.17699999999999999</c:v>
                </c:pt>
                <c:pt idx="4589">
                  <c:v>0.184</c:v>
                </c:pt>
                <c:pt idx="4590">
                  <c:v>0.18099999999999999</c:v>
                </c:pt>
                <c:pt idx="4591">
                  <c:v>0.17499999999999999</c:v>
                </c:pt>
                <c:pt idx="4592">
                  <c:v>0.17599999999999999</c:v>
                </c:pt>
                <c:pt idx="4593">
                  <c:v>0.182</c:v>
                </c:pt>
                <c:pt idx="4594">
                  <c:v>0.18099999999999999</c:v>
                </c:pt>
                <c:pt idx="4595">
                  <c:v>0.17499999999999999</c:v>
                </c:pt>
                <c:pt idx="4596">
                  <c:v>0.17599999999999999</c:v>
                </c:pt>
                <c:pt idx="4597">
                  <c:v>0.182</c:v>
                </c:pt>
                <c:pt idx="4598">
                  <c:v>0.182</c:v>
                </c:pt>
                <c:pt idx="4599">
                  <c:v>0.17599999999999999</c:v>
                </c:pt>
                <c:pt idx="4600">
                  <c:v>0.17499999999999999</c:v>
                </c:pt>
                <c:pt idx="4601">
                  <c:v>0.17899999999999999</c:v>
                </c:pt>
                <c:pt idx="4602">
                  <c:v>0.182</c:v>
                </c:pt>
                <c:pt idx="4603">
                  <c:v>0.17699999999999999</c:v>
                </c:pt>
                <c:pt idx="4604">
                  <c:v>0.17299999999999999</c:v>
                </c:pt>
                <c:pt idx="4605">
                  <c:v>0.17799999999999999</c:v>
                </c:pt>
                <c:pt idx="4606">
                  <c:v>0.18099999999999999</c:v>
                </c:pt>
                <c:pt idx="4607">
                  <c:v>0.17899999999999999</c:v>
                </c:pt>
                <c:pt idx="4608">
                  <c:v>0.17399999999999999</c:v>
                </c:pt>
                <c:pt idx="4609">
                  <c:v>0.17699999999999999</c:v>
                </c:pt>
                <c:pt idx="4610">
                  <c:v>0.18099999999999999</c:v>
                </c:pt>
                <c:pt idx="4611">
                  <c:v>0.17799999999999999</c:v>
                </c:pt>
                <c:pt idx="4612">
                  <c:v>0.17199999999999999</c:v>
                </c:pt>
                <c:pt idx="4613">
                  <c:v>0.17499999999999999</c:v>
                </c:pt>
                <c:pt idx="4614">
                  <c:v>0.18</c:v>
                </c:pt>
                <c:pt idx="4615">
                  <c:v>0.18</c:v>
                </c:pt>
                <c:pt idx="4616">
                  <c:v>0.17399999999999999</c:v>
                </c:pt>
                <c:pt idx="4617">
                  <c:v>0.17299999999999999</c:v>
                </c:pt>
                <c:pt idx="4618">
                  <c:v>0.17899999999999999</c:v>
                </c:pt>
                <c:pt idx="4619">
                  <c:v>0.18</c:v>
                </c:pt>
                <c:pt idx="4620">
                  <c:v>0.17599999999999999</c:v>
                </c:pt>
                <c:pt idx="4621">
                  <c:v>0.17299999999999999</c:v>
                </c:pt>
                <c:pt idx="4622">
                  <c:v>0.17599999999999999</c:v>
                </c:pt>
                <c:pt idx="4623">
                  <c:v>0.18099999999999999</c:v>
                </c:pt>
                <c:pt idx="4624">
                  <c:v>0.17899999999999999</c:v>
                </c:pt>
                <c:pt idx="4625">
                  <c:v>0.17299999999999999</c:v>
                </c:pt>
                <c:pt idx="4626">
                  <c:v>0.17499999999999999</c:v>
                </c:pt>
                <c:pt idx="4627">
                  <c:v>0.182</c:v>
                </c:pt>
                <c:pt idx="4628">
                  <c:v>0.17899999999999999</c:v>
                </c:pt>
                <c:pt idx="4629">
                  <c:v>0.17299999999999999</c:v>
                </c:pt>
                <c:pt idx="4630">
                  <c:v>0.17199999999999999</c:v>
                </c:pt>
                <c:pt idx="4631">
                  <c:v>0.17699999999999999</c:v>
                </c:pt>
                <c:pt idx="4632">
                  <c:v>0.17799999999999999</c:v>
                </c:pt>
                <c:pt idx="4633">
                  <c:v>0.17399999999999999</c:v>
                </c:pt>
                <c:pt idx="4634">
                  <c:v>0.17199999999999999</c:v>
                </c:pt>
                <c:pt idx="4635">
                  <c:v>0.17699999999999999</c:v>
                </c:pt>
                <c:pt idx="4636">
                  <c:v>0.17799999999999999</c:v>
                </c:pt>
                <c:pt idx="4637">
                  <c:v>0.17299999999999999</c:v>
                </c:pt>
                <c:pt idx="4638">
                  <c:v>0.17100000000000001</c:v>
                </c:pt>
                <c:pt idx="4639">
                  <c:v>0.17499999999999999</c:v>
                </c:pt>
                <c:pt idx="4640">
                  <c:v>0.18</c:v>
                </c:pt>
                <c:pt idx="4641">
                  <c:v>0.17599999999999999</c:v>
                </c:pt>
                <c:pt idx="4642">
                  <c:v>0.17100000000000001</c:v>
                </c:pt>
                <c:pt idx="4643">
                  <c:v>0.17299999999999999</c:v>
                </c:pt>
                <c:pt idx="4644">
                  <c:v>0.17899999999999999</c:v>
                </c:pt>
                <c:pt idx="4645">
                  <c:v>0.17499999999999999</c:v>
                </c:pt>
                <c:pt idx="4646">
                  <c:v>0.17100000000000001</c:v>
                </c:pt>
                <c:pt idx="4647">
                  <c:v>0.17399999999999999</c:v>
                </c:pt>
                <c:pt idx="4648">
                  <c:v>0.17899999999999999</c:v>
                </c:pt>
                <c:pt idx="4649">
                  <c:v>0.17699999999999999</c:v>
                </c:pt>
                <c:pt idx="4650">
                  <c:v>0.17</c:v>
                </c:pt>
                <c:pt idx="4651">
                  <c:v>0.17100000000000001</c:v>
                </c:pt>
                <c:pt idx="4652">
                  <c:v>0.17699999999999999</c:v>
                </c:pt>
                <c:pt idx="4653">
                  <c:v>0.17799999999999999</c:v>
                </c:pt>
                <c:pt idx="4654">
                  <c:v>0.17199999999999999</c:v>
                </c:pt>
                <c:pt idx="4655">
                  <c:v>0.17100000000000001</c:v>
                </c:pt>
                <c:pt idx="4656">
                  <c:v>0.17599999999999999</c:v>
                </c:pt>
                <c:pt idx="4657">
                  <c:v>0.17799999999999999</c:v>
                </c:pt>
                <c:pt idx="4658">
                  <c:v>0.17299999999999999</c:v>
                </c:pt>
                <c:pt idx="4659">
                  <c:v>0.16900000000000001</c:v>
                </c:pt>
                <c:pt idx="4660">
                  <c:v>0.17299999999999999</c:v>
                </c:pt>
                <c:pt idx="4661">
                  <c:v>0.17699999999999999</c:v>
                </c:pt>
                <c:pt idx="4662">
                  <c:v>0.17399999999999999</c:v>
                </c:pt>
                <c:pt idx="4663">
                  <c:v>0.17</c:v>
                </c:pt>
                <c:pt idx="4664">
                  <c:v>0.17199999999999999</c:v>
                </c:pt>
                <c:pt idx="4665">
                  <c:v>0.17699999999999999</c:v>
                </c:pt>
                <c:pt idx="4666">
                  <c:v>0.17499999999999999</c:v>
                </c:pt>
                <c:pt idx="4667">
                  <c:v>0.17100000000000001</c:v>
                </c:pt>
                <c:pt idx="4668">
                  <c:v>0.17100000000000001</c:v>
                </c:pt>
                <c:pt idx="4669">
                  <c:v>0.17599999999999999</c:v>
                </c:pt>
                <c:pt idx="4670">
                  <c:v>0.17399999999999999</c:v>
                </c:pt>
                <c:pt idx="4671">
                  <c:v>0.17</c:v>
                </c:pt>
                <c:pt idx="4672">
                  <c:v>0.17100000000000001</c:v>
                </c:pt>
                <c:pt idx="4673">
                  <c:v>0.17399999999999999</c:v>
                </c:pt>
                <c:pt idx="4674">
                  <c:v>0.17599999999999999</c:v>
                </c:pt>
                <c:pt idx="4675">
                  <c:v>0.17</c:v>
                </c:pt>
                <c:pt idx="4676">
                  <c:v>0.16800000000000001</c:v>
                </c:pt>
                <c:pt idx="4677">
                  <c:v>0.17399999999999999</c:v>
                </c:pt>
                <c:pt idx="4678">
                  <c:v>0.17599999999999999</c:v>
                </c:pt>
                <c:pt idx="4679">
                  <c:v>0.17199999999999999</c:v>
                </c:pt>
                <c:pt idx="4680">
                  <c:v>0.16900000000000001</c:v>
                </c:pt>
                <c:pt idx="4681">
                  <c:v>0.17299999999999999</c:v>
                </c:pt>
                <c:pt idx="4682">
                  <c:v>0.17699999999999999</c:v>
                </c:pt>
                <c:pt idx="4683">
                  <c:v>0.17299999999999999</c:v>
                </c:pt>
                <c:pt idx="4684">
                  <c:v>0.16800000000000001</c:v>
                </c:pt>
                <c:pt idx="4685">
                  <c:v>0.17100000000000001</c:v>
                </c:pt>
                <c:pt idx="4686">
                  <c:v>0.17499999999999999</c:v>
                </c:pt>
                <c:pt idx="4687">
                  <c:v>0.17199999999999999</c:v>
                </c:pt>
                <c:pt idx="4688">
                  <c:v>0.16700000000000001</c:v>
                </c:pt>
                <c:pt idx="4689">
                  <c:v>0.16900000000000001</c:v>
                </c:pt>
                <c:pt idx="4690">
                  <c:v>0.17399999999999999</c:v>
                </c:pt>
                <c:pt idx="4691">
                  <c:v>0.17299999999999999</c:v>
                </c:pt>
                <c:pt idx="4692">
                  <c:v>0.16800000000000001</c:v>
                </c:pt>
                <c:pt idx="4693">
                  <c:v>0.16800000000000001</c:v>
                </c:pt>
                <c:pt idx="4694">
                  <c:v>0.17299999999999999</c:v>
                </c:pt>
                <c:pt idx="4695">
                  <c:v>0.17399999999999999</c:v>
                </c:pt>
                <c:pt idx="4696">
                  <c:v>0.16800000000000001</c:v>
                </c:pt>
                <c:pt idx="4697">
                  <c:v>0.16700000000000001</c:v>
                </c:pt>
                <c:pt idx="4698">
                  <c:v>0.17199999999999999</c:v>
                </c:pt>
                <c:pt idx="4699">
                  <c:v>0.17599999999999999</c:v>
                </c:pt>
                <c:pt idx="4700">
                  <c:v>0.17</c:v>
                </c:pt>
                <c:pt idx="4701">
                  <c:v>0.16600000000000001</c:v>
                </c:pt>
                <c:pt idx="4702">
                  <c:v>0.17199999999999999</c:v>
                </c:pt>
                <c:pt idx="4703">
                  <c:v>0.17399999999999999</c:v>
                </c:pt>
                <c:pt idx="4704">
                  <c:v>0.17100000000000001</c:v>
                </c:pt>
                <c:pt idx="4705">
                  <c:v>0.16700000000000001</c:v>
                </c:pt>
                <c:pt idx="4706">
                  <c:v>0.16900000000000001</c:v>
                </c:pt>
                <c:pt idx="4707">
                  <c:v>0.17399999999999999</c:v>
                </c:pt>
                <c:pt idx="4708">
                  <c:v>0.17199999999999999</c:v>
                </c:pt>
                <c:pt idx="4709">
                  <c:v>0.16600000000000001</c:v>
                </c:pt>
                <c:pt idx="4710">
                  <c:v>0.16800000000000001</c:v>
                </c:pt>
                <c:pt idx="4711">
                  <c:v>0.17299999999999999</c:v>
                </c:pt>
                <c:pt idx="4712">
                  <c:v>0.17199999999999999</c:v>
                </c:pt>
                <c:pt idx="4713">
                  <c:v>0.16800000000000001</c:v>
                </c:pt>
                <c:pt idx="4714">
                  <c:v>0.16700000000000001</c:v>
                </c:pt>
                <c:pt idx="4715">
                  <c:v>0.17199999999999999</c:v>
                </c:pt>
                <c:pt idx="4716">
                  <c:v>0.17399999999999999</c:v>
                </c:pt>
                <c:pt idx="4717">
                  <c:v>0.16800000000000001</c:v>
                </c:pt>
                <c:pt idx="4718">
                  <c:v>0.16600000000000001</c:v>
                </c:pt>
                <c:pt idx="4719">
                  <c:v>0.17</c:v>
                </c:pt>
                <c:pt idx="4720">
                  <c:v>0.17399999999999999</c:v>
                </c:pt>
                <c:pt idx="4721">
                  <c:v>0.17</c:v>
                </c:pt>
                <c:pt idx="4722">
                  <c:v>0.16600000000000001</c:v>
                </c:pt>
                <c:pt idx="4723">
                  <c:v>0.17</c:v>
                </c:pt>
                <c:pt idx="4724">
                  <c:v>0.17199999999999999</c:v>
                </c:pt>
                <c:pt idx="4725">
                  <c:v>0.17</c:v>
                </c:pt>
                <c:pt idx="4726">
                  <c:v>0.16600000000000001</c:v>
                </c:pt>
                <c:pt idx="4727">
                  <c:v>0.16700000000000001</c:v>
                </c:pt>
                <c:pt idx="4728">
                  <c:v>0.17299999999999999</c:v>
                </c:pt>
                <c:pt idx="4729">
                  <c:v>0.17</c:v>
                </c:pt>
                <c:pt idx="4730">
                  <c:v>0.16600000000000001</c:v>
                </c:pt>
                <c:pt idx="4731">
                  <c:v>0.16600000000000001</c:v>
                </c:pt>
                <c:pt idx="4732">
                  <c:v>0.17199999999999999</c:v>
                </c:pt>
                <c:pt idx="4733">
                  <c:v>0.17100000000000001</c:v>
                </c:pt>
                <c:pt idx="4734">
                  <c:v>0.16600000000000001</c:v>
                </c:pt>
                <c:pt idx="4735">
                  <c:v>0.16400000000000001</c:v>
                </c:pt>
                <c:pt idx="4736">
                  <c:v>0.16900000000000001</c:v>
                </c:pt>
                <c:pt idx="4737">
                  <c:v>0.17100000000000001</c:v>
                </c:pt>
                <c:pt idx="4738">
                  <c:v>0.16600000000000001</c:v>
                </c:pt>
                <c:pt idx="4739">
                  <c:v>0.16300000000000001</c:v>
                </c:pt>
                <c:pt idx="4740">
                  <c:v>0.16800000000000001</c:v>
                </c:pt>
                <c:pt idx="4741">
                  <c:v>0.17100000000000001</c:v>
                </c:pt>
                <c:pt idx="4742">
                  <c:v>0.16800000000000001</c:v>
                </c:pt>
                <c:pt idx="4743">
                  <c:v>0.16400000000000001</c:v>
                </c:pt>
                <c:pt idx="4744">
                  <c:v>0.16700000000000001</c:v>
                </c:pt>
                <c:pt idx="4745">
                  <c:v>0.17100000000000001</c:v>
                </c:pt>
                <c:pt idx="4746">
                  <c:v>0.16800000000000001</c:v>
                </c:pt>
                <c:pt idx="4747">
                  <c:v>0.16400000000000001</c:v>
                </c:pt>
                <c:pt idx="4748">
                  <c:v>0.16600000000000001</c:v>
                </c:pt>
                <c:pt idx="4749">
                  <c:v>0.17</c:v>
                </c:pt>
                <c:pt idx="4750">
                  <c:v>0.16900000000000001</c:v>
                </c:pt>
                <c:pt idx="4751">
                  <c:v>0.16400000000000001</c:v>
                </c:pt>
                <c:pt idx="4752">
                  <c:v>0.16500000000000001</c:v>
                </c:pt>
                <c:pt idx="4753">
                  <c:v>0.17100000000000001</c:v>
                </c:pt>
                <c:pt idx="4754">
                  <c:v>0.17</c:v>
                </c:pt>
                <c:pt idx="4755">
                  <c:v>0.16500000000000001</c:v>
                </c:pt>
                <c:pt idx="4756">
                  <c:v>0.16400000000000001</c:v>
                </c:pt>
                <c:pt idx="4757">
                  <c:v>0.16800000000000001</c:v>
                </c:pt>
                <c:pt idx="4758">
                  <c:v>0.17</c:v>
                </c:pt>
                <c:pt idx="4759">
                  <c:v>0.16600000000000001</c:v>
                </c:pt>
                <c:pt idx="4760">
                  <c:v>0.16300000000000001</c:v>
                </c:pt>
                <c:pt idx="4761">
                  <c:v>0.16600000000000001</c:v>
                </c:pt>
                <c:pt idx="4762">
                  <c:v>0.17</c:v>
                </c:pt>
                <c:pt idx="4763">
                  <c:v>0.16600000000000001</c:v>
                </c:pt>
                <c:pt idx="4764">
                  <c:v>0.16200000000000001</c:v>
                </c:pt>
                <c:pt idx="4765">
                  <c:v>0.16600000000000001</c:v>
                </c:pt>
                <c:pt idx="4766">
                  <c:v>0.16900000000000001</c:v>
                </c:pt>
                <c:pt idx="4767">
                  <c:v>0.16700000000000001</c:v>
                </c:pt>
                <c:pt idx="4768">
                  <c:v>0.16200000000000001</c:v>
                </c:pt>
                <c:pt idx="4769">
                  <c:v>0.16500000000000001</c:v>
                </c:pt>
                <c:pt idx="4770">
                  <c:v>0.16800000000000001</c:v>
                </c:pt>
                <c:pt idx="4771">
                  <c:v>0.16800000000000001</c:v>
                </c:pt>
                <c:pt idx="4772">
                  <c:v>0.16300000000000001</c:v>
                </c:pt>
                <c:pt idx="4773">
                  <c:v>0.16200000000000001</c:v>
                </c:pt>
                <c:pt idx="4774">
                  <c:v>0.16800000000000001</c:v>
                </c:pt>
                <c:pt idx="4775">
                  <c:v>0.17</c:v>
                </c:pt>
                <c:pt idx="4776">
                  <c:v>0.16400000000000001</c:v>
                </c:pt>
                <c:pt idx="4777">
                  <c:v>0.161</c:v>
                </c:pt>
                <c:pt idx="4778">
                  <c:v>0.16600000000000001</c:v>
                </c:pt>
                <c:pt idx="4779">
                  <c:v>0.16900000000000001</c:v>
                </c:pt>
                <c:pt idx="4780">
                  <c:v>0.16400000000000001</c:v>
                </c:pt>
                <c:pt idx="4781">
                  <c:v>0.16200000000000001</c:v>
                </c:pt>
                <c:pt idx="4782">
                  <c:v>0.16500000000000001</c:v>
                </c:pt>
                <c:pt idx="4783">
                  <c:v>0.17</c:v>
                </c:pt>
                <c:pt idx="4784">
                  <c:v>0.16600000000000001</c:v>
                </c:pt>
                <c:pt idx="4785">
                  <c:v>0.161</c:v>
                </c:pt>
                <c:pt idx="4786">
                  <c:v>0.16300000000000001</c:v>
                </c:pt>
                <c:pt idx="4787">
                  <c:v>0.16900000000000001</c:v>
                </c:pt>
                <c:pt idx="4788">
                  <c:v>0.16700000000000001</c:v>
                </c:pt>
                <c:pt idx="4789">
                  <c:v>0.16</c:v>
                </c:pt>
                <c:pt idx="4790">
                  <c:v>0.16300000000000001</c:v>
                </c:pt>
                <c:pt idx="4791">
                  <c:v>0.16800000000000001</c:v>
                </c:pt>
                <c:pt idx="4792">
                  <c:v>0.16700000000000001</c:v>
                </c:pt>
                <c:pt idx="4793">
                  <c:v>0.16300000000000001</c:v>
                </c:pt>
                <c:pt idx="4794">
                  <c:v>0.16400000000000001</c:v>
                </c:pt>
                <c:pt idx="4795">
                  <c:v>0.16900000000000001</c:v>
                </c:pt>
                <c:pt idx="4796">
                  <c:v>0.16600000000000001</c:v>
                </c:pt>
                <c:pt idx="4797">
                  <c:v>0.161</c:v>
                </c:pt>
                <c:pt idx="4798">
                  <c:v>0.16</c:v>
                </c:pt>
                <c:pt idx="4799">
                  <c:v>0.16600000000000001</c:v>
                </c:pt>
                <c:pt idx="4800">
                  <c:v>0.16600000000000001</c:v>
                </c:pt>
                <c:pt idx="4801">
                  <c:v>0.16200000000000001</c:v>
                </c:pt>
                <c:pt idx="4802">
                  <c:v>0.161</c:v>
                </c:pt>
                <c:pt idx="4803">
                  <c:v>0.16600000000000001</c:v>
                </c:pt>
                <c:pt idx="4804">
                  <c:v>0.16700000000000001</c:v>
                </c:pt>
                <c:pt idx="4805">
                  <c:v>0.16200000000000001</c:v>
                </c:pt>
                <c:pt idx="4806">
                  <c:v>0.159</c:v>
                </c:pt>
                <c:pt idx="4807">
                  <c:v>0.16500000000000001</c:v>
                </c:pt>
                <c:pt idx="4808">
                  <c:v>0.16700000000000001</c:v>
                </c:pt>
                <c:pt idx="4809">
                  <c:v>0.16300000000000001</c:v>
                </c:pt>
                <c:pt idx="4810">
                  <c:v>0.159</c:v>
                </c:pt>
                <c:pt idx="4811">
                  <c:v>0.16400000000000001</c:v>
                </c:pt>
                <c:pt idx="4812">
                  <c:v>0.16600000000000001</c:v>
                </c:pt>
                <c:pt idx="4813">
                  <c:v>0.16200000000000001</c:v>
                </c:pt>
                <c:pt idx="4814">
                  <c:v>0.158</c:v>
                </c:pt>
                <c:pt idx="4815">
                  <c:v>0.16300000000000001</c:v>
                </c:pt>
                <c:pt idx="4816">
                  <c:v>0.16800000000000001</c:v>
                </c:pt>
                <c:pt idx="4817">
                  <c:v>0.16500000000000001</c:v>
                </c:pt>
                <c:pt idx="4818">
                  <c:v>0.161</c:v>
                </c:pt>
                <c:pt idx="4819">
                  <c:v>0.16200000000000001</c:v>
                </c:pt>
                <c:pt idx="4820">
                  <c:v>0.16500000000000001</c:v>
                </c:pt>
                <c:pt idx="4821">
                  <c:v>0.16600000000000001</c:v>
                </c:pt>
                <c:pt idx="4822">
                  <c:v>0.16</c:v>
                </c:pt>
                <c:pt idx="4823">
                  <c:v>0.16</c:v>
                </c:pt>
                <c:pt idx="4824">
                  <c:v>0.16400000000000001</c:v>
                </c:pt>
                <c:pt idx="4825">
                  <c:v>0.16600000000000001</c:v>
                </c:pt>
                <c:pt idx="4826">
                  <c:v>0.161</c:v>
                </c:pt>
                <c:pt idx="4827">
                  <c:v>0.158</c:v>
                </c:pt>
                <c:pt idx="4828">
                  <c:v>0.16300000000000001</c:v>
                </c:pt>
                <c:pt idx="4829">
                  <c:v>0.16600000000000001</c:v>
                </c:pt>
                <c:pt idx="4830">
                  <c:v>0.16300000000000001</c:v>
                </c:pt>
                <c:pt idx="4831">
                  <c:v>0.159</c:v>
                </c:pt>
                <c:pt idx="4832">
                  <c:v>0.16400000000000001</c:v>
                </c:pt>
                <c:pt idx="4833">
                  <c:v>0.16700000000000001</c:v>
                </c:pt>
                <c:pt idx="4834">
                  <c:v>0.16400000000000001</c:v>
                </c:pt>
                <c:pt idx="4835">
                  <c:v>0.158</c:v>
                </c:pt>
                <c:pt idx="4836">
                  <c:v>0.16</c:v>
                </c:pt>
                <c:pt idx="4837">
                  <c:v>0.16600000000000001</c:v>
                </c:pt>
                <c:pt idx="4838">
                  <c:v>0.16500000000000001</c:v>
                </c:pt>
                <c:pt idx="4839">
                  <c:v>0.158</c:v>
                </c:pt>
                <c:pt idx="4840">
                  <c:v>0.158</c:v>
                </c:pt>
                <c:pt idx="4841">
                  <c:v>0.16600000000000001</c:v>
                </c:pt>
                <c:pt idx="4842">
                  <c:v>0.16500000000000001</c:v>
                </c:pt>
                <c:pt idx="4843">
                  <c:v>0.159</c:v>
                </c:pt>
                <c:pt idx="4844">
                  <c:v>0.158</c:v>
                </c:pt>
                <c:pt idx="4845">
                  <c:v>0.16200000000000001</c:v>
                </c:pt>
                <c:pt idx="4846">
                  <c:v>0.16500000000000001</c:v>
                </c:pt>
                <c:pt idx="4847">
                  <c:v>0.161</c:v>
                </c:pt>
                <c:pt idx="4848">
                  <c:v>0.158</c:v>
                </c:pt>
                <c:pt idx="4849">
                  <c:v>0.161</c:v>
                </c:pt>
                <c:pt idx="4850">
                  <c:v>0.16400000000000001</c:v>
                </c:pt>
                <c:pt idx="4851">
                  <c:v>0.16200000000000001</c:v>
                </c:pt>
                <c:pt idx="4852">
                  <c:v>0.157</c:v>
                </c:pt>
                <c:pt idx="4853">
                  <c:v>0.16</c:v>
                </c:pt>
                <c:pt idx="4854">
                  <c:v>0.16400000000000001</c:v>
                </c:pt>
                <c:pt idx="4855">
                  <c:v>0.161</c:v>
                </c:pt>
                <c:pt idx="4856">
                  <c:v>0.157</c:v>
                </c:pt>
                <c:pt idx="4857">
                  <c:v>0.159</c:v>
                </c:pt>
                <c:pt idx="4858">
                  <c:v>0.16300000000000001</c:v>
                </c:pt>
                <c:pt idx="4859">
                  <c:v>0.16400000000000001</c:v>
                </c:pt>
                <c:pt idx="4860">
                  <c:v>0.157</c:v>
                </c:pt>
                <c:pt idx="4861">
                  <c:v>0.157</c:v>
                </c:pt>
                <c:pt idx="4862">
                  <c:v>0.16200000000000001</c:v>
                </c:pt>
                <c:pt idx="4863">
                  <c:v>0.16300000000000001</c:v>
                </c:pt>
                <c:pt idx="4864">
                  <c:v>0.16</c:v>
                </c:pt>
                <c:pt idx="4865">
                  <c:v>0.156</c:v>
                </c:pt>
                <c:pt idx="4866">
                  <c:v>0.161</c:v>
                </c:pt>
                <c:pt idx="4867">
                  <c:v>0.16500000000000001</c:v>
                </c:pt>
                <c:pt idx="4868">
                  <c:v>0.161</c:v>
                </c:pt>
                <c:pt idx="4869">
                  <c:v>0.155</c:v>
                </c:pt>
                <c:pt idx="4870">
                  <c:v>0.157</c:v>
                </c:pt>
                <c:pt idx="4871">
                  <c:v>0.16200000000000001</c:v>
                </c:pt>
                <c:pt idx="4872">
                  <c:v>0.16200000000000001</c:v>
                </c:pt>
                <c:pt idx="4873">
                  <c:v>0.157</c:v>
                </c:pt>
                <c:pt idx="4874">
                  <c:v>0.157</c:v>
                </c:pt>
                <c:pt idx="4875">
                  <c:v>0.161</c:v>
                </c:pt>
                <c:pt idx="4876">
                  <c:v>0.161</c:v>
                </c:pt>
                <c:pt idx="4877">
                  <c:v>0.157</c:v>
                </c:pt>
                <c:pt idx="4878">
                  <c:v>0.156</c:v>
                </c:pt>
                <c:pt idx="4879">
                  <c:v>0.161</c:v>
                </c:pt>
                <c:pt idx="4880">
                  <c:v>0.16200000000000001</c:v>
                </c:pt>
                <c:pt idx="4881">
                  <c:v>0.158</c:v>
                </c:pt>
                <c:pt idx="4882">
                  <c:v>0.156</c:v>
                </c:pt>
                <c:pt idx="4883">
                  <c:v>0.157</c:v>
                </c:pt>
                <c:pt idx="4884">
                  <c:v>0.161</c:v>
                </c:pt>
                <c:pt idx="4885">
                  <c:v>0.16</c:v>
                </c:pt>
                <c:pt idx="4886">
                  <c:v>0.155</c:v>
                </c:pt>
                <c:pt idx="4887">
                  <c:v>0.156</c:v>
                </c:pt>
                <c:pt idx="4888">
                  <c:v>0.161</c:v>
                </c:pt>
                <c:pt idx="4889">
                  <c:v>0.16</c:v>
                </c:pt>
                <c:pt idx="4890">
                  <c:v>0.155</c:v>
                </c:pt>
                <c:pt idx="4891">
                  <c:v>0.156</c:v>
                </c:pt>
                <c:pt idx="4892">
                  <c:v>0.161</c:v>
                </c:pt>
                <c:pt idx="4893">
                  <c:v>0.161</c:v>
                </c:pt>
                <c:pt idx="4894">
                  <c:v>0.157</c:v>
                </c:pt>
                <c:pt idx="4895">
                  <c:v>0.153</c:v>
                </c:pt>
                <c:pt idx="4896">
                  <c:v>0.161</c:v>
                </c:pt>
                <c:pt idx="4897">
                  <c:v>0.161</c:v>
                </c:pt>
                <c:pt idx="4898">
                  <c:v>0.157</c:v>
                </c:pt>
                <c:pt idx="4899">
                  <c:v>0.155</c:v>
                </c:pt>
                <c:pt idx="4900">
                  <c:v>0.156</c:v>
                </c:pt>
                <c:pt idx="4901">
                  <c:v>0.161</c:v>
                </c:pt>
                <c:pt idx="4902">
                  <c:v>0.159</c:v>
                </c:pt>
                <c:pt idx="4903">
                  <c:v>0.154</c:v>
                </c:pt>
                <c:pt idx="4904">
                  <c:v>0.157</c:v>
                </c:pt>
                <c:pt idx="4905">
                  <c:v>0.16200000000000001</c:v>
                </c:pt>
                <c:pt idx="4906">
                  <c:v>0.16</c:v>
                </c:pt>
                <c:pt idx="4907">
                  <c:v>0.155</c:v>
                </c:pt>
                <c:pt idx="4908">
                  <c:v>0.156</c:v>
                </c:pt>
                <c:pt idx="4909">
                  <c:v>0.161</c:v>
                </c:pt>
                <c:pt idx="4910">
                  <c:v>0.16</c:v>
                </c:pt>
                <c:pt idx="4911">
                  <c:v>0.156</c:v>
                </c:pt>
                <c:pt idx="4912">
                  <c:v>0.153</c:v>
                </c:pt>
                <c:pt idx="4913">
                  <c:v>0.159</c:v>
                </c:pt>
                <c:pt idx="4914">
                  <c:v>0.161</c:v>
                </c:pt>
                <c:pt idx="4915">
                  <c:v>0.156</c:v>
                </c:pt>
                <c:pt idx="4916">
                  <c:v>0.154</c:v>
                </c:pt>
                <c:pt idx="4917">
                  <c:v>0.159</c:v>
                </c:pt>
                <c:pt idx="4918">
                  <c:v>0.161</c:v>
                </c:pt>
                <c:pt idx="4919">
                  <c:v>0.157</c:v>
                </c:pt>
                <c:pt idx="4920">
                  <c:v>0.154</c:v>
                </c:pt>
                <c:pt idx="4921">
                  <c:v>0.156</c:v>
                </c:pt>
                <c:pt idx="4922">
                  <c:v>0.159</c:v>
                </c:pt>
                <c:pt idx="4923">
                  <c:v>0.159</c:v>
                </c:pt>
                <c:pt idx="4924">
                  <c:v>0.154</c:v>
                </c:pt>
                <c:pt idx="4925">
                  <c:v>0.154</c:v>
                </c:pt>
                <c:pt idx="4926">
                  <c:v>0.158</c:v>
                </c:pt>
                <c:pt idx="4927">
                  <c:v>0.159</c:v>
                </c:pt>
                <c:pt idx="4928">
                  <c:v>0.153</c:v>
                </c:pt>
                <c:pt idx="4929">
                  <c:v>0.152</c:v>
                </c:pt>
                <c:pt idx="4930">
                  <c:v>0.156</c:v>
                </c:pt>
                <c:pt idx="4931">
                  <c:v>0.16</c:v>
                </c:pt>
                <c:pt idx="4932">
                  <c:v>0.156</c:v>
                </c:pt>
                <c:pt idx="4933">
                  <c:v>0.152</c:v>
                </c:pt>
                <c:pt idx="4934">
                  <c:v>0.156</c:v>
                </c:pt>
                <c:pt idx="4935">
                  <c:v>0.159</c:v>
                </c:pt>
                <c:pt idx="4936">
                  <c:v>0.155</c:v>
                </c:pt>
                <c:pt idx="4937">
                  <c:v>0.152</c:v>
                </c:pt>
                <c:pt idx="4938">
                  <c:v>0.154</c:v>
                </c:pt>
                <c:pt idx="4939">
                  <c:v>0.16</c:v>
                </c:pt>
                <c:pt idx="4940">
                  <c:v>0.157</c:v>
                </c:pt>
                <c:pt idx="4941">
                  <c:v>0.151</c:v>
                </c:pt>
                <c:pt idx="4942">
                  <c:v>0.153</c:v>
                </c:pt>
                <c:pt idx="4943">
                  <c:v>0.159</c:v>
                </c:pt>
                <c:pt idx="4944">
                  <c:v>0.158</c:v>
                </c:pt>
                <c:pt idx="4945">
                  <c:v>0.152</c:v>
                </c:pt>
                <c:pt idx="4946">
                  <c:v>0.153</c:v>
                </c:pt>
                <c:pt idx="4947">
                  <c:v>0.157</c:v>
                </c:pt>
                <c:pt idx="4948">
                  <c:v>0.159</c:v>
                </c:pt>
                <c:pt idx="4949">
                  <c:v>0.153</c:v>
                </c:pt>
                <c:pt idx="4950">
                  <c:v>0.151</c:v>
                </c:pt>
                <c:pt idx="4951">
                  <c:v>0.155</c:v>
                </c:pt>
                <c:pt idx="4952">
                  <c:v>0.158</c:v>
                </c:pt>
                <c:pt idx="4953">
                  <c:v>0.155</c:v>
                </c:pt>
                <c:pt idx="4954">
                  <c:v>0.151</c:v>
                </c:pt>
                <c:pt idx="4955">
                  <c:v>0.154</c:v>
                </c:pt>
                <c:pt idx="4956">
                  <c:v>0.158</c:v>
                </c:pt>
                <c:pt idx="4957">
                  <c:v>0.155</c:v>
                </c:pt>
                <c:pt idx="4958">
                  <c:v>0.152</c:v>
                </c:pt>
                <c:pt idx="4959">
                  <c:v>0.153</c:v>
                </c:pt>
                <c:pt idx="4960">
                  <c:v>0.159</c:v>
                </c:pt>
                <c:pt idx="4961">
                  <c:v>0.155</c:v>
                </c:pt>
                <c:pt idx="4962">
                  <c:v>0.15</c:v>
                </c:pt>
                <c:pt idx="4963">
                  <c:v>0.152</c:v>
                </c:pt>
                <c:pt idx="4964">
                  <c:v>0.158</c:v>
                </c:pt>
                <c:pt idx="4965">
                  <c:v>0.156</c:v>
                </c:pt>
                <c:pt idx="4966">
                  <c:v>0.151</c:v>
                </c:pt>
                <c:pt idx="4967">
                  <c:v>0.151</c:v>
                </c:pt>
                <c:pt idx="4968">
                  <c:v>0.157</c:v>
                </c:pt>
                <c:pt idx="4969">
                  <c:v>0.156</c:v>
                </c:pt>
                <c:pt idx="4970">
                  <c:v>0.152</c:v>
                </c:pt>
                <c:pt idx="4971">
                  <c:v>0.151</c:v>
                </c:pt>
                <c:pt idx="4972">
                  <c:v>0.156</c:v>
                </c:pt>
                <c:pt idx="4973">
                  <c:v>0.156</c:v>
                </c:pt>
                <c:pt idx="4974">
                  <c:v>0.153</c:v>
                </c:pt>
                <c:pt idx="4975">
                  <c:v>0.14899999999999999</c:v>
                </c:pt>
                <c:pt idx="4976">
                  <c:v>0.154</c:v>
                </c:pt>
                <c:pt idx="4977">
                  <c:v>0.156</c:v>
                </c:pt>
                <c:pt idx="4978">
                  <c:v>0.153</c:v>
                </c:pt>
                <c:pt idx="4979">
                  <c:v>0.14899999999999999</c:v>
                </c:pt>
                <c:pt idx="4980">
                  <c:v>0.152</c:v>
                </c:pt>
                <c:pt idx="4981">
                  <c:v>0.157</c:v>
                </c:pt>
                <c:pt idx="4982">
                  <c:v>0.153</c:v>
                </c:pt>
                <c:pt idx="4983">
                  <c:v>0.14799999999999999</c:v>
                </c:pt>
                <c:pt idx="4984">
                  <c:v>0.152</c:v>
                </c:pt>
                <c:pt idx="4985">
                  <c:v>0.157</c:v>
                </c:pt>
                <c:pt idx="4986">
                  <c:v>0.154</c:v>
                </c:pt>
                <c:pt idx="4987">
                  <c:v>0.14899999999999999</c:v>
                </c:pt>
                <c:pt idx="4988">
                  <c:v>0.15</c:v>
                </c:pt>
                <c:pt idx="4989">
                  <c:v>0.155</c:v>
                </c:pt>
                <c:pt idx="4990">
                  <c:v>0.155</c:v>
                </c:pt>
                <c:pt idx="4991">
                  <c:v>0.151</c:v>
                </c:pt>
                <c:pt idx="4992">
                  <c:v>0.15</c:v>
                </c:pt>
                <c:pt idx="4993">
                  <c:v>0.153</c:v>
                </c:pt>
                <c:pt idx="4994">
                  <c:v>0.156</c:v>
                </c:pt>
                <c:pt idx="4995">
                  <c:v>0.151</c:v>
                </c:pt>
                <c:pt idx="4996">
                  <c:v>0.14899999999999999</c:v>
                </c:pt>
                <c:pt idx="4997">
                  <c:v>0.153</c:v>
                </c:pt>
                <c:pt idx="4998">
                  <c:v>0.155</c:v>
                </c:pt>
                <c:pt idx="4999">
                  <c:v>0.152</c:v>
                </c:pt>
                <c:pt idx="5000">
                  <c:v>0.14799999999999999</c:v>
                </c:pt>
                <c:pt idx="5001">
                  <c:v>0.151</c:v>
                </c:pt>
                <c:pt idx="5002">
                  <c:v>0.154</c:v>
                </c:pt>
                <c:pt idx="5003">
                  <c:v>0.153</c:v>
                </c:pt>
                <c:pt idx="5004">
                  <c:v>0.14699999999999999</c:v>
                </c:pt>
                <c:pt idx="5005">
                  <c:v>0.14899999999999999</c:v>
                </c:pt>
                <c:pt idx="5006">
                  <c:v>0.155</c:v>
                </c:pt>
                <c:pt idx="5007">
                  <c:v>0.154</c:v>
                </c:pt>
                <c:pt idx="5008">
                  <c:v>0.14699999999999999</c:v>
                </c:pt>
                <c:pt idx="5009">
                  <c:v>0.14899999999999999</c:v>
                </c:pt>
                <c:pt idx="5010">
                  <c:v>0.153</c:v>
                </c:pt>
                <c:pt idx="5011">
                  <c:v>0.155</c:v>
                </c:pt>
                <c:pt idx="5012">
                  <c:v>0.14899999999999999</c:v>
                </c:pt>
                <c:pt idx="5013">
                  <c:v>0.14899999999999999</c:v>
                </c:pt>
                <c:pt idx="5014">
                  <c:v>0.152</c:v>
                </c:pt>
                <c:pt idx="5015">
                  <c:v>0.154</c:v>
                </c:pt>
                <c:pt idx="5016">
                  <c:v>0.15</c:v>
                </c:pt>
                <c:pt idx="5017">
                  <c:v>0.14799999999999999</c:v>
                </c:pt>
                <c:pt idx="5018">
                  <c:v>0.151</c:v>
                </c:pt>
                <c:pt idx="5019">
                  <c:v>0.154</c:v>
                </c:pt>
                <c:pt idx="5020">
                  <c:v>0.151</c:v>
                </c:pt>
                <c:pt idx="5021">
                  <c:v>0.14699999999999999</c:v>
                </c:pt>
                <c:pt idx="5022">
                  <c:v>0.15</c:v>
                </c:pt>
                <c:pt idx="5023">
                  <c:v>0.154</c:v>
                </c:pt>
                <c:pt idx="5024">
                  <c:v>0.151</c:v>
                </c:pt>
                <c:pt idx="5025">
                  <c:v>0.14799999999999999</c:v>
                </c:pt>
                <c:pt idx="5026">
                  <c:v>0.15</c:v>
                </c:pt>
                <c:pt idx="5027">
                  <c:v>0.154</c:v>
                </c:pt>
                <c:pt idx="5028">
                  <c:v>0.154</c:v>
                </c:pt>
                <c:pt idx="5029">
                  <c:v>0.14799999999999999</c:v>
                </c:pt>
                <c:pt idx="5030">
                  <c:v>0.14699999999999999</c:v>
                </c:pt>
                <c:pt idx="5031">
                  <c:v>0.152</c:v>
                </c:pt>
                <c:pt idx="5032">
                  <c:v>0.154</c:v>
                </c:pt>
                <c:pt idx="5033">
                  <c:v>0.14899999999999999</c:v>
                </c:pt>
                <c:pt idx="5034">
                  <c:v>0.14599999999999999</c:v>
                </c:pt>
                <c:pt idx="5035">
                  <c:v>0.15</c:v>
                </c:pt>
                <c:pt idx="5036">
                  <c:v>0.154</c:v>
                </c:pt>
                <c:pt idx="5037">
                  <c:v>0.15</c:v>
                </c:pt>
                <c:pt idx="5038">
                  <c:v>0.14599999999999999</c:v>
                </c:pt>
                <c:pt idx="5039">
                  <c:v>0.15</c:v>
                </c:pt>
                <c:pt idx="5040">
                  <c:v>0.153</c:v>
                </c:pt>
                <c:pt idx="5041">
                  <c:v>0.151</c:v>
                </c:pt>
                <c:pt idx="5042">
                  <c:v>0.14699999999999999</c:v>
                </c:pt>
                <c:pt idx="5043">
                  <c:v>0.14799999999999999</c:v>
                </c:pt>
                <c:pt idx="5044">
                  <c:v>0.152</c:v>
                </c:pt>
                <c:pt idx="5045">
                  <c:v>0.15</c:v>
                </c:pt>
                <c:pt idx="5046">
                  <c:v>0.14699999999999999</c:v>
                </c:pt>
                <c:pt idx="5047">
                  <c:v>0.14699999999999999</c:v>
                </c:pt>
                <c:pt idx="5048">
                  <c:v>0.152</c:v>
                </c:pt>
                <c:pt idx="5049">
                  <c:v>0.152</c:v>
                </c:pt>
                <c:pt idx="5050">
                  <c:v>0.14699999999999999</c:v>
                </c:pt>
                <c:pt idx="5051">
                  <c:v>0.14499999999999999</c:v>
                </c:pt>
                <c:pt idx="5052">
                  <c:v>0.14899999999999999</c:v>
                </c:pt>
                <c:pt idx="5053">
                  <c:v>0.152</c:v>
                </c:pt>
                <c:pt idx="5054">
                  <c:v>0.14799999999999999</c:v>
                </c:pt>
                <c:pt idx="5055">
                  <c:v>0.14499999999999999</c:v>
                </c:pt>
                <c:pt idx="5056">
                  <c:v>0.14899999999999999</c:v>
                </c:pt>
                <c:pt idx="5057">
                  <c:v>0.152</c:v>
                </c:pt>
                <c:pt idx="5058">
                  <c:v>0.14899999999999999</c:v>
                </c:pt>
                <c:pt idx="5059">
                  <c:v>0.14499999999999999</c:v>
                </c:pt>
                <c:pt idx="5060">
                  <c:v>0.14499999999999999</c:v>
                </c:pt>
                <c:pt idx="5061">
                  <c:v>0.152</c:v>
                </c:pt>
                <c:pt idx="5062">
                  <c:v>0.152</c:v>
                </c:pt>
                <c:pt idx="5063">
                  <c:v>0.14599999999999999</c:v>
                </c:pt>
                <c:pt idx="5064">
                  <c:v>0.14499999999999999</c:v>
                </c:pt>
                <c:pt idx="5065">
                  <c:v>0.14899999999999999</c:v>
                </c:pt>
                <c:pt idx="5066">
                  <c:v>0.152</c:v>
                </c:pt>
                <c:pt idx="5067">
                  <c:v>0.14799999999999999</c:v>
                </c:pt>
                <c:pt idx="5068">
                  <c:v>0.14399999999999999</c:v>
                </c:pt>
                <c:pt idx="5069">
                  <c:v>0.14899999999999999</c:v>
                </c:pt>
                <c:pt idx="5070">
                  <c:v>0.151</c:v>
                </c:pt>
                <c:pt idx="5071">
                  <c:v>0.14799999999999999</c:v>
                </c:pt>
                <c:pt idx="5072">
                  <c:v>0.14499999999999999</c:v>
                </c:pt>
                <c:pt idx="5073">
                  <c:v>0.14699999999999999</c:v>
                </c:pt>
                <c:pt idx="5074">
                  <c:v>0.151</c:v>
                </c:pt>
                <c:pt idx="5075">
                  <c:v>0.14899999999999999</c:v>
                </c:pt>
                <c:pt idx="5076">
                  <c:v>0.14499999999999999</c:v>
                </c:pt>
                <c:pt idx="5077">
                  <c:v>0.14599999999999999</c:v>
                </c:pt>
                <c:pt idx="5078">
                  <c:v>0.15</c:v>
                </c:pt>
                <c:pt idx="5079">
                  <c:v>0.14899999999999999</c:v>
                </c:pt>
                <c:pt idx="5080">
                  <c:v>0.14399999999999999</c:v>
                </c:pt>
                <c:pt idx="5081">
                  <c:v>0.14499999999999999</c:v>
                </c:pt>
                <c:pt idx="5082">
                  <c:v>0.15</c:v>
                </c:pt>
                <c:pt idx="5083">
                  <c:v>0.151</c:v>
                </c:pt>
                <c:pt idx="5084">
                  <c:v>0.14599999999999999</c:v>
                </c:pt>
                <c:pt idx="5085">
                  <c:v>0.14399999999999999</c:v>
                </c:pt>
                <c:pt idx="5086">
                  <c:v>0.14699999999999999</c:v>
                </c:pt>
                <c:pt idx="5087">
                  <c:v>0.15</c:v>
                </c:pt>
                <c:pt idx="5088">
                  <c:v>0.14599999999999999</c:v>
                </c:pt>
                <c:pt idx="5089">
                  <c:v>0.14199999999999999</c:v>
                </c:pt>
                <c:pt idx="5090">
                  <c:v>0.14599999999999999</c:v>
                </c:pt>
                <c:pt idx="5091">
                  <c:v>0.152</c:v>
                </c:pt>
                <c:pt idx="5092">
                  <c:v>0.14799999999999999</c:v>
                </c:pt>
                <c:pt idx="5093">
                  <c:v>0.14299999999999999</c:v>
                </c:pt>
                <c:pt idx="5094">
                  <c:v>0.14599999999999999</c:v>
                </c:pt>
                <c:pt idx="5095">
                  <c:v>0.15</c:v>
                </c:pt>
                <c:pt idx="5096">
                  <c:v>0.14799999999999999</c:v>
                </c:pt>
                <c:pt idx="5097">
                  <c:v>0.14399999999999999</c:v>
                </c:pt>
                <c:pt idx="5098">
                  <c:v>0.14599999999999999</c:v>
                </c:pt>
                <c:pt idx="5099">
                  <c:v>0.15</c:v>
                </c:pt>
                <c:pt idx="5100">
                  <c:v>0.14899999999999999</c:v>
                </c:pt>
                <c:pt idx="5101">
                  <c:v>0.14299999999999999</c:v>
                </c:pt>
                <c:pt idx="5102">
                  <c:v>0.14499999999999999</c:v>
                </c:pt>
                <c:pt idx="5103">
                  <c:v>0.15</c:v>
                </c:pt>
                <c:pt idx="5104">
                  <c:v>0.14899999999999999</c:v>
                </c:pt>
                <c:pt idx="5105">
                  <c:v>0.14499999999999999</c:v>
                </c:pt>
                <c:pt idx="5106">
                  <c:v>0.14399999999999999</c:v>
                </c:pt>
                <c:pt idx="5107">
                  <c:v>0.14699999999999999</c:v>
                </c:pt>
                <c:pt idx="5108">
                  <c:v>0.15</c:v>
                </c:pt>
                <c:pt idx="5109">
                  <c:v>0.14599999999999999</c:v>
                </c:pt>
                <c:pt idx="5110">
                  <c:v>0.14299999999999999</c:v>
                </c:pt>
                <c:pt idx="5111">
                  <c:v>0.14599999999999999</c:v>
                </c:pt>
                <c:pt idx="5112">
                  <c:v>0.14899999999999999</c:v>
                </c:pt>
                <c:pt idx="5113">
                  <c:v>0.14599999999999999</c:v>
                </c:pt>
                <c:pt idx="5114">
                  <c:v>0.14299999999999999</c:v>
                </c:pt>
                <c:pt idx="5115">
                  <c:v>0.14299999999999999</c:v>
                </c:pt>
                <c:pt idx="5116">
                  <c:v>0.14699999999999999</c:v>
                </c:pt>
                <c:pt idx="5117">
                  <c:v>0.14699999999999999</c:v>
                </c:pt>
                <c:pt idx="5118">
                  <c:v>0.14099999999999999</c:v>
                </c:pt>
                <c:pt idx="5119">
                  <c:v>0.14199999999999999</c:v>
                </c:pt>
                <c:pt idx="5120">
                  <c:v>0.14699999999999999</c:v>
                </c:pt>
                <c:pt idx="5121">
                  <c:v>0.14799999999999999</c:v>
                </c:pt>
                <c:pt idx="5122">
                  <c:v>0.14499999999999999</c:v>
                </c:pt>
                <c:pt idx="5123">
                  <c:v>0.14099999999999999</c:v>
                </c:pt>
                <c:pt idx="5124">
                  <c:v>0.14499999999999999</c:v>
                </c:pt>
                <c:pt idx="5125">
                  <c:v>0.14899999999999999</c:v>
                </c:pt>
                <c:pt idx="5126">
                  <c:v>0.14499999999999999</c:v>
                </c:pt>
                <c:pt idx="5127">
                  <c:v>0.14199999999999999</c:v>
                </c:pt>
                <c:pt idx="5128">
                  <c:v>0.14299999999999999</c:v>
                </c:pt>
                <c:pt idx="5129">
                  <c:v>0.14799999999999999</c:v>
                </c:pt>
                <c:pt idx="5130">
                  <c:v>0.14599999999999999</c:v>
                </c:pt>
                <c:pt idx="5131">
                  <c:v>0.14199999999999999</c:v>
                </c:pt>
                <c:pt idx="5132">
                  <c:v>0.14299999999999999</c:v>
                </c:pt>
                <c:pt idx="5133">
                  <c:v>0.14799999999999999</c:v>
                </c:pt>
                <c:pt idx="5134">
                  <c:v>0.14599999999999999</c:v>
                </c:pt>
                <c:pt idx="5135">
                  <c:v>0.14299999999999999</c:v>
                </c:pt>
                <c:pt idx="5136">
                  <c:v>0.14199999999999999</c:v>
                </c:pt>
                <c:pt idx="5137">
                  <c:v>0.14599999999999999</c:v>
                </c:pt>
                <c:pt idx="5138">
                  <c:v>0.14799999999999999</c:v>
                </c:pt>
                <c:pt idx="5139">
                  <c:v>0.14299999999999999</c:v>
                </c:pt>
                <c:pt idx="5140">
                  <c:v>0.14000000000000001</c:v>
                </c:pt>
                <c:pt idx="5141">
                  <c:v>0.14399999999999999</c:v>
                </c:pt>
                <c:pt idx="5142">
                  <c:v>0.14699999999999999</c:v>
                </c:pt>
                <c:pt idx="5143">
                  <c:v>0.14399999999999999</c:v>
                </c:pt>
                <c:pt idx="5144">
                  <c:v>0.14099999999999999</c:v>
                </c:pt>
                <c:pt idx="5145">
                  <c:v>0.14399999999999999</c:v>
                </c:pt>
                <c:pt idx="5146">
                  <c:v>0.14699999999999999</c:v>
                </c:pt>
                <c:pt idx="5147">
                  <c:v>0.14599999999999999</c:v>
                </c:pt>
                <c:pt idx="5148">
                  <c:v>0.14199999999999999</c:v>
                </c:pt>
                <c:pt idx="5149">
                  <c:v>0.14099999999999999</c:v>
                </c:pt>
                <c:pt idx="5150">
                  <c:v>0.14599999999999999</c:v>
                </c:pt>
                <c:pt idx="5151">
                  <c:v>0.14699999999999999</c:v>
                </c:pt>
                <c:pt idx="5152">
                  <c:v>0.14199999999999999</c:v>
                </c:pt>
                <c:pt idx="5153">
                  <c:v>0.14000000000000001</c:v>
                </c:pt>
                <c:pt idx="5154">
                  <c:v>0.14499999999999999</c:v>
                </c:pt>
                <c:pt idx="5155">
                  <c:v>0.14699999999999999</c:v>
                </c:pt>
                <c:pt idx="5156">
                  <c:v>0.14099999999999999</c:v>
                </c:pt>
                <c:pt idx="5157">
                  <c:v>0.13900000000000001</c:v>
                </c:pt>
                <c:pt idx="5158">
                  <c:v>0.14299999999999999</c:v>
                </c:pt>
                <c:pt idx="5159">
                  <c:v>0.14699999999999999</c:v>
                </c:pt>
                <c:pt idx="5160">
                  <c:v>0.14299999999999999</c:v>
                </c:pt>
                <c:pt idx="5161">
                  <c:v>0.13900000000000001</c:v>
                </c:pt>
                <c:pt idx="5162">
                  <c:v>0.13900000000000001</c:v>
                </c:pt>
                <c:pt idx="5163">
                  <c:v>0.14499999999999999</c:v>
                </c:pt>
                <c:pt idx="5164">
                  <c:v>0.14599999999999999</c:v>
                </c:pt>
                <c:pt idx="5165">
                  <c:v>0.14199999999999999</c:v>
                </c:pt>
                <c:pt idx="5166">
                  <c:v>0.14099999999999999</c:v>
                </c:pt>
                <c:pt idx="5167">
                  <c:v>0.14499999999999999</c:v>
                </c:pt>
                <c:pt idx="5168">
                  <c:v>0.14699999999999999</c:v>
                </c:pt>
                <c:pt idx="5169">
                  <c:v>0.14199999999999999</c:v>
                </c:pt>
                <c:pt idx="5170">
                  <c:v>0.13800000000000001</c:v>
                </c:pt>
                <c:pt idx="5171">
                  <c:v>0.14099999999999999</c:v>
                </c:pt>
                <c:pt idx="5172">
                  <c:v>0.14599999999999999</c:v>
                </c:pt>
                <c:pt idx="5173">
                  <c:v>0.14199999999999999</c:v>
                </c:pt>
                <c:pt idx="5174">
                  <c:v>0.13800000000000001</c:v>
                </c:pt>
                <c:pt idx="5175">
                  <c:v>0.14000000000000001</c:v>
                </c:pt>
                <c:pt idx="5176">
                  <c:v>0.14499999999999999</c:v>
                </c:pt>
                <c:pt idx="5177">
                  <c:v>0.14399999999999999</c:v>
                </c:pt>
                <c:pt idx="5178">
                  <c:v>0.13900000000000001</c:v>
                </c:pt>
                <c:pt idx="5179">
                  <c:v>0.14000000000000001</c:v>
                </c:pt>
                <c:pt idx="5180">
                  <c:v>0.14499999999999999</c:v>
                </c:pt>
                <c:pt idx="5181">
                  <c:v>0.14599999999999999</c:v>
                </c:pt>
                <c:pt idx="5182">
                  <c:v>0.14000000000000001</c:v>
                </c:pt>
                <c:pt idx="5183">
                  <c:v>0.13700000000000001</c:v>
                </c:pt>
                <c:pt idx="5184">
                  <c:v>0.14199999999999999</c:v>
                </c:pt>
                <c:pt idx="5185">
                  <c:v>0.14599999999999999</c:v>
                </c:pt>
                <c:pt idx="5186">
                  <c:v>0.14199999999999999</c:v>
                </c:pt>
                <c:pt idx="5187">
                  <c:v>0.13700000000000001</c:v>
                </c:pt>
                <c:pt idx="5188">
                  <c:v>0.14000000000000001</c:v>
                </c:pt>
                <c:pt idx="5189">
                  <c:v>0.14499999999999999</c:v>
                </c:pt>
                <c:pt idx="5190">
                  <c:v>0.14399999999999999</c:v>
                </c:pt>
                <c:pt idx="5191">
                  <c:v>0.13700000000000001</c:v>
                </c:pt>
                <c:pt idx="5192">
                  <c:v>0.13700000000000001</c:v>
                </c:pt>
                <c:pt idx="5193">
                  <c:v>0.14299999999999999</c:v>
                </c:pt>
                <c:pt idx="5194">
                  <c:v>0.14599999999999999</c:v>
                </c:pt>
                <c:pt idx="5195">
                  <c:v>0.14099999999999999</c:v>
                </c:pt>
                <c:pt idx="5196">
                  <c:v>0.13900000000000001</c:v>
                </c:pt>
                <c:pt idx="5197">
                  <c:v>0.14299999999999999</c:v>
                </c:pt>
                <c:pt idx="5198">
                  <c:v>0.14499999999999999</c:v>
                </c:pt>
                <c:pt idx="5199">
                  <c:v>0.14099999999999999</c:v>
                </c:pt>
                <c:pt idx="5200">
                  <c:v>0.13600000000000001</c:v>
                </c:pt>
                <c:pt idx="5201">
                  <c:v>0.13900000000000001</c:v>
                </c:pt>
                <c:pt idx="5202">
                  <c:v>0.14399999999999999</c:v>
                </c:pt>
                <c:pt idx="5203">
                  <c:v>0.14299999999999999</c:v>
                </c:pt>
                <c:pt idx="5204">
                  <c:v>0.13800000000000001</c:v>
                </c:pt>
                <c:pt idx="5205">
                  <c:v>0.13800000000000001</c:v>
                </c:pt>
                <c:pt idx="5206">
                  <c:v>0.14099999999999999</c:v>
                </c:pt>
                <c:pt idx="5207">
                  <c:v>0.14299999999999999</c:v>
                </c:pt>
                <c:pt idx="5208">
                  <c:v>0.13900000000000001</c:v>
                </c:pt>
                <c:pt idx="5209">
                  <c:v>0.13600000000000001</c:v>
                </c:pt>
                <c:pt idx="5210">
                  <c:v>0.14000000000000001</c:v>
                </c:pt>
                <c:pt idx="5211">
                  <c:v>0.14399999999999999</c:v>
                </c:pt>
                <c:pt idx="5212">
                  <c:v>0.14099999999999999</c:v>
                </c:pt>
                <c:pt idx="5213">
                  <c:v>0.13700000000000001</c:v>
                </c:pt>
                <c:pt idx="5214">
                  <c:v>0.13800000000000001</c:v>
                </c:pt>
                <c:pt idx="5215">
                  <c:v>0.14299999999999999</c:v>
                </c:pt>
                <c:pt idx="5216">
                  <c:v>0.14099999999999999</c:v>
                </c:pt>
                <c:pt idx="5217">
                  <c:v>0.13800000000000001</c:v>
                </c:pt>
                <c:pt idx="5218">
                  <c:v>0.13800000000000001</c:v>
                </c:pt>
                <c:pt idx="5219">
                  <c:v>0.14299999999999999</c:v>
                </c:pt>
                <c:pt idx="5220">
                  <c:v>0.14199999999999999</c:v>
                </c:pt>
                <c:pt idx="5221">
                  <c:v>0.13800000000000001</c:v>
                </c:pt>
                <c:pt idx="5222">
                  <c:v>0.13700000000000001</c:v>
                </c:pt>
                <c:pt idx="5223">
                  <c:v>0.14199999999999999</c:v>
                </c:pt>
                <c:pt idx="5224">
                  <c:v>0.14299999999999999</c:v>
                </c:pt>
                <c:pt idx="5225">
                  <c:v>0.13900000000000001</c:v>
                </c:pt>
                <c:pt idx="5226">
                  <c:v>0.13700000000000001</c:v>
                </c:pt>
                <c:pt idx="5227">
                  <c:v>0.14000000000000001</c:v>
                </c:pt>
                <c:pt idx="5228">
                  <c:v>0.14199999999999999</c:v>
                </c:pt>
                <c:pt idx="5229">
                  <c:v>0.14000000000000001</c:v>
                </c:pt>
                <c:pt idx="5230">
                  <c:v>0.13600000000000001</c:v>
                </c:pt>
                <c:pt idx="5231">
                  <c:v>0.13800000000000001</c:v>
                </c:pt>
                <c:pt idx="5232">
                  <c:v>0.14199999999999999</c:v>
                </c:pt>
                <c:pt idx="5233">
                  <c:v>0.14099999999999999</c:v>
                </c:pt>
                <c:pt idx="5234">
                  <c:v>0.13600000000000001</c:v>
                </c:pt>
                <c:pt idx="5235">
                  <c:v>0.13700000000000001</c:v>
                </c:pt>
                <c:pt idx="5236">
                  <c:v>0.14199999999999999</c:v>
                </c:pt>
                <c:pt idx="5237">
                  <c:v>0.14299999999999999</c:v>
                </c:pt>
                <c:pt idx="5238">
                  <c:v>0.13900000000000001</c:v>
                </c:pt>
                <c:pt idx="5239">
                  <c:v>0.13400000000000001</c:v>
                </c:pt>
                <c:pt idx="5240">
                  <c:v>0.13900000000000001</c:v>
                </c:pt>
                <c:pt idx="5241">
                  <c:v>0.14299999999999999</c:v>
                </c:pt>
                <c:pt idx="5242">
                  <c:v>0.14000000000000001</c:v>
                </c:pt>
                <c:pt idx="5243">
                  <c:v>0.13500000000000001</c:v>
                </c:pt>
                <c:pt idx="5244">
                  <c:v>0.13700000000000001</c:v>
                </c:pt>
                <c:pt idx="5245">
                  <c:v>0.14199999999999999</c:v>
                </c:pt>
                <c:pt idx="5246">
                  <c:v>0.14000000000000001</c:v>
                </c:pt>
                <c:pt idx="5247">
                  <c:v>0.13700000000000001</c:v>
                </c:pt>
                <c:pt idx="5248">
                  <c:v>0.13600000000000001</c:v>
                </c:pt>
                <c:pt idx="5249">
                  <c:v>0.14000000000000001</c:v>
                </c:pt>
                <c:pt idx="5250">
                  <c:v>0.14000000000000001</c:v>
                </c:pt>
                <c:pt idx="5251">
                  <c:v>0.13600000000000001</c:v>
                </c:pt>
                <c:pt idx="5252">
                  <c:v>0.13500000000000001</c:v>
                </c:pt>
                <c:pt idx="5253">
                  <c:v>0.14000000000000001</c:v>
                </c:pt>
                <c:pt idx="5254">
                  <c:v>0.14199999999999999</c:v>
                </c:pt>
                <c:pt idx="5255">
                  <c:v>0.13800000000000001</c:v>
                </c:pt>
                <c:pt idx="5256">
                  <c:v>0.13600000000000001</c:v>
                </c:pt>
                <c:pt idx="5257">
                  <c:v>0.13800000000000001</c:v>
                </c:pt>
                <c:pt idx="5258">
                  <c:v>0.14199999999999999</c:v>
                </c:pt>
                <c:pt idx="5259">
                  <c:v>0.14000000000000001</c:v>
                </c:pt>
                <c:pt idx="5260">
                  <c:v>0.13500000000000001</c:v>
                </c:pt>
                <c:pt idx="5261">
                  <c:v>0.13800000000000001</c:v>
                </c:pt>
                <c:pt idx="5262">
                  <c:v>0.14299999999999999</c:v>
                </c:pt>
                <c:pt idx="5263">
                  <c:v>0.13900000000000001</c:v>
                </c:pt>
                <c:pt idx="5264">
                  <c:v>0.13500000000000001</c:v>
                </c:pt>
                <c:pt idx="5265">
                  <c:v>0.13500000000000001</c:v>
                </c:pt>
                <c:pt idx="5266">
                  <c:v>0.14000000000000001</c:v>
                </c:pt>
                <c:pt idx="5267">
                  <c:v>0.14000000000000001</c:v>
                </c:pt>
                <c:pt idx="5268">
                  <c:v>0.13700000000000001</c:v>
                </c:pt>
                <c:pt idx="5269">
                  <c:v>0.13600000000000001</c:v>
                </c:pt>
                <c:pt idx="5270">
                  <c:v>0.14000000000000001</c:v>
                </c:pt>
                <c:pt idx="5271">
                  <c:v>0.14099999999999999</c:v>
                </c:pt>
                <c:pt idx="5272">
                  <c:v>0.13700000000000001</c:v>
                </c:pt>
                <c:pt idx="5273">
                  <c:v>0.13500000000000001</c:v>
                </c:pt>
                <c:pt idx="5274">
                  <c:v>0.13800000000000001</c:v>
                </c:pt>
                <c:pt idx="5275">
                  <c:v>0.14099999999999999</c:v>
                </c:pt>
                <c:pt idx="5276">
                  <c:v>0.13900000000000001</c:v>
                </c:pt>
                <c:pt idx="5277">
                  <c:v>0.13400000000000001</c:v>
                </c:pt>
                <c:pt idx="5278">
                  <c:v>0.13500000000000001</c:v>
                </c:pt>
                <c:pt idx="5279">
                  <c:v>0.14000000000000001</c:v>
                </c:pt>
                <c:pt idx="5280">
                  <c:v>0.13900000000000001</c:v>
                </c:pt>
                <c:pt idx="5281">
                  <c:v>0.13600000000000001</c:v>
                </c:pt>
                <c:pt idx="5282">
                  <c:v>0.13400000000000001</c:v>
                </c:pt>
                <c:pt idx="5283">
                  <c:v>0.13800000000000001</c:v>
                </c:pt>
                <c:pt idx="5284">
                  <c:v>0.13900000000000001</c:v>
                </c:pt>
                <c:pt idx="5285">
                  <c:v>0.13600000000000001</c:v>
                </c:pt>
                <c:pt idx="5286">
                  <c:v>0.13400000000000001</c:v>
                </c:pt>
                <c:pt idx="5287">
                  <c:v>0.13700000000000001</c:v>
                </c:pt>
                <c:pt idx="5288">
                  <c:v>0.14000000000000001</c:v>
                </c:pt>
                <c:pt idx="5289">
                  <c:v>0.13700000000000001</c:v>
                </c:pt>
                <c:pt idx="5290">
                  <c:v>0.13300000000000001</c:v>
                </c:pt>
                <c:pt idx="5291">
                  <c:v>0.13500000000000001</c:v>
                </c:pt>
                <c:pt idx="5292">
                  <c:v>0.14099999999999999</c:v>
                </c:pt>
                <c:pt idx="5293">
                  <c:v>0.14000000000000001</c:v>
                </c:pt>
                <c:pt idx="5294">
                  <c:v>0.13400000000000001</c:v>
                </c:pt>
                <c:pt idx="5295">
                  <c:v>0.13400000000000001</c:v>
                </c:pt>
                <c:pt idx="5296">
                  <c:v>0.13800000000000001</c:v>
                </c:pt>
                <c:pt idx="5297">
                  <c:v>0.14000000000000001</c:v>
                </c:pt>
                <c:pt idx="5298">
                  <c:v>0.13500000000000001</c:v>
                </c:pt>
                <c:pt idx="5299">
                  <c:v>0.13400000000000001</c:v>
                </c:pt>
                <c:pt idx="5300">
                  <c:v>0.13800000000000001</c:v>
                </c:pt>
                <c:pt idx="5301">
                  <c:v>0.13900000000000001</c:v>
                </c:pt>
                <c:pt idx="5302">
                  <c:v>0.13500000000000001</c:v>
                </c:pt>
                <c:pt idx="5303">
                  <c:v>0.13200000000000001</c:v>
                </c:pt>
                <c:pt idx="5304">
                  <c:v>0.13600000000000001</c:v>
                </c:pt>
                <c:pt idx="5305">
                  <c:v>0.14000000000000001</c:v>
                </c:pt>
                <c:pt idx="5306">
                  <c:v>0.13800000000000001</c:v>
                </c:pt>
                <c:pt idx="5307">
                  <c:v>0.13400000000000001</c:v>
                </c:pt>
                <c:pt idx="5308">
                  <c:v>0.13500000000000001</c:v>
                </c:pt>
                <c:pt idx="5309">
                  <c:v>0.13800000000000001</c:v>
                </c:pt>
                <c:pt idx="5310">
                  <c:v>0.13900000000000001</c:v>
                </c:pt>
                <c:pt idx="5311">
                  <c:v>0.13400000000000001</c:v>
                </c:pt>
                <c:pt idx="5312">
                  <c:v>0.13400000000000001</c:v>
                </c:pt>
                <c:pt idx="5313">
                  <c:v>0.13700000000000001</c:v>
                </c:pt>
                <c:pt idx="5314">
                  <c:v>0.14000000000000001</c:v>
                </c:pt>
                <c:pt idx="5315">
                  <c:v>0.13600000000000001</c:v>
                </c:pt>
                <c:pt idx="5316">
                  <c:v>0.13200000000000001</c:v>
                </c:pt>
                <c:pt idx="5317">
                  <c:v>0.13600000000000001</c:v>
                </c:pt>
                <c:pt idx="5318">
                  <c:v>0.14000000000000001</c:v>
                </c:pt>
                <c:pt idx="5319">
                  <c:v>0.13800000000000001</c:v>
                </c:pt>
                <c:pt idx="5320">
                  <c:v>0.13300000000000001</c:v>
                </c:pt>
                <c:pt idx="5321">
                  <c:v>0.13300000000000001</c:v>
                </c:pt>
                <c:pt idx="5322">
                  <c:v>0.13800000000000001</c:v>
                </c:pt>
                <c:pt idx="5323">
                  <c:v>0.13800000000000001</c:v>
                </c:pt>
                <c:pt idx="5324">
                  <c:v>0.13200000000000001</c:v>
                </c:pt>
                <c:pt idx="5325">
                  <c:v>0.13200000000000001</c:v>
                </c:pt>
                <c:pt idx="5326">
                  <c:v>0.13600000000000001</c:v>
                </c:pt>
                <c:pt idx="5327">
                  <c:v>0.13900000000000001</c:v>
                </c:pt>
                <c:pt idx="5328">
                  <c:v>0.13500000000000001</c:v>
                </c:pt>
                <c:pt idx="5329">
                  <c:v>0.13200000000000001</c:v>
                </c:pt>
                <c:pt idx="5330">
                  <c:v>0.13500000000000001</c:v>
                </c:pt>
                <c:pt idx="5331">
                  <c:v>0.13900000000000001</c:v>
                </c:pt>
                <c:pt idx="5332">
                  <c:v>0.13400000000000001</c:v>
                </c:pt>
                <c:pt idx="5333">
                  <c:v>0.13200000000000001</c:v>
                </c:pt>
                <c:pt idx="5334">
                  <c:v>0.13400000000000001</c:v>
                </c:pt>
                <c:pt idx="5335">
                  <c:v>0.13800000000000001</c:v>
                </c:pt>
                <c:pt idx="5336">
                  <c:v>0.13800000000000001</c:v>
                </c:pt>
                <c:pt idx="5337">
                  <c:v>0.13300000000000001</c:v>
                </c:pt>
                <c:pt idx="5338">
                  <c:v>0.13300000000000001</c:v>
                </c:pt>
                <c:pt idx="5339">
                  <c:v>0.13600000000000001</c:v>
                </c:pt>
                <c:pt idx="5340">
                  <c:v>0.13700000000000001</c:v>
                </c:pt>
                <c:pt idx="5341">
                  <c:v>0.13300000000000001</c:v>
                </c:pt>
                <c:pt idx="5342">
                  <c:v>0.13100000000000001</c:v>
                </c:pt>
                <c:pt idx="5343">
                  <c:v>0.13500000000000001</c:v>
                </c:pt>
                <c:pt idx="5344">
                  <c:v>0.13700000000000001</c:v>
                </c:pt>
                <c:pt idx="5345">
                  <c:v>0.13400000000000001</c:v>
                </c:pt>
                <c:pt idx="5346">
                  <c:v>0.13200000000000001</c:v>
                </c:pt>
                <c:pt idx="5347">
                  <c:v>0.13400000000000001</c:v>
                </c:pt>
                <c:pt idx="5348">
                  <c:v>0.13800000000000001</c:v>
                </c:pt>
                <c:pt idx="5349">
                  <c:v>0.13500000000000001</c:v>
                </c:pt>
                <c:pt idx="5350">
                  <c:v>0.13</c:v>
                </c:pt>
                <c:pt idx="5351">
                  <c:v>0.13100000000000001</c:v>
                </c:pt>
                <c:pt idx="5352">
                  <c:v>0.13700000000000001</c:v>
                </c:pt>
                <c:pt idx="5353">
                  <c:v>0.13500000000000001</c:v>
                </c:pt>
                <c:pt idx="5354">
                  <c:v>0.13100000000000001</c:v>
                </c:pt>
                <c:pt idx="5355">
                  <c:v>0.13200000000000001</c:v>
                </c:pt>
                <c:pt idx="5356">
                  <c:v>0.13700000000000001</c:v>
                </c:pt>
                <c:pt idx="5357">
                  <c:v>0.13700000000000001</c:v>
                </c:pt>
                <c:pt idx="5358">
                  <c:v>0.13100000000000001</c:v>
                </c:pt>
                <c:pt idx="5359">
                  <c:v>0.129</c:v>
                </c:pt>
                <c:pt idx="5360">
                  <c:v>0.13500000000000001</c:v>
                </c:pt>
                <c:pt idx="5361">
                  <c:v>0.13700000000000001</c:v>
                </c:pt>
                <c:pt idx="5362">
                  <c:v>0.13100000000000001</c:v>
                </c:pt>
                <c:pt idx="5363">
                  <c:v>0.13</c:v>
                </c:pt>
                <c:pt idx="5364">
                  <c:v>0.13400000000000001</c:v>
                </c:pt>
                <c:pt idx="5365">
                  <c:v>0.13500000000000001</c:v>
                </c:pt>
                <c:pt idx="5366">
                  <c:v>0.13300000000000001</c:v>
                </c:pt>
                <c:pt idx="5367">
                  <c:v>0.13</c:v>
                </c:pt>
                <c:pt idx="5368">
                  <c:v>0.13200000000000001</c:v>
                </c:pt>
                <c:pt idx="5369">
                  <c:v>0.13500000000000001</c:v>
                </c:pt>
                <c:pt idx="5370">
                  <c:v>0.13500000000000001</c:v>
                </c:pt>
                <c:pt idx="5371">
                  <c:v>0.13</c:v>
                </c:pt>
                <c:pt idx="5372">
                  <c:v>0.13100000000000001</c:v>
                </c:pt>
                <c:pt idx="5373">
                  <c:v>0.13500000000000001</c:v>
                </c:pt>
                <c:pt idx="5374">
                  <c:v>0.13600000000000001</c:v>
                </c:pt>
                <c:pt idx="5375">
                  <c:v>0.13100000000000001</c:v>
                </c:pt>
                <c:pt idx="5376">
                  <c:v>0.129</c:v>
                </c:pt>
                <c:pt idx="5377">
                  <c:v>0.13400000000000001</c:v>
                </c:pt>
                <c:pt idx="5378">
                  <c:v>0.13500000000000001</c:v>
                </c:pt>
                <c:pt idx="5379">
                  <c:v>0.13200000000000001</c:v>
                </c:pt>
                <c:pt idx="5380">
                  <c:v>0.13</c:v>
                </c:pt>
                <c:pt idx="5381">
                  <c:v>0.13</c:v>
                </c:pt>
                <c:pt idx="5382">
                  <c:v>0.13400000000000001</c:v>
                </c:pt>
                <c:pt idx="5383">
                  <c:v>0.13500000000000001</c:v>
                </c:pt>
                <c:pt idx="5384">
                  <c:v>0.13100000000000001</c:v>
                </c:pt>
                <c:pt idx="5385">
                  <c:v>0.129</c:v>
                </c:pt>
                <c:pt idx="5386">
                  <c:v>0.13400000000000001</c:v>
                </c:pt>
                <c:pt idx="5387">
                  <c:v>0.13500000000000001</c:v>
                </c:pt>
                <c:pt idx="5388">
                  <c:v>0.13300000000000001</c:v>
                </c:pt>
                <c:pt idx="5389">
                  <c:v>0.129</c:v>
                </c:pt>
                <c:pt idx="5390">
                  <c:v>0.13200000000000001</c:v>
                </c:pt>
                <c:pt idx="5391">
                  <c:v>0.13600000000000001</c:v>
                </c:pt>
                <c:pt idx="5392">
                  <c:v>0.13300000000000001</c:v>
                </c:pt>
                <c:pt idx="5393">
                  <c:v>0.13</c:v>
                </c:pt>
                <c:pt idx="5394">
                  <c:v>0.129</c:v>
                </c:pt>
                <c:pt idx="5395">
                  <c:v>0.13300000000000001</c:v>
                </c:pt>
                <c:pt idx="5396">
                  <c:v>0.13400000000000001</c:v>
                </c:pt>
                <c:pt idx="5397">
                  <c:v>0.13</c:v>
                </c:pt>
                <c:pt idx="5398">
                  <c:v>0.129</c:v>
                </c:pt>
                <c:pt idx="5399">
                  <c:v>0.13200000000000001</c:v>
                </c:pt>
                <c:pt idx="5400">
                  <c:v>0.13500000000000001</c:v>
                </c:pt>
                <c:pt idx="5401">
                  <c:v>0.13100000000000001</c:v>
                </c:pt>
                <c:pt idx="5402">
                  <c:v>0.129</c:v>
                </c:pt>
                <c:pt idx="5403">
                  <c:v>0.13</c:v>
                </c:pt>
                <c:pt idx="5404">
                  <c:v>0.13400000000000001</c:v>
                </c:pt>
                <c:pt idx="5405">
                  <c:v>0.13400000000000001</c:v>
                </c:pt>
                <c:pt idx="5406">
                  <c:v>0.129</c:v>
                </c:pt>
                <c:pt idx="5407">
                  <c:v>0.129</c:v>
                </c:pt>
                <c:pt idx="5408">
                  <c:v>0.13300000000000001</c:v>
                </c:pt>
                <c:pt idx="5409">
                  <c:v>0.13500000000000001</c:v>
                </c:pt>
                <c:pt idx="5410">
                  <c:v>0.13</c:v>
                </c:pt>
                <c:pt idx="5411">
                  <c:v>0.128</c:v>
                </c:pt>
                <c:pt idx="5412">
                  <c:v>0.13100000000000001</c:v>
                </c:pt>
                <c:pt idx="5413">
                  <c:v>0.13400000000000001</c:v>
                </c:pt>
                <c:pt idx="5414">
                  <c:v>0.13100000000000001</c:v>
                </c:pt>
                <c:pt idx="5415">
                  <c:v>0.129</c:v>
                </c:pt>
                <c:pt idx="5416">
                  <c:v>0.13</c:v>
                </c:pt>
                <c:pt idx="5417">
                  <c:v>0.13400000000000001</c:v>
                </c:pt>
                <c:pt idx="5418">
                  <c:v>0.13200000000000001</c:v>
                </c:pt>
                <c:pt idx="5419">
                  <c:v>0.127</c:v>
                </c:pt>
                <c:pt idx="5420">
                  <c:v>0.128</c:v>
                </c:pt>
                <c:pt idx="5421">
                  <c:v>0.13300000000000001</c:v>
                </c:pt>
                <c:pt idx="5422">
                  <c:v>0.13300000000000001</c:v>
                </c:pt>
                <c:pt idx="5423">
                  <c:v>0.129</c:v>
                </c:pt>
                <c:pt idx="5424">
                  <c:v>0.128</c:v>
                </c:pt>
                <c:pt idx="5425">
                  <c:v>0.13200000000000001</c:v>
                </c:pt>
                <c:pt idx="5426">
                  <c:v>0.13300000000000001</c:v>
                </c:pt>
                <c:pt idx="5427">
                  <c:v>0.129</c:v>
                </c:pt>
                <c:pt idx="5428">
                  <c:v>0.126</c:v>
                </c:pt>
                <c:pt idx="5429">
                  <c:v>0.13</c:v>
                </c:pt>
                <c:pt idx="5430">
                  <c:v>0.13300000000000001</c:v>
                </c:pt>
                <c:pt idx="5431">
                  <c:v>0.13100000000000001</c:v>
                </c:pt>
                <c:pt idx="5432">
                  <c:v>0.128</c:v>
                </c:pt>
                <c:pt idx="5433">
                  <c:v>0.13</c:v>
                </c:pt>
                <c:pt idx="5434">
                  <c:v>0.13200000000000001</c:v>
                </c:pt>
                <c:pt idx="5435">
                  <c:v>0.13200000000000001</c:v>
                </c:pt>
                <c:pt idx="5436">
                  <c:v>0.128</c:v>
                </c:pt>
                <c:pt idx="5437">
                  <c:v>0.128</c:v>
                </c:pt>
                <c:pt idx="5438">
                  <c:v>0.13200000000000001</c:v>
                </c:pt>
                <c:pt idx="5439">
                  <c:v>0.13200000000000001</c:v>
                </c:pt>
                <c:pt idx="5440">
                  <c:v>0.128</c:v>
                </c:pt>
                <c:pt idx="5441">
                  <c:v>0.126</c:v>
                </c:pt>
                <c:pt idx="5442">
                  <c:v>0.13</c:v>
                </c:pt>
                <c:pt idx="5443">
                  <c:v>0.13400000000000001</c:v>
                </c:pt>
                <c:pt idx="5444">
                  <c:v>0.13100000000000001</c:v>
                </c:pt>
                <c:pt idx="5445">
                  <c:v>0.125</c:v>
                </c:pt>
                <c:pt idx="5446">
                  <c:v>0.126</c:v>
                </c:pt>
                <c:pt idx="5447">
                  <c:v>0.13200000000000001</c:v>
                </c:pt>
                <c:pt idx="5448">
                  <c:v>0.13100000000000001</c:v>
                </c:pt>
                <c:pt idx="5449">
                  <c:v>0.127</c:v>
                </c:pt>
                <c:pt idx="5450">
                  <c:v>0.126</c:v>
                </c:pt>
                <c:pt idx="5451">
                  <c:v>0.129</c:v>
                </c:pt>
                <c:pt idx="5452">
                  <c:v>0.13</c:v>
                </c:pt>
                <c:pt idx="5453">
                  <c:v>0.129</c:v>
                </c:pt>
                <c:pt idx="5454">
                  <c:v>0.126</c:v>
                </c:pt>
                <c:pt idx="5455">
                  <c:v>0.13</c:v>
                </c:pt>
                <c:pt idx="5456">
                  <c:v>0.13200000000000001</c:v>
                </c:pt>
                <c:pt idx="5457">
                  <c:v>0.13</c:v>
                </c:pt>
                <c:pt idx="5458">
                  <c:v>0.126</c:v>
                </c:pt>
                <c:pt idx="5459">
                  <c:v>0.126</c:v>
                </c:pt>
                <c:pt idx="5460">
                  <c:v>0.13100000000000001</c:v>
                </c:pt>
                <c:pt idx="5461">
                  <c:v>0.13200000000000001</c:v>
                </c:pt>
                <c:pt idx="5462">
                  <c:v>0.128</c:v>
                </c:pt>
                <c:pt idx="5463">
                  <c:v>0.125</c:v>
                </c:pt>
                <c:pt idx="5464">
                  <c:v>0.129</c:v>
                </c:pt>
                <c:pt idx="5465">
                  <c:v>0.13300000000000001</c:v>
                </c:pt>
                <c:pt idx="5466">
                  <c:v>0.13</c:v>
                </c:pt>
                <c:pt idx="5467">
                  <c:v>0.127</c:v>
                </c:pt>
                <c:pt idx="5468">
                  <c:v>0.129</c:v>
                </c:pt>
                <c:pt idx="5469">
                  <c:v>0.13300000000000001</c:v>
                </c:pt>
                <c:pt idx="5470">
                  <c:v>0.13</c:v>
                </c:pt>
                <c:pt idx="5471">
                  <c:v>0.125</c:v>
                </c:pt>
                <c:pt idx="5472">
                  <c:v>0.126</c:v>
                </c:pt>
                <c:pt idx="5473">
                  <c:v>0.13100000000000001</c:v>
                </c:pt>
                <c:pt idx="5474">
                  <c:v>0.13100000000000001</c:v>
                </c:pt>
                <c:pt idx="5475">
                  <c:v>0.128</c:v>
                </c:pt>
                <c:pt idx="5476">
                  <c:v>0.125</c:v>
                </c:pt>
                <c:pt idx="5477">
                  <c:v>0.128</c:v>
                </c:pt>
                <c:pt idx="5478">
                  <c:v>0.13100000000000001</c:v>
                </c:pt>
                <c:pt idx="5479">
                  <c:v>0.13</c:v>
                </c:pt>
                <c:pt idx="5480">
                  <c:v>0.126</c:v>
                </c:pt>
                <c:pt idx="5481">
                  <c:v>0.126</c:v>
                </c:pt>
                <c:pt idx="5482">
                  <c:v>0.13100000000000001</c:v>
                </c:pt>
                <c:pt idx="5483">
                  <c:v>0.13100000000000001</c:v>
                </c:pt>
                <c:pt idx="5484">
                  <c:v>0.126</c:v>
                </c:pt>
                <c:pt idx="5485">
                  <c:v>0.125</c:v>
                </c:pt>
                <c:pt idx="5486">
                  <c:v>0.13</c:v>
                </c:pt>
                <c:pt idx="5487">
                  <c:v>0.13100000000000001</c:v>
                </c:pt>
                <c:pt idx="5488">
                  <c:v>0.127</c:v>
                </c:pt>
                <c:pt idx="5489">
                  <c:v>0.124</c:v>
                </c:pt>
                <c:pt idx="5490">
                  <c:v>0.129</c:v>
                </c:pt>
                <c:pt idx="5491">
                  <c:v>0.13</c:v>
                </c:pt>
                <c:pt idx="5492">
                  <c:v>0.128</c:v>
                </c:pt>
                <c:pt idx="5493">
                  <c:v>0.125</c:v>
                </c:pt>
                <c:pt idx="5494">
                  <c:v>0.128</c:v>
                </c:pt>
                <c:pt idx="5495">
                  <c:v>0.13</c:v>
                </c:pt>
                <c:pt idx="5496">
                  <c:v>0.128</c:v>
                </c:pt>
                <c:pt idx="5497">
                  <c:v>0.125</c:v>
                </c:pt>
                <c:pt idx="5498">
                  <c:v>0.125</c:v>
                </c:pt>
                <c:pt idx="5499">
                  <c:v>0.129</c:v>
                </c:pt>
                <c:pt idx="5500">
                  <c:v>0.129</c:v>
                </c:pt>
                <c:pt idx="5501">
                  <c:v>0.124</c:v>
                </c:pt>
                <c:pt idx="5502">
                  <c:v>0.124</c:v>
                </c:pt>
                <c:pt idx="5503">
                  <c:v>0.128</c:v>
                </c:pt>
                <c:pt idx="5504">
                  <c:v>0.13100000000000001</c:v>
                </c:pt>
                <c:pt idx="5505">
                  <c:v>0.127</c:v>
                </c:pt>
                <c:pt idx="5506">
                  <c:v>0.124</c:v>
                </c:pt>
                <c:pt idx="5507">
                  <c:v>0.127</c:v>
                </c:pt>
                <c:pt idx="5508">
                  <c:v>0.13</c:v>
                </c:pt>
                <c:pt idx="5509">
                  <c:v>0.127</c:v>
                </c:pt>
                <c:pt idx="5510">
                  <c:v>0.123</c:v>
                </c:pt>
                <c:pt idx="5511">
                  <c:v>0.125</c:v>
                </c:pt>
                <c:pt idx="5512">
                  <c:v>0.128</c:v>
                </c:pt>
                <c:pt idx="5513">
                  <c:v>0.128</c:v>
                </c:pt>
                <c:pt idx="5514">
                  <c:v>0.124</c:v>
                </c:pt>
                <c:pt idx="5515">
                  <c:v>0.123</c:v>
                </c:pt>
                <c:pt idx="5516">
                  <c:v>0.129</c:v>
                </c:pt>
                <c:pt idx="5517">
                  <c:v>0.13</c:v>
                </c:pt>
                <c:pt idx="5518">
                  <c:v>0.125</c:v>
                </c:pt>
                <c:pt idx="5519">
                  <c:v>0.123</c:v>
                </c:pt>
                <c:pt idx="5520">
                  <c:v>0.127</c:v>
                </c:pt>
                <c:pt idx="5521">
                  <c:v>0.13</c:v>
                </c:pt>
                <c:pt idx="5522">
                  <c:v>0.127</c:v>
                </c:pt>
                <c:pt idx="5523">
                  <c:v>0.124</c:v>
                </c:pt>
                <c:pt idx="5524">
                  <c:v>0.126</c:v>
                </c:pt>
                <c:pt idx="5525">
                  <c:v>0.129</c:v>
                </c:pt>
                <c:pt idx="5526">
                  <c:v>0.128</c:v>
                </c:pt>
                <c:pt idx="5527">
                  <c:v>0.123</c:v>
                </c:pt>
                <c:pt idx="5528">
                  <c:v>0.125</c:v>
                </c:pt>
                <c:pt idx="5529">
                  <c:v>0.128</c:v>
                </c:pt>
                <c:pt idx="5530">
                  <c:v>0.128</c:v>
                </c:pt>
                <c:pt idx="5531">
                  <c:v>0.126</c:v>
                </c:pt>
                <c:pt idx="5532">
                  <c:v>0.123</c:v>
                </c:pt>
                <c:pt idx="5533">
                  <c:v>0.127</c:v>
                </c:pt>
                <c:pt idx="5534">
                  <c:v>0.129</c:v>
                </c:pt>
                <c:pt idx="5535">
                  <c:v>0.125</c:v>
                </c:pt>
                <c:pt idx="5536">
                  <c:v>0.123</c:v>
                </c:pt>
                <c:pt idx="5537">
                  <c:v>0.124</c:v>
                </c:pt>
                <c:pt idx="5538">
                  <c:v>0.128</c:v>
                </c:pt>
                <c:pt idx="5539">
                  <c:v>0.127</c:v>
                </c:pt>
                <c:pt idx="5540">
                  <c:v>0.123</c:v>
                </c:pt>
                <c:pt idx="5541">
                  <c:v>0.122</c:v>
                </c:pt>
                <c:pt idx="5542">
                  <c:v>0.126</c:v>
                </c:pt>
                <c:pt idx="5543">
                  <c:v>0.127</c:v>
                </c:pt>
                <c:pt idx="5544">
                  <c:v>0.124</c:v>
                </c:pt>
                <c:pt idx="5545">
                  <c:v>0.122</c:v>
                </c:pt>
                <c:pt idx="5546">
                  <c:v>0.126</c:v>
                </c:pt>
                <c:pt idx="5547">
                  <c:v>0.128</c:v>
                </c:pt>
                <c:pt idx="5548">
                  <c:v>0.126</c:v>
                </c:pt>
                <c:pt idx="5549">
                  <c:v>0.121</c:v>
                </c:pt>
                <c:pt idx="5550">
                  <c:v>0.122</c:v>
                </c:pt>
                <c:pt idx="5551">
                  <c:v>0.127</c:v>
                </c:pt>
                <c:pt idx="5552">
                  <c:v>0.128</c:v>
                </c:pt>
                <c:pt idx="5553">
                  <c:v>0.123</c:v>
                </c:pt>
                <c:pt idx="5554">
                  <c:v>0.121</c:v>
                </c:pt>
                <c:pt idx="5555">
                  <c:v>0.125</c:v>
                </c:pt>
                <c:pt idx="5556">
                  <c:v>0.128</c:v>
                </c:pt>
                <c:pt idx="5557">
                  <c:v>0.124</c:v>
                </c:pt>
                <c:pt idx="5558">
                  <c:v>0.121</c:v>
                </c:pt>
                <c:pt idx="5559">
                  <c:v>0.125</c:v>
                </c:pt>
                <c:pt idx="5560">
                  <c:v>0.126</c:v>
                </c:pt>
                <c:pt idx="5561">
                  <c:v>0.125</c:v>
                </c:pt>
                <c:pt idx="5562">
                  <c:v>0.121</c:v>
                </c:pt>
                <c:pt idx="5563">
                  <c:v>0.123</c:v>
                </c:pt>
                <c:pt idx="5564">
                  <c:v>0.127</c:v>
                </c:pt>
                <c:pt idx="5565">
                  <c:v>0.127</c:v>
                </c:pt>
                <c:pt idx="5566">
                  <c:v>0.122</c:v>
                </c:pt>
                <c:pt idx="5567">
                  <c:v>0.121</c:v>
                </c:pt>
                <c:pt idx="5568">
                  <c:v>0.123</c:v>
                </c:pt>
                <c:pt idx="5569">
                  <c:v>0.126</c:v>
                </c:pt>
                <c:pt idx="5570">
                  <c:v>0.123</c:v>
                </c:pt>
                <c:pt idx="5571">
                  <c:v>0.12</c:v>
                </c:pt>
                <c:pt idx="5572">
                  <c:v>0.122</c:v>
                </c:pt>
                <c:pt idx="5573">
                  <c:v>0.126</c:v>
                </c:pt>
                <c:pt idx="5574">
                  <c:v>0.125</c:v>
                </c:pt>
                <c:pt idx="5575">
                  <c:v>0.121</c:v>
                </c:pt>
                <c:pt idx="5576">
                  <c:v>0.124</c:v>
                </c:pt>
                <c:pt idx="5577">
                  <c:v>0.126</c:v>
                </c:pt>
                <c:pt idx="5578">
                  <c:v>0.126</c:v>
                </c:pt>
                <c:pt idx="5579">
                  <c:v>0.122</c:v>
                </c:pt>
                <c:pt idx="5580">
                  <c:v>0.121</c:v>
                </c:pt>
                <c:pt idx="5581">
                  <c:v>0.124</c:v>
                </c:pt>
                <c:pt idx="5582">
                  <c:v>0.126</c:v>
                </c:pt>
                <c:pt idx="5583">
                  <c:v>0.123</c:v>
                </c:pt>
                <c:pt idx="5584">
                  <c:v>0.121</c:v>
                </c:pt>
                <c:pt idx="5585">
                  <c:v>0.123</c:v>
                </c:pt>
                <c:pt idx="5586">
                  <c:v>0.126</c:v>
                </c:pt>
                <c:pt idx="5587">
                  <c:v>0.123</c:v>
                </c:pt>
                <c:pt idx="5588">
                  <c:v>0.12</c:v>
                </c:pt>
                <c:pt idx="5589">
                  <c:v>0.121</c:v>
                </c:pt>
                <c:pt idx="5590">
                  <c:v>0.124</c:v>
                </c:pt>
                <c:pt idx="5591">
                  <c:v>0.123</c:v>
                </c:pt>
                <c:pt idx="5592">
                  <c:v>0.11899999999999999</c:v>
                </c:pt>
                <c:pt idx="5593">
                  <c:v>0.11899999999999999</c:v>
                </c:pt>
                <c:pt idx="5594">
                  <c:v>0.124</c:v>
                </c:pt>
                <c:pt idx="5595">
                  <c:v>0.126</c:v>
                </c:pt>
                <c:pt idx="5596">
                  <c:v>0.122</c:v>
                </c:pt>
                <c:pt idx="5597">
                  <c:v>0.11799999999999999</c:v>
                </c:pt>
                <c:pt idx="5598">
                  <c:v>0.121</c:v>
                </c:pt>
                <c:pt idx="5599">
                  <c:v>0.124</c:v>
                </c:pt>
                <c:pt idx="5600">
                  <c:v>0.123</c:v>
                </c:pt>
                <c:pt idx="5601">
                  <c:v>0.12</c:v>
                </c:pt>
                <c:pt idx="5602">
                  <c:v>0.12</c:v>
                </c:pt>
                <c:pt idx="5603">
                  <c:v>0.124</c:v>
                </c:pt>
                <c:pt idx="5604">
                  <c:v>0.124</c:v>
                </c:pt>
                <c:pt idx="5605">
                  <c:v>0.121</c:v>
                </c:pt>
                <c:pt idx="5606">
                  <c:v>0.11799999999999999</c:v>
                </c:pt>
                <c:pt idx="5607">
                  <c:v>0.121</c:v>
                </c:pt>
                <c:pt idx="5608">
                  <c:v>0.125</c:v>
                </c:pt>
                <c:pt idx="5609">
                  <c:v>0.123</c:v>
                </c:pt>
                <c:pt idx="5610">
                  <c:v>0.11799999999999999</c:v>
                </c:pt>
                <c:pt idx="5611">
                  <c:v>0.12</c:v>
                </c:pt>
                <c:pt idx="5612">
                  <c:v>0.123</c:v>
                </c:pt>
                <c:pt idx="5613">
                  <c:v>0.123</c:v>
                </c:pt>
                <c:pt idx="5614">
                  <c:v>0.121</c:v>
                </c:pt>
                <c:pt idx="5615">
                  <c:v>0.12</c:v>
                </c:pt>
                <c:pt idx="5616">
                  <c:v>0.122</c:v>
                </c:pt>
                <c:pt idx="5617">
                  <c:v>0.124</c:v>
                </c:pt>
                <c:pt idx="5618">
                  <c:v>0.121</c:v>
                </c:pt>
                <c:pt idx="5619">
                  <c:v>0.11700000000000001</c:v>
                </c:pt>
                <c:pt idx="5620">
                  <c:v>0.11899999999999999</c:v>
                </c:pt>
                <c:pt idx="5621">
                  <c:v>0.124</c:v>
                </c:pt>
                <c:pt idx="5622">
                  <c:v>0.124</c:v>
                </c:pt>
                <c:pt idx="5623">
                  <c:v>0.12</c:v>
                </c:pt>
                <c:pt idx="5624">
                  <c:v>0.11899999999999999</c:v>
                </c:pt>
                <c:pt idx="5625">
                  <c:v>0.122</c:v>
                </c:pt>
                <c:pt idx="5626">
                  <c:v>0.125</c:v>
                </c:pt>
                <c:pt idx="5627">
                  <c:v>0.12</c:v>
                </c:pt>
                <c:pt idx="5628">
                  <c:v>0.11799999999999999</c:v>
                </c:pt>
                <c:pt idx="5629">
                  <c:v>0.121</c:v>
                </c:pt>
                <c:pt idx="5630">
                  <c:v>0.125</c:v>
                </c:pt>
                <c:pt idx="5631">
                  <c:v>0.121</c:v>
                </c:pt>
                <c:pt idx="5632">
                  <c:v>0.11899999999999999</c:v>
                </c:pt>
                <c:pt idx="5633">
                  <c:v>0.11899999999999999</c:v>
                </c:pt>
                <c:pt idx="5634">
                  <c:v>0.122</c:v>
                </c:pt>
                <c:pt idx="5635">
                  <c:v>0.124</c:v>
                </c:pt>
                <c:pt idx="5636">
                  <c:v>0.11899999999999999</c:v>
                </c:pt>
                <c:pt idx="5637">
                  <c:v>0.11700000000000001</c:v>
                </c:pt>
                <c:pt idx="5638">
                  <c:v>0.121</c:v>
                </c:pt>
                <c:pt idx="5639">
                  <c:v>0.124</c:v>
                </c:pt>
                <c:pt idx="5640">
                  <c:v>0.12</c:v>
                </c:pt>
                <c:pt idx="5641">
                  <c:v>0.11799999999999999</c:v>
                </c:pt>
                <c:pt idx="5642">
                  <c:v>0.12</c:v>
                </c:pt>
                <c:pt idx="5643">
                  <c:v>0.122</c:v>
                </c:pt>
                <c:pt idx="5644">
                  <c:v>0.122</c:v>
                </c:pt>
                <c:pt idx="5645">
                  <c:v>0.11799999999999999</c:v>
                </c:pt>
                <c:pt idx="5646">
                  <c:v>0.11799999999999999</c:v>
                </c:pt>
                <c:pt idx="5647">
                  <c:v>0.122</c:v>
                </c:pt>
                <c:pt idx="5648">
                  <c:v>0.123</c:v>
                </c:pt>
                <c:pt idx="5649">
                  <c:v>0.11899999999999999</c:v>
                </c:pt>
                <c:pt idx="5650">
                  <c:v>0.11700000000000001</c:v>
                </c:pt>
                <c:pt idx="5651">
                  <c:v>0.12</c:v>
                </c:pt>
                <c:pt idx="5652">
                  <c:v>0.123</c:v>
                </c:pt>
                <c:pt idx="5653">
                  <c:v>0.11899999999999999</c:v>
                </c:pt>
                <c:pt idx="5654">
                  <c:v>0.11700000000000001</c:v>
                </c:pt>
                <c:pt idx="5655">
                  <c:v>0.11899999999999999</c:v>
                </c:pt>
                <c:pt idx="5656">
                  <c:v>0.122</c:v>
                </c:pt>
                <c:pt idx="5657">
                  <c:v>0.121</c:v>
                </c:pt>
                <c:pt idx="5658">
                  <c:v>0.11600000000000001</c:v>
                </c:pt>
                <c:pt idx="5659">
                  <c:v>0.11600000000000001</c:v>
                </c:pt>
                <c:pt idx="5660">
                  <c:v>0.121</c:v>
                </c:pt>
                <c:pt idx="5661">
                  <c:v>0.121</c:v>
                </c:pt>
                <c:pt idx="5662">
                  <c:v>0.11700000000000001</c:v>
                </c:pt>
                <c:pt idx="5663">
                  <c:v>0.11600000000000001</c:v>
                </c:pt>
                <c:pt idx="5664">
                  <c:v>0.11799999999999999</c:v>
                </c:pt>
                <c:pt idx="5665">
                  <c:v>0.123</c:v>
                </c:pt>
                <c:pt idx="5666">
                  <c:v>0.12</c:v>
                </c:pt>
                <c:pt idx="5667">
                  <c:v>0.115</c:v>
                </c:pt>
                <c:pt idx="5668">
                  <c:v>0.11600000000000001</c:v>
                </c:pt>
                <c:pt idx="5669">
                  <c:v>0.12</c:v>
                </c:pt>
                <c:pt idx="5670">
                  <c:v>0.12</c:v>
                </c:pt>
                <c:pt idx="5671">
                  <c:v>0.11700000000000001</c:v>
                </c:pt>
                <c:pt idx="5672">
                  <c:v>0.11600000000000001</c:v>
                </c:pt>
                <c:pt idx="5673">
                  <c:v>0.11799999999999999</c:v>
                </c:pt>
                <c:pt idx="5674">
                  <c:v>0.123</c:v>
                </c:pt>
                <c:pt idx="5675">
                  <c:v>0.12</c:v>
                </c:pt>
                <c:pt idx="5676">
                  <c:v>0.115</c:v>
                </c:pt>
                <c:pt idx="5677">
                  <c:v>0.11700000000000001</c:v>
                </c:pt>
                <c:pt idx="5678">
                  <c:v>0.121</c:v>
                </c:pt>
                <c:pt idx="5679">
                  <c:v>0.12</c:v>
                </c:pt>
                <c:pt idx="5680">
                  <c:v>0.11600000000000001</c:v>
                </c:pt>
                <c:pt idx="5681">
                  <c:v>0.11700000000000001</c:v>
                </c:pt>
                <c:pt idx="5682">
                  <c:v>0.12</c:v>
                </c:pt>
                <c:pt idx="5683">
                  <c:v>0.12</c:v>
                </c:pt>
                <c:pt idx="5684">
                  <c:v>0.11799999999999999</c:v>
                </c:pt>
                <c:pt idx="5685">
                  <c:v>0.115</c:v>
                </c:pt>
                <c:pt idx="5686">
                  <c:v>0.11799999999999999</c:v>
                </c:pt>
                <c:pt idx="5687">
                  <c:v>0.121</c:v>
                </c:pt>
                <c:pt idx="5688">
                  <c:v>0.11799999999999999</c:v>
                </c:pt>
                <c:pt idx="5689">
                  <c:v>0.115</c:v>
                </c:pt>
                <c:pt idx="5690">
                  <c:v>0.11600000000000001</c:v>
                </c:pt>
                <c:pt idx="5691">
                  <c:v>0.12</c:v>
                </c:pt>
                <c:pt idx="5692">
                  <c:v>0.11899999999999999</c:v>
                </c:pt>
                <c:pt idx="5693">
                  <c:v>0.115</c:v>
                </c:pt>
                <c:pt idx="5694">
                  <c:v>0.114</c:v>
                </c:pt>
                <c:pt idx="5695">
                  <c:v>0.11899999999999999</c:v>
                </c:pt>
                <c:pt idx="5696">
                  <c:v>0.12</c:v>
                </c:pt>
                <c:pt idx="5697">
                  <c:v>0.11700000000000001</c:v>
                </c:pt>
                <c:pt idx="5698">
                  <c:v>0.115</c:v>
                </c:pt>
                <c:pt idx="5699">
                  <c:v>0.11799999999999999</c:v>
                </c:pt>
                <c:pt idx="5700">
                  <c:v>0.12</c:v>
                </c:pt>
                <c:pt idx="5701">
                  <c:v>0.11799999999999999</c:v>
                </c:pt>
                <c:pt idx="5702">
                  <c:v>0.115</c:v>
                </c:pt>
                <c:pt idx="5703">
                  <c:v>0.11600000000000001</c:v>
                </c:pt>
                <c:pt idx="5704">
                  <c:v>0.11799999999999999</c:v>
                </c:pt>
                <c:pt idx="5705">
                  <c:v>0.11899999999999999</c:v>
                </c:pt>
                <c:pt idx="5706">
                  <c:v>0.115</c:v>
                </c:pt>
                <c:pt idx="5707">
                  <c:v>0.113</c:v>
                </c:pt>
                <c:pt idx="5708">
                  <c:v>0.11700000000000001</c:v>
                </c:pt>
                <c:pt idx="5709">
                  <c:v>0.11899999999999999</c:v>
                </c:pt>
                <c:pt idx="5710">
                  <c:v>0.115</c:v>
                </c:pt>
                <c:pt idx="5711">
                  <c:v>0.114</c:v>
                </c:pt>
                <c:pt idx="5712">
                  <c:v>0.11799999999999999</c:v>
                </c:pt>
                <c:pt idx="5713">
                  <c:v>0.12</c:v>
                </c:pt>
                <c:pt idx="5714">
                  <c:v>0.11799999999999999</c:v>
                </c:pt>
                <c:pt idx="5715">
                  <c:v>0.113</c:v>
                </c:pt>
                <c:pt idx="5716">
                  <c:v>0.115</c:v>
                </c:pt>
                <c:pt idx="5717">
                  <c:v>0.11899999999999999</c:v>
                </c:pt>
                <c:pt idx="5718">
                  <c:v>0.11799999999999999</c:v>
                </c:pt>
                <c:pt idx="5719">
                  <c:v>0.114</c:v>
                </c:pt>
                <c:pt idx="5720">
                  <c:v>0.114</c:v>
                </c:pt>
                <c:pt idx="5721">
                  <c:v>0.11799999999999999</c:v>
                </c:pt>
                <c:pt idx="5722">
                  <c:v>0.11799999999999999</c:v>
                </c:pt>
                <c:pt idx="5723">
                  <c:v>0.115</c:v>
                </c:pt>
                <c:pt idx="5724">
                  <c:v>0.113</c:v>
                </c:pt>
                <c:pt idx="5725">
                  <c:v>0.11600000000000001</c:v>
                </c:pt>
                <c:pt idx="5726">
                  <c:v>0.11899999999999999</c:v>
                </c:pt>
                <c:pt idx="5727">
                  <c:v>0.11700000000000001</c:v>
                </c:pt>
                <c:pt idx="5728">
                  <c:v>0.112</c:v>
                </c:pt>
                <c:pt idx="5729">
                  <c:v>0.112</c:v>
                </c:pt>
                <c:pt idx="5730">
                  <c:v>0.11700000000000001</c:v>
                </c:pt>
                <c:pt idx="5731">
                  <c:v>0.11899999999999999</c:v>
                </c:pt>
                <c:pt idx="5732">
                  <c:v>0.114</c:v>
                </c:pt>
                <c:pt idx="5733">
                  <c:v>0.113</c:v>
                </c:pt>
                <c:pt idx="5734">
                  <c:v>0.11600000000000001</c:v>
                </c:pt>
                <c:pt idx="5735">
                  <c:v>0.11899999999999999</c:v>
                </c:pt>
                <c:pt idx="5736">
                  <c:v>0.115</c:v>
                </c:pt>
                <c:pt idx="5737">
                  <c:v>0.111</c:v>
                </c:pt>
                <c:pt idx="5738">
                  <c:v>0.114</c:v>
                </c:pt>
                <c:pt idx="5739">
                  <c:v>0.11799999999999999</c:v>
                </c:pt>
                <c:pt idx="5740">
                  <c:v>0.11600000000000001</c:v>
                </c:pt>
                <c:pt idx="5741">
                  <c:v>0.112</c:v>
                </c:pt>
                <c:pt idx="5742">
                  <c:v>0.113</c:v>
                </c:pt>
                <c:pt idx="5743">
                  <c:v>0.11600000000000001</c:v>
                </c:pt>
                <c:pt idx="5744">
                  <c:v>0.11799999999999999</c:v>
                </c:pt>
                <c:pt idx="5745">
                  <c:v>0.114</c:v>
                </c:pt>
                <c:pt idx="5746">
                  <c:v>0.112</c:v>
                </c:pt>
                <c:pt idx="5747">
                  <c:v>0.115</c:v>
                </c:pt>
                <c:pt idx="5748">
                  <c:v>0.11700000000000001</c:v>
                </c:pt>
                <c:pt idx="5749">
                  <c:v>0.11600000000000001</c:v>
                </c:pt>
                <c:pt idx="5750">
                  <c:v>0.112</c:v>
                </c:pt>
                <c:pt idx="5751">
                  <c:v>0.112</c:v>
                </c:pt>
                <c:pt idx="5752">
                  <c:v>0.11600000000000001</c:v>
                </c:pt>
                <c:pt idx="5753">
                  <c:v>0.11799999999999999</c:v>
                </c:pt>
                <c:pt idx="5754">
                  <c:v>0.114</c:v>
                </c:pt>
                <c:pt idx="5755">
                  <c:v>0.11</c:v>
                </c:pt>
                <c:pt idx="5756">
                  <c:v>0.113</c:v>
                </c:pt>
                <c:pt idx="5757">
                  <c:v>0.11799999999999999</c:v>
                </c:pt>
                <c:pt idx="5758">
                  <c:v>0.11600000000000001</c:v>
                </c:pt>
                <c:pt idx="5759">
                  <c:v>0.113</c:v>
                </c:pt>
                <c:pt idx="5760">
                  <c:v>0.111</c:v>
                </c:pt>
                <c:pt idx="5761">
                  <c:v>0.11600000000000001</c:v>
                </c:pt>
                <c:pt idx="5762">
                  <c:v>0.115</c:v>
                </c:pt>
                <c:pt idx="5763">
                  <c:v>0.114</c:v>
                </c:pt>
                <c:pt idx="5764">
                  <c:v>0.111</c:v>
                </c:pt>
                <c:pt idx="5765">
                  <c:v>0.113</c:v>
                </c:pt>
                <c:pt idx="5766">
                  <c:v>0.11600000000000001</c:v>
                </c:pt>
                <c:pt idx="5767">
                  <c:v>0.115</c:v>
                </c:pt>
                <c:pt idx="5768">
                  <c:v>0.112</c:v>
                </c:pt>
                <c:pt idx="5769">
                  <c:v>0.113</c:v>
                </c:pt>
                <c:pt idx="5770">
                  <c:v>0.113</c:v>
                </c:pt>
                <c:pt idx="5771">
                  <c:v>0.115</c:v>
                </c:pt>
                <c:pt idx="5772">
                  <c:v>0.114</c:v>
                </c:pt>
                <c:pt idx="5773">
                  <c:v>0.111</c:v>
                </c:pt>
                <c:pt idx="5774">
                  <c:v>0.112</c:v>
                </c:pt>
                <c:pt idx="5775">
                  <c:v>0.115</c:v>
                </c:pt>
                <c:pt idx="5776">
                  <c:v>0.113</c:v>
                </c:pt>
                <c:pt idx="5777">
                  <c:v>0.112</c:v>
                </c:pt>
                <c:pt idx="5778">
                  <c:v>0.112</c:v>
                </c:pt>
                <c:pt idx="5779">
                  <c:v>0.114</c:v>
                </c:pt>
                <c:pt idx="5780">
                  <c:v>0.115</c:v>
                </c:pt>
                <c:pt idx="5781">
                  <c:v>0.112</c:v>
                </c:pt>
                <c:pt idx="5782">
                  <c:v>0.111</c:v>
                </c:pt>
                <c:pt idx="5783">
                  <c:v>0.113</c:v>
                </c:pt>
                <c:pt idx="5784">
                  <c:v>0.115</c:v>
                </c:pt>
                <c:pt idx="5785">
                  <c:v>0.112</c:v>
                </c:pt>
                <c:pt idx="5786">
                  <c:v>0.11</c:v>
                </c:pt>
                <c:pt idx="5787">
                  <c:v>0.11</c:v>
                </c:pt>
                <c:pt idx="5788">
                  <c:v>0.114</c:v>
                </c:pt>
                <c:pt idx="5789">
                  <c:v>0.115</c:v>
                </c:pt>
                <c:pt idx="5790">
                  <c:v>0.112</c:v>
                </c:pt>
                <c:pt idx="5791">
                  <c:v>0.11</c:v>
                </c:pt>
                <c:pt idx="5792">
                  <c:v>0.113</c:v>
                </c:pt>
                <c:pt idx="5793">
                  <c:v>0.115</c:v>
                </c:pt>
                <c:pt idx="5794">
                  <c:v>0.112</c:v>
                </c:pt>
                <c:pt idx="5795">
                  <c:v>0.109</c:v>
                </c:pt>
                <c:pt idx="5796">
                  <c:v>0.112</c:v>
                </c:pt>
                <c:pt idx="5797">
                  <c:v>0.114</c:v>
                </c:pt>
                <c:pt idx="5798">
                  <c:v>0.112</c:v>
                </c:pt>
                <c:pt idx="5799">
                  <c:v>0.11</c:v>
                </c:pt>
                <c:pt idx="5800">
                  <c:v>0.11</c:v>
                </c:pt>
                <c:pt idx="5801">
                  <c:v>0.113</c:v>
                </c:pt>
                <c:pt idx="5802">
                  <c:v>0.114</c:v>
                </c:pt>
                <c:pt idx="5803">
                  <c:v>0.111</c:v>
                </c:pt>
                <c:pt idx="5804">
                  <c:v>0.108</c:v>
                </c:pt>
                <c:pt idx="5805">
                  <c:v>0.111</c:v>
                </c:pt>
                <c:pt idx="5806">
                  <c:v>0.114</c:v>
                </c:pt>
                <c:pt idx="5807">
                  <c:v>0.112</c:v>
                </c:pt>
                <c:pt idx="5808">
                  <c:v>0.108</c:v>
                </c:pt>
                <c:pt idx="5809">
                  <c:v>0.11</c:v>
                </c:pt>
                <c:pt idx="5810">
                  <c:v>0.112</c:v>
                </c:pt>
                <c:pt idx="5811">
                  <c:v>0.114</c:v>
                </c:pt>
                <c:pt idx="5812">
                  <c:v>0.11</c:v>
                </c:pt>
                <c:pt idx="5813">
                  <c:v>0.109</c:v>
                </c:pt>
                <c:pt idx="5814">
                  <c:v>0.112</c:v>
                </c:pt>
                <c:pt idx="5815">
                  <c:v>0.113</c:v>
                </c:pt>
                <c:pt idx="5816">
                  <c:v>0.11</c:v>
                </c:pt>
                <c:pt idx="5817">
                  <c:v>0.108</c:v>
                </c:pt>
                <c:pt idx="5818">
                  <c:v>0.11</c:v>
                </c:pt>
                <c:pt idx="5819">
                  <c:v>0.112</c:v>
                </c:pt>
                <c:pt idx="5820">
                  <c:v>0.113</c:v>
                </c:pt>
                <c:pt idx="5821">
                  <c:v>0.11</c:v>
                </c:pt>
                <c:pt idx="5822">
                  <c:v>0.107</c:v>
                </c:pt>
                <c:pt idx="5823">
                  <c:v>0.113</c:v>
                </c:pt>
                <c:pt idx="5824">
                  <c:v>0.113</c:v>
                </c:pt>
                <c:pt idx="5825">
                  <c:v>0.11</c:v>
                </c:pt>
                <c:pt idx="5826">
                  <c:v>0.107</c:v>
                </c:pt>
                <c:pt idx="5827">
                  <c:v>0.11</c:v>
                </c:pt>
                <c:pt idx="5828">
                  <c:v>0.113</c:v>
                </c:pt>
                <c:pt idx="5829">
                  <c:v>0.111</c:v>
                </c:pt>
                <c:pt idx="5830">
                  <c:v>0.108</c:v>
                </c:pt>
                <c:pt idx="5831">
                  <c:v>0.108</c:v>
                </c:pt>
                <c:pt idx="5832">
                  <c:v>0.112</c:v>
                </c:pt>
                <c:pt idx="5833">
                  <c:v>0.112</c:v>
                </c:pt>
                <c:pt idx="5834">
                  <c:v>0.11</c:v>
                </c:pt>
                <c:pt idx="5835">
                  <c:v>0.107</c:v>
                </c:pt>
                <c:pt idx="5836">
                  <c:v>0.11</c:v>
                </c:pt>
                <c:pt idx="5837">
                  <c:v>0.113</c:v>
                </c:pt>
                <c:pt idx="5838">
                  <c:v>0.111</c:v>
                </c:pt>
                <c:pt idx="5839">
                  <c:v>0.107</c:v>
                </c:pt>
                <c:pt idx="5840">
                  <c:v>0.107</c:v>
                </c:pt>
                <c:pt idx="5841">
                  <c:v>0.112</c:v>
                </c:pt>
                <c:pt idx="5842">
                  <c:v>0.112</c:v>
                </c:pt>
                <c:pt idx="5843">
                  <c:v>0.109</c:v>
                </c:pt>
                <c:pt idx="5844">
                  <c:v>0.105</c:v>
                </c:pt>
                <c:pt idx="5845">
                  <c:v>0.108</c:v>
                </c:pt>
                <c:pt idx="5846">
                  <c:v>0.113</c:v>
                </c:pt>
                <c:pt idx="5847">
                  <c:v>0.11</c:v>
                </c:pt>
                <c:pt idx="5848">
                  <c:v>0.107</c:v>
                </c:pt>
                <c:pt idx="5849">
                  <c:v>0.107</c:v>
                </c:pt>
                <c:pt idx="5850">
                  <c:v>0.11</c:v>
                </c:pt>
                <c:pt idx="5851">
                  <c:v>0.112</c:v>
                </c:pt>
                <c:pt idx="5852">
                  <c:v>0.109</c:v>
                </c:pt>
                <c:pt idx="5853">
                  <c:v>0.106</c:v>
                </c:pt>
                <c:pt idx="5854">
                  <c:v>0.109</c:v>
                </c:pt>
                <c:pt idx="5855">
                  <c:v>0.112</c:v>
                </c:pt>
                <c:pt idx="5856">
                  <c:v>0.109</c:v>
                </c:pt>
                <c:pt idx="5857">
                  <c:v>0.107</c:v>
                </c:pt>
                <c:pt idx="5858">
                  <c:v>0.107</c:v>
                </c:pt>
                <c:pt idx="5859">
                  <c:v>0.109</c:v>
                </c:pt>
                <c:pt idx="5860">
                  <c:v>0.111</c:v>
                </c:pt>
                <c:pt idx="5861">
                  <c:v>0.108</c:v>
                </c:pt>
                <c:pt idx="5862">
                  <c:v>0.106</c:v>
                </c:pt>
                <c:pt idx="5863">
                  <c:v>0.109</c:v>
                </c:pt>
                <c:pt idx="5864">
                  <c:v>0.112</c:v>
                </c:pt>
                <c:pt idx="5865">
                  <c:v>0.111</c:v>
                </c:pt>
                <c:pt idx="5866">
                  <c:v>0.106</c:v>
                </c:pt>
                <c:pt idx="5867">
                  <c:v>0.106</c:v>
                </c:pt>
                <c:pt idx="5868">
                  <c:v>0.11</c:v>
                </c:pt>
                <c:pt idx="5869">
                  <c:v>0.11</c:v>
                </c:pt>
                <c:pt idx="5870">
                  <c:v>0.108</c:v>
                </c:pt>
                <c:pt idx="5871">
                  <c:v>0.107</c:v>
                </c:pt>
                <c:pt idx="5872">
                  <c:v>0.109</c:v>
                </c:pt>
                <c:pt idx="5873">
                  <c:v>0.112</c:v>
                </c:pt>
                <c:pt idx="5874">
                  <c:v>0.109</c:v>
                </c:pt>
                <c:pt idx="5875">
                  <c:v>0.106</c:v>
                </c:pt>
                <c:pt idx="5876">
                  <c:v>0.107</c:v>
                </c:pt>
                <c:pt idx="5877">
                  <c:v>0.11</c:v>
                </c:pt>
                <c:pt idx="5878">
                  <c:v>0.111</c:v>
                </c:pt>
                <c:pt idx="5879">
                  <c:v>0.107</c:v>
                </c:pt>
                <c:pt idx="5880">
                  <c:v>0.105</c:v>
                </c:pt>
                <c:pt idx="5881">
                  <c:v>0.107</c:v>
                </c:pt>
                <c:pt idx="5882">
                  <c:v>0.111</c:v>
                </c:pt>
                <c:pt idx="5883">
                  <c:v>0.108</c:v>
                </c:pt>
                <c:pt idx="5884">
                  <c:v>0.106</c:v>
                </c:pt>
                <c:pt idx="5885">
                  <c:v>0.108</c:v>
                </c:pt>
                <c:pt idx="5886">
                  <c:v>0.109</c:v>
                </c:pt>
                <c:pt idx="5887">
                  <c:v>0.11</c:v>
                </c:pt>
                <c:pt idx="5888">
                  <c:v>0.108</c:v>
                </c:pt>
                <c:pt idx="5889">
                  <c:v>0.106</c:v>
                </c:pt>
                <c:pt idx="5890">
                  <c:v>0.108</c:v>
                </c:pt>
                <c:pt idx="5891">
                  <c:v>0.112</c:v>
                </c:pt>
                <c:pt idx="5892">
                  <c:v>0.109</c:v>
                </c:pt>
                <c:pt idx="5893">
                  <c:v>0.105</c:v>
                </c:pt>
                <c:pt idx="5894">
                  <c:v>0.105</c:v>
                </c:pt>
                <c:pt idx="5895">
                  <c:v>0.11</c:v>
                </c:pt>
                <c:pt idx="5896">
                  <c:v>0.11</c:v>
                </c:pt>
                <c:pt idx="5897">
                  <c:v>0.107</c:v>
                </c:pt>
                <c:pt idx="5898">
                  <c:v>0.105</c:v>
                </c:pt>
                <c:pt idx="5899">
                  <c:v>0.107</c:v>
                </c:pt>
                <c:pt idx="5900">
                  <c:v>0.11</c:v>
                </c:pt>
                <c:pt idx="5901">
                  <c:v>0.108</c:v>
                </c:pt>
                <c:pt idx="5902">
                  <c:v>0.104</c:v>
                </c:pt>
                <c:pt idx="5903">
                  <c:v>0.106</c:v>
                </c:pt>
                <c:pt idx="5904">
                  <c:v>0.108</c:v>
                </c:pt>
                <c:pt idx="5905">
                  <c:v>0.108</c:v>
                </c:pt>
                <c:pt idx="5906">
                  <c:v>0.107</c:v>
                </c:pt>
                <c:pt idx="5907">
                  <c:v>0.104</c:v>
                </c:pt>
                <c:pt idx="5908">
                  <c:v>0.106</c:v>
                </c:pt>
                <c:pt idx="5909">
                  <c:v>0.109</c:v>
                </c:pt>
                <c:pt idx="5910">
                  <c:v>0.107</c:v>
                </c:pt>
                <c:pt idx="5911">
                  <c:v>0.104</c:v>
                </c:pt>
                <c:pt idx="5912">
                  <c:v>0.10299999999999999</c:v>
                </c:pt>
                <c:pt idx="5913">
                  <c:v>0.107</c:v>
                </c:pt>
                <c:pt idx="5914">
                  <c:v>0.109</c:v>
                </c:pt>
                <c:pt idx="5915">
                  <c:v>0.106</c:v>
                </c:pt>
                <c:pt idx="5916">
                  <c:v>0.104</c:v>
                </c:pt>
                <c:pt idx="5917">
                  <c:v>0.107</c:v>
                </c:pt>
                <c:pt idx="5918">
                  <c:v>0.109</c:v>
                </c:pt>
                <c:pt idx="5919">
                  <c:v>0.106</c:v>
                </c:pt>
                <c:pt idx="5920">
                  <c:v>0.104</c:v>
                </c:pt>
                <c:pt idx="5921">
                  <c:v>0.108</c:v>
                </c:pt>
                <c:pt idx="5922">
                  <c:v>0.107</c:v>
                </c:pt>
                <c:pt idx="5923">
                  <c:v>0.108</c:v>
                </c:pt>
                <c:pt idx="5924">
                  <c:v>0.105</c:v>
                </c:pt>
                <c:pt idx="5925">
                  <c:v>0.104</c:v>
                </c:pt>
                <c:pt idx="5926">
                  <c:v>0.106</c:v>
                </c:pt>
                <c:pt idx="5927">
                  <c:v>0.108</c:v>
                </c:pt>
                <c:pt idx="5928">
                  <c:v>0.106</c:v>
                </c:pt>
                <c:pt idx="5929">
                  <c:v>0.10199999999999999</c:v>
                </c:pt>
                <c:pt idx="5930">
                  <c:v>0.105</c:v>
                </c:pt>
                <c:pt idx="5931">
                  <c:v>0.108</c:v>
                </c:pt>
                <c:pt idx="5932">
                  <c:v>0.107</c:v>
                </c:pt>
                <c:pt idx="5933">
                  <c:v>0.105</c:v>
                </c:pt>
                <c:pt idx="5934">
                  <c:v>0.105</c:v>
                </c:pt>
                <c:pt idx="5935">
                  <c:v>0.108</c:v>
                </c:pt>
                <c:pt idx="5936">
                  <c:v>0.109</c:v>
                </c:pt>
                <c:pt idx="5937">
                  <c:v>0.105</c:v>
                </c:pt>
                <c:pt idx="5938">
                  <c:v>0.104</c:v>
                </c:pt>
                <c:pt idx="5939">
                  <c:v>0.105</c:v>
                </c:pt>
                <c:pt idx="5940">
                  <c:v>0.108</c:v>
                </c:pt>
                <c:pt idx="5941">
                  <c:v>0.107</c:v>
                </c:pt>
                <c:pt idx="5942">
                  <c:v>0.10299999999999999</c:v>
                </c:pt>
                <c:pt idx="5943">
                  <c:v>0.10299999999999999</c:v>
                </c:pt>
                <c:pt idx="5944">
                  <c:v>0.106</c:v>
                </c:pt>
                <c:pt idx="5945">
                  <c:v>0.107</c:v>
                </c:pt>
                <c:pt idx="5946">
                  <c:v>0.105</c:v>
                </c:pt>
                <c:pt idx="5947">
                  <c:v>0.10299999999999999</c:v>
                </c:pt>
                <c:pt idx="5948">
                  <c:v>0.104</c:v>
                </c:pt>
                <c:pt idx="5949">
                  <c:v>0.107</c:v>
                </c:pt>
                <c:pt idx="5950">
                  <c:v>0.107</c:v>
                </c:pt>
                <c:pt idx="5951">
                  <c:v>0.10199999999999999</c:v>
                </c:pt>
                <c:pt idx="5952">
                  <c:v>0.10199999999999999</c:v>
                </c:pt>
                <c:pt idx="5953">
                  <c:v>0.107</c:v>
                </c:pt>
                <c:pt idx="5954">
                  <c:v>0.106</c:v>
                </c:pt>
                <c:pt idx="5955">
                  <c:v>0.104</c:v>
                </c:pt>
                <c:pt idx="5956">
                  <c:v>0.10199999999999999</c:v>
                </c:pt>
                <c:pt idx="5957">
                  <c:v>0.105</c:v>
                </c:pt>
                <c:pt idx="5958">
                  <c:v>0.107</c:v>
                </c:pt>
                <c:pt idx="5959">
                  <c:v>0.106</c:v>
                </c:pt>
                <c:pt idx="5960">
                  <c:v>0.10299999999999999</c:v>
                </c:pt>
                <c:pt idx="5961">
                  <c:v>0.10199999999999999</c:v>
                </c:pt>
                <c:pt idx="5962">
                  <c:v>0.107</c:v>
                </c:pt>
                <c:pt idx="5963">
                  <c:v>0.107</c:v>
                </c:pt>
                <c:pt idx="5964">
                  <c:v>0.104</c:v>
                </c:pt>
                <c:pt idx="5965">
                  <c:v>0.10199999999999999</c:v>
                </c:pt>
                <c:pt idx="5966">
                  <c:v>0.105</c:v>
                </c:pt>
                <c:pt idx="5967">
                  <c:v>0.108</c:v>
                </c:pt>
                <c:pt idx="5968">
                  <c:v>0.104</c:v>
                </c:pt>
                <c:pt idx="5969">
                  <c:v>0.10100000000000001</c:v>
                </c:pt>
                <c:pt idx="5970">
                  <c:v>0.10299999999999999</c:v>
                </c:pt>
                <c:pt idx="5971">
                  <c:v>0.106</c:v>
                </c:pt>
                <c:pt idx="5972">
                  <c:v>0.105</c:v>
                </c:pt>
                <c:pt idx="5973">
                  <c:v>0.10100000000000001</c:v>
                </c:pt>
                <c:pt idx="5974">
                  <c:v>0.10199999999999999</c:v>
                </c:pt>
                <c:pt idx="5975">
                  <c:v>0.106</c:v>
                </c:pt>
                <c:pt idx="5976">
                  <c:v>0.108</c:v>
                </c:pt>
                <c:pt idx="5977">
                  <c:v>0.104</c:v>
                </c:pt>
                <c:pt idx="5978">
                  <c:v>0.10100000000000001</c:v>
                </c:pt>
                <c:pt idx="5979">
                  <c:v>0.10299999999999999</c:v>
                </c:pt>
                <c:pt idx="5980">
                  <c:v>0.107</c:v>
                </c:pt>
                <c:pt idx="5981">
                  <c:v>0.106</c:v>
                </c:pt>
                <c:pt idx="5982">
                  <c:v>0.10199999999999999</c:v>
                </c:pt>
                <c:pt idx="5983">
                  <c:v>0.10100000000000001</c:v>
                </c:pt>
                <c:pt idx="5984">
                  <c:v>0.105</c:v>
                </c:pt>
                <c:pt idx="5985">
                  <c:v>0.105</c:v>
                </c:pt>
                <c:pt idx="5986">
                  <c:v>0.10199999999999999</c:v>
                </c:pt>
                <c:pt idx="5987">
                  <c:v>0.10199999999999999</c:v>
                </c:pt>
                <c:pt idx="5988">
                  <c:v>0.105</c:v>
                </c:pt>
                <c:pt idx="5989">
                  <c:v>0.107</c:v>
                </c:pt>
                <c:pt idx="5990">
                  <c:v>0.10299999999999999</c:v>
                </c:pt>
                <c:pt idx="5991">
                  <c:v>0.10100000000000001</c:v>
                </c:pt>
                <c:pt idx="5992">
                  <c:v>0.10299999999999999</c:v>
                </c:pt>
                <c:pt idx="5993">
                  <c:v>0.105</c:v>
                </c:pt>
                <c:pt idx="5994">
                  <c:v>0.104</c:v>
                </c:pt>
                <c:pt idx="5995">
                  <c:v>0.10100000000000001</c:v>
                </c:pt>
                <c:pt idx="5996">
                  <c:v>0.10199999999999999</c:v>
                </c:pt>
                <c:pt idx="5997">
                  <c:v>0.104</c:v>
                </c:pt>
                <c:pt idx="5998">
                  <c:v>0.105</c:v>
                </c:pt>
                <c:pt idx="5999">
                  <c:v>0.10100000000000001</c:v>
                </c:pt>
                <c:pt idx="6000">
                  <c:v>0.1</c:v>
                </c:pt>
                <c:pt idx="6001">
                  <c:v>0.105</c:v>
                </c:pt>
                <c:pt idx="6002">
                  <c:v>0.106</c:v>
                </c:pt>
                <c:pt idx="6003">
                  <c:v>0.105</c:v>
                </c:pt>
                <c:pt idx="6004">
                  <c:v>0.10199999999999999</c:v>
                </c:pt>
                <c:pt idx="6005">
                  <c:v>0.10199999999999999</c:v>
                </c:pt>
                <c:pt idx="6006">
                  <c:v>0.105</c:v>
                </c:pt>
                <c:pt idx="6007">
                  <c:v>0.105</c:v>
                </c:pt>
                <c:pt idx="6008">
                  <c:v>0.10100000000000001</c:v>
                </c:pt>
                <c:pt idx="6009">
                  <c:v>0.10100000000000001</c:v>
                </c:pt>
                <c:pt idx="6010">
                  <c:v>0.104</c:v>
                </c:pt>
                <c:pt idx="6011">
                  <c:v>0.104</c:v>
                </c:pt>
                <c:pt idx="6012">
                  <c:v>0.10199999999999999</c:v>
                </c:pt>
                <c:pt idx="6013">
                  <c:v>0.1</c:v>
                </c:pt>
                <c:pt idx="6014">
                  <c:v>0.10199999999999999</c:v>
                </c:pt>
                <c:pt idx="6015">
                  <c:v>0.106</c:v>
                </c:pt>
                <c:pt idx="6016">
                  <c:v>0.104</c:v>
                </c:pt>
                <c:pt idx="6017">
                  <c:v>0.10100000000000001</c:v>
                </c:pt>
                <c:pt idx="6018">
                  <c:v>0.1</c:v>
                </c:pt>
                <c:pt idx="6019">
                  <c:v>0.104</c:v>
                </c:pt>
                <c:pt idx="6020">
                  <c:v>0.106</c:v>
                </c:pt>
                <c:pt idx="6021">
                  <c:v>0.10299999999999999</c:v>
                </c:pt>
                <c:pt idx="6022">
                  <c:v>9.9000000000000005E-2</c:v>
                </c:pt>
                <c:pt idx="6023">
                  <c:v>0.10299999999999999</c:v>
                </c:pt>
                <c:pt idx="6024">
                  <c:v>0.105</c:v>
                </c:pt>
                <c:pt idx="6025">
                  <c:v>0.10299999999999999</c:v>
                </c:pt>
                <c:pt idx="6026">
                  <c:v>0.10100000000000001</c:v>
                </c:pt>
                <c:pt idx="6027">
                  <c:v>0.1</c:v>
                </c:pt>
                <c:pt idx="6028">
                  <c:v>0.10299999999999999</c:v>
                </c:pt>
                <c:pt idx="6029">
                  <c:v>0.105</c:v>
                </c:pt>
                <c:pt idx="6030">
                  <c:v>0.10199999999999999</c:v>
                </c:pt>
                <c:pt idx="6031">
                  <c:v>0.1</c:v>
                </c:pt>
                <c:pt idx="6032">
                  <c:v>0.10100000000000001</c:v>
                </c:pt>
                <c:pt idx="6033">
                  <c:v>0.105</c:v>
                </c:pt>
                <c:pt idx="6034">
                  <c:v>0.10299999999999999</c:v>
                </c:pt>
                <c:pt idx="6035">
                  <c:v>0.1</c:v>
                </c:pt>
                <c:pt idx="6036">
                  <c:v>0.1</c:v>
                </c:pt>
                <c:pt idx="6037">
                  <c:v>0.10199999999999999</c:v>
                </c:pt>
                <c:pt idx="6038">
                  <c:v>0.10299999999999999</c:v>
                </c:pt>
                <c:pt idx="6039">
                  <c:v>0.10100000000000001</c:v>
                </c:pt>
                <c:pt idx="6040">
                  <c:v>9.9000000000000005E-2</c:v>
                </c:pt>
                <c:pt idx="6041">
                  <c:v>0.10199999999999999</c:v>
                </c:pt>
                <c:pt idx="6042">
                  <c:v>0.104</c:v>
                </c:pt>
                <c:pt idx="6043">
                  <c:v>0.10299999999999999</c:v>
                </c:pt>
                <c:pt idx="6044">
                  <c:v>9.9000000000000005E-2</c:v>
                </c:pt>
                <c:pt idx="6045">
                  <c:v>0.1</c:v>
                </c:pt>
                <c:pt idx="6046">
                  <c:v>0.10199999999999999</c:v>
                </c:pt>
                <c:pt idx="6047">
                  <c:v>0.10299999999999999</c:v>
                </c:pt>
                <c:pt idx="6048">
                  <c:v>0.1</c:v>
                </c:pt>
                <c:pt idx="6049">
                  <c:v>9.8000000000000004E-2</c:v>
                </c:pt>
                <c:pt idx="6050">
                  <c:v>0.10100000000000001</c:v>
                </c:pt>
                <c:pt idx="6051">
                  <c:v>0.105</c:v>
                </c:pt>
                <c:pt idx="6052">
                  <c:v>0.10299999999999999</c:v>
                </c:pt>
                <c:pt idx="6053">
                  <c:v>9.9000000000000005E-2</c:v>
                </c:pt>
                <c:pt idx="6054">
                  <c:v>9.9000000000000005E-2</c:v>
                </c:pt>
                <c:pt idx="6055">
                  <c:v>0.10299999999999999</c:v>
                </c:pt>
                <c:pt idx="6056">
                  <c:v>0.10299999999999999</c:v>
                </c:pt>
                <c:pt idx="6057">
                  <c:v>0.10100000000000001</c:v>
                </c:pt>
                <c:pt idx="6058">
                  <c:v>9.9000000000000005E-2</c:v>
                </c:pt>
                <c:pt idx="6059">
                  <c:v>0.10100000000000001</c:v>
                </c:pt>
                <c:pt idx="6060">
                  <c:v>0.104</c:v>
                </c:pt>
                <c:pt idx="6061">
                  <c:v>0.10100000000000001</c:v>
                </c:pt>
                <c:pt idx="6062">
                  <c:v>0.1</c:v>
                </c:pt>
                <c:pt idx="6063">
                  <c:v>9.9000000000000005E-2</c:v>
                </c:pt>
                <c:pt idx="6064">
                  <c:v>0.10299999999999999</c:v>
                </c:pt>
                <c:pt idx="6065">
                  <c:v>0.104</c:v>
                </c:pt>
                <c:pt idx="6066">
                  <c:v>0.1</c:v>
                </c:pt>
                <c:pt idx="6067">
                  <c:v>9.7000000000000003E-2</c:v>
                </c:pt>
                <c:pt idx="6068">
                  <c:v>0.1</c:v>
                </c:pt>
                <c:pt idx="6069">
                  <c:v>0.10299999999999999</c:v>
                </c:pt>
                <c:pt idx="6070">
                  <c:v>0.10199999999999999</c:v>
                </c:pt>
                <c:pt idx="6071">
                  <c:v>9.9000000000000005E-2</c:v>
                </c:pt>
                <c:pt idx="6072">
                  <c:v>9.7000000000000003E-2</c:v>
                </c:pt>
                <c:pt idx="6073">
                  <c:v>0.1</c:v>
                </c:pt>
                <c:pt idx="6074">
                  <c:v>0.10299999999999999</c:v>
                </c:pt>
                <c:pt idx="6075">
                  <c:v>0.1</c:v>
                </c:pt>
                <c:pt idx="6076">
                  <c:v>9.7000000000000003E-2</c:v>
                </c:pt>
                <c:pt idx="6077">
                  <c:v>9.9000000000000005E-2</c:v>
                </c:pt>
                <c:pt idx="6078">
                  <c:v>0.104</c:v>
                </c:pt>
                <c:pt idx="6079">
                  <c:v>0.10199999999999999</c:v>
                </c:pt>
                <c:pt idx="6080">
                  <c:v>9.7000000000000003E-2</c:v>
                </c:pt>
                <c:pt idx="6081">
                  <c:v>9.9000000000000005E-2</c:v>
                </c:pt>
                <c:pt idx="6082">
                  <c:v>0.10100000000000001</c:v>
                </c:pt>
                <c:pt idx="6083">
                  <c:v>0.10199999999999999</c:v>
                </c:pt>
                <c:pt idx="6084">
                  <c:v>9.9000000000000005E-2</c:v>
                </c:pt>
                <c:pt idx="6085">
                  <c:v>9.7000000000000003E-2</c:v>
                </c:pt>
                <c:pt idx="6086">
                  <c:v>0.1</c:v>
                </c:pt>
                <c:pt idx="6087">
                  <c:v>0.10299999999999999</c:v>
                </c:pt>
                <c:pt idx="6088">
                  <c:v>0.10199999999999999</c:v>
                </c:pt>
                <c:pt idx="6089">
                  <c:v>9.8000000000000004E-2</c:v>
                </c:pt>
                <c:pt idx="6090">
                  <c:v>9.8000000000000004E-2</c:v>
                </c:pt>
                <c:pt idx="6091">
                  <c:v>0.10100000000000001</c:v>
                </c:pt>
                <c:pt idx="6092">
                  <c:v>0.10199999999999999</c:v>
                </c:pt>
                <c:pt idx="6093">
                  <c:v>9.9000000000000005E-2</c:v>
                </c:pt>
                <c:pt idx="6094">
                  <c:v>9.7000000000000003E-2</c:v>
                </c:pt>
                <c:pt idx="6095">
                  <c:v>9.7000000000000003E-2</c:v>
                </c:pt>
                <c:pt idx="6096">
                  <c:v>0.10100000000000001</c:v>
                </c:pt>
                <c:pt idx="6097">
                  <c:v>0.1</c:v>
                </c:pt>
                <c:pt idx="6098">
                  <c:v>9.7000000000000003E-2</c:v>
                </c:pt>
                <c:pt idx="6099">
                  <c:v>9.6000000000000002E-2</c:v>
                </c:pt>
                <c:pt idx="6100">
                  <c:v>0.10100000000000001</c:v>
                </c:pt>
                <c:pt idx="6101">
                  <c:v>0.10100000000000001</c:v>
                </c:pt>
                <c:pt idx="6102">
                  <c:v>9.9000000000000005E-2</c:v>
                </c:pt>
                <c:pt idx="6103">
                  <c:v>9.8000000000000004E-2</c:v>
                </c:pt>
                <c:pt idx="6104">
                  <c:v>9.8000000000000004E-2</c:v>
                </c:pt>
                <c:pt idx="6105">
                  <c:v>9.9000000000000005E-2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888-4979-A507-190A91897722}"/>
            </c:ext>
          </c:extLst>
        </c:ser>
        <c:ser>
          <c:idx val="1"/>
          <c:order val="1"/>
          <c:tx>
            <c:strRef>
              <c:f>'Raw Data'!$F$1</c:f>
              <c:strCache>
                <c:ptCount val="1"/>
                <c:pt idx="0">
                  <c:v>2017-09-06-SPWEC440E-MDR105-P1-B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'Raw Data'!$G$3:$G$10000</c:f>
              <c:numCache>
                <c:formatCode>General</c:formatCode>
                <c:ptCount val="9998"/>
                <c:pt idx="0">
                  <c:v>0</c:v>
                </c:pt>
                <c:pt idx="1">
                  <c:v>6.9999999999999999E-4</c:v>
                </c:pt>
                <c:pt idx="2">
                  <c:v>1.4E-3</c:v>
                </c:pt>
                <c:pt idx="3">
                  <c:v>2E-3</c:v>
                </c:pt>
                <c:pt idx="4">
                  <c:v>2.7000000000000001E-3</c:v>
                </c:pt>
                <c:pt idx="5">
                  <c:v>3.3999999999999998E-3</c:v>
                </c:pt>
                <c:pt idx="6">
                  <c:v>4.1000000000000003E-3</c:v>
                </c:pt>
                <c:pt idx="7">
                  <c:v>4.7999999999999996E-3</c:v>
                </c:pt>
                <c:pt idx="8">
                  <c:v>5.4000000000000003E-3</c:v>
                </c:pt>
                <c:pt idx="9">
                  <c:v>6.1000000000000004E-3</c:v>
                </c:pt>
                <c:pt idx="10">
                  <c:v>6.7999999999999996E-3</c:v>
                </c:pt>
                <c:pt idx="11">
                  <c:v>7.4999999999999997E-3</c:v>
                </c:pt>
                <c:pt idx="12">
                  <c:v>8.2000000000000007E-3</c:v>
                </c:pt>
                <c:pt idx="13">
                  <c:v>8.8000000000000005E-3</c:v>
                </c:pt>
                <c:pt idx="14">
                  <c:v>9.4999999999999998E-3</c:v>
                </c:pt>
                <c:pt idx="15">
                  <c:v>1.0200000000000001E-2</c:v>
                </c:pt>
                <c:pt idx="16">
                  <c:v>1.09E-2</c:v>
                </c:pt>
                <c:pt idx="17">
                  <c:v>1.1599999999999999E-2</c:v>
                </c:pt>
                <c:pt idx="18">
                  <c:v>1.2200000000000001E-2</c:v>
                </c:pt>
                <c:pt idx="19">
                  <c:v>1.29E-2</c:v>
                </c:pt>
                <c:pt idx="20">
                  <c:v>1.3599999999999999E-2</c:v>
                </c:pt>
                <c:pt idx="21">
                  <c:v>1.43E-2</c:v>
                </c:pt>
                <c:pt idx="22">
                  <c:v>1.4999999999999999E-2</c:v>
                </c:pt>
                <c:pt idx="23">
                  <c:v>1.5599999999999999E-2</c:v>
                </c:pt>
                <c:pt idx="24">
                  <c:v>1.6299999999999999E-2</c:v>
                </c:pt>
                <c:pt idx="25">
                  <c:v>1.7000000000000001E-2</c:v>
                </c:pt>
                <c:pt idx="26">
                  <c:v>1.77E-2</c:v>
                </c:pt>
                <c:pt idx="27">
                  <c:v>1.84E-2</c:v>
                </c:pt>
                <c:pt idx="28">
                  <c:v>1.9E-2</c:v>
                </c:pt>
                <c:pt idx="29">
                  <c:v>1.9699999999999999E-2</c:v>
                </c:pt>
                <c:pt idx="30">
                  <c:v>2.0400000000000001E-2</c:v>
                </c:pt>
                <c:pt idx="31">
                  <c:v>2.1100000000000001E-2</c:v>
                </c:pt>
                <c:pt idx="32">
                  <c:v>2.18E-2</c:v>
                </c:pt>
                <c:pt idx="33">
                  <c:v>2.24E-2</c:v>
                </c:pt>
                <c:pt idx="34">
                  <c:v>2.3099999999999999E-2</c:v>
                </c:pt>
                <c:pt idx="35">
                  <c:v>2.3800000000000002E-2</c:v>
                </c:pt>
                <c:pt idx="36">
                  <c:v>2.4500000000000001E-2</c:v>
                </c:pt>
                <c:pt idx="37">
                  <c:v>2.52E-2</c:v>
                </c:pt>
                <c:pt idx="38">
                  <c:v>2.58E-2</c:v>
                </c:pt>
                <c:pt idx="39">
                  <c:v>2.6499999999999999E-2</c:v>
                </c:pt>
                <c:pt idx="40">
                  <c:v>2.7199999999999998E-2</c:v>
                </c:pt>
                <c:pt idx="41">
                  <c:v>2.7900000000000001E-2</c:v>
                </c:pt>
                <c:pt idx="42">
                  <c:v>2.86E-2</c:v>
                </c:pt>
                <c:pt idx="43">
                  <c:v>2.92E-2</c:v>
                </c:pt>
                <c:pt idx="44">
                  <c:v>2.9899999999999999E-2</c:v>
                </c:pt>
                <c:pt idx="45">
                  <c:v>3.0599999999999999E-2</c:v>
                </c:pt>
                <c:pt idx="46">
                  <c:v>3.1300000000000001E-2</c:v>
                </c:pt>
                <c:pt idx="47">
                  <c:v>3.2000000000000001E-2</c:v>
                </c:pt>
                <c:pt idx="48">
                  <c:v>3.2599999999999997E-2</c:v>
                </c:pt>
                <c:pt idx="49">
                  <c:v>3.3300000000000003E-2</c:v>
                </c:pt>
                <c:pt idx="50">
                  <c:v>3.4000000000000002E-2</c:v>
                </c:pt>
                <c:pt idx="51">
                  <c:v>3.4700000000000002E-2</c:v>
                </c:pt>
                <c:pt idx="52">
                  <c:v>3.5400000000000001E-2</c:v>
                </c:pt>
                <c:pt idx="53">
                  <c:v>3.5999999999999997E-2</c:v>
                </c:pt>
                <c:pt idx="54">
                  <c:v>3.6700000000000003E-2</c:v>
                </c:pt>
                <c:pt idx="55">
                  <c:v>3.7400000000000003E-2</c:v>
                </c:pt>
                <c:pt idx="56">
                  <c:v>3.8100000000000002E-2</c:v>
                </c:pt>
                <c:pt idx="57">
                  <c:v>3.8800000000000001E-2</c:v>
                </c:pt>
                <c:pt idx="58">
                  <c:v>3.9399999999999998E-2</c:v>
                </c:pt>
                <c:pt idx="59">
                  <c:v>4.0099999999999997E-2</c:v>
                </c:pt>
                <c:pt idx="60">
                  <c:v>4.0800000000000003E-2</c:v>
                </c:pt>
                <c:pt idx="61">
                  <c:v>4.1500000000000002E-2</c:v>
                </c:pt>
                <c:pt idx="62">
                  <c:v>4.2200000000000001E-2</c:v>
                </c:pt>
                <c:pt idx="63">
                  <c:v>4.2799999999999998E-2</c:v>
                </c:pt>
                <c:pt idx="64">
                  <c:v>4.3499999999999997E-2</c:v>
                </c:pt>
                <c:pt idx="65">
                  <c:v>4.4200000000000003E-2</c:v>
                </c:pt>
                <c:pt idx="66">
                  <c:v>4.4900000000000002E-2</c:v>
                </c:pt>
                <c:pt idx="67">
                  <c:v>4.5600000000000002E-2</c:v>
                </c:pt>
                <c:pt idx="68">
                  <c:v>4.6199999999999998E-2</c:v>
                </c:pt>
                <c:pt idx="69">
                  <c:v>4.6899999999999997E-2</c:v>
                </c:pt>
                <c:pt idx="70">
                  <c:v>4.7600000000000003E-2</c:v>
                </c:pt>
                <c:pt idx="71">
                  <c:v>4.8300000000000003E-2</c:v>
                </c:pt>
                <c:pt idx="72">
                  <c:v>4.9000000000000002E-2</c:v>
                </c:pt>
                <c:pt idx="73">
                  <c:v>4.9599999999999998E-2</c:v>
                </c:pt>
                <c:pt idx="74">
                  <c:v>5.0299999999999997E-2</c:v>
                </c:pt>
                <c:pt idx="75">
                  <c:v>5.0999999999999997E-2</c:v>
                </c:pt>
                <c:pt idx="76">
                  <c:v>5.1700000000000003E-2</c:v>
                </c:pt>
                <c:pt idx="77">
                  <c:v>5.2400000000000002E-2</c:v>
                </c:pt>
                <c:pt idx="78">
                  <c:v>5.2999999999999999E-2</c:v>
                </c:pt>
                <c:pt idx="79">
                  <c:v>5.3699999999999998E-2</c:v>
                </c:pt>
                <c:pt idx="80">
                  <c:v>5.4399999999999997E-2</c:v>
                </c:pt>
                <c:pt idx="81">
                  <c:v>5.5100000000000003E-2</c:v>
                </c:pt>
                <c:pt idx="82">
                  <c:v>5.5800000000000002E-2</c:v>
                </c:pt>
                <c:pt idx="83">
                  <c:v>5.6399999999999999E-2</c:v>
                </c:pt>
                <c:pt idx="84">
                  <c:v>5.7099999999999998E-2</c:v>
                </c:pt>
                <c:pt idx="85">
                  <c:v>5.7799999999999997E-2</c:v>
                </c:pt>
                <c:pt idx="86">
                  <c:v>5.8500000000000003E-2</c:v>
                </c:pt>
                <c:pt idx="87">
                  <c:v>5.9200000000000003E-2</c:v>
                </c:pt>
                <c:pt idx="88">
                  <c:v>5.9799999999999999E-2</c:v>
                </c:pt>
                <c:pt idx="89">
                  <c:v>6.0499999999999998E-2</c:v>
                </c:pt>
                <c:pt idx="90">
                  <c:v>6.1199999999999997E-2</c:v>
                </c:pt>
                <c:pt idx="91">
                  <c:v>6.1899999999999997E-2</c:v>
                </c:pt>
                <c:pt idx="92">
                  <c:v>6.2600000000000003E-2</c:v>
                </c:pt>
                <c:pt idx="93">
                  <c:v>6.3299999999999995E-2</c:v>
                </c:pt>
                <c:pt idx="94">
                  <c:v>6.3899999999999998E-2</c:v>
                </c:pt>
                <c:pt idx="95">
                  <c:v>6.4600000000000005E-2</c:v>
                </c:pt>
                <c:pt idx="96">
                  <c:v>6.5299999999999997E-2</c:v>
                </c:pt>
                <c:pt idx="97">
                  <c:v>6.6000000000000003E-2</c:v>
                </c:pt>
                <c:pt idx="98">
                  <c:v>6.6699999999999995E-2</c:v>
                </c:pt>
                <c:pt idx="99">
                  <c:v>6.7299999999999999E-2</c:v>
                </c:pt>
                <c:pt idx="100">
                  <c:v>6.8000000000000005E-2</c:v>
                </c:pt>
                <c:pt idx="101">
                  <c:v>6.8699999999999997E-2</c:v>
                </c:pt>
                <c:pt idx="102">
                  <c:v>6.9400000000000003E-2</c:v>
                </c:pt>
                <c:pt idx="103">
                  <c:v>7.0099999999999996E-2</c:v>
                </c:pt>
                <c:pt idx="104">
                  <c:v>7.0699999999999999E-2</c:v>
                </c:pt>
                <c:pt idx="105">
                  <c:v>7.1400000000000005E-2</c:v>
                </c:pt>
                <c:pt idx="106">
                  <c:v>7.2099999999999997E-2</c:v>
                </c:pt>
                <c:pt idx="107">
                  <c:v>7.2800000000000004E-2</c:v>
                </c:pt>
                <c:pt idx="108">
                  <c:v>7.3499999999999996E-2</c:v>
                </c:pt>
                <c:pt idx="109">
                  <c:v>7.4099999999999999E-2</c:v>
                </c:pt>
                <c:pt idx="110">
                  <c:v>7.4800000000000005E-2</c:v>
                </c:pt>
                <c:pt idx="111">
                  <c:v>7.5499999999999998E-2</c:v>
                </c:pt>
                <c:pt idx="112">
                  <c:v>7.6200000000000004E-2</c:v>
                </c:pt>
                <c:pt idx="113">
                  <c:v>7.6899999999999996E-2</c:v>
                </c:pt>
                <c:pt idx="114">
                  <c:v>7.7499999999999999E-2</c:v>
                </c:pt>
                <c:pt idx="115">
                  <c:v>7.8200000000000006E-2</c:v>
                </c:pt>
                <c:pt idx="116">
                  <c:v>7.8899999999999998E-2</c:v>
                </c:pt>
                <c:pt idx="117">
                  <c:v>7.9600000000000004E-2</c:v>
                </c:pt>
                <c:pt idx="118">
                  <c:v>8.0299999999999996E-2</c:v>
                </c:pt>
                <c:pt idx="119">
                  <c:v>8.09E-2</c:v>
                </c:pt>
                <c:pt idx="120">
                  <c:v>8.1600000000000006E-2</c:v>
                </c:pt>
                <c:pt idx="121">
                  <c:v>8.2299999999999998E-2</c:v>
                </c:pt>
                <c:pt idx="122">
                  <c:v>8.3000000000000004E-2</c:v>
                </c:pt>
                <c:pt idx="123">
                  <c:v>8.3699999999999997E-2</c:v>
                </c:pt>
                <c:pt idx="124">
                  <c:v>8.43E-2</c:v>
                </c:pt>
                <c:pt idx="125">
                  <c:v>8.5000000000000006E-2</c:v>
                </c:pt>
                <c:pt idx="126">
                  <c:v>8.5699999999999998E-2</c:v>
                </c:pt>
                <c:pt idx="127">
                  <c:v>8.6400000000000005E-2</c:v>
                </c:pt>
                <c:pt idx="128">
                  <c:v>8.7099999999999997E-2</c:v>
                </c:pt>
                <c:pt idx="129">
                  <c:v>8.77E-2</c:v>
                </c:pt>
                <c:pt idx="130">
                  <c:v>8.8400000000000006E-2</c:v>
                </c:pt>
                <c:pt idx="131">
                  <c:v>8.9099999999999999E-2</c:v>
                </c:pt>
                <c:pt idx="132">
                  <c:v>8.9800000000000005E-2</c:v>
                </c:pt>
                <c:pt idx="133">
                  <c:v>9.0499999999999997E-2</c:v>
                </c:pt>
                <c:pt idx="134">
                  <c:v>9.11E-2</c:v>
                </c:pt>
                <c:pt idx="135">
                  <c:v>9.1800000000000007E-2</c:v>
                </c:pt>
                <c:pt idx="136">
                  <c:v>9.2499999999999999E-2</c:v>
                </c:pt>
                <c:pt idx="137">
                  <c:v>9.3200000000000005E-2</c:v>
                </c:pt>
                <c:pt idx="138">
                  <c:v>9.3899999999999997E-2</c:v>
                </c:pt>
                <c:pt idx="139">
                  <c:v>9.4500000000000001E-2</c:v>
                </c:pt>
                <c:pt idx="140">
                  <c:v>9.5200000000000007E-2</c:v>
                </c:pt>
                <c:pt idx="141">
                  <c:v>9.5899999999999999E-2</c:v>
                </c:pt>
                <c:pt idx="142">
                  <c:v>9.6600000000000005E-2</c:v>
                </c:pt>
                <c:pt idx="143">
                  <c:v>9.7299999999999998E-2</c:v>
                </c:pt>
                <c:pt idx="144">
                  <c:v>9.7900000000000001E-2</c:v>
                </c:pt>
                <c:pt idx="145">
                  <c:v>9.8599999999999993E-2</c:v>
                </c:pt>
                <c:pt idx="146">
                  <c:v>9.9299999999999999E-2</c:v>
                </c:pt>
                <c:pt idx="147">
                  <c:v>0.1</c:v>
                </c:pt>
                <c:pt idx="148">
                  <c:v>0.1007</c:v>
                </c:pt>
                <c:pt idx="149">
                  <c:v>0.1013</c:v>
                </c:pt>
                <c:pt idx="150">
                  <c:v>0.10199999999999999</c:v>
                </c:pt>
                <c:pt idx="151">
                  <c:v>0.1027</c:v>
                </c:pt>
                <c:pt idx="152">
                  <c:v>0.10340000000000001</c:v>
                </c:pt>
                <c:pt idx="153">
                  <c:v>0.1041</c:v>
                </c:pt>
                <c:pt idx="154">
                  <c:v>0.1047</c:v>
                </c:pt>
                <c:pt idx="155">
                  <c:v>0.10539999999999999</c:v>
                </c:pt>
                <c:pt idx="156">
                  <c:v>0.1061</c:v>
                </c:pt>
                <c:pt idx="157">
                  <c:v>0.10680000000000001</c:v>
                </c:pt>
                <c:pt idx="158">
                  <c:v>0.1075</c:v>
                </c:pt>
                <c:pt idx="159">
                  <c:v>0.1081</c:v>
                </c:pt>
                <c:pt idx="160">
                  <c:v>0.10879999999999999</c:v>
                </c:pt>
                <c:pt idx="161">
                  <c:v>0.1095</c:v>
                </c:pt>
                <c:pt idx="162">
                  <c:v>0.11020000000000001</c:v>
                </c:pt>
                <c:pt idx="163">
                  <c:v>0.1109</c:v>
                </c:pt>
                <c:pt idx="164">
                  <c:v>0.1115</c:v>
                </c:pt>
                <c:pt idx="165">
                  <c:v>0.11219999999999999</c:v>
                </c:pt>
                <c:pt idx="166">
                  <c:v>0.1129</c:v>
                </c:pt>
                <c:pt idx="167">
                  <c:v>0.11360000000000001</c:v>
                </c:pt>
                <c:pt idx="168">
                  <c:v>0.1143</c:v>
                </c:pt>
                <c:pt idx="169">
                  <c:v>0.1149</c:v>
                </c:pt>
                <c:pt idx="170">
                  <c:v>0.11559999999999999</c:v>
                </c:pt>
                <c:pt idx="171">
                  <c:v>0.1163</c:v>
                </c:pt>
                <c:pt idx="172">
                  <c:v>0.11700000000000001</c:v>
                </c:pt>
                <c:pt idx="173">
                  <c:v>0.1177</c:v>
                </c:pt>
                <c:pt idx="174">
                  <c:v>0.1183</c:v>
                </c:pt>
                <c:pt idx="175">
                  <c:v>0.11899999999999999</c:v>
                </c:pt>
                <c:pt idx="176">
                  <c:v>0.1197</c:v>
                </c:pt>
                <c:pt idx="177">
                  <c:v>0.12039999999999999</c:v>
                </c:pt>
                <c:pt idx="178">
                  <c:v>0.1211</c:v>
                </c:pt>
                <c:pt idx="179">
                  <c:v>0.1217</c:v>
                </c:pt>
                <c:pt idx="180">
                  <c:v>0.12239999999999999</c:v>
                </c:pt>
                <c:pt idx="181">
                  <c:v>0.1231</c:v>
                </c:pt>
                <c:pt idx="182">
                  <c:v>0.12379999999999999</c:v>
                </c:pt>
                <c:pt idx="183">
                  <c:v>0.1245</c:v>
                </c:pt>
                <c:pt idx="184">
                  <c:v>0.12509999999999999</c:v>
                </c:pt>
                <c:pt idx="185">
                  <c:v>0.1258</c:v>
                </c:pt>
                <c:pt idx="186">
                  <c:v>0.1265</c:v>
                </c:pt>
                <c:pt idx="187">
                  <c:v>0.12720000000000001</c:v>
                </c:pt>
                <c:pt idx="188">
                  <c:v>0.12790000000000001</c:v>
                </c:pt>
                <c:pt idx="189">
                  <c:v>0.1285</c:v>
                </c:pt>
                <c:pt idx="190">
                  <c:v>0.12920000000000001</c:v>
                </c:pt>
                <c:pt idx="191">
                  <c:v>0.12989999999999999</c:v>
                </c:pt>
                <c:pt idx="192">
                  <c:v>0.13059999999999999</c:v>
                </c:pt>
                <c:pt idx="193">
                  <c:v>0.1313</c:v>
                </c:pt>
                <c:pt idx="194">
                  <c:v>0.13189999999999999</c:v>
                </c:pt>
                <c:pt idx="195">
                  <c:v>0.1326</c:v>
                </c:pt>
                <c:pt idx="196">
                  <c:v>0.1333</c:v>
                </c:pt>
                <c:pt idx="197">
                  <c:v>0.13400000000000001</c:v>
                </c:pt>
                <c:pt idx="198">
                  <c:v>0.13469999999999999</c:v>
                </c:pt>
                <c:pt idx="199">
                  <c:v>0.1353</c:v>
                </c:pt>
                <c:pt idx="200">
                  <c:v>0.13600000000000001</c:v>
                </c:pt>
                <c:pt idx="201">
                  <c:v>0.13669999999999999</c:v>
                </c:pt>
                <c:pt idx="202">
                  <c:v>0.13739999999999999</c:v>
                </c:pt>
                <c:pt idx="203">
                  <c:v>0.1381</c:v>
                </c:pt>
                <c:pt idx="204">
                  <c:v>0.13869999999999999</c:v>
                </c:pt>
                <c:pt idx="205">
                  <c:v>0.1394</c:v>
                </c:pt>
                <c:pt idx="206">
                  <c:v>0.1401</c:v>
                </c:pt>
                <c:pt idx="207">
                  <c:v>0.14080000000000001</c:v>
                </c:pt>
                <c:pt idx="208">
                  <c:v>0.14149999999999999</c:v>
                </c:pt>
                <c:pt idx="209">
                  <c:v>0.1421</c:v>
                </c:pt>
                <c:pt idx="210">
                  <c:v>0.14280000000000001</c:v>
                </c:pt>
                <c:pt idx="211">
                  <c:v>0.14349999999999999</c:v>
                </c:pt>
                <c:pt idx="212">
                  <c:v>0.14419999999999999</c:v>
                </c:pt>
                <c:pt idx="213">
                  <c:v>0.1449</c:v>
                </c:pt>
                <c:pt idx="214">
                  <c:v>0.14549999999999999</c:v>
                </c:pt>
                <c:pt idx="215">
                  <c:v>0.1462</c:v>
                </c:pt>
                <c:pt idx="216">
                  <c:v>0.1469</c:v>
                </c:pt>
                <c:pt idx="217">
                  <c:v>0.14760000000000001</c:v>
                </c:pt>
                <c:pt idx="218">
                  <c:v>0.14829999999999999</c:v>
                </c:pt>
                <c:pt idx="219">
                  <c:v>0.1489</c:v>
                </c:pt>
                <c:pt idx="220">
                  <c:v>0.14960000000000001</c:v>
                </c:pt>
                <c:pt idx="221">
                  <c:v>0.15029999999999999</c:v>
                </c:pt>
                <c:pt idx="222">
                  <c:v>0.151</c:v>
                </c:pt>
                <c:pt idx="223">
                  <c:v>0.1517</c:v>
                </c:pt>
                <c:pt idx="224">
                  <c:v>0.15229999999999999</c:v>
                </c:pt>
                <c:pt idx="225">
                  <c:v>0.153</c:v>
                </c:pt>
                <c:pt idx="226">
                  <c:v>0.1537</c:v>
                </c:pt>
                <c:pt idx="227">
                  <c:v>0.15440000000000001</c:v>
                </c:pt>
                <c:pt idx="228">
                  <c:v>0.15509999999999999</c:v>
                </c:pt>
                <c:pt idx="229">
                  <c:v>0.15570000000000001</c:v>
                </c:pt>
                <c:pt idx="230">
                  <c:v>0.15640000000000001</c:v>
                </c:pt>
                <c:pt idx="231">
                  <c:v>0.15709999999999999</c:v>
                </c:pt>
                <c:pt idx="232">
                  <c:v>0.1578</c:v>
                </c:pt>
                <c:pt idx="233">
                  <c:v>0.1585</c:v>
                </c:pt>
                <c:pt idx="234">
                  <c:v>0.15909999999999999</c:v>
                </c:pt>
                <c:pt idx="235">
                  <c:v>0.1598</c:v>
                </c:pt>
                <c:pt idx="236">
                  <c:v>0.1605</c:v>
                </c:pt>
                <c:pt idx="237">
                  <c:v>0.16120000000000001</c:v>
                </c:pt>
                <c:pt idx="238">
                  <c:v>0.16189999999999999</c:v>
                </c:pt>
                <c:pt idx="239">
                  <c:v>0.16250000000000001</c:v>
                </c:pt>
                <c:pt idx="240">
                  <c:v>0.16320000000000001</c:v>
                </c:pt>
                <c:pt idx="241">
                  <c:v>0.16389999999999999</c:v>
                </c:pt>
                <c:pt idx="242">
                  <c:v>0.1646</c:v>
                </c:pt>
                <c:pt idx="243">
                  <c:v>0.1653</c:v>
                </c:pt>
                <c:pt idx="244">
                  <c:v>0.16589999999999999</c:v>
                </c:pt>
                <c:pt idx="245">
                  <c:v>0.1666</c:v>
                </c:pt>
                <c:pt idx="246">
                  <c:v>0.1673</c:v>
                </c:pt>
                <c:pt idx="247">
                  <c:v>0.16800000000000001</c:v>
                </c:pt>
                <c:pt idx="248">
                  <c:v>0.16869999999999999</c:v>
                </c:pt>
                <c:pt idx="249">
                  <c:v>0.16930000000000001</c:v>
                </c:pt>
                <c:pt idx="250">
                  <c:v>0.17</c:v>
                </c:pt>
                <c:pt idx="251">
                  <c:v>0.17069999999999999</c:v>
                </c:pt>
                <c:pt idx="252">
                  <c:v>0.1714</c:v>
                </c:pt>
                <c:pt idx="253">
                  <c:v>0.1721</c:v>
                </c:pt>
                <c:pt idx="254">
                  <c:v>0.17269999999999999</c:v>
                </c:pt>
                <c:pt idx="255">
                  <c:v>0.1734</c:v>
                </c:pt>
                <c:pt idx="256">
                  <c:v>0.1741</c:v>
                </c:pt>
                <c:pt idx="257">
                  <c:v>0.17480000000000001</c:v>
                </c:pt>
                <c:pt idx="258">
                  <c:v>0.17549999999999999</c:v>
                </c:pt>
                <c:pt idx="259">
                  <c:v>0.17610000000000001</c:v>
                </c:pt>
                <c:pt idx="260">
                  <c:v>0.17680000000000001</c:v>
                </c:pt>
                <c:pt idx="261">
                  <c:v>0.17749999999999999</c:v>
                </c:pt>
                <c:pt idx="262">
                  <c:v>0.1782</c:v>
                </c:pt>
                <c:pt idx="263">
                  <c:v>0.1789</c:v>
                </c:pt>
                <c:pt idx="264">
                  <c:v>0.17949999999999999</c:v>
                </c:pt>
                <c:pt idx="265">
                  <c:v>0.1802</c:v>
                </c:pt>
                <c:pt idx="266">
                  <c:v>0.18090000000000001</c:v>
                </c:pt>
                <c:pt idx="267">
                  <c:v>0.18160000000000001</c:v>
                </c:pt>
                <c:pt idx="268">
                  <c:v>0.18229999999999999</c:v>
                </c:pt>
                <c:pt idx="269">
                  <c:v>0.18290000000000001</c:v>
                </c:pt>
                <c:pt idx="270">
                  <c:v>0.18360000000000001</c:v>
                </c:pt>
                <c:pt idx="271">
                  <c:v>0.18429999999999999</c:v>
                </c:pt>
                <c:pt idx="272">
                  <c:v>0.185</c:v>
                </c:pt>
                <c:pt idx="273">
                  <c:v>0.1857</c:v>
                </c:pt>
                <c:pt idx="274">
                  <c:v>0.18640000000000001</c:v>
                </c:pt>
                <c:pt idx="275">
                  <c:v>0.187</c:v>
                </c:pt>
                <c:pt idx="276">
                  <c:v>0.18770000000000001</c:v>
                </c:pt>
                <c:pt idx="277">
                  <c:v>0.18840000000000001</c:v>
                </c:pt>
                <c:pt idx="278">
                  <c:v>0.18909999999999999</c:v>
                </c:pt>
                <c:pt idx="279">
                  <c:v>0.1898</c:v>
                </c:pt>
                <c:pt idx="280">
                  <c:v>0.19040000000000001</c:v>
                </c:pt>
                <c:pt idx="281">
                  <c:v>0.19109999999999999</c:v>
                </c:pt>
                <c:pt idx="282">
                  <c:v>0.1918</c:v>
                </c:pt>
                <c:pt idx="283">
                  <c:v>0.1925</c:v>
                </c:pt>
                <c:pt idx="284">
                  <c:v>0.19320000000000001</c:v>
                </c:pt>
                <c:pt idx="285">
                  <c:v>0.1938</c:v>
                </c:pt>
                <c:pt idx="286">
                  <c:v>0.19450000000000001</c:v>
                </c:pt>
                <c:pt idx="287">
                  <c:v>0.19520000000000001</c:v>
                </c:pt>
                <c:pt idx="288">
                  <c:v>0.19589999999999999</c:v>
                </c:pt>
                <c:pt idx="289">
                  <c:v>0.1966</c:v>
                </c:pt>
                <c:pt idx="290">
                  <c:v>0.19719999999999999</c:v>
                </c:pt>
                <c:pt idx="291">
                  <c:v>0.19789999999999999</c:v>
                </c:pt>
                <c:pt idx="292">
                  <c:v>0.1986</c:v>
                </c:pt>
                <c:pt idx="293">
                  <c:v>0.1993</c:v>
                </c:pt>
                <c:pt idx="294">
                  <c:v>0.2</c:v>
                </c:pt>
                <c:pt idx="295">
                  <c:v>0.2006</c:v>
                </c:pt>
                <c:pt idx="296">
                  <c:v>0.20130000000000001</c:v>
                </c:pt>
                <c:pt idx="297">
                  <c:v>0.20200000000000001</c:v>
                </c:pt>
                <c:pt idx="298">
                  <c:v>0.20269999999999999</c:v>
                </c:pt>
                <c:pt idx="299">
                  <c:v>0.2034</c:v>
                </c:pt>
                <c:pt idx="300">
                  <c:v>0.20399999999999999</c:v>
                </c:pt>
                <c:pt idx="301">
                  <c:v>0.20469999999999999</c:v>
                </c:pt>
                <c:pt idx="302">
                  <c:v>0.2054</c:v>
                </c:pt>
                <c:pt idx="303">
                  <c:v>0.20610000000000001</c:v>
                </c:pt>
                <c:pt idx="304">
                  <c:v>0.20680000000000001</c:v>
                </c:pt>
                <c:pt idx="305">
                  <c:v>0.2074</c:v>
                </c:pt>
                <c:pt idx="306">
                  <c:v>0.20810000000000001</c:v>
                </c:pt>
                <c:pt idx="307">
                  <c:v>0.20880000000000001</c:v>
                </c:pt>
                <c:pt idx="308">
                  <c:v>0.20949999999999999</c:v>
                </c:pt>
                <c:pt idx="309">
                  <c:v>0.2102</c:v>
                </c:pt>
                <c:pt idx="310">
                  <c:v>0.21079999999999999</c:v>
                </c:pt>
                <c:pt idx="311">
                  <c:v>0.21149999999999999</c:v>
                </c:pt>
                <c:pt idx="312">
                  <c:v>0.2122</c:v>
                </c:pt>
                <c:pt idx="313">
                  <c:v>0.21290000000000001</c:v>
                </c:pt>
                <c:pt idx="314">
                  <c:v>0.21360000000000001</c:v>
                </c:pt>
                <c:pt idx="315">
                  <c:v>0.2142</c:v>
                </c:pt>
                <c:pt idx="316">
                  <c:v>0.21490000000000001</c:v>
                </c:pt>
                <c:pt idx="317">
                  <c:v>0.21560000000000001</c:v>
                </c:pt>
                <c:pt idx="318">
                  <c:v>0.21629999999999999</c:v>
                </c:pt>
                <c:pt idx="319">
                  <c:v>0.217</c:v>
                </c:pt>
                <c:pt idx="320">
                  <c:v>0.21759999999999999</c:v>
                </c:pt>
                <c:pt idx="321">
                  <c:v>0.21829999999999999</c:v>
                </c:pt>
                <c:pt idx="322">
                  <c:v>0.219</c:v>
                </c:pt>
                <c:pt idx="323">
                  <c:v>0.21970000000000001</c:v>
                </c:pt>
                <c:pt idx="324">
                  <c:v>0.22040000000000001</c:v>
                </c:pt>
                <c:pt idx="325">
                  <c:v>0.221</c:v>
                </c:pt>
                <c:pt idx="326">
                  <c:v>0.22170000000000001</c:v>
                </c:pt>
                <c:pt idx="327">
                  <c:v>0.22239999999999999</c:v>
                </c:pt>
                <c:pt idx="328">
                  <c:v>0.22309999999999999</c:v>
                </c:pt>
                <c:pt idx="329">
                  <c:v>0.2238</c:v>
                </c:pt>
                <c:pt idx="330">
                  <c:v>0.22439999999999999</c:v>
                </c:pt>
                <c:pt idx="331">
                  <c:v>0.22509999999999999</c:v>
                </c:pt>
                <c:pt idx="332">
                  <c:v>0.2258</c:v>
                </c:pt>
                <c:pt idx="333">
                  <c:v>0.22650000000000001</c:v>
                </c:pt>
                <c:pt idx="334">
                  <c:v>0.22720000000000001</c:v>
                </c:pt>
                <c:pt idx="335">
                  <c:v>0.2278</c:v>
                </c:pt>
                <c:pt idx="336">
                  <c:v>0.22850000000000001</c:v>
                </c:pt>
                <c:pt idx="337">
                  <c:v>0.22919999999999999</c:v>
                </c:pt>
                <c:pt idx="338">
                  <c:v>0.22989999999999999</c:v>
                </c:pt>
                <c:pt idx="339">
                  <c:v>0.2306</c:v>
                </c:pt>
                <c:pt idx="340">
                  <c:v>0.23119999999999999</c:v>
                </c:pt>
                <c:pt idx="341">
                  <c:v>0.2319</c:v>
                </c:pt>
                <c:pt idx="342">
                  <c:v>0.2326</c:v>
                </c:pt>
                <c:pt idx="343">
                  <c:v>0.23330000000000001</c:v>
                </c:pt>
                <c:pt idx="344">
                  <c:v>0.23400000000000001</c:v>
                </c:pt>
                <c:pt idx="345">
                  <c:v>0.2346</c:v>
                </c:pt>
                <c:pt idx="346">
                  <c:v>0.23530000000000001</c:v>
                </c:pt>
                <c:pt idx="347">
                  <c:v>0.23599999999999999</c:v>
                </c:pt>
                <c:pt idx="348">
                  <c:v>0.23669999999999999</c:v>
                </c:pt>
                <c:pt idx="349">
                  <c:v>0.2374</c:v>
                </c:pt>
                <c:pt idx="350">
                  <c:v>0.23799999999999999</c:v>
                </c:pt>
                <c:pt idx="351">
                  <c:v>0.2387</c:v>
                </c:pt>
                <c:pt idx="352">
                  <c:v>0.2394</c:v>
                </c:pt>
                <c:pt idx="353">
                  <c:v>0.24010000000000001</c:v>
                </c:pt>
                <c:pt idx="354">
                  <c:v>0.24079999999999999</c:v>
                </c:pt>
                <c:pt idx="355">
                  <c:v>0.2414</c:v>
                </c:pt>
                <c:pt idx="356">
                  <c:v>0.24210000000000001</c:v>
                </c:pt>
                <c:pt idx="357">
                  <c:v>0.24279999999999999</c:v>
                </c:pt>
                <c:pt idx="358">
                  <c:v>0.24349999999999999</c:v>
                </c:pt>
                <c:pt idx="359">
                  <c:v>0.2442</c:v>
                </c:pt>
                <c:pt idx="360">
                  <c:v>0.24479999999999999</c:v>
                </c:pt>
                <c:pt idx="361">
                  <c:v>0.2455</c:v>
                </c:pt>
                <c:pt idx="362">
                  <c:v>0.2462</c:v>
                </c:pt>
                <c:pt idx="363">
                  <c:v>0.24690000000000001</c:v>
                </c:pt>
                <c:pt idx="364">
                  <c:v>0.24759999999999999</c:v>
                </c:pt>
                <c:pt idx="365">
                  <c:v>0.2482</c:v>
                </c:pt>
                <c:pt idx="366">
                  <c:v>0.24890000000000001</c:v>
                </c:pt>
                <c:pt idx="367">
                  <c:v>0.24959999999999999</c:v>
                </c:pt>
                <c:pt idx="368">
                  <c:v>0.25030000000000002</c:v>
                </c:pt>
                <c:pt idx="369">
                  <c:v>0.251</c:v>
                </c:pt>
                <c:pt idx="370">
                  <c:v>0.25159999999999999</c:v>
                </c:pt>
                <c:pt idx="371">
                  <c:v>0.25230000000000002</c:v>
                </c:pt>
                <c:pt idx="372">
                  <c:v>0.253</c:v>
                </c:pt>
                <c:pt idx="373">
                  <c:v>0.25369999999999998</c:v>
                </c:pt>
                <c:pt idx="374">
                  <c:v>0.25440000000000002</c:v>
                </c:pt>
                <c:pt idx="375">
                  <c:v>0.255</c:v>
                </c:pt>
                <c:pt idx="376">
                  <c:v>0.25569999999999998</c:v>
                </c:pt>
                <c:pt idx="377">
                  <c:v>0.25640000000000002</c:v>
                </c:pt>
                <c:pt idx="378">
                  <c:v>0.2571</c:v>
                </c:pt>
                <c:pt idx="379">
                  <c:v>0.25779999999999997</c:v>
                </c:pt>
                <c:pt idx="380">
                  <c:v>0.25840000000000002</c:v>
                </c:pt>
                <c:pt idx="381">
                  <c:v>0.2591</c:v>
                </c:pt>
                <c:pt idx="382">
                  <c:v>0.25979999999999998</c:v>
                </c:pt>
                <c:pt idx="383">
                  <c:v>0.26050000000000001</c:v>
                </c:pt>
                <c:pt idx="384">
                  <c:v>0.26119999999999999</c:v>
                </c:pt>
                <c:pt idx="385">
                  <c:v>0.26179999999999998</c:v>
                </c:pt>
                <c:pt idx="386">
                  <c:v>0.26250000000000001</c:v>
                </c:pt>
                <c:pt idx="387">
                  <c:v>0.26319999999999999</c:v>
                </c:pt>
                <c:pt idx="388">
                  <c:v>0.26390000000000002</c:v>
                </c:pt>
                <c:pt idx="389">
                  <c:v>0.2646</c:v>
                </c:pt>
                <c:pt idx="390">
                  <c:v>0.26519999999999999</c:v>
                </c:pt>
                <c:pt idx="391">
                  <c:v>0.26590000000000003</c:v>
                </c:pt>
                <c:pt idx="392">
                  <c:v>0.2666</c:v>
                </c:pt>
                <c:pt idx="393">
                  <c:v>0.26729999999999998</c:v>
                </c:pt>
                <c:pt idx="394">
                  <c:v>0.26800000000000002</c:v>
                </c:pt>
                <c:pt idx="395">
                  <c:v>0.26860000000000001</c:v>
                </c:pt>
                <c:pt idx="396">
                  <c:v>0.26929999999999998</c:v>
                </c:pt>
                <c:pt idx="397">
                  <c:v>0.27</c:v>
                </c:pt>
                <c:pt idx="398">
                  <c:v>0.2707</c:v>
                </c:pt>
                <c:pt idx="399">
                  <c:v>0.27139999999999997</c:v>
                </c:pt>
                <c:pt idx="400">
                  <c:v>0.27200000000000002</c:v>
                </c:pt>
                <c:pt idx="401">
                  <c:v>0.2727</c:v>
                </c:pt>
                <c:pt idx="402">
                  <c:v>0.27339999999999998</c:v>
                </c:pt>
                <c:pt idx="403">
                  <c:v>0.27410000000000001</c:v>
                </c:pt>
                <c:pt idx="404">
                  <c:v>0.27479999999999999</c:v>
                </c:pt>
                <c:pt idx="405">
                  <c:v>0.27539999999999998</c:v>
                </c:pt>
                <c:pt idx="406">
                  <c:v>0.27610000000000001</c:v>
                </c:pt>
                <c:pt idx="407">
                  <c:v>0.27679999999999999</c:v>
                </c:pt>
                <c:pt idx="408">
                  <c:v>0.27750000000000002</c:v>
                </c:pt>
                <c:pt idx="409">
                  <c:v>0.2782</c:v>
                </c:pt>
                <c:pt idx="410">
                  <c:v>0.27879999999999999</c:v>
                </c:pt>
                <c:pt idx="411">
                  <c:v>0.27950000000000003</c:v>
                </c:pt>
                <c:pt idx="412">
                  <c:v>0.2802</c:v>
                </c:pt>
                <c:pt idx="413">
                  <c:v>0.28089999999999998</c:v>
                </c:pt>
                <c:pt idx="414">
                  <c:v>0.28160000000000002</c:v>
                </c:pt>
                <c:pt idx="415">
                  <c:v>0.28220000000000001</c:v>
                </c:pt>
                <c:pt idx="416">
                  <c:v>0.28289999999999998</c:v>
                </c:pt>
                <c:pt idx="417">
                  <c:v>0.28360000000000002</c:v>
                </c:pt>
                <c:pt idx="418">
                  <c:v>0.2843</c:v>
                </c:pt>
                <c:pt idx="419">
                  <c:v>0.28499999999999998</c:v>
                </c:pt>
                <c:pt idx="420">
                  <c:v>0.28560000000000002</c:v>
                </c:pt>
                <c:pt idx="421">
                  <c:v>0.2863</c:v>
                </c:pt>
                <c:pt idx="422">
                  <c:v>0.28699999999999998</c:v>
                </c:pt>
                <c:pt idx="423">
                  <c:v>0.28770000000000001</c:v>
                </c:pt>
                <c:pt idx="424">
                  <c:v>0.28839999999999999</c:v>
                </c:pt>
                <c:pt idx="425">
                  <c:v>0.28899999999999998</c:v>
                </c:pt>
                <c:pt idx="426">
                  <c:v>0.28970000000000001</c:v>
                </c:pt>
                <c:pt idx="427">
                  <c:v>0.29039999999999999</c:v>
                </c:pt>
                <c:pt idx="428">
                  <c:v>0.29110000000000003</c:v>
                </c:pt>
                <c:pt idx="429">
                  <c:v>0.2918</c:v>
                </c:pt>
                <c:pt idx="430">
                  <c:v>0.29239999999999999</c:v>
                </c:pt>
                <c:pt idx="431">
                  <c:v>0.29310000000000003</c:v>
                </c:pt>
                <c:pt idx="432">
                  <c:v>0.29380000000000001</c:v>
                </c:pt>
                <c:pt idx="433">
                  <c:v>0.29449999999999998</c:v>
                </c:pt>
                <c:pt idx="434">
                  <c:v>0.29520000000000002</c:v>
                </c:pt>
                <c:pt idx="435">
                  <c:v>0.29580000000000001</c:v>
                </c:pt>
                <c:pt idx="436">
                  <c:v>0.29649999999999999</c:v>
                </c:pt>
                <c:pt idx="437">
                  <c:v>0.29720000000000002</c:v>
                </c:pt>
                <c:pt idx="438">
                  <c:v>0.2979</c:v>
                </c:pt>
                <c:pt idx="439">
                  <c:v>0.29859999999999998</c:v>
                </c:pt>
                <c:pt idx="440">
                  <c:v>0.29920000000000002</c:v>
                </c:pt>
                <c:pt idx="441">
                  <c:v>0.2999</c:v>
                </c:pt>
                <c:pt idx="442">
                  <c:v>0.30059999999999998</c:v>
                </c:pt>
                <c:pt idx="443">
                  <c:v>0.30130000000000001</c:v>
                </c:pt>
                <c:pt idx="444">
                  <c:v>0.30199999999999999</c:v>
                </c:pt>
                <c:pt idx="445">
                  <c:v>0.30259999999999998</c:v>
                </c:pt>
                <c:pt idx="446">
                  <c:v>0.30330000000000001</c:v>
                </c:pt>
                <c:pt idx="447">
                  <c:v>0.30399999999999999</c:v>
                </c:pt>
                <c:pt idx="448">
                  <c:v>0.30470000000000003</c:v>
                </c:pt>
                <c:pt idx="449">
                  <c:v>0.3054</c:v>
                </c:pt>
                <c:pt idx="450">
                  <c:v>0.30599999999999999</c:v>
                </c:pt>
                <c:pt idx="451">
                  <c:v>0.30669999999999997</c:v>
                </c:pt>
                <c:pt idx="452">
                  <c:v>0.30740000000000001</c:v>
                </c:pt>
                <c:pt idx="453">
                  <c:v>0.30809999999999998</c:v>
                </c:pt>
                <c:pt idx="454">
                  <c:v>0.30880000000000002</c:v>
                </c:pt>
                <c:pt idx="455">
                  <c:v>0.3095</c:v>
                </c:pt>
                <c:pt idx="456">
                  <c:v>0.31009999999999999</c:v>
                </c:pt>
                <c:pt idx="457">
                  <c:v>0.31080000000000002</c:v>
                </c:pt>
                <c:pt idx="458">
                  <c:v>0.3115</c:v>
                </c:pt>
                <c:pt idx="459">
                  <c:v>0.31219999999999998</c:v>
                </c:pt>
                <c:pt idx="460">
                  <c:v>0.31290000000000001</c:v>
                </c:pt>
                <c:pt idx="461">
                  <c:v>0.3135</c:v>
                </c:pt>
                <c:pt idx="462">
                  <c:v>0.31419999999999998</c:v>
                </c:pt>
                <c:pt idx="463">
                  <c:v>0.31490000000000001</c:v>
                </c:pt>
                <c:pt idx="464">
                  <c:v>0.31559999999999999</c:v>
                </c:pt>
                <c:pt idx="465">
                  <c:v>0.31630000000000003</c:v>
                </c:pt>
                <c:pt idx="466">
                  <c:v>0.31690000000000002</c:v>
                </c:pt>
                <c:pt idx="467">
                  <c:v>0.31759999999999999</c:v>
                </c:pt>
                <c:pt idx="468">
                  <c:v>0.31830000000000003</c:v>
                </c:pt>
                <c:pt idx="469">
                  <c:v>0.31900000000000001</c:v>
                </c:pt>
                <c:pt idx="470">
                  <c:v>0.31969999999999998</c:v>
                </c:pt>
                <c:pt idx="471">
                  <c:v>0.32029999999999997</c:v>
                </c:pt>
                <c:pt idx="472">
                  <c:v>0.32100000000000001</c:v>
                </c:pt>
                <c:pt idx="473">
                  <c:v>0.32169999999999999</c:v>
                </c:pt>
                <c:pt idx="474">
                  <c:v>0.32240000000000002</c:v>
                </c:pt>
                <c:pt idx="475">
                  <c:v>0.3231</c:v>
                </c:pt>
                <c:pt idx="476">
                  <c:v>0.32369999999999999</c:v>
                </c:pt>
                <c:pt idx="477">
                  <c:v>0.32440000000000002</c:v>
                </c:pt>
                <c:pt idx="478">
                  <c:v>0.3251</c:v>
                </c:pt>
                <c:pt idx="479">
                  <c:v>0.32579999999999998</c:v>
                </c:pt>
                <c:pt idx="480">
                  <c:v>0.32650000000000001</c:v>
                </c:pt>
                <c:pt idx="481">
                  <c:v>0.3271</c:v>
                </c:pt>
                <c:pt idx="482">
                  <c:v>0.32779999999999998</c:v>
                </c:pt>
                <c:pt idx="483">
                  <c:v>0.32850000000000001</c:v>
                </c:pt>
                <c:pt idx="484">
                  <c:v>0.32919999999999999</c:v>
                </c:pt>
                <c:pt idx="485">
                  <c:v>0.32990000000000003</c:v>
                </c:pt>
                <c:pt idx="486">
                  <c:v>0.33050000000000002</c:v>
                </c:pt>
                <c:pt idx="487">
                  <c:v>0.33119999999999999</c:v>
                </c:pt>
                <c:pt idx="488">
                  <c:v>0.33189999999999997</c:v>
                </c:pt>
                <c:pt idx="489">
                  <c:v>0.33260000000000001</c:v>
                </c:pt>
                <c:pt idx="490">
                  <c:v>0.33329999999999999</c:v>
                </c:pt>
                <c:pt idx="491">
                  <c:v>0.33389999999999997</c:v>
                </c:pt>
                <c:pt idx="492">
                  <c:v>0.33460000000000001</c:v>
                </c:pt>
                <c:pt idx="493">
                  <c:v>0.33529999999999999</c:v>
                </c:pt>
                <c:pt idx="494">
                  <c:v>0.33600000000000002</c:v>
                </c:pt>
                <c:pt idx="495">
                  <c:v>0.3367</c:v>
                </c:pt>
                <c:pt idx="496">
                  <c:v>0.33729999999999999</c:v>
                </c:pt>
                <c:pt idx="497">
                  <c:v>0.33800000000000002</c:v>
                </c:pt>
                <c:pt idx="498">
                  <c:v>0.3387</c:v>
                </c:pt>
                <c:pt idx="499">
                  <c:v>0.33939999999999998</c:v>
                </c:pt>
                <c:pt idx="500">
                  <c:v>0.34010000000000001</c:v>
                </c:pt>
                <c:pt idx="501">
                  <c:v>0.3407</c:v>
                </c:pt>
                <c:pt idx="502">
                  <c:v>0.34139999999999998</c:v>
                </c:pt>
                <c:pt idx="503">
                  <c:v>0.34210000000000002</c:v>
                </c:pt>
                <c:pt idx="504">
                  <c:v>0.34279999999999999</c:v>
                </c:pt>
                <c:pt idx="505">
                  <c:v>0.34350000000000003</c:v>
                </c:pt>
                <c:pt idx="506">
                  <c:v>0.34410000000000002</c:v>
                </c:pt>
                <c:pt idx="507">
                  <c:v>0.3448</c:v>
                </c:pt>
                <c:pt idx="508">
                  <c:v>0.34549999999999997</c:v>
                </c:pt>
                <c:pt idx="509">
                  <c:v>0.34620000000000001</c:v>
                </c:pt>
                <c:pt idx="510">
                  <c:v>0.34689999999999999</c:v>
                </c:pt>
                <c:pt idx="511">
                  <c:v>0.34749999999999998</c:v>
                </c:pt>
                <c:pt idx="512">
                  <c:v>0.34820000000000001</c:v>
                </c:pt>
                <c:pt idx="513">
                  <c:v>0.34889999999999999</c:v>
                </c:pt>
                <c:pt idx="514">
                  <c:v>0.34960000000000002</c:v>
                </c:pt>
                <c:pt idx="515">
                  <c:v>0.3503</c:v>
                </c:pt>
                <c:pt idx="516">
                  <c:v>0.35089999999999999</c:v>
                </c:pt>
                <c:pt idx="517">
                  <c:v>0.35160000000000002</c:v>
                </c:pt>
                <c:pt idx="518">
                  <c:v>0.3523</c:v>
                </c:pt>
                <c:pt idx="519">
                  <c:v>0.35299999999999998</c:v>
                </c:pt>
                <c:pt idx="520">
                  <c:v>0.35370000000000001</c:v>
                </c:pt>
                <c:pt idx="521">
                  <c:v>0.3543</c:v>
                </c:pt>
                <c:pt idx="522">
                  <c:v>0.35499999999999998</c:v>
                </c:pt>
                <c:pt idx="523">
                  <c:v>0.35570000000000002</c:v>
                </c:pt>
                <c:pt idx="524">
                  <c:v>0.35639999999999999</c:v>
                </c:pt>
                <c:pt idx="525">
                  <c:v>0.35709999999999997</c:v>
                </c:pt>
                <c:pt idx="526">
                  <c:v>0.35770000000000002</c:v>
                </c:pt>
                <c:pt idx="527">
                  <c:v>0.3584</c:v>
                </c:pt>
                <c:pt idx="528">
                  <c:v>0.35909999999999997</c:v>
                </c:pt>
                <c:pt idx="529">
                  <c:v>0.35980000000000001</c:v>
                </c:pt>
                <c:pt idx="530">
                  <c:v>0.36049999999999999</c:v>
                </c:pt>
                <c:pt idx="531">
                  <c:v>0.36109999999999998</c:v>
                </c:pt>
                <c:pt idx="532">
                  <c:v>0.36180000000000001</c:v>
                </c:pt>
                <c:pt idx="533">
                  <c:v>0.36249999999999999</c:v>
                </c:pt>
                <c:pt idx="534">
                  <c:v>0.36320000000000002</c:v>
                </c:pt>
                <c:pt idx="535">
                  <c:v>0.3639</c:v>
                </c:pt>
                <c:pt idx="536">
                  <c:v>0.36449999999999999</c:v>
                </c:pt>
                <c:pt idx="537">
                  <c:v>0.36520000000000002</c:v>
                </c:pt>
                <c:pt idx="538">
                  <c:v>0.3659</c:v>
                </c:pt>
                <c:pt idx="539">
                  <c:v>0.36659999999999998</c:v>
                </c:pt>
                <c:pt idx="540">
                  <c:v>0.36730000000000002</c:v>
                </c:pt>
                <c:pt idx="541">
                  <c:v>0.3679</c:v>
                </c:pt>
                <c:pt idx="542">
                  <c:v>0.36859999999999998</c:v>
                </c:pt>
                <c:pt idx="543">
                  <c:v>0.36930000000000002</c:v>
                </c:pt>
                <c:pt idx="544">
                  <c:v>0.37</c:v>
                </c:pt>
                <c:pt idx="545">
                  <c:v>0.37069999999999997</c:v>
                </c:pt>
                <c:pt idx="546">
                  <c:v>0.37130000000000002</c:v>
                </c:pt>
                <c:pt idx="547">
                  <c:v>0.372</c:v>
                </c:pt>
                <c:pt idx="548">
                  <c:v>0.37269999999999998</c:v>
                </c:pt>
                <c:pt idx="549">
                  <c:v>0.37340000000000001</c:v>
                </c:pt>
                <c:pt idx="550">
                  <c:v>0.37409999999999999</c:v>
                </c:pt>
                <c:pt idx="551">
                  <c:v>0.37469999999999998</c:v>
                </c:pt>
                <c:pt idx="552">
                  <c:v>0.37540000000000001</c:v>
                </c:pt>
                <c:pt idx="553">
                  <c:v>0.37609999999999999</c:v>
                </c:pt>
                <c:pt idx="554">
                  <c:v>0.37680000000000002</c:v>
                </c:pt>
                <c:pt idx="555">
                  <c:v>0.3775</c:v>
                </c:pt>
                <c:pt idx="556">
                  <c:v>0.37809999999999999</c:v>
                </c:pt>
                <c:pt idx="557">
                  <c:v>0.37880000000000003</c:v>
                </c:pt>
                <c:pt idx="558">
                  <c:v>0.3795</c:v>
                </c:pt>
                <c:pt idx="559">
                  <c:v>0.38019999999999998</c:v>
                </c:pt>
                <c:pt idx="560">
                  <c:v>0.38090000000000002</c:v>
                </c:pt>
                <c:pt idx="561">
                  <c:v>0.38150000000000001</c:v>
                </c:pt>
                <c:pt idx="562">
                  <c:v>0.38219999999999998</c:v>
                </c:pt>
                <c:pt idx="563">
                  <c:v>0.38290000000000002</c:v>
                </c:pt>
                <c:pt idx="564">
                  <c:v>0.3836</c:v>
                </c:pt>
                <c:pt idx="565">
                  <c:v>0.38429999999999997</c:v>
                </c:pt>
                <c:pt idx="566">
                  <c:v>0.38490000000000002</c:v>
                </c:pt>
                <c:pt idx="567">
                  <c:v>0.3856</c:v>
                </c:pt>
                <c:pt idx="568">
                  <c:v>0.38629999999999998</c:v>
                </c:pt>
                <c:pt idx="569">
                  <c:v>0.38700000000000001</c:v>
                </c:pt>
                <c:pt idx="570">
                  <c:v>0.38769999999999999</c:v>
                </c:pt>
                <c:pt idx="571">
                  <c:v>0.38829999999999998</c:v>
                </c:pt>
                <c:pt idx="572">
                  <c:v>0.38900000000000001</c:v>
                </c:pt>
                <c:pt idx="573">
                  <c:v>0.38969999999999999</c:v>
                </c:pt>
                <c:pt idx="574">
                  <c:v>0.39040000000000002</c:v>
                </c:pt>
                <c:pt idx="575">
                  <c:v>0.3911</c:v>
                </c:pt>
                <c:pt idx="576">
                  <c:v>0.39169999999999999</c:v>
                </c:pt>
                <c:pt idx="577">
                  <c:v>0.39240000000000003</c:v>
                </c:pt>
                <c:pt idx="578">
                  <c:v>0.3931</c:v>
                </c:pt>
                <c:pt idx="579">
                  <c:v>0.39379999999999998</c:v>
                </c:pt>
                <c:pt idx="580">
                  <c:v>0.39450000000000002</c:v>
                </c:pt>
                <c:pt idx="581">
                  <c:v>0.39510000000000001</c:v>
                </c:pt>
                <c:pt idx="582">
                  <c:v>0.39579999999999999</c:v>
                </c:pt>
                <c:pt idx="583">
                  <c:v>0.39650000000000002</c:v>
                </c:pt>
                <c:pt idx="584">
                  <c:v>0.3972</c:v>
                </c:pt>
                <c:pt idx="585">
                  <c:v>0.39789999999999998</c:v>
                </c:pt>
                <c:pt idx="586">
                  <c:v>0.39850000000000002</c:v>
                </c:pt>
                <c:pt idx="587">
                  <c:v>0.3992</c:v>
                </c:pt>
                <c:pt idx="588">
                  <c:v>0.39989999999999998</c:v>
                </c:pt>
                <c:pt idx="589">
                  <c:v>0.40060000000000001</c:v>
                </c:pt>
                <c:pt idx="590">
                  <c:v>0.40129999999999999</c:v>
                </c:pt>
                <c:pt idx="591">
                  <c:v>0.40189999999999998</c:v>
                </c:pt>
                <c:pt idx="592">
                  <c:v>0.40260000000000001</c:v>
                </c:pt>
                <c:pt idx="593">
                  <c:v>0.40329999999999999</c:v>
                </c:pt>
                <c:pt idx="594">
                  <c:v>0.40400000000000003</c:v>
                </c:pt>
                <c:pt idx="595">
                  <c:v>0.4047</c:v>
                </c:pt>
                <c:pt idx="596">
                  <c:v>0.40529999999999999</c:v>
                </c:pt>
                <c:pt idx="597">
                  <c:v>0.40600000000000003</c:v>
                </c:pt>
                <c:pt idx="598">
                  <c:v>0.40670000000000001</c:v>
                </c:pt>
                <c:pt idx="599">
                  <c:v>0.40739999999999998</c:v>
                </c:pt>
                <c:pt idx="600">
                  <c:v>0.40810000000000002</c:v>
                </c:pt>
                <c:pt idx="601">
                  <c:v>0.40870000000000001</c:v>
                </c:pt>
                <c:pt idx="602">
                  <c:v>0.40939999999999999</c:v>
                </c:pt>
                <c:pt idx="603">
                  <c:v>0.41010000000000002</c:v>
                </c:pt>
                <c:pt idx="604">
                  <c:v>0.4108</c:v>
                </c:pt>
                <c:pt idx="605">
                  <c:v>0.41149999999999998</c:v>
                </c:pt>
                <c:pt idx="606">
                  <c:v>0.41210000000000002</c:v>
                </c:pt>
                <c:pt idx="607">
                  <c:v>0.4128</c:v>
                </c:pt>
                <c:pt idx="608">
                  <c:v>0.41349999999999998</c:v>
                </c:pt>
                <c:pt idx="609">
                  <c:v>0.41420000000000001</c:v>
                </c:pt>
                <c:pt idx="610">
                  <c:v>0.41489999999999999</c:v>
                </c:pt>
                <c:pt idx="611">
                  <c:v>0.41549999999999998</c:v>
                </c:pt>
                <c:pt idx="612">
                  <c:v>0.41620000000000001</c:v>
                </c:pt>
                <c:pt idx="613">
                  <c:v>0.41689999999999999</c:v>
                </c:pt>
                <c:pt idx="614">
                  <c:v>0.41760000000000003</c:v>
                </c:pt>
                <c:pt idx="615">
                  <c:v>0.41830000000000001</c:v>
                </c:pt>
                <c:pt idx="616">
                  <c:v>0.41889999999999999</c:v>
                </c:pt>
                <c:pt idx="617">
                  <c:v>0.41959999999999997</c:v>
                </c:pt>
                <c:pt idx="618">
                  <c:v>0.42030000000000001</c:v>
                </c:pt>
                <c:pt idx="619">
                  <c:v>0.42099999999999999</c:v>
                </c:pt>
                <c:pt idx="620">
                  <c:v>0.42170000000000002</c:v>
                </c:pt>
                <c:pt idx="621">
                  <c:v>0.42230000000000001</c:v>
                </c:pt>
                <c:pt idx="622">
                  <c:v>0.42299999999999999</c:v>
                </c:pt>
                <c:pt idx="623">
                  <c:v>0.42370000000000002</c:v>
                </c:pt>
                <c:pt idx="624">
                  <c:v>0.4244</c:v>
                </c:pt>
                <c:pt idx="625">
                  <c:v>0.42509999999999998</c:v>
                </c:pt>
                <c:pt idx="626">
                  <c:v>0.42570000000000002</c:v>
                </c:pt>
                <c:pt idx="627">
                  <c:v>0.4264</c:v>
                </c:pt>
                <c:pt idx="628">
                  <c:v>0.42709999999999998</c:v>
                </c:pt>
                <c:pt idx="629">
                  <c:v>0.42780000000000001</c:v>
                </c:pt>
                <c:pt idx="630">
                  <c:v>0.42849999999999999</c:v>
                </c:pt>
                <c:pt idx="631">
                  <c:v>0.42909999999999998</c:v>
                </c:pt>
                <c:pt idx="632">
                  <c:v>0.42980000000000002</c:v>
                </c:pt>
                <c:pt idx="633">
                  <c:v>0.43049999999999999</c:v>
                </c:pt>
                <c:pt idx="634">
                  <c:v>0.43120000000000003</c:v>
                </c:pt>
                <c:pt idx="635">
                  <c:v>0.43190000000000001</c:v>
                </c:pt>
                <c:pt idx="636">
                  <c:v>0.43259999999999998</c:v>
                </c:pt>
                <c:pt idx="637">
                  <c:v>0.43319999999999997</c:v>
                </c:pt>
                <c:pt idx="638">
                  <c:v>0.43390000000000001</c:v>
                </c:pt>
                <c:pt idx="639">
                  <c:v>0.43459999999999999</c:v>
                </c:pt>
                <c:pt idx="640">
                  <c:v>0.43530000000000002</c:v>
                </c:pt>
                <c:pt idx="641">
                  <c:v>0.436</c:v>
                </c:pt>
                <c:pt idx="642">
                  <c:v>0.43659999999999999</c:v>
                </c:pt>
                <c:pt idx="643">
                  <c:v>0.43730000000000002</c:v>
                </c:pt>
                <c:pt idx="644">
                  <c:v>0.438</c:v>
                </c:pt>
                <c:pt idx="645">
                  <c:v>0.43869999999999998</c:v>
                </c:pt>
                <c:pt idx="646">
                  <c:v>0.43940000000000001</c:v>
                </c:pt>
                <c:pt idx="647">
                  <c:v>0.44</c:v>
                </c:pt>
                <c:pt idx="648">
                  <c:v>0.44069999999999998</c:v>
                </c:pt>
                <c:pt idx="649">
                  <c:v>0.44140000000000001</c:v>
                </c:pt>
                <c:pt idx="650">
                  <c:v>0.44209999999999999</c:v>
                </c:pt>
                <c:pt idx="651">
                  <c:v>0.44280000000000003</c:v>
                </c:pt>
                <c:pt idx="652">
                  <c:v>0.44340000000000002</c:v>
                </c:pt>
                <c:pt idx="653">
                  <c:v>0.44409999999999999</c:v>
                </c:pt>
                <c:pt idx="654">
                  <c:v>0.44479999999999997</c:v>
                </c:pt>
                <c:pt idx="655">
                  <c:v>0.44550000000000001</c:v>
                </c:pt>
                <c:pt idx="656">
                  <c:v>0.44619999999999999</c:v>
                </c:pt>
                <c:pt idx="657">
                  <c:v>0.44679999999999997</c:v>
                </c:pt>
                <c:pt idx="658">
                  <c:v>0.44750000000000001</c:v>
                </c:pt>
                <c:pt idx="659">
                  <c:v>0.44819999999999999</c:v>
                </c:pt>
                <c:pt idx="660">
                  <c:v>0.44890000000000002</c:v>
                </c:pt>
                <c:pt idx="661">
                  <c:v>0.4496</c:v>
                </c:pt>
                <c:pt idx="662">
                  <c:v>0.45019999999999999</c:v>
                </c:pt>
                <c:pt idx="663">
                  <c:v>0.45090000000000002</c:v>
                </c:pt>
                <c:pt idx="664">
                  <c:v>0.4516</c:v>
                </c:pt>
                <c:pt idx="665">
                  <c:v>0.45229999999999998</c:v>
                </c:pt>
                <c:pt idx="666">
                  <c:v>0.45300000000000001</c:v>
                </c:pt>
                <c:pt idx="667">
                  <c:v>0.4536</c:v>
                </c:pt>
                <c:pt idx="668">
                  <c:v>0.45429999999999998</c:v>
                </c:pt>
                <c:pt idx="669">
                  <c:v>0.45500000000000002</c:v>
                </c:pt>
                <c:pt idx="670">
                  <c:v>0.45569999999999999</c:v>
                </c:pt>
                <c:pt idx="671">
                  <c:v>0.45639999999999997</c:v>
                </c:pt>
                <c:pt idx="672">
                  <c:v>0.45700000000000002</c:v>
                </c:pt>
                <c:pt idx="673">
                  <c:v>0.4577</c:v>
                </c:pt>
                <c:pt idx="674">
                  <c:v>0.45839999999999997</c:v>
                </c:pt>
                <c:pt idx="675">
                  <c:v>0.45910000000000001</c:v>
                </c:pt>
                <c:pt idx="676">
                  <c:v>0.45979999999999999</c:v>
                </c:pt>
                <c:pt idx="677">
                  <c:v>0.46039999999999998</c:v>
                </c:pt>
                <c:pt idx="678">
                  <c:v>0.46110000000000001</c:v>
                </c:pt>
                <c:pt idx="679">
                  <c:v>0.46179999999999999</c:v>
                </c:pt>
                <c:pt idx="680">
                  <c:v>0.46250000000000002</c:v>
                </c:pt>
                <c:pt idx="681">
                  <c:v>0.4632</c:v>
                </c:pt>
                <c:pt idx="682">
                  <c:v>0.46379999999999999</c:v>
                </c:pt>
                <c:pt idx="683">
                  <c:v>0.46450000000000002</c:v>
                </c:pt>
                <c:pt idx="684">
                  <c:v>0.4652</c:v>
                </c:pt>
                <c:pt idx="685">
                  <c:v>0.46589999999999998</c:v>
                </c:pt>
                <c:pt idx="686">
                  <c:v>0.46660000000000001</c:v>
                </c:pt>
                <c:pt idx="687">
                  <c:v>0.4672</c:v>
                </c:pt>
                <c:pt idx="688">
                  <c:v>0.46789999999999998</c:v>
                </c:pt>
                <c:pt idx="689">
                  <c:v>0.46860000000000002</c:v>
                </c:pt>
                <c:pt idx="690">
                  <c:v>0.46929999999999999</c:v>
                </c:pt>
                <c:pt idx="691">
                  <c:v>0.47</c:v>
                </c:pt>
                <c:pt idx="692">
                  <c:v>0.47060000000000002</c:v>
                </c:pt>
                <c:pt idx="693">
                  <c:v>0.4713</c:v>
                </c:pt>
                <c:pt idx="694">
                  <c:v>0.47199999999999998</c:v>
                </c:pt>
                <c:pt idx="695">
                  <c:v>0.47270000000000001</c:v>
                </c:pt>
                <c:pt idx="696">
                  <c:v>0.47339999999999999</c:v>
                </c:pt>
                <c:pt idx="697">
                  <c:v>0.47399999999999998</c:v>
                </c:pt>
                <c:pt idx="698">
                  <c:v>0.47470000000000001</c:v>
                </c:pt>
                <c:pt idx="699">
                  <c:v>0.47539999999999999</c:v>
                </c:pt>
                <c:pt idx="700">
                  <c:v>0.47610000000000002</c:v>
                </c:pt>
                <c:pt idx="701">
                  <c:v>0.4768</c:v>
                </c:pt>
                <c:pt idx="702">
                  <c:v>0.47739999999999999</c:v>
                </c:pt>
                <c:pt idx="703">
                  <c:v>0.47810000000000002</c:v>
                </c:pt>
                <c:pt idx="704">
                  <c:v>0.4788</c:v>
                </c:pt>
                <c:pt idx="705">
                  <c:v>0.47949999999999998</c:v>
                </c:pt>
                <c:pt idx="706">
                  <c:v>0.48020000000000002</c:v>
                </c:pt>
                <c:pt idx="707">
                  <c:v>0.48080000000000001</c:v>
                </c:pt>
                <c:pt idx="708">
                  <c:v>0.48149999999999998</c:v>
                </c:pt>
                <c:pt idx="709">
                  <c:v>0.48220000000000002</c:v>
                </c:pt>
                <c:pt idx="710">
                  <c:v>0.4829</c:v>
                </c:pt>
                <c:pt idx="711">
                  <c:v>0.48359999999999997</c:v>
                </c:pt>
                <c:pt idx="712">
                  <c:v>0.48420000000000002</c:v>
                </c:pt>
                <c:pt idx="713">
                  <c:v>0.4849</c:v>
                </c:pt>
                <c:pt idx="714">
                  <c:v>0.48559999999999998</c:v>
                </c:pt>
                <c:pt idx="715">
                  <c:v>0.48630000000000001</c:v>
                </c:pt>
                <c:pt idx="716">
                  <c:v>0.48699999999999999</c:v>
                </c:pt>
                <c:pt idx="717">
                  <c:v>0.48759999999999998</c:v>
                </c:pt>
                <c:pt idx="718">
                  <c:v>0.48830000000000001</c:v>
                </c:pt>
                <c:pt idx="719">
                  <c:v>0.48899999999999999</c:v>
                </c:pt>
                <c:pt idx="720">
                  <c:v>0.48970000000000002</c:v>
                </c:pt>
                <c:pt idx="721">
                  <c:v>0.4904</c:v>
                </c:pt>
                <c:pt idx="722">
                  <c:v>0.49099999999999999</c:v>
                </c:pt>
                <c:pt idx="723">
                  <c:v>0.49170000000000003</c:v>
                </c:pt>
                <c:pt idx="724">
                  <c:v>0.4924</c:v>
                </c:pt>
                <c:pt idx="725">
                  <c:v>0.49309999999999998</c:v>
                </c:pt>
                <c:pt idx="726">
                  <c:v>0.49380000000000002</c:v>
                </c:pt>
                <c:pt idx="727">
                  <c:v>0.49440000000000001</c:v>
                </c:pt>
                <c:pt idx="728">
                  <c:v>0.49509999999999998</c:v>
                </c:pt>
                <c:pt idx="729">
                  <c:v>0.49580000000000002</c:v>
                </c:pt>
                <c:pt idx="730">
                  <c:v>0.4965</c:v>
                </c:pt>
                <c:pt idx="731">
                  <c:v>0.49719999999999998</c:v>
                </c:pt>
                <c:pt idx="732">
                  <c:v>0.49780000000000002</c:v>
                </c:pt>
                <c:pt idx="733">
                  <c:v>0.4985</c:v>
                </c:pt>
                <c:pt idx="734">
                  <c:v>0.49919999999999998</c:v>
                </c:pt>
                <c:pt idx="735">
                  <c:v>0.49990000000000001</c:v>
                </c:pt>
                <c:pt idx="736">
                  <c:v>0.50060000000000004</c:v>
                </c:pt>
                <c:pt idx="737">
                  <c:v>0.50119999999999998</c:v>
                </c:pt>
                <c:pt idx="738">
                  <c:v>0.50190000000000001</c:v>
                </c:pt>
                <c:pt idx="739">
                  <c:v>0.50260000000000005</c:v>
                </c:pt>
                <c:pt idx="740">
                  <c:v>0.50329999999999997</c:v>
                </c:pt>
                <c:pt idx="741">
                  <c:v>0.504</c:v>
                </c:pt>
                <c:pt idx="742">
                  <c:v>0.50460000000000005</c:v>
                </c:pt>
                <c:pt idx="743">
                  <c:v>0.50529999999999997</c:v>
                </c:pt>
                <c:pt idx="744">
                  <c:v>0.50600000000000001</c:v>
                </c:pt>
                <c:pt idx="745">
                  <c:v>0.50670000000000004</c:v>
                </c:pt>
                <c:pt idx="746">
                  <c:v>0.50739999999999996</c:v>
                </c:pt>
                <c:pt idx="747">
                  <c:v>0.50800000000000001</c:v>
                </c:pt>
                <c:pt idx="748">
                  <c:v>0.50870000000000004</c:v>
                </c:pt>
                <c:pt idx="749">
                  <c:v>0.50939999999999996</c:v>
                </c:pt>
                <c:pt idx="750">
                  <c:v>0.5101</c:v>
                </c:pt>
                <c:pt idx="751">
                  <c:v>0.51080000000000003</c:v>
                </c:pt>
                <c:pt idx="752">
                  <c:v>0.51139999999999997</c:v>
                </c:pt>
                <c:pt idx="753">
                  <c:v>0.5121</c:v>
                </c:pt>
                <c:pt idx="754">
                  <c:v>0.51280000000000003</c:v>
                </c:pt>
                <c:pt idx="755">
                  <c:v>0.51349999999999996</c:v>
                </c:pt>
                <c:pt idx="756">
                  <c:v>0.51419999999999999</c:v>
                </c:pt>
                <c:pt idx="757">
                  <c:v>0.51480000000000004</c:v>
                </c:pt>
                <c:pt idx="758">
                  <c:v>0.51549999999999996</c:v>
                </c:pt>
                <c:pt idx="759">
                  <c:v>0.51619999999999999</c:v>
                </c:pt>
                <c:pt idx="760">
                  <c:v>0.51690000000000003</c:v>
                </c:pt>
                <c:pt idx="761">
                  <c:v>0.51759999999999995</c:v>
                </c:pt>
                <c:pt idx="762">
                  <c:v>0.51819999999999999</c:v>
                </c:pt>
                <c:pt idx="763">
                  <c:v>0.51890000000000003</c:v>
                </c:pt>
                <c:pt idx="764">
                  <c:v>0.51959999999999995</c:v>
                </c:pt>
                <c:pt idx="765">
                  <c:v>0.52029999999999998</c:v>
                </c:pt>
                <c:pt idx="766">
                  <c:v>0.52100000000000002</c:v>
                </c:pt>
                <c:pt idx="767">
                  <c:v>0.52159999999999995</c:v>
                </c:pt>
                <c:pt idx="768">
                  <c:v>0.52229999999999999</c:v>
                </c:pt>
                <c:pt idx="769">
                  <c:v>0.52300000000000002</c:v>
                </c:pt>
                <c:pt idx="770">
                  <c:v>0.52370000000000005</c:v>
                </c:pt>
                <c:pt idx="771">
                  <c:v>0.52439999999999998</c:v>
                </c:pt>
                <c:pt idx="772">
                  <c:v>0.52500000000000002</c:v>
                </c:pt>
                <c:pt idx="773">
                  <c:v>0.52569999999999995</c:v>
                </c:pt>
                <c:pt idx="774">
                  <c:v>0.52639999999999998</c:v>
                </c:pt>
                <c:pt idx="775">
                  <c:v>0.52710000000000001</c:v>
                </c:pt>
                <c:pt idx="776">
                  <c:v>0.52780000000000005</c:v>
                </c:pt>
                <c:pt idx="777">
                  <c:v>0.52839999999999998</c:v>
                </c:pt>
                <c:pt idx="778">
                  <c:v>0.52910000000000001</c:v>
                </c:pt>
                <c:pt idx="779">
                  <c:v>0.52980000000000005</c:v>
                </c:pt>
                <c:pt idx="780">
                  <c:v>0.53049999999999997</c:v>
                </c:pt>
                <c:pt idx="781">
                  <c:v>0.53120000000000001</c:v>
                </c:pt>
                <c:pt idx="782">
                  <c:v>0.53180000000000005</c:v>
                </c:pt>
                <c:pt idx="783">
                  <c:v>0.53249999999999997</c:v>
                </c:pt>
                <c:pt idx="784">
                  <c:v>0.53320000000000001</c:v>
                </c:pt>
                <c:pt idx="785">
                  <c:v>0.53390000000000004</c:v>
                </c:pt>
                <c:pt idx="786">
                  <c:v>0.53459999999999996</c:v>
                </c:pt>
                <c:pt idx="787">
                  <c:v>0.53520000000000001</c:v>
                </c:pt>
                <c:pt idx="788">
                  <c:v>0.53590000000000004</c:v>
                </c:pt>
                <c:pt idx="789">
                  <c:v>0.53659999999999997</c:v>
                </c:pt>
                <c:pt idx="790">
                  <c:v>0.5373</c:v>
                </c:pt>
                <c:pt idx="791">
                  <c:v>0.53800000000000003</c:v>
                </c:pt>
                <c:pt idx="792">
                  <c:v>0.53859999999999997</c:v>
                </c:pt>
                <c:pt idx="793">
                  <c:v>0.5393</c:v>
                </c:pt>
                <c:pt idx="794">
                  <c:v>0.54</c:v>
                </c:pt>
                <c:pt idx="795">
                  <c:v>0.54069999999999996</c:v>
                </c:pt>
                <c:pt idx="796">
                  <c:v>0.54139999999999999</c:v>
                </c:pt>
                <c:pt idx="797">
                  <c:v>0.54200000000000004</c:v>
                </c:pt>
                <c:pt idx="798">
                  <c:v>0.54269999999999996</c:v>
                </c:pt>
                <c:pt idx="799">
                  <c:v>0.54339999999999999</c:v>
                </c:pt>
                <c:pt idx="800">
                  <c:v>0.54410000000000003</c:v>
                </c:pt>
                <c:pt idx="801">
                  <c:v>0.54479999999999995</c:v>
                </c:pt>
                <c:pt idx="802">
                  <c:v>0.5454</c:v>
                </c:pt>
                <c:pt idx="803">
                  <c:v>0.54610000000000003</c:v>
                </c:pt>
                <c:pt idx="804">
                  <c:v>0.54679999999999995</c:v>
                </c:pt>
                <c:pt idx="805">
                  <c:v>0.54749999999999999</c:v>
                </c:pt>
                <c:pt idx="806">
                  <c:v>0.54820000000000002</c:v>
                </c:pt>
                <c:pt idx="807">
                  <c:v>0.54879999999999995</c:v>
                </c:pt>
                <c:pt idx="808">
                  <c:v>0.54949999999999999</c:v>
                </c:pt>
                <c:pt idx="809">
                  <c:v>0.55020000000000002</c:v>
                </c:pt>
                <c:pt idx="810">
                  <c:v>0.55089999999999995</c:v>
                </c:pt>
                <c:pt idx="811">
                  <c:v>0.55159999999999998</c:v>
                </c:pt>
                <c:pt idx="812">
                  <c:v>0.55220000000000002</c:v>
                </c:pt>
                <c:pt idx="813">
                  <c:v>0.55289999999999995</c:v>
                </c:pt>
                <c:pt idx="814">
                  <c:v>0.55359999999999998</c:v>
                </c:pt>
                <c:pt idx="815">
                  <c:v>0.55430000000000001</c:v>
                </c:pt>
                <c:pt idx="816">
                  <c:v>0.55500000000000005</c:v>
                </c:pt>
                <c:pt idx="817">
                  <c:v>0.55569999999999997</c:v>
                </c:pt>
                <c:pt idx="818">
                  <c:v>0.55630000000000002</c:v>
                </c:pt>
                <c:pt idx="819">
                  <c:v>0.55700000000000005</c:v>
                </c:pt>
                <c:pt idx="820">
                  <c:v>0.55769999999999997</c:v>
                </c:pt>
                <c:pt idx="821">
                  <c:v>0.55840000000000001</c:v>
                </c:pt>
                <c:pt idx="822">
                  <c:v>0.55910000000000004</c:v>
                </c:pt>
                <c:pt idx="823">
                  <c:v>0.55969999999999998</c:v>
                </c:pt>
                <c:pt idx="824">
                  <c:v>0.56040000000000001</c:v>
                </c:pt>
                <c:pt idx="825">
                  <c:v>0.56110000000000004</c:v>
                </c:pt>
                <c:pt idx="826">
                  <c:v>0.56179999999999997</c:v>
                </c:pt>
                <c:pt idx="827">
                  <c:v>0.5625</c:v>
                </c:pt>
                <c:pt idx="828">
                  <c:v>0.56310000000000004</c:v>
                </c:pt>
                <c:pt idx="829">
                  <c:v>0.56379999999999997</c:v>
                </c:pt>
                <c:pt idx="830">
                  <c:v>0.5645</c:v>
                </c:pt>
                <c:pt idx="831">
                  <c:v>0.56520000000000004</c:v>
                </c:pt>
                <c:pt idx="832">
                  <c:v>0.56589999999999996</c:v>
                </c:pt>
                <c:pt idx="833">
                  <c:v>0.5665</c:v>
                </c:pt>
                <c:pt idx="834">
                  <c:v>0.56720000000000004</c:v>
                </c:pt>
                <c:pt idx="835">
                  <c:v>0.56789999999999996</c:v>
                </c:pt>
                <c:pt idx="836">
                  <c:v>0.56859999999999999</c:v>
                </c:pt>
                <c:pt idx="837">
                  <c:v>0.56930000000000003</c:v>
                </c:pt>
                <c:pt idx="838">
                  <c:v>0.56989999999999996</c:v>
                </c:pt>
                <c:pt idx="839">
                  <c:v>0.5706</c:v>
                </c:pt>
                <c:pt idx="840">
                  <c:v>0.57130000000000003</c:v>
                </c:pt>
                <c:pt idx="841">
                  <c:v>0.57199999999999995</c:v>
                </c:pt>
                <c:pt idx="842">
                  <c:v>0.57269999999999999</c:v>
                </c:pt>
                <c:pt idx="843">
                  <c:v>0.57330000000000003</c:v>
                </c:pt>
                <c:pt idx="844">
                  <c:v>0.57399999999999995</c:v>
                </c:pt>
                <c:pt idx="845">
                  <c:v>0.57469999999999999</c:v>
                </c:pt>
                <c:pt idx="846">
                  <c:v>0.57540000000000002</c:v>
                </c:pt>
                <c:pt idx="847">
                  <c:v>0.57609999999999995</c:v>
                </c:pt>
                <c:pt idx="848">
                  <c:v>0.57669999999999999</c:v>
                </c:pt>
                <c:pt idx="849">
                  <c:v>0.57740000000000002</c:v>
                </c:pt>
                <c:pt idx="850">
                  <c:v>0.57809999999999995</c:v>
                </c:pt>
                <c:pt idx="851">
                  <c:v>0.57879999999999998</c:v>
                </c:pt>
                <c:pt idx="852">
                  <c:v>0.57950000000000002</c:v>
                </c:pt>
                <c:pt idx="853">
                  <c:v>0.58009999999999995</c:v>
                </c:pt>
                <c:pt idx="854">
                  <c:v>0.58079999999999998</c:v>
                </c:pt>
                <c:pt idx="855">
                  <c:v>0.58150000000000002</c:v>
                </c:pt>
                <c:pt idx="856">
                  <c:v>0.58220000000000005</c:v>
                </c:pt>
                <c:pt idx="857">
                  <c:v>0.58289999999999997</c:v>
                </c:pt>
                <c:pt idx="858">
                  <c:v>0.58350000000000002</c:v>
                </c:pt>
                <c:pt idx="859">
                  <c:v>0.58420000000000005</c:v>
                </c:pt>
                <c:pt idx="860">
                  <c:v>0.58489999999999998</c:v>
                </c:pt>
                <c:pt idx="861">
                  <c:v>0.58560000000000001</c:v>
                </c:pt>
                <c:pt idx="862">
                  <c:v>0.58630000000000004</c:v>
                </c:pt>
                <c:pt idx="863">
                  <c:v>0.58689999999999998</c:v>
                </c:pt>
                <c:pt idx="864">
                  <c:v>0.58760000000000001</c:v>
                </c:pt>
                <c:pt idx="865">
                  <c:v>0.58830000000000005</c:v>
                </c:pt>
                <c:pt idx="866">
                  <c:v>0.58899999999999997</c:v>
                </c:pt>
                <c:pt idx="867">
                  <c:v>0.5897</c:v>
                </c:pt>
                <c:pt idx="868">
                  <c:v>0.59030000000000005</c:v>
                </c:pt>
                <c:pt idx="869">
                  <c:v>0.59099999999999997</c:v>
                </c:pt>
                <c:pt idx="870">
                  <c:v>0.5917</c:v>
                </c:pt>
                <c:pt idx="871">
                  <c:v>0.59240000000000004</c:v>
                </c:pt>
                <c:pt idx="872">
                  <c:v>0.59309999999999996</c:v>
                </c:pt>
                <c:pt idx="873">
                  <c:v>0.59370000000000001</c:v>
                </c:pt>
                <c:pt idx="874">
                  <c:v>0.59440000000000004</c:v>
                </c:pt>
                <c:pt idx="875">
                  <c:v>0.59509999999999996</c:v>
                </c:pt>
                <c:pt idx="876">
                  <c:v>0.5958</c:v>
                </c:pt>
                <c:pt idx="877">
                  <c:v>0.59650000000000003</c:v>
                </c:pt>
                <c:pt idx="878">
                  <c:v>0.59709999999999996</c:v>
                </c:pt>
                <c:pt idx="879">
                  <c:v>0.5978</c:v>
                </c:pt>
                <c:pt idx="880">
                  <c:v>0.59850000000000003</c:v>
                </c:pt>
                <c:pt idx="881">
                  <c:v>0.59919999999999995</c:v>
                </c:pt>
                <c:pt idx="882">
                  <c:v>0.59989999999999999</c:v>
                </c:pt>
                <c:pt idx="883">
                  <c:v>0.60050000000000003</c:v>
                </c:pt>
                <c:pt idx="884">
                  <c:v>0.60119999999999996</c:v>
                </c:pt>
                <c:pt idx="885">
                  <c:v>0.60189999999999999</c:v>
                </c:pt>
                <c:pt idx="886">
                  <c:v>0.60260000000000002</c:v>
                </c:pt>
                <c:pt idx="887">
                  <c:v>0.60329999999999995</c:v>
                </c:pt>
                <c:pt idx="888">
                  <c:v>0.60389999999999999</c:v>
                </c:pt>
                <c:pt idx="889">
                  <c:v>0.60460000000000003</c:v>
                </c:pt>
                <c:pt idx="890">
                  <c:v>0.60529999999999995</c:v>
                </c:pt>
                <c:pt idx="891">
                  <c:v>0.60599999999999998</c:v>
                </c:pt>
                <c:pt idx="892">
                  <c:v>0.60670000000000002</c:v>
                </c:pt>
                <c:pt idx="893">
                  <c:v>0.60729999999999995</c:v>
                </c:pt>
                <c:pt idx="894">
                  <c:v>0.60799999999999998</c:v>
                </c:pt>
                <c:pt idx="895">
                  <c:v>0.60870000000000002</c:v>
                </c:pt>
                <c:pt idx="896">
                  <c:v>0.60940000000000005</c:v>
                </c:pt>
                <c:pt idx="897">
                  <c:v>0.61009999999999998</c:v>
                </c:pt>
                <c:pt idx="898">
                  <c:v>0.61070000000000002</c:v>
                </c:pt>
                <c:pt idx="899">
                  <c:v>0.61140000000000005</c:v>
                </c:pt>
                <c:pt idx="900">
                  <c:v>0.61209999999999998</c:v>
                </c:pt>
                <c:pt idx="901">
                  <c:v>0.61280000000000001</c:v>
                </c:pt>
                <c:pt idx="902">
                  <c:v>0.61350000000000005</c:v>
                </c:pt>
                <c:pt idx="903">
                  <c:v>0.61409999999999998</c:v>
                </c:pt>
                <c:pt idx="904">
                  <c:v>0.61480000000000001</c:v>
                </c:pt>
                <c:pt idx="905">
                  <c:v>0.61550000000000005</c:v>
                </c:pt>
                <c:pt idx="906">
                  <c:v>0.61619999999999997</c:v>
                </c:pt>
                <c:pt idx="907">
                  <c:v>0.6169</c:v>
                </c:pt>
                <c:pt idx="908">
                  <c:v>0.61750000000000005</c:v>
                </c:pt>
                <c:pt idx="909">
                  <c:v>0.61819999999999997</c:v>
                </c:pt>
                <c:pt idx="910">
                  <c:v>0.61890000000000001</c:v>
                </c:pt>
                <c:pt idx="911">
                  <c:v>0.61960000000000004</c:v>
                </c:pt>
                <c:pt idx="912">
                  <c:v>0.62029999999999996</c:v>
                </c:pt>
                <c:pt idx="913">
                  <c:v>0.62090000000000001</c:v>
                </c:pt>
                <c:pt idx="914">
                  <c:v>0.62160000000000004</c:v>
                </c:pt>
                <c:pt idx="915">
                  <c:v>0.62229999999999996</c:v>
                </c:pt>
                <c:pt idx="916">
                  <c:v>0.623</c:v>
                </c:pt>
                <c:pt idx="917">
                  <c:v>0.62370000000000003</c:v>
                </c:pt>
                <c:pt idx="918">
                  <c:v>0.62429999999999997</c:v>
                </c:pt>
                <c:pt idx="919">
                  <c:v>0.625</c:v>
                </c:pt>
                <c:pt idx="920">
                  <c:v>0.62570000000000003</c:v>
                </c:pt>
                <c:pt idx="921">
                  <c:v>0.62639999999999996</c:v>
                </c:pt>
                <c:pt idx="922">
                  <c:v>0.62709999999999999</c:v>
                </c:pt>
                <c:pt idx="923">
                  <c:v>0.62770000000000004</c:v>
                </c:pt>
                <c:pt idx="924">
                  <c:v>0.62839999999999996</c:v>
                </c:pt>
                <c:pt idx="925">
                  <c:v>0.62909999999999999</c:v>
                </c:pt>
                <c:pt idx="926">
                  <c:v>0.62980000000000003</c:v>
                </c:pt>
                <c:pt idx="927">
                  <c:v>0.63049999999999995</c:v>
                </c:pt>
                <c:pt idx="928">
                  <c:v>0.63109999999999999</c:v>
                </c:pt>
                <c:pt idx="929">
                  <c:v>0.63180000000000003</c:v>
                </c:pt>
                <c:pt idx="930">
                  <c:v>0.63249999999999995</c:v>
                </c:pt>
                <c:pt idx="931">
                  <c:v>0.63319999999999999</c:v>
                </c:pt>
                <c:pt idx="932">
                  <c:v>0.63390000000000002</c:v>
                </c:pt>
                <c:pt idx="933">
                  <c:v>0.63449999999999995</c:v>
                </c:pt>
                <c:pt idx="934">
                  <c:v>0.63519999999999999</c:v>
                </c:pt>
                <c:pt idx="935">
                  <c:v>0.63590000000000002</c:v>
                </c:pt>
                <c:pt idx="936">
                  <c:v>0.63660000000000005</c:v>
                </c:pt>
                <c:pt idx="937">
                  <c:v>0.63729999999999998</c:v>
                </c:pt>
                <c:pt idx="938">
                  <c:v>0.63790000000000002</c:v>
                </c:pt>
                <c:pt idx="939">
                  <c:v>0.63859999999999995</c:v>
                </c:pt>
                <c:pt idx="940">
                  <c:v>0.63929999999999998</c:v>
                </c:pt>
                <c:pt idx="941">
                  <c:v>0.64</c:v>
                </c:pt>
                <c:pt idx="942">
                  <c:v>0.64070000000000005</c:v>
                </c:pt>
                <c:pt idx="943">
                  <c:v>0.64129999999999998</c:v>
                </c:pt>
                <c:pt idx="944">
                  <c:v>0.64200000000000002</c:v>
                </c:pt>
                <c:pt idx="945">
                  <c:v>0.64270000000000005</c:v>
                </c:pt>
                <c:pt idx="946">
                  <c:v>0.64339999999999997</c:v>
                </c:pt>
                <c:pt idx="947">
                  <c:v>0.64410000000000001</c:v>
                </c:pt>
                <c:pt idx="948">
                  <c:v>0.64470000000000005</c:v>
                </c:pt>
                <c:pt idx="949">
                  <c:v>0.64539999999999997</c:v>
                </c:pt>
                <c:pt idx="950">
                  <c:v>0.64610000000000001</c:v>
                </c:pt>
                <c:pt idx="951">
                  <c:v>0.64680000000000004</c:v>
                </c:pt>
                <c:pt idx="952">
                  <c:v>0.64749999999999996</c:v>
                </c:pt>
                <c:pt idx="953">
                  <c:v>0.64810000000000001</c:v>
                </c:pt>
                <c:pt idx="954">
                  <c:v>0.64880000000000004</c:v>
                </c:pt>
                <c:pt idx="955">
                  <c:v>0.64949999999999997</c:v>
                </c:pt>
                <c:pt idx="956">
                  <c:v>0.6502</c:v>
                </c:pt>
                <c:pt idx="957">
                  <c:v>0.65090000000000003</c:v>
                </c:pt>
                <c:pt idx="958">
                  <c:v>0.65149999999999997</c:v>
                </c:pt>
                <c:pt idx="959">
                  <c:v>0.6522</c:v>
                </c:pt>
                <c:pt idx="960">
                  <c:v>0.65290000000000004</c:v>
                </c:pt>
                <c:pt idx="961">
                  <c:v>0.65359999999999996</c:v>
                </c:pt>
                <c:pt idx="962">
                  <c:v>0.65429999999999999</c:v>
                </c:pt>
                <c:pt idx="963">
                  <c:v>0.65490000000000004</c:v>
                </c:pt>
                <c:pt idx="964">
                  <c:v>0.65559999999999996</c:v>
                </c:pt>
                <c:pt idx="965">
                  <c:v>0.65629999999999999</c:v>
                </c:pt>
                <c:pt idx="966">
                  <c:v>0.65700000000000003</c:v>
                </c:pt>
                <c:pt idx="967">
                  <c:v>0.65769999999999995</c:v>
                </c:pt>
                <c:pt idx="968">
                  <c:v>0.6583</c:v>
                </c:pt>
                <c:pt idx="969">
                  <c:v>0.65900000000000003</c:v>
                </c:pt>
                <c:pt idx="970">
                  <c:v>0.65969999999999995</c:v>
                </c:pt>
                <c:pt idx="971">
                  <c:v>0.66039999999999999</c:v>
                </c:pt>
                <c:pt idx="972">
                  <c:v>0.66110000000000002</c:v>
                </c:pt>
                <c:pt idx="973">
                  <c:v>0.66169999999999995</c:v>
                </c:pt>
                <c:pt idx="974">
                  <c:v>0.66239999999999999</c:v>
                </c:pt>
                <c:pt idx="975">
                  <c:v>0.66310000000000002</c:v>
                </c:pt>
                <c:pt idx="976">
                  <c:v>0.66379999999999995</c:v>
                </c:pt>
                <c:pt idx="977">
                  <c:v>0.66449999999999998</c:v>
                </c:pt>
                <c:pt idx="978">
                  <c:v>0.66510000000000002</c:v>
                </c:pt>
                <c:pt idx="979">
                  <c:v>0.66579999999999995</c:v>
                </c:pt>
                <c:pt idx="980">
                  <c:v>0.66649999999999998</c:v>
                </c:pt>
                <c:pt idx="981">
                  <c:v>0.66720000000000002</c:v>
                </c:pt>
                <c:pt idx="982">
                  <c:v>0.66790000000000005</c:v>
                </c:pt>
                <c:pt idx="983">
                  <c:v>0.66849999999999998</c:v>
                </c:pt>
                <c:pt idx="984">
                  <c:v>0.66920000000000002</c:v>
                </c:pt>
                <c:pt idx="985">
                  <c:v>0.66990000000000005</c:v>
                </c:pt>
                <c:pt idx="986">
                  <c:v>0.67059999999999997</c:v>
                </c:pt>
                <c:pt idx="987">
                  <c:v>0.67130000000000001</c:v>
                </c:pt>
                <c:pt idx="988">
                  <c:v>0.67190000000000005</c:v>
                </c:pt>
                <c:pt idx="989">
                  <c:v>0.67259999999999998</c:v>
                </c:pt>
                <c:pt idx="990">
                  <c:v>0.67330000000000001</c:v>
                </c:pt>
                <c:pt idx="991">
                  <c:v>0.67400000000000004</c:v>
                </c:pt>
                <c:pt idx="992">
                  <c:v>0.67469999999999997</c:v>
                </c:pt>
                <c:pt idx="993">
                  <c:v>0.67530000000000001</c:v>
                </c:pt>
                <c:pt idx="994">
                  <c:v>0.67600000000000005</c:v>
                </c:pt>
                <c:pt idx="995">
                  <c:v>0.67669999999999997</c:v>
                </c:pt>
                <c:pt idx="996">
                  <c:v>0.6774</c:v>
                </c:pt>
                <c:pt idx="997">
                  <c:v>0.67810000000000004</c:v>
                </c:pt>
                <c:pt idx="998">
                  <c:v>0.67869999999999997</c:v>
                </c:pt>
                <c:pt idx="999">
                  <c:v>0.6794</c:v>
                </c:pt>
                <c:pt idx="1000">
                  <c:v>0.68010000000000004</c:v>
                </c:pt>
                <c:pt idx="1001">
                  <c:v>0.68079999999999996</c:v>
                </c:pt>
                <c:pt idx="1002">
                  <c:v>0.68149999999999999</c:v>
                </c:pt>
                <c:pt idx="1003">
                  <c:v>0.68220000000000003</c:v>
                </c:pt>
                <c:pt idx="1004">
                  <c:v>0.68279999999999996</c:v>
                </c:pt>
                <c:pt idx="1005">
                  <c:v>0.6835</c:v>
                </c:pt>
                <c:pt idx="1006">
                  <c:v>0.68420000000000003</c:v>
                </c:pt>
                <c:pt idx="1007">
                  <c:v>0.68489999999999995</c:v>
                </c:pt>
                <c:pt idx="1008">
                  <c:v>0.68559999999999999</c:v>
                </c:pt>
                <c:pt idx="1009">
                  <c:v>0.68620000000000003</c:v>
                </c:pt>
                <c:pt idx="1010">
                  <c:v>0.68689999999999996</c:v>
                </c:pt>
                <c:pt idx="1011">
                  <c:v>0.68759999999999999</c:v>
                </c:pt>
                <c:pt idx="1012">
                  <c:v>0.68830000000000002</c:v>
                </c:pt>
                <c:pt idx="1013">
                  <c:v>0.68899999999999995</c:v>
                </c:pt>
                <c:pt idx="1014">
                  <c:v>0.68959999999999999</c:v>
                </c:pt>
                <c:pt idx="1015">
                  <c:v>0.69030000000000002</c:v>
                </c:pt>
                <c:pt idx="1016">
                  <c:v>0.69099999999999995</c:v>
                </c:pt>
                <c:pt idx="1017">
                  <c:v>0.69169999999999998</c:v>
                </c:pt>
                <c:pt idx="1018">
                  <c:v>0.69240000000000002</c:v>
                </c:pt>
                <c:pt idx="1019">
                  <c:v>0.69299999999999995</c:v>
                </c:pt>
                <c:pt idx="1020">
                  <c:v>0.69369999999999998</c:v>
                </c:pt>
                <c:pt idx="1021">
                  <c:v>0.69440000000000002</c:v>
                </c:pt>
                <c:pt idx="1022">
                  <c:v>0.69510000000000005</c:v>
                </c:pt>
                <c:pt idx="1023">
                  <c:v>0.69579999999999997</c:v>
                </c:pt>
                <c:pt idx="1024">
                  <c:v>0.69640000000000002</c:v>
                </c:pt>
                <c:pt idx="1025">
                  <c:v>0.69710000000000005</c:v>
                </c:pt>
                <c:pt idx="1026">
                  <c:v>0.69779999999999998</c:v>
                </c:pt>
                <c:pt idx="1027">
                  <c:v>0.69850000000000001</c:v>
                </c:pt>
                <c:pt idx="1028">
                  <c:v>0.69920000000000004</c:v>
                </c:pt>
                <c:pt idx="1029">
                  <c:v>0.69979999999999998</c:v>
                </c:pt>
                <c:pt idx="1030">
                  <c:v>0.70050000000000001</c:v>
                </c:pt>
                <c:pt idx="1031">
                  <c:v>0.70120000000000005</c:v>
                </c:pt>
                <c:pt idx="1032">
                  <c:v>0.70189999999999997</c:v>
                </c:pt>
                <c:pt idx="1033">
                  <c:v>0.7026</c:v>
                </c:pt>
                <c:pt idx="1034">
                  <c:v>0.70320000000000005</c:v>
                </c:pt>
                <c:pt idx="1035">
                  <c:v>0.70389999999999997</c:v>
                </c:pt>
                <c:pt idx="1036">
                  <c:v>0.7046</c:v>
                </c:pt>
                <c:pt idx="1037">
                  <c:v>0.70530000000000004</c:v>
                </c:pt>
                <c:pt idx="1038">
                  <c:v>0.70599999999999996</c:v>
                </c:pt>
                <c:pt idx="1039">
                  <c:v>0.70660000000000001</c:v>
                </c:pt>
                <c:pt idx="1040">
                  <c:v>0.70730000000000004</c:v>
                </c:pt>
                <c:pt idx="1041">
                  <c:v>0.70799999999999996</c:v>
                </c:pt>
                <c:pt idx="1042">
                  <c:v>0.7087</c:v>
                </c:pt>
                <c:pt idx="1043">
                  <c:v>0.70940000000000003</c:v>
                </c:pt>
                <c:pt idx="1044">
                  <c:v>0.71</c:v>
                </c:pt>
                <c:pt idx="1045">
                  <c:v>0.7107</c:v>
                </c:pt>
                <c:pt idx="1046">
                  <c:v>0.71140000000000003</c:v>
                </c:pt>
                <c:pt idx="1047">
                  <c:v>0.71209999999999996</c:v>
                </c:pt>
                <c:pt idx="1048">
                  <c:v>0.71279999999999999</c:v>
                </c:pt>
                <c:pt idx="1049">
                  <c:v>0.71340000000000003</c:v>
                </c:pt>
                <c:pt idx="1050">
                  <c:v>0.71409999999999996</c:v>
                </c:pt>
                <c:pt idx="1051">
                  <c:v>0.71479999999999999</c:v>
                </c:pt>
                <c:pt idx="1052">
                  <c:v>0.71550000000000002</c:v>
                </c:pt>
                <c:pt idx="1053">
                  <c:v>0.71619999999999995</c:v>
                </c:pt>
                <c:pt idx="1054">
                  <c:v>0.71679999999999999</c:v>
                </c:pt>
                <c:pt idx="1055">
                  <c:v>0.71750000000000003</c:v>
                </c:pt>
                <c:pt idx="1056">
                  <c:v>0.71819999999999995</c:v>
                </c:pt>
                <c:pt idx="1057">
                  <c:v>0.71889999999999998</c:v>
                </c:pt>
                <c:pt idx="1058">
                  <c:v>0.71960000000000002</c:v>
                </c:pt>
                <c:pt idx="1059">
                  <c:v>0.72019999999999995</c:v>
                </c:pt>
                <c:pt idx="1060">
                  <c:v>0.72089999999999999</c:v>
                </c:pt>
                <c:pt idx="1061">
                  <c:v>0.72160000000000002</c:v>
                </c:pt>
                <c:pt idx="1062">
                  <c:v>0.72230000000000005</c:v>
                </c:pt>
                <c:pt idx="1063">
                  <c:v>0.72299999999999998</c:v>
                </c:pt>
                <c:pt idx="1064">
                  <c:v>0.72360000000000002</c:v>
                </c:pt>
                <c:pt idx="1065">
                  <c:v>0.72430000000000005</c:v>
                </c:pt>
                <c:pt idx="1066">
                  <c:v>0.72499999999999998</c:v>
                </c:pt>
                <c:pt idx="1067">
                  <c:v>0.72570000000000001</c:v>
                </c:pt>
                <c:pt idx="1068">
                  <c:v>0.72640000000000005</c:v>
                </c:pt>
                <c:pt idx="1069">
                  <c:v>0.72699999999999998</c:v>
                </c:pt>
                <c:pt idx="1070">
                  <c:v>0.72770000000000001</c:v>
                </c:pt>
                <c:pt idx="1071">
                  <c:v>0.72840000000000005</c:v>
                </c:pt>
                <c:pt idx="1072">
                  <c:v>0.72909999999999997</c:v>
                </c:pt>
                <c:pt idx="1073">
                  <c:v>0.7298</c:v>
                </c:pt>
                <c:pt idx="1074">
                  <c:v>0.73040000000000005</c:v>
                </c:pt>
                <c:pt idx="1075">
                  <c:v>0.73109999999999997</c:v>
                </c:pt>
                <c:pt idx="1076">
                  <c:v>0.73180000000000001</c:v>
                </c:pt>
                <c:pt idx="1077">
                  <c:v>0.73250000000000004</c:v>
                </c:pt>
                <c:pt idx="1078">
                  <c:v>0.73319999999999996</c:v>
                </c:pt>
                <c:pt idx="1079">
                  <c:v>0.73380000000000001</c:v>
                </c:pt>
                <c:pt idx="1080">
                  <c:v>0.73450000000000004</c:v>
                </c:pt>
                <c:pt idx="1081">
                  <c:v>0.73519999999999996</c:v>
                </c:pt>
                <c:pt idx="1082">
                  <c:v>0.7359</c:v>
                </c:pt>
                <c:pt idx="1083">
                  <c:v>0.73660000000000003</c:v>
                </c:pt>
                <c:pt idx="1084">
                  <c:v>0.73719999999999997</c:v>
                </c:pt>
                <c:pt idx="1085">
                  <c:v>0.7379</c:v>
                </c:pt>
                <c:pt idx="1086">
                  <c:v>0.73860000000000003</c:v>
                </c:pt>
                <c:pt idx="1087">
                  <c:v>0.73929999999999996</c:v>
                </c:pt>
                <c:pt idx="1088">
                  <c:v>0.74</c:v>
                </c:pt>
                <c:pt idx="1089">
                  <c:v>0.74060000000000004</c:v>
                </c:pt>
                <c:pt idx="1090">
                  <c:v>0.74129999999999996</c:v>
                </c:pt>
                <c:pt idx="1091">
                  <c:v>0.74199999999999999</c:v>
                </c:pt>
                <c:pt idx="1092">
                  <c:v>0.74270000000000003</c:v>
                </c:pt>
                <c:pt idx="1093">
                  <c:v>0.74339999999999995</c:v>
                </c:pt>
                <c:pt idx="1094">
                  <c:v>0.74399999999999999</c:v>
                </c:pt>
                <c:pt idx="1095">
                  <c:v>0.74470000000000003</c:v>
                </c:pt>
                <c:pt idx="1096">
                  <c:v>0.74539999999999995</c:v>
                </c:pt>
                <c:pt idx="1097">
                  <c:v>0.74609999999999999</c:v>
                </c:pt>
                <c:pt idx="1098">
                  <c:v>0.74680000000000002</c:v>
                </c:pt>
                <c:pt idx="1099">
                  <c:v>0.74739999999999995</c:v>
                </c:pt>
                <c:pt idx="1100">
                  <c:v>0.74809999999999999</c:v>
                </c:pt>
                <c:pt idx="1101">
                  <c:v>0.74880000000000002</c:v>
                </c:pt>
                <c:pt idx="1102">
                  <c:v>0.74950000000000006</c:v>
                </c:pt>
                <c:pt idx="1103">
                  <c:v>0.75019999999999998</c:v>
                </c:pt>
                <c:pt idx="1104">
                  <c:v>0.75080000000000002</c:v>
                </c:pt>
                <c:pt idx="1105">
                  <c:v>0.75149999999999995</c:v>
                </c:pt>
                <c:pt idx="1106">
                  <c:v>0.75219999999999998</c:v>
                </c:pt>
                <c:pt idx="1107">
                  <c:v>0.75290000000000001</c:v>
                </c:pt>
                <c:pt idx="1108">
                  <c:v>0.75360000000000005</c:v>
                </c:pt>
                <c:pt idx="1109">
                  <c:v>0.75419999999999998</c:v>
                </c:pt>
                <c:pt idx="1110">
                  <c:v>0.75490000000000002</c:v>
                </c:pt>
                <c:pt idx="1111">
                  <c:v>0.75560000000000005</c:v>
                </c:pt>
                <c:pt idx="1112">
                  <c:v>0.75629999999999997</c:v>
                </c:pt>
                <c:pt idx="1113">
                  <c:v>0.75700000000000001</c:v>
                </c:pt>
                <c:pt idx="1114">
                  <c:v>0.75760000000000005</c:v>
                </c:pt>
                <c:pt idx="1115">
                  <c:v>0.75829999999999997</c:v>
                </c:pt>
                <c:pt idx="1116">
                  <c:v>0.75900000000000001</c:v>
                </c:pt>
                <c:pt idx="1117">
                  <c:v>0.75970000000000004</c:v>
                </c:pt>
                <c:pt idx="1118">
                  <c:v>0.76039999999999996</c:v>
                </c:pt>
                <c:pt idx="1119">
                  <c:v>0.76100000000000001</c:v>
                </c:pt>
                <c:pt idx="1120">
                  <c:v>0.76170000000000004</c:v>
                </c:pt>
                <c:pt idx="1121">
                  <c:v>0.76239999999999997</c:v>
                </c:pt>
                <c:pt idx="1122">
                  <c:v>0.7631</c:v>
                </c:pt>
                <c:pt idx="1123">
                  <c:v>0.76380000000000003</c:v>
                </c:pt>
                <c:pt idx="1124">
                  <c:v>0.76439999999999997</c:v>
                </c:pt>
                <c:pt idx="1125">
                  <c:v>0.7651</c:v>
                </c:pt>
                <c:pt idx="1126">
                  <c:v>0.76580000000000004</c:v>
                </c:pt>
                <c:pt idx="1127">
                  <c:v>0.76649999999999996</c:v>
                </c:pt>
                <c:pt idx="1128">
                  <c:v>0.76719999999999999</c:v>
                </c:pt>
                <c:pt idx="1129">
                  <c:v>0.76780000000000004</c:v>
                </c:pt>
                <c:pt idx="1130">
                  <c:v>0.76849999999999996</c:v>
                </c:pt>
                <c:pt idx="1131">
                  <c:v>0.76919999999999999</c:v>
                </c:pt>
                <c:pt idx="1132">
                  <c:v>0.76990000000000003</c:v>
                </c:pt>
                <c:pt idx="1133">
                  <c:v>0.77059999999999995</c:v>
                </c:pt>
                <c:pt idx="1134">
                  <c:v>0.7712</c:v>
                </c:pt>
                <c:pt idx="1135">
                  <c:v>0.77190000000000003</c:v>
                </c:pt>
                <c:pt idx="1136">
                  <c:v>0.77259999999999995</c:v>
                </c:pt>
                <c:pt idx="1137">
                  <c:v>0.77329999999999999</c:v>
                </c:pt>
                <c:pt idx="1138">
                  <c:v>0.77400000000000002</c:v>
                </c:pt>
                <c:pt idx="1139">
                  <c:v>0.77459999999999996</c:v>
                </c:pt>
                <c:pt idx="1140">
                  <c:v>0.77529999999999999</c:v>
                </c:pt>
                <c:pt idx="1141">
                  <c:v>0.77600000000000002</c:v>
                </c:pt>
                <c:pt idx="1142">
                  <c:v>0.77669999999999995</c:v>
                </c:pt>
                <c:pt idx="1143">
                  <c:v>0.77739999999999998</c:v>
                </c:pt>
                <c:pt idx="1144">
                  <c:v>0.77800000000000002</c:v>
                </c:pt>
                <c:pt idx="1145">
                  <c:v>0.77869999999999995</c:v>
                </c:pt>
                <c:pt idx="1146">
                  <c:v>0.77939999999999998</c:v>
                </c:pt>
                <c:pt idx="1147">
                  <c:v>0.78010000000000002</c:v>
                </c:pt>
                <c:pt idx="1148">
                  <c:v>0.78080000000000005</c:v>
                </c:pt>
                <c:pt idx="1149">
                  <c:v>0.78139999999999998</c:v>
                </c:pt>
                <c:pt idx="1150">
                  <c:v>0.78210000000000002</c:v>
                </c:pt>
                <c:pt idx="1151">
                  <c:v>0.78280000000000005</c:v>
                </c:pt>
                <c:pt idx="1152">
                  <c:v>0.78349999999999997</c:v>
                </c:pt>
                <c:pt idx="1153">
                  <c:v>0.78420000000000001</c:v>
                </c:pt>
                <c:pt idx="1154">
                  <c:v>0.78480000000000005</c:v>
                </c:pt>
                <c:pt idx="1155">
                  <c:v>0.78549999999999998</c:v>
                </c:pt>
                <c:pt idx="1156">
                  <c:v>0.78620000000000001</c:v>
                </c:pt>
                <c:pt idx="1157">
                  <c:v>0.78690000000000004</c:v>
                </c:pt>
                <c:pt idx="1158">
                  <c:v>0.78759999999999997</c:v>
                </c:pt>
                <c:pt idx="1159">
                  <c:v>0.78820000000000001</c:v>
                </c:pt>
                <c:pt idx="1160">
                  <c:v>0.78890000000000005</c:v>
                </c:pt>
                <c:pt idx="1161">
                  <c:v>0.78959999999999997</c:v>
                </c:pt>
                <c:pt idx="1162">
                  <c:v>0.7903</c:v>
                </c:pt>
                <c:pt idx="1163">
                  <c:v>0.79100000000000004</c:v>
                </c:pt>
                <c:pt idx="1164">
                  <c:v>0.79159999999999997</c:v>
                </c:pt>
                <c:pt idx="1165">
                  <c:v>0.7923</c:v>
                </c:pt>
                <c:pt idx="1166">
                  <c:v>0.79300000000000004</c:v>
                </c:pt>
                <c:pt idx="1167">
                  <c:v>0.79369999999999996</c:v>
                </c:pt>
                <c:pt idx="1168">
                  <c:v>0.7944</c:v>
                </c:pt>
                <c:pt idx="1169">
                  <c:v>0.79500000000000004</c:v>
                </c:pt>
                <c:pt idx="1170">
                  <c:v>0.79569999999999996</c:v>
                </c:pt>
                <c:pt idx="1171">
                  <c:v>0.7964</c:v>
                </c:pt>
                <c:pt idx="1172">
                  <c:v>0.79710000000000003</c:v>
                </c:pt>
                <c:pt idx="1173">
                  <c:v>0.79779999999999995</c:v>
                </c:pt>
                <c:pt idx="1174">
                  <c:v>0.7984</c:v>
                </c:pt>
                <c:pt idx="1175">
                  <c:v>0.79910000000000003</c:v>
                </c:pt>
                <c:pt idx="1176">
                  <c:v>0.79979999999999996</c:v>
                </c:pt>
                <c:pt idx="1177">
                  <c:v>0.80049999999999999</c:v>
                </c:pt>
                <c:pt idx="1178">
                  <c:v>0.80120000000000002</c:v>
                </c:pt>
                <c:pt idx="1179">
                  <c:v>0.80179999999999996</c:v>
                </c:pt>
                <c:pt idx="1180">
                  <c:v>0.80249999999999999</c:v>
                </c:pt>
                <c:pt idx="1181">
                  <c:v>0.80320000000000003</c:v>
                </c:pt>
                <c:pt idx="1182">
                  <c:v>0.80389999999999995</c:v>
                </c:pt>
                <c:pt idx="1183">
                  <c:v>0.80459999999999998</c:v>
                </c:pt>
                <c:pt idx="1184">
                  <c:v>0.80530000000000002</c:v>
                </c:pt>
                <c:pt idx="1185">
                  <c:v>0.80589999999999995</c:v>
                </c:pt>
                <c:pt idx="1186">
                  <c:v>0.80659999999999998</c:v>
                </c:pt>
                <c:pt idx="1187">
                  <c:v>0.80730000000000002</c:v>
                </c:pt>
                <c:pt idx="1188">
                  <c:v>0.80800000000000005</c:v>
                </c:pt>
                <c:pt idx="1189">
                  <c:v>0.80869999999999997</c:v>
                </c:pt>
                <c:pt idx="1190">
                  <c:v>0.80930000000000002</c:v>
                </c:pt>
                <c:pt idx="1191">
                  <c:v>0.81</c:v>
                </c:pt>
                <c:pt idx="1192">
                  <c:v>0.81069999999999998</c:v>
                </c:pt>
                <c:pt idx="1193">
                  <c:v>0.81140000000000001</c:v>
                </c:pt>
                <c:pt idx="1194">
                  <c:v>0.81210000000000004</c:v>
                </c:pt>
                <c:pt idx="1195">
                  <c:v>0.81269999999999998</c:v>
                </c:pt>
                <c:pt idx="1196">
                  <c:v>0.81340000000000001</c:v>
                </c:pt>
                <c:pt idx="1197">
                  <c:v>0.81410000000000005</c:v>
                </c:pt>
                <c:pt idx="1198">
                  <c:v>0.81479999999999997</c:v>
                </c:pt>
                <c:pt idx="1199">
                  <c:v>0.8155</c:v>
                </c:pt>
                <c:pt idx="1200">
                  <c:v>0.81610000000000005</c:v>
                </c:pt>
                <c:pt idx="1201">
                  <c:v>0.81679999999999997</c:v>
                </c:pt>
                <c:pt idx="1202">
                  <c:v>0.8175</c:v>
                </c:pt>
                <c:pt idx="1203">
                  <c:v>0.81820000000000004</c:v>
                </c:pt>
                <c:pt idx="1204">
                  <c:v>0.81889999999999996</c:v>
                </c:pt>
                <c:pt idx="1205">
                  <c:v>0.81950000000000001</c:v>
                </c:pt>
                <c:pt idx="1206">
                  <c:v>0.82020000000000004</c:v>
                </c:pt>
                <c:pt idx="1207">
                  <c:v>0.82089999999999996</c:v>
                </c:pt>
                <c:pt idx="1208">
                  <c:v>0.8216</c:v>
                </c:pt>
                <c:pt idx="1209">
                  <c:v>0.82230000000000003</c:v>
                </c:pt>
                <c:pt idx="1210">
                  <c:v>0.82289999999999996</c:v>
                </c:pt>
                <c:pt idx="1211">
                  <c:v>0.8236</c:v>
                </c:pt>
                <c:pt idx="1212">
                  <c:v>0.82430000000000003</c:v>
                </c:pt>
                <c:pt idx="1213">
                  <c:v>0.82499999999999996</c:v>
                </c:pt>
                <c:pt idx="1214">
                  <c:v>0.82569999999999999</c:v>
                </c:pt>
                <c:pt idx="1215">
                  <c:v>0.82630000000000003</c:v>
                </c:pt>
                <c:pt idx="1216">
                  <c:v>0.82699999999999996</c:v>
                </c:pt>
                <c:pt idx="1217">
                  <c:v>0.82769999999999999</c:v>
                </c:pt>
                <c:pt idx="1218">
                  <c:v>0.82840000000000003</c:v>
                </c:pt>
                <c:pt idx="1219">
                  <c:v>0.82909999999999995</c:v>
                </c:pt>
                <c:pt idx="1220">
                  <c:v>0.82969999999999999</c:v>
                </c:pt>
                <c:pt idx="1221">
                  <c:v>0.83040000000000003</c:v>
                </c:pt>
                <c:pt idx="1222">
                  <c:v>0.83109999999999995</c:v>
                </c:pt>
                <c:pt idx="1223">
                  <c:v>0.83179999999999998</c:v>
                </c:pt>
                <c:pt idx="1224">
                  <c:v>0.83250000000000002</c:v>
                </c:pt>
                <c:pt idx="1225">
                  <c:v>0.83309999999999995</c:v>
                </c:pt>
                <c:pt idx="1226">
                  <c:v>0.83379999999999999</c:v>
                </c:pt>
                <c:pt idx="1227">
                  <c:v>0.83450000000000002</c:v>
                </c:pt>
                <c:pt idx="1228">
                  <c:v>0.83520000000000005</c:v>
                </c:pt>
                <c:pt idx="1229">
                  <c:v>0.83589999999999998</c:v>
                </c:pt>
                <c:pt idx="1230">
                  <c:v>0.83650000000000002</c:v>
                </c:pt>
                <c:pt idx="1231">
                  <c:v>0.83720000000000006</c:v>
                </c:pt>
                <c:pt idx="1232">
                  <c:v>0.83789999999999998</c:v>
                </c:pt>
                <c:pt idx="1233">
                  <c:v>0.83860000000000001</c:v>
                </c:pt>
                <c:pt idx="1234">
                  <c:v>0.83930000000000005</c:v>
                </c:pt>
                <c:pt idx="1235">
                  <c:v>0.83989999999999998</c:v>
                </c:pt>
                <c:pt idx="1236">
                  <c:v>0.84060000000000001</c:v>
                </c:pt>
                <c:pt idx="1237">
                  <c:v>0.84130000000000005</c:v>
                </c:pt>
                <c:pt idx="1238">
                  <c:v>0.84199999999999997</c:v>
                </c:pt>
                <c:pt idx="1239">
                  <c:v>0.8427</c:v>
                </c:pt>
                <c:pt idx="1240">
                  <c:v>0.84330000000000005</c:v>
                </c:pt>
                <c:pt idx="1241">
                  <c:v>0.84399999999999997</c:v>
                </c:pt>
                <c:pt idx="1242">
                  <c:v>0.84470000000000001</c:v>
                </c:pt>
                <c:pt idx="1243">
                  <c:v>0.84540000000000004</c:v>
                </c:pt>
                <c:pt idx="1244">
                  <c:v>0.84609999999999996</c:v>
                </c:pt>
                <c:pt idx="1245">
                  <c:v>0.84670000000000001</c:v>
                </c:pt>
                <c:pt idx="1246">
                  <c:v>0.84740000000000004</c:v>
                </c:pt>
                <c:pt idx="1247">
                  <c:v>0.84809999999999997</c:v>
                </c:pt>
                <c:pt idx="1248">
                  <c:v>0.8488</c:v>
                </c:pt>
                <c:pt idx="1249">
                  <c:v>0.84950000000000003</c:v>
                </c:pt>
                <c:pt idx="1250">
                  <c:v>0.85009999999999997</c:v>
                </c:pt>
                <c:pt idx="1251">
                  <c:v>0.8508</c:v>
                </c:pt>
                <c:pt idx="1252">
                  <c:v>0.85150000000000003</c:v>
                </c:pt>
                <c:pt idx="1253">
                  <c:v>0.85219999999999996</c:v>
                </c:pt>
                <c:pt idx="1254">
                  <c:v>0.85289999999999999</c:v>
                </c:pt>
                <c:pt idx="1255">
                  <c:v>0.85350000000000004</c:v>
                </c:pt>
                <c:pt idx="1256">
                  <c:v>0.85419999999999996</c:v>
                </c:pt>
                <c:pt idx="1257">
                  <c:v>0.85489999999999999</c:v>
                </c:pt>
                <c:pt idx="1258">
                  <c:v>0.85560000000000003</c:v>
                </c:pt>
                <c:pt idx="1259">
                  <c:v>0.85629999999999995</c:v>
                </c:pt>
                <c:pt idx="1260">
                  <c:v>0.8569</c:v>
                </c:pt>
                <c:pt idx="1261">
                  <c:v>0.85760000000000003</c:v>
                </c:pt>
                <c:pt idx="1262">
                  <c:v>0.85829999999999995</c:v>
                </c:pt>
                <c:pt idx="1263">
                  <c:v>0.85899999999999999</c:v>
                </c:pt>
                <c:pt idx="1264">
                  <c:v>0.85970000000000002</c:v>
                </c:pt>
                <c:pt idx="1265">
                  <c:v>0.86029999999999995</c:v>
                </c:pt>
                <c:pt idx="1266">
                  <c:v>0.86099999999999999</c:v>
                </c:pt>
                <c:pt idx="1267">
                  <c:v>0.86170000000000002</c:v>
                </c:pt>
                <c:pt idx="1268">
                  <c:v>0.86240000000000006</c:v>
                </c:pt>
                <c:pt idx="1269">
                  <c:v>0.86309999999999998</c:v>
                </c:pt>
                <c:pt idx="1270">
                  <c:v>0.86370000000000002</c:v>
                </c:pt>
                <c:pt idx="1271">
                  <c:v>0.86439999999999995</c:v>
                </c:pt>
                <c:pt idx="1272">
                  <c:v>0.86509999999999998</c:v>
                </c:pt>
                <c:pt idx="1273">
                  <c:v>0.86580000000000001</c:v>
                </c:pt>
                <c:pt idx="1274">
                  <c:v>0.86650000000000005</c:v>
                </c:pt>
                <c:pt idx="1275">
                  <c:v>0.86709999999999998</c:v>
                </c:pt>
                <c:pt idx="1276">
                  <c:v>0.86780000000000002</c:v>
                </c:pt>
                <c:pt idx="1277">
                  <c:v>0.86850000000000005</c:v>
                </c:pt>
                <c:pt idx="1278">
                  <c:v>0.86919999999999997</c:v>
                </c:pt>
                <c:pt idx="1279">
                  <c:v>0.86990000000000001</c:v>
                </c:pt>
                <c:pt idx="1280">
                  <c:v>0.87050000000000005</c:v>
                </c:pt>
                <c:pt idx="1281">
                  <c:v>0.87119999999999997</c:v>
                </c:pt>
                <c:pt idx="1282">
                  <c:v>0.87190000000000001</c:v>
                </c:pt>
                <c:pt idx="1283">
                  <c:v>0.87260000000000004</c:v>
                </c:pt>
                <c:pt idx="1284">
                  <c:v>0.87329999999999997</c:v>
                </c:pt>
                <c:pt idx="1285">
                  <c:v>0.87390000000000001</c:v>
                </c:pt>
                <c:pt idx="1286">
                  <c:v>0.87460000000000004</c:v>
                </c:pt>
                <c:pt idx="1287">
                  <c:v>0.87529999999999997</c:v>
                </c:pt>
                <c:pt idx="1288">
                  <c:v>0.876</c:v>
                </c:pt>
                <c:pt idx="1289">
                  <c:v>0.87670000000000003</c:v>
                </c:pt>
                <c:pt idx="1290">
                  <c:v>0.87729999999999997</c:v>
                </c:pt>
                <c:pt idx="1291">
                  <c:v>0.878</c:v>
                </c:pt>
                <c:pt idx="1292">
                  <c:v>0.87870000000000004</c:v>
                </c:pt>
                <c:pt idx="1293">
                  <c:v>0.87939999999999996</c:v>
                </c:pt>
                <c:pt idx="1294">
                  <c:v>0.88009999999999999</c:v>
                </c:pt>
                <c:pt idx="1295">
                  <c:v>0.88070000000000004</c:v>
                </c:pt>
                <c:pt idx="1296">
                  <c:v>0.88139999999999996</c:v>
                </c:pt>
                <c:pt idx="1297">
                  <c:v>0.8821</c:v>
                </c:pt>
                <c:pt idx="1298">
                  <c:v>0.88280000000000003</c:v>
                </c:pt>
                <c:pt idx="1299">
                  <c:v>0.88349999999999995</c:v>
                </c:pt>
                <c:pt idx="1300">
                  <c:v>0.8841</c:v>
                </c:pt>
                <c:pt idx="1301">
                  <c:v>0.88480000000000003</c:v>
                </c:pt>
                <c:pt idx="1302">
                  <c:v>0.88549999999999995</c:v>
                </c:pt>
                <c:pt idx="1303">
                  <c:v>0.88619999999999999</c:v>
                </c:pt>
                <c:pt idx="1304">
                  <c:v>0.88690000000000002</c:v>
                </c:pt>
                <c:pt idx="1305">
                  <c:v>0.88749999999999996</c:v>
                </c:pt>
                <c:pt idx="1306">
                  <c:v>0.88819999999999999</c:v>
                </c:pt>
                <c:pt idx="1307">
                  <c:v>0.88890000000000002</c:v>
                </c:pt>
                <c:pt idx="1308">
                  <c:v>0.88959999999999995</c:v>
                </c:pt>
                <c:pt idx="1309">
                  <c:v>0.89029999999999998</c:v>
                </c:pt>
                <c:pt idx="1310">
                  <c:v>0.89090000000000003</c:v>
                </c:pt>
                <c:pt idx="1311">
                  <c:v>0.89159999999999995</c:v>
                </c:pt>
                <c:pt idx="1312">
                  <c:v>0.89229999999999998</c:v>
                </c:pt>
                <c:pt idx="1313">
                  <c:v>0.89300000000000002</c:v>
                </c:pt>
                <c:pt idx="1314">
                  <c:v>0.89370000000000005</c:v>
                </c:pt>
                <c:pt idx="1315">
                  <c:v>0.89429999999999998</c:v>
                </c:pt>
                <c:pt idx="1316">
                  <c:v>0.89500000000000002</c:v>
                </c:pt>
                <c:pt idx="1317">
                  <c:v>0.89570000000000005</c:v>
                </c:pt>
                <c:pt idx="1318">
                  <c:v>0.89639999999999997</c:v>
                </c:pt>
                <c:pt idx="1319">
                  <c:v>0.89710000000000001</c:v>
                </c:pt>
                <c:pt idx="1320">
                  <c:v>0.89770000000000005</c:v>
                </c:pt>
                <c:pt idx="1321">
                  <c:v>0.89839999999999998</c:v>
                </c:pt>
                <c:pt idx="1322">
                  <c:v>0.89910000000000001</c:v>
                </c:pt>
                <c:pt idx="1323">
                  <c:v>0.89980000000000004</c:v>
                </c:pt>
                <c:pt idx="1324">
                  <c:v>0.90049999999999997</c:v>
                </c:pt>
                <c:pt idx="1325">
                  <c:v>0.90110000000000001</c:v>
                </c:pt>
                <c:pt idx="1326">
                  <c:v>0.90180000000000005</c:v>
                </c:pt>
                <c:pt idx="1327">
                  <c:v>0.90249999999999997</c:v>
                </c:pt>
                <c:pt idx="1328">
                  <c:v>0.9032</c:v>
                </c:pt>
                <c:pt idx="1329">
                  <c:v>0.90390000000000004</c:v>
                </c:pt>
                <c:pt idx="1330">
                  <c:v>0.90449999999999997</c:v>
                </c:pt>
                <c:pt idx="1331">
                  <c:v>0.9052</c:v>
                </c:pt>
                <c:pt idx="1332">
                  <c:v>0.90590000000000004</c:v>
                </c:pt>
                <c:pt idx="1333">
                  <c:v>0.90659999999999996</c:v>
                </c:pt>
                <c:pt idx="1334">
                  <c:v>0.9073</c:v>
                </c:pt>
                <c:pt idx="1335">
                  <c:v>0.90790000000000004</c:v>
                </c:pt>
                <c:pt idx="1336">
                  <c:v>0.90859999999999996</c:v>
                </c:pt>
                <c:pt idx="1337">
                  <c:v>0.9093</c:v>
                </c:pt>
                <c:pt idx="1338">
                  <c:v>0.91</c:v>
                </c:pt>
                <c:pt idx="1339">
                  <c:v>0.91069999999999995</c:v>
                </c:pt>
                <c:pt idx="1340">
                  <c:v>0.9113</c:v>
                </c:pt>
                <c:pt idx="1341">
                  <c:v>0.91200000000000003</c:v>
                </c:pt>
                <c:pt idx="1342">
                  <c:v>0.91269999999999996</c:v>
                </c:pt>
                <c:pt idx="1343">
                  <c:v>0.91339999999999999</c:v>
                </c:pt>
                <c:pt idx="1344">
                  <c:v>0.91410000000000002</c:v>
                </c:pt>
                <c:pt idx="1345">
                  <c:v>0.91469999999999996</c:v>
                </c:pt>
                <c:pt idx="1346">
                  <c:v>0.91539999999999999</c:v>
                </c:pt>
                <c:pt idx="1347">
                  <c:v>0.91610000000000003</c:v>
                </c:pt>
                <c:pt idx="1348">
                  <c:v>0.91679999999999995</c:v>
                </c:pt>
                <c:pt idx="1349">
                  <c:v>0.91749999999999998</c:v>
                </c:pt>
                <c:pt idx="1350">
                  <c:v>0.91810000000000003</c:v>
                </c:pt>
                <c:pt idx="1351">
                  <c:v>0.91879999999999995</c:v>
                </c:pt>
                <c:pt idx="1352">
                  <c:v>0.91949999999999998</c:v>
                </c:pt>
                <c:pt idx="1353">
                  <c:v>0.92020000000000002</c:v>
                </c:pt>
                <c:pt idx="1354">
                  <c:v>0.92090000000000005</c:v>
                </c:pt>
                <c:pt idx="1355">
                  <c:v>0.92149999999999999</c:v>
                </c:pt>
                <c:pt idx="1356">
                  <c:v>0.92220000000000002</c:v>
                </c:pt>
                <c:pt idx="1357">
                  <c:v>0.92290000000000005</c:v>
                </c:pt>
                <c:pt idx="1358">
                  <c:v>0.92359999999999998</c:v>
                </c:pt>
                <c:pt idx="1359">
                  <c:v>0.92430000000000001</c:v>
                </c:pt>
                <c:pt idx="1360">
                  <c:v>0.92490000000000006</c:v>
                </c:pt>
                <c:pt idx="1361">
                  <c:v>0.92559999999999998</c:v>
                </c:pt>
                <c:pt idx="1362">
                  <c:v>0.92630000000000001</c:v>
                </c:pt>
                <c:pt idx="1363">
                  <c:v>0.92700000000000005</c:v>
                </c:pt>
                <c:pt idx="1364">
                  <c:v>0.92769999999999997</c:v>
                </c:pt>
                <c:pt idx="1365">
                  <c:v>0.9284</c:v>
                </c:pt>
                <c:pt idx="1366">
                  <c:v>0.92900000000000005</c:v>
                </c:pt>
                <c:pt idx="1367">
                  <c:v>0.92969999999999997</c:v>
                </c:pt>
                <c:pt idx="1368">
                  <c:v>0.9304</c:v>
                </c:pt>
                <c:pt idx="1369">
                  <c:v>0.93110000000000004</c:v>
                </c:pt>
                <c:pt idx="1370">
                  <c:v>0.93179999999999996</c:v>
                </c:pt>
                <c:pt idx="1371">
                  <c:v>0.93240000000000001</c:v>
                </c:pt>
                <c:pt idx="1372">
                  <c:v>0.93310000000000004</c:v>
                </c:pt>
                <c:pt idx="1373">
                  <c:v>0.93379999999999996</c:v>
                </c:pt>
                <c:pt idx="1374">
                  <c:v>0.9345</c:v>
                </c:pt>
                <c:pt idx="1375">
                  <c:v>0.93520000000000003</c:v>
                </c:pt>
                <c:pt idx="1376">
                  <c:v>0.93579999999999997</c:v>
                </c:pt>
                <c:pt idx="1377">
                  <c:v>0.9365</c:v>
                </c:pt>
                <c:pt idx="1378">
                  <c:v>0.93720000000000003</c:v>
                </c:pt>
                <c:pt idx="1379">
                  <c:v>0.93789999999999996</c:v>
                </c:pt>
                <c:pt idx="1380">
                  <c:v>0.93859999999999999</c:v>
                </c:pt>
                <c:pt idx="1381">
                  <c:v>0.93920000000000003</c:v>
                </c:pt>
                <c:pt idx="1382">
                  <c:v>0.93989999999999996</c:v>
                </c:pt>
                <c:pt idx="1383">
                  <c:v>0.94059999999999999</c:v>
                </c:pt>
                <c:pt idx="1384">
                  <c:v>0.94130000000000003</c:v>
                </c:pt>
                <c:pt idx="1385">
                  <c:v>0.94199999999999995</c:v>
                </c:pt>
                <c:pt idx="1386">
                  <c:v>0.94259999999999999</c:v>
                </c:pt>
                <c:pt idx="1387">
                  <c:v>0.94330000000000003</c:v>
                </c:pt>
                <c:pt idx="1388">
                  <c:v>0.94399999999999995</c:v>
                </c:pt>
                <c:pt idx="1389">
                  <c:v>0.94469999999999998</c:v>
                </c:pt>
                <c:pt idx="1390">
                  <c:v>0.94540000000000002</c:v>
                </c:pt>
                <c:pt idx="1391">
                  <c:v>0.94599999999999995</c:v>
                </c:pt>
                <c:pt idx="1392">
                  <c:v>0.94669999999999999</c:v>
                </c:pt>
                <c:pt idx="1393">
                  <c:v>0.94740000000000002</c:v>
                </c:pt>
                <c:pt idx="1394">
                  <c:v>0.94810000000000005</c:v>
                </c:pt>
                <c:pt idx="1395">
                  <c:v>0.94879999999999998</c:v>
                </c:pt>
                <c:pt idx="1396">
                  <c:v>0.94940000000000002</c:v>
                </c:pt>
                <c:pt idx="1397">
                  <c:v>0.95009999999999994</c:v>
                </c:pt>
                <c:pt idx="1398">
                  <c:v>0.95079999999999998</c:v>
                </c:pt>
                <c:pt idx="1399">
                  <c:v>0.95150000000000001</c:v>
                </c:pt>
                <c:pt idx="1400">
                  <c:v>0.95220000000000005</c:v>
                </c:pt>
                <c:pt idx="1401">
                  <c:v>0.95279999999999998</c:v>
                </c:pt>
                <c:pt idx="1402">
                  <c:v>0.95350000000000001</c:v>
                </c:pt>
                <c:pt idx="1403">
                  <c:v>0.95420000000000005</c:v>
                </c:pt>
                <c:pt idx="1404">
                  <c:v>0.95489999999999997</c:v>
                </c:pt>
                <c:pt idx="1405">
                  <c:v>0.9556</c:v>
                </c:pt>
                <c:pt idx="1406">
                  <c:v>0.95620000000000005</c:v>
                </c:pt>
                <c:pt idx="1407">
                  <c:v>0.95689999999999997</c:v>
                </c:pt>
                <c:pt idx="1408">
                  <c:v>0.95760000000000001</c:v>
                </c:pt>
                <c:pt idx="1409">
                  <c:v>0.95830000000000004</c:v>
                </c:pt>
                <c:pt idx="1410">
                  <c:v>0.95899999999999996</c:v>
                </c:pt>
                <c:pt idx="1411">
                  <c:v>0.95960000000000001</c:v>
                </c:pt>
                <c:pt idx="1412">
                  <c:v>0.96030000000000004</c:v>
                </c:pt>
                <c:pt idx="1413">
                  <c:v>0.96099999999999997</c:v>
                </c:pt>
                <c:pt idx="1414">
                  <c:v>0.9617</c:v>
                </c:pt>
                <c:pt idx="1415">
                  <c:v>0.96240000000000003</c:v>
                </c:pt>
                <c:pt idx="1416">
                  <c:v>0.96299999999999997</c:v>
                </c:pt>
                <c:pt idx="1417">
                  <c:v>0.9637</c:v>
                </c:pt>
                <c:pt idx="1418">
                  <c:v>0.96440000000000003</c:v>
                </c:pt>
                <c:pt idx="1419">
                  <c:v>0.96509999999999996</c:v>
                </c:pt>
                <c:pt idx="1420">
                  <c:v>0.96579999999999999</c:v>
                </c:pt>
                <c:pt idx="1421">
                  <c:v>0.96640000000000004</c:v>
                </c:pt>
                <c:pt idx="1422">
                  <c:v>0.96709999999999996</c:v>
                </c:pt>
                <c:pt idx="1423">
                  <c:v>0.96779999999999999</c:v>
                </c:pt>
                <c:pt idx="1424">
                  <c:v>0.96850000000000003</c:v>
                </c:pt>
                <c:pt idx="1425">
                  <c:v>0.96919999999999995</c:v>
                </c:pt>
                <c:pt idx="1426">
                  <c:v>0.9698</c:v>
                </c:pt>
                <c:pt idx="1427">
                  <c:v>0.97050000000000003</c:v>
                </c:pt>
                <c:pt idx="1428">
                  <c:v>0.97119999999999995</c:v>
                </c:pt>
                <c:pt idx="1429">
                  <c:v>0.97189999999999999</c:v>
                </c:pt>
                <c:pt idx="1430">
                  <c:v>0.97260000000000002</c:v>
                </c:pt>
                <c:pt idx="1431">
                  <c:v>0.97319999999999995</c:v>
                </c:pt>
                <c:pt idx="1432">
                  <c:v>0.97389999999999999</c:v>
                </c:pt>
                <c:pt idx="1433">
                  <c:v>0.97460000000000002</c:v>
                </c:pt>
                <c:pt idx="1434">
                  <c:v>0.97529999999999994</c:v>
                </c:pt>
                <c:pt idx="1435">
                  <c:v>0.97599999999999998</c:v>
                </c:pt>
                <c:pt idx="1436">
                  <c:v>0.97660000000000002</c:v>
                </c:pt>
                <c:pt idx="1437">
                  <c:v>0.97729999999999995</c:v>
                </c:pt>
                <c:pt idx="1438">
                  <c:v>0.97799999999999998</c:v>
                </c:pt>
                <c:pt idx="1439">
                  <c:v>0.97870000000000001</c:v>
                </c:pt>
                <c:pt idx="1440">
                  <c:v>0.97940000000000005</c:v>
                </c:pt>
                <c:pt idx="1441">
                  <c:v>0.98</c:v>
                </c:pt>
                <c:pt idx="1442">
                  <c:v>0.98070000000000002</c:v>
                </c:pt>
                <c:pt idx="1443">
                  <c:v>0.98140000000000005</c:v>
                </c:pt>
                <c:pt idx="1444">
                  <c:v>0.98209999999999997</c:v>
                </c:pt>
                <c:pt idx="1445">
                  <c:v>0.98280000000000001</c:v>
                </c:pt>
                <c:pt idx="1446">
                  <c:v>0.98340000000000005</c:v>
                </c:pt>
                <c:pt idx="1447">
                  <c:v>0.98409999999999997</c:v>
                </c:pt>
                <c:pt idx="1448">
                  <c:v>0.98480000000000001</c:v>
                </c:pt>
                <c:pt idx="1449">
                  <c:v>0.98550000000000004</c:v>
                </c:pt>
                <c:pt idx="1450">
                  <c:v>0.98619999999999997</c:v>
                </c:pt>
                <c:pt idx="1451">
                  <c:v>0.98680000000000001</c:v>
                </c:pt>
                <c:pt idx="1452">
                  <c:v>0.98750000000000004</c:v>
                </c:pt>
                <c:pt idx="1453">
                  <c:v>0.98819999999999997</c:v>
                </c:pt>
                <c:pt idx="1454">
                  <c:v>0.9889</c:v>
                </c:pt>
                <c:pt idx="1455">
                  <c:v>0.98960000000000004</c:v>
                </c:pt>
                <c:pt idx="1456">
                  <c:v>0.99019999999999997</c:v>
                </c:pt>
                <c:pt idx="1457">
                  <c:v>0.9909</c:v>
                </c:pt>
                <c:pt idx="1458">
                  <c:v>0.99160000000000004</c:v>
                </c:pt>
                <c:pt idx="1459">
                  <c:v>0.99229999999999996</c:v>
                </c:pt>
                <c:pt idx="1460">
                  <c:v>0.99299999999999999</c:v>
                </c:pt>
                <c:pt idx="1461">
                  <c:v>0.99360000000000004</c:v>
                </c:pt>
                <c:pt idx="1462">
                  <c:v>0.99429999999999996</c:v>
                </c:pt>
                <c:pt idx="1463">
                  <c:v>0.995</c:v>
                </c:pt>
                <c:pt idx="1464">
                  <c:v>0.99570000000000003</c:v>
                </c:pt>
                <c:pt idx="1465">
                  <c:v>0.99639999999999995</c:v>
                </c:pt>
                <c:pt idx="1466">
                  <c:v>0.997</c:v>
                </c:pt>
                <c:pt idx="1467">
                  <c:v>0.99770000000000003</c:v>
                </c:pt>
                <c:pt idx="1468">
                  <c:v>0.99839999999999995</c:v>
                </c:pt>
                <c:pt idx="1469">
                  <c:v>0.99909999999999999</c:v>
                </c:pt>
                <c:pt idx="1470">
                  <c:v>0.99980000000000002</c:v>
                </c:pt>
                <c:pt idx="1471">
                  <c:v>1.0004</c:v>
                </c:pt>
                <c:pt idx="1472">
                  <c:v>1.0011000000000001</c:v>
                </c:pt>
                <c:pt idx="1473">
                  <c:v>1.0018</c:v>
                </c:pt>
                <c:pt idx="1474">
                  <c:v>1.0024999999999999</c:v>
                </c:pt>
                <c:pt idx="1475">
                  <c:v>1.0032000000000001</c:v>
                </c:pt>
                <c:pt idx="1476">
                  <c:v>1.0038</c:v>
                </c:pt>
                <c:pt idx="1477">
                  <c:v>1.0044999999999999</c:v>
                </c:pt>
                <c:pt idx="1478">
                  <c:v>1.0052000000000001</c:v>
                </c:pt>
                <c:pt idx="1479">
                  <c:v>1.0059</c:v>
                </c:pt>
                <c:pt idx="1480">
                  <c:v>1.0065999999999999</c:v>
                </c:pt>
                <c:pt idx="1481">
                  <c:v>1.0072000000000001</c:v>
                </c:pt>
                <c:pt idx="1482">
                  <c:v>1.0079</c:v>
                </c:pt>
                <c:pt idx="1483">
                  <c:v>1.0085999999999999</c:v>
                </c:pt>
                <c:pt idx="1484">
                  <c:v>1.0093000000000001</c:v>
                </c:pt>
                <c:pt idx="1485">
                  <c:v>1.01</c:v>
                </c:pt>
                <c:pt idx="1486">
                  <c:v>1.0105999999999999</c:v>
                </c:pt>
                <c:pt idx="1487">
                  <c:v>1.0113000000000001</c:v>
                </c:pt>
                <c:pt idx="1488">
                  <c:v>1.012</c:v>
                </c:pt>
                <c:pt idx="1489">
                  <c:v>1.0126999999999999</c:v>
                </c:pt>
                <c:pt idx="1490">
                  <c:v>1.0134000000000001</c:v>
                </c:pt>
                <c:pt idx="1491">
                  <c:v>1.014</c:v>
                </c:pt>
                <c:pt idx="1492">
                  <c:v>1.0146999999999999</c:v>
                </c:pt>
                <c:pt idx="1493">
                  <c:v>1.0154000000000001</c:v>
                </c:pt>
                <c:pt idx="1494">
                  <c:v>1.0161</c:v>
                </c:pt>
                <c:pt idx="1495">
                  <c:v>1.0167999999999999</c:v>
                </c:pt>
                <c:pt idx="1496">
                  <c:v>1.0174000000000001</c:v>
                </c:pt>
                <c:pt idx="1497">
                  <c:v>1.0181</c:v>
                </c:pt>
                <c:pt idx="1498">
                  <c:v>1.0187999999999999</c:v>
                </c:pt>
                <c:pt idx="1499">
                  <c:v>1.0195000000000001</c:v>
                </c:pt>
                <c:pt idx="1500">
                  <c:v>1.0202</c:v>
                </c:pt>
                <c:pt idx="1501">
                  <c:v>1.0207999999999999</c:v>
                </c:pt>
                <c:pt idx="1502">
                  <c:v>1.0215000000000001</c:v>
                </c:pt>
                <c:pt idx="1503">
                  <c:v>1.0222</c:v>
                </c:pt>
                <c:pt idx="1504">
                  <c:v>1.0228999999999999</c:v>
                </c:pt>
                <c:pt idx="1505">
                  <c:v>1.0236000000000001</c:v>
                </c:pt>
                <c:pt idx="1506">
                  <c:v>1.0242</c:v>
                </c:pt>
                <c:pt idx="1507">
                  <c:v>1.0248999999999999</c:v>
                </c:pt>
                <c:pt idx="1508">
                  <c:v>1.0256000000000001</c:v>
                </c:pt>
                <c:pt idx="1509">
                  <c:v>1.0263</c:v>
                </c:pt>
                <c:pt idx="1510">
                  <c:v>1.0269999999999999</c:v>
                </c:pt>
                <c:pt idx="1511">
                  <c:v>1.0276000000000001</c:v>
                </c:pt>
                <c:pt idx="1512">
                  <c:v>1.0283</c:v>
                </c:pt>
                <c:pt idx="1513">
                  <c:v>1.0289999999999999</c:v>
                </c:pt>
                <c:pt idx="1514">
                  <c:v>1.0297000000000001</c:v>
                </c:pt>
                <c:pt idx="1515">
                  <c:v>1.0304</c:v>
                </c:pt>
                <c:pt idx="1516">
                  <c:v>1.0309999999999999</c:v>
                </c:pt>
                <c:pt idx="1517">
                  <c:v>1.0317000000000001</c:v>
                </c:pt>
                <c:pt idx="1518">
                  <c:v>1.0324</c:v>
                </c:pt>
                <c:pt idx="1519">
                  <c:v>1.0330999999999999</c:v>
                </c:pt>
                <c:pt idx="1520">
                  <c:v>1.0338000000000001</c:v>
                </c:pt>
                <c:pt idx="1521">
                  <c:v>1.0344</c:v>
                </c:pt>
                <c:pt idx="1522">
                  <c:v>1.0350999999999999</c:v>
                </c:pt>
                <c:pt idx="1523">
                  <c:v>1.0358000000000001</c:v>
                </c:pt>
                <c:pt idx="1524">
                  <c:v>1.0365</c:v>
                </c:pt>
                <c:pt idx="1525">
                  <c:v>1.0371999999999999</c:v>
                </c:pt>
                <c:pt idx="1526">
                  <c:v>1.0378000000000001</c:v>
                </c:pt>
                <c:pt idx="1527">
                  <c:v>1.0385</c:v>
                </c:pt>
                <c:pt idx="1528">
                  <c:v>1.0391999999999999</c:v>
                </c:pt>
                <c:pt idx="1529">
                  <c:v>1.0399</c:v>
                </c:pt>
                <c:pt idx="1530">
                  <c:v>1.0406</c:v>
                </c:pt>
                <c:pt idx="1531">
                  <c:v>1.0411999999999999</c:v>
                </c:pt>
                <c:pt idx="1532">
                  <c:v>1.0419</c:v>
                </c:pt>
                <c:pt idx="1533">
                  <c:v>1.0426</c:v>
                </c:pt>
                <c:pt idx="1534">
                  <c:v>1.0432999999999999</c:v>
                </c:pt>
                <c:pt idx="1535">
                  <c:v>1.044</c:v>
                </c:pt>
                <c:pt idx="1536">
                  <c:v>1.0446</c:v>
                </c:pt>
                <c:pt idx="1537">
                  <c:v>1.0452999999999999</c:v>
                </c:pt>
                <c:pt idx="1538">
                  <c:v>1.046</c:v>
                </c:pt>
                <c:pt idx="1539">
                  <c:v>1.0467</c:v>
                </c:pt>
                <c:pt idx="1540">
                  <c:v>1.0474000000000001</c:v>
                </c:pt>
                <c:pt idx="1541">
                  <c:v>1.048</c:v>
                </c:pt>
                <c:pt idx="1542">
                  <c:v>1.0487</c:v>
                </c:pt>
                <c:pt idx="1543">
                  <c:v>1.0494000000000001</c:v>
                </c:pt>
                <c:pt idx="1544">
                  <c:v>1.0501</c:v>
                </c:pt>
                <c:pt idx="1545">
                  <c:v>1.0508</c:v>
                </c:pt>
                <c:pt idx="1546">
                  <c:v>1.0515000000000001</c:v>
                </c:pt>
                <c:pt idx="1547">
                  <c:v>1.0521</c:v>
                </c:pt>
                <c:pt idx="1548">
                  <c:v>1.0528</c:v>
                </c:pt>
                <c:pt idx="1549">
                  <c:v>1.0535000000000001</c:v>
                </c:pt>
                <c:pt idx="1550">
                  <c:v>1.0542</c:v>
                </c:pt>
                <c:pt idx="1551">
                  <c:v>1.0548999999999999</c:v>
                </c:pt>
                <c:pt idx="1552">
                  <c:v>1.0555000000000001</c:v>
                </c:pt>
                <c:pt idx="1553">
                  <c:v>1.0562</c:v>
                </c:pt>
                <c:pt idx="1554">
                  <c:v>1.0569</c:v>
                </c:pt>
                <c:pt idx="1555">
                  <c:v>1.0576000000000001</c:v>
                </c:pt>
                <c:pt idx="1556">
                  <c:v>1.0583</c:v>
                </c:pt>
                <c:pt idx="1557">
                  <c:v>1.0589</c:v>
                </c:pt>
                <c:pt idx="1558">
                  <c:v>1.0596000000000001</c:v>
                </c:pt>
                <c:pt idx="1559">
                  <c:v>1.0603</c:v>
                </c:pt>
                <c:pt idx="1560">
                  <c:v>1.0609999999999999</c:v>
                </c:pt>
                <c:pt idx="1561">
                  <c:v>1.0617000000000001</c:v>
                </c:pt>
                <c:pt idx="1562">
                  <c:v>1.0623</c:v>
                </c:pt>
                <c:pt idx="1563">
                  <c:v>1.0629999999999999</c:v>
                </c:pt>
                <c:pt idx="1564">
                  <c:v>1.0637000000000001</c:v>
                </c:pt>
                <c:pt idx="1565">
                  <c:v>1.0644</c:v>
                </c:pt>
                <c:pt idx="1566">
                  <c:v>1.0650999999999999</c:v>
                </c:pt>
                <c:pt idx="1567">
                  <c:v>1.0657000000000001</c:v>
                </c:pt>
                <c:pt idx="1568">
                  <c:v>1.0664</c:v>
                </c:pt>
                <c:pt idx="1569">
                  <c:v>1.0670999999999999</c:v>
                </c:pt>
                <c:pt idx="1570">
                  <c:v>1.0678000000000001</c:v>
                </c:pt>
                <c:pt idx="1571">
                  <c:v>1.0685</c:v>
                </c:pt>
                <c:pt idx="1572">
                  <c:v>1.0690999999999999</c:v>
                </c:pt>
                <c:pt idx="1573">
                  <c:v>1.0698000000000001</c:v>
                </c:pt>
                <c:pt idx="1574">
                  <c:v>1.0705</c:v>
                </c:pt>
                <c:pt idx="1575">
                  <c:v>1.0711999999999999</c:v>
                </c:pt>
                <c:pt idx="1576">
                  <c:v>1.0719000000000001</c:v>
                </c:pt>
                <c:pt idx="1577">
                  <c:v>1.0725</c:v>
                </c:pt>
                <c:pt idx="1578">
                  <c:v>1.0731999999999999</c:v>
                </c:pt>
                <c:pt idx="1579">
                  <c:v>1.0739000000000001</c:v>
                </c:pt>
                <c:pt idx="1580">
                  <c:v>1.0746</c:v>
                </c:pt>
                <c:pt idx="1581">
                  <c:v>1.0752999999999999</c:v>
                </c:pt>
                <c:pt idx="1582">
                  <c:v>1.0759000000000001</c:v>
                </c:pt>
                <c:pt idx="1583">
                  <c:v>1.0766</c:v>
                </c:pt>
                <c:pt idx="1584">
                  <c:v>1.0772999999999999</c:v>
                </c:pt>
                <c:pt idx="1585">
                  <c:v>1.0780000000000001</c:v>
                </c:pt>
                <c:pt idx="1586">
                  <c:v>1.0787</c:v>
                </c:pt>
                <c:pt idx="1587">
                  <c:v>1.0792999999999999</c:v>
                </c:pt>
                <c:pt idx="1588">
                  <c:v>1.08</c:v>
                </c:pt>
                <c:pt idx="1589">
                  <c:v>1.0807</c:v>
                </c:pt>
                <c:pt idx="1590">
                  <c:v>1.0813999999999999</c:v>
                </c:pt>
                <c:pt idx="1591">
                  <c:v>1.0821000000000001</c:v>
                </c:pt>
                <c:pt idx="1592">
                  <c:v>1.0827</c:v>
                </c:pt>
                <c:pt idx="1593">
                  <c:v>1.0833999999999999</c:v>
                </c:pt>
                <c:pt idx="1594">
                  <c:v>1.0841000000000001</c:v>
                </c:pt>
                <c:pt idx="1595">
                  <c:v>1.0848</c:v>
                </c:pt>
                <c:pt idx="1596">
                  <c:v>1.0854999999999999</c:v>
                </c:pt>
                <c:pt idx="1597">
                  <c:v>1.0861000000000001</c:v>
                </c:pt>
                <c:pt idx="1598">
                  <c:v>1.0868</c:v>
                </c:pt>
                <c:pt idx="1599">
                  <c:v>1.0874999999999999</c:v>
                </c:pt>
                <c:pt idx="1600">
                  <c:v>1.0882000000000001</c:v>
                </c:pt>
                <c:pt idx="1601">
                  <c:v>1.0889</c:v>
                </c:pt>
                <c:pt idx="1602">
                  <c:v>1.0894999999999999</c:v>
                </c:pt>
                <c:pt idx="1603">
                  <c:v>1.0902000000000001</c:v>
                </c:pt>
                <c:pt idx="1604">
                  <c:v>1.0909</c:v>
                </c:pt>
                <c:pt idx="1605">
                  <c:v>1.0915999999999999</c:v>
                </c:pt>
                <c:pt idx="1606">
                  <c:v>1.0923</c:v>
                </c:pt>
                <c:pt idx="1607">
                  <c:v>1.0929</c:v>
                </c:pt>
                <c:pt idx="1608">
                  <c:v>1.0935999999999999</c:v>
                </c:pt>
                <c:pt idx="1609">
                  <c:v>1.0943000000000001</c:v>
                </c:pt>
                <c:pt idx="1610">
                  <c:v>1.095</c:v>
                </c:pt>
                <c:pt idx="1611">
                  <c:v>1.0956999999999999</c:v>
                </c:pt>
                <c:pt idx="1612">
                  <c:v>1.0963000000000001</c:v>
                </c:pt>
                <c:pt idx="1613">
                  <c:v>1.097</c:v>
                </c:pt>
                <c:pt idx="1614">
                  <c:v>1.0976999999999999</c:v>
                </c:pt>
                <c:pt idx="1615">
                  <c:v>1.0984</c:v>
                </c:pt>
                <c:pt idx="1616">
                  <c:v>1.0991</c:v>
                </c:pt>
                <c:pt idx="1617">
                  <c:v>1.0996999999999999</c:v>
                </c:pt>
                <c:pt idx="1618">
                  <c:v>1.1004</c:v>
                </c:pt>
                <c:pt idx="1619">
                  <c:v>1.1011</c:v>
                </c:pt>
                <c:pt idx="1620">
                  <c:v>1.1017999999999999</c:v>
                </c:pt>
                <c:pt idx="1621">
                  <c:v>1.1025</c:v>
                </c:pt>
                <c:pt idx="1622">
                  <c:v>1.1031</c:v>
                </c:pt>
                <c:pt idx="1623">
                  <c:v>1.1037999999999999</c:v>
                </c:pt>
                <c:pt idx="1624">
                  <c:v>1.1045</c:v>
                </c:pt>
                <c:pt idx="1625">
                  <c:v>1.1052</c:v>
                </c:pt>
                <c:pt idx="1626">
                  <c:v>1.1059000000000001</c:v>
                </c:pt>
                <c:pt idx="1627">
                  <c:v>1.1065</c:v>
                </c:pt>
                <c:pt idx="1628">
                  <c:v>1.1072</c:v>
                </c:pt>
                <c:pt idx="1629">
                  <c:v>1.1079000000000001</c:v>
                </c:pt>
                <c:pt idx="1630">
                  <c:v>1.1086</c:v>
                </c:pt>
                <c:pt idx="1631">
                  <c:v>1.1093</c:v>
                </c:pt>
                <c:pt idx="1632">
                  <c:v>1.1099000000000001</c:v>
                </c:pt>
                <c:pt idx="1633">
                  <c:v>1.1106</c:v>
                </c:pt>
                <c:pt idx="1634">
                  <c:v>1.1113</c:v>
                </c:pt>
                <c:pt idx="1635">
                  <c:v>1.1120000000000001</c:v>
                </c:pt>
                <c:pt idx="1636">
                  <c:v>1.1127</c:v>
                </c:pt>
                <c:pt idx="1637">
                  <c:v>1.1133</c:v>
                </c:pt>
                <c:pt idx="1638">
                  <c:v>1.1140000000000001</c:v>
                </c:pt>
                <c:pt idx="1639">
                  <c:v>1.1147</c:v>
                </c:pt>
                <c:pt idx="1640">
                  <c:v>1.1153999999999999</c:v>
                </c:pt>
                <c:pt idx="1641">
                  <c:v>1.1161000000000001</c:v>
                </c:pt>
                <c:pt idx="1642">
                  <c:v>1.1167</c:v>
                </c:pt>
                <c:pt idx="1643">
                  <c:v>1.1173999999999999</c:v>
                </c:pt>
                <c:pt idx="1644">
                  <c:v>1.1181000000000001</c:v>
                </c:pt>
                <c:pt idx="1645">
                  <c:v>1.1188</c:v>
                </c:pt>
                <c:pt idx="1646">
                  <c:v>1.1194999999999999</c:v>
                </c:pt>
                <c:pt idx="1647">
                  <c:v>1.1201000000000001</c:v>
                </c:pt>
                <c:pt idx="1648">
                  <c:v>1.1208</c:v>
                </c:pt>
                <c:pt idx="1649">
                  <c:v>1.1214999999999999</c:v>
                </c:pt>
                <c:pt idx="1650">
                  <c:v>1.1222000000000001</c:v>
                </c:pt>
                <c:pt idx="1651">
                  <c:v>1.1229</c:v>
                </c:pt>
                <c:pt idx="1652">
                  <c:v>1.1234999999999999</c:v>
                </c:pt>
                <c:pt idx="1653">
                  <c:v>1.1242000000000001</c:v>
                </c:pt>
                <c:pt idx="1654">
                  <c:v>1.1249</c:v>
                </c:pt>
                <c:pt idx="1655">
                  <c:v>1.1255999999999999</c:v>
                </c:pt>
                <c:pt idx="1656">
                  <c:v>1.1263000000000001</c:v>
                </c:pt>
                <c:pt idx="1657">
                  <c:v>1.1269</c:v>
                </c:pt>
                <c:pt idx="1658">
                  <c:v>1.1275999999999999</c:v>
                </c:pt>
                <c:pt idx="1659">
                  <c:v>1.1283000000000001</c:v>
                </c:pt>
                <c:pt idx="1660">
                  <c:v>1.129</c:v>
                </c:pt>
                <c:pt idx="1661">
                  <c:v>1.1296999999999999</c:v>
                </c:pt>
                <c:pt idx="1662">
                  <c:v>1.1303000000000001</c:v>
                </c:pt>
                <c:pt idx="1663">
                  <c:v>1.131</c:v>
                </c:pt>
                <c:pt idx="1664">
                  <c:v>1.1316999999999999</c:v>
                </c:pt>
                <c:pt idx="1665">
                  <c:v>1.1324000000000001</c:v>
                </c:pt>
                <c:pt idx="1666">
                  <c:v>1.1331</c:v>
                </c:pt>
                <c:pt idx="1667">
                  <c:v>1.1336999999999999</c:v>
                </c:pt>
                <c:pt idx="1668">
                  <c:v>1.1344000000000001</c:v>
                </c:pt>
                <c:pt idx="1669">
                  <c:v>1.1351</c:v>
                </c:pt>
                <c:pt idx="1670">
                  <c:v>1.1357999999999999</c:v>
                </c:pt>
                <c:pt idx="1671">
                  <c:v>1.1365000000000001</c:v>
                </c:pt>
                <c:pt idx="1672">
                  <c:v>1.1371</c:v>
                </c:pt>
                <c:pt idx="1673">
                  <c:v>1.1377999999999999</c:v>
                </c:pt>
                <c:pt idx="1674">
                  <c:v>1.1385000000000001</c:v>
                </c:pt>
                <c:pt idx="1675">
                  <c:v>1.1392</c:v>
                </c:pt>
                <c:pt idx="1676">
                  <c:v>1.1398999999999999</c:v>
                </c:pt>
                <c:pt idx="1677">
                  <c:v>1.1405000000000001</c:v>
                </c:pt>
                <c:pt idx="1678">
                  <c:v>1.1412</c:v>
                </c:pt>
                <c:pt idx="1679">
                  <c:v>1.1418999999999999</c:v>
                </c:pt>
                <c:pt idx="1680">
                  <c:v>1.1426000000000001</c:v>
                </c:pt>
                <c:pt idx="1681">
                  <c:v>1.1433</c:v>
                </c:pt>
                <c:pt idx="1682">
                  <c:v>1.1438999999999999</c:v>
                </c:pt>
                <c:pt idx="1683">
                  <c:v>1.1446000000000001</c:v>
                </c:pt>
                <c:pt idx="1684">
                  <c:v>1.1453</c:v>
                </c:pt>
                <c:pt idx="1685">
                  <c:v>1.1459999999999999</c:v>
                </c:pt>
                <c:pt idx="1686">
                  <c:v>1.1467000000000001</c:v>
                </c:pt>
                <c:pt idx="1687">
                  <c:v>1.1473</c:v>
                </c:pt>
                <c:pt idx="1688">
                  <c:v>1.1479999999999999</c:v>
                </c:pt>
                <c:pt idx="1689">
                  <c:v>1.1487000000000001</c:v>
                </c:pt>
                <c:pt idx="1690">
                  <c:v>1.1494</c:v>
                </c:pt>
                <c:pt idx="1691">
                  <c:v>1.1500999999999999</c:v>
                </c:pt>
                <c:pt idx="1692">
                  <c:v>1.1507000000000001</c:v>
                </c:pt>
                <c:pt idx="1693">
                  <c:v>1.1514</c:v>
                </c:pt>
                <c:pt idx="1694">
                  <c:v>1.1520999999999999</c:v>
                </c:pt>
                <c:pt idx="1695">
                  <c:v>1.1528</c:v>
                </c:pt>
                <c:pt idx="1696">
                  <c:v>1.1535</c:v>
                </c:pt>
                <c:pt idx="1697">
                  <c:v>1.1540999999999999</c:v>
                </c:pt>
                <c:pt idx="1698">
                  <c:v>1.1548</c:v>
                </c:pt>
                <c:pt idx="1699">
                  <c:v>1.1555</c:v>
                </c:pt>
                <c:pt idx="1700">
                  <c:v>1.1561999999999999</c:v>
                </c:pt>
                <c:pt idx="1701">
                  <c:v>1.1569</c:v>
                </c:pt>
                <c:pt idx="1702">
                  <c:v>1.1575</c:v>
                </c:pt>
                <c:pt idx="1703">
                  <c:v>1.1581999999999999</c:v>
                </c:pt>
                <c:pt idx="1704">
                  <c:v>1.1589</c:v>
                </c:pt>
                <c:pt idx="1705">
                  <c:v>1.1596</c:v>
                </c:pt>
                <c:pt idx="1706">
                  <c:v>1.1603000000000001</c:v>
                </c:pt>
                <c:pt idx="1707">
                  <c:v>1.1609</c:v>
                </c:pt>
                <c:pt idx="1708">
                  <c:v>1.1616</c:v>
                </c:pt>
                <c:pt idx="1709">
                  <c:v>1.1623000000000001</c:v>
                </c:pt>
                <c:pt idx="1710">
                  <c:v>1.163</c:v>
                </c:pt>
                <c:pt idx="1711">
                  <c:v>1.1637</c:v>
                </c:pt>
                <c:pt idx="1712">
                  <c:v>1.1642999999999999</c:v>
                </c:pt>
                <c:pt idx="1713">
                  <c:v>1.165</c:v>
                </c:pt>
                <c:pt idx="1714">
                  <c:v>1.1657</c:v>
                </c:pt>
                <c:pt idx="1715">
                  <c:v>1.1664000000000001</c:v>
                </c:pt>
                <c:pt idx="1716">
                  <c:v>1.1671</c:v>
                </c:pt>
                <c:pt idx="1717">
                  <c:v>1.1677</c:v>
                </c:pt>
                <c:pt idx="1718">
                  <c:v>1.1684000000000001</c:v>
                </c:pt>
                <c:pt idx="1719">
                  <c:v>1.1691</c:v>
                </c:pt>
                <c:pt idx="1720">
                  <c:v>1.1698</c:v>
                </c:pt>
                <c:pt idx="1721">
                  <c:v>1.1705000000000001</c:v>
                </c:pt>
                <c:pt idx="1722">
                  <c:v>1.1711</c:v>
                </c:pt>
                <c:pt idx="1723">
                  <c:v>1.1718</c:v>
                </c:pt>
                <c:pt idx="1724">
                  <c:v>1.1725000000000001</c:v>
                </c:pt>
                <c:pt idx="1725">
                  <c:v>1.1732</c:v>
                </c:pt>
                <c:pt idx="1726">
                  <c:v>1.1738999999999999</c:v>
                </c:pt>
                <c:pt idx="1727">
                  <c:v>1.1746000000000001</c:v>
                </c:pt>
                <c:pt idx="1728">
                  <c:v>1.1752</c:v>
                </c:pt>
                <c:pt idx="1729">
                  <c:v>1.1758999999999999</c:v>
                </c:pt>
                <c:pt idx="1730">
                  <c:v>1.1766000000000001</c:v>
                </c:pt>
                <c:pt idx="1731">
                  <c:v>1.1773</c:v>
                </c:pt>
                <c:pt idx="1732">
                  <c:v>1.1779999999999999</c:v>
                </c:pt>
                <c:pt idx="1733">
                  <c:v>1.1786000000000001</c:v>
                </c:pt>
                <c:pt idx="1734">
                  <c:v>1.1793</c:v>
                </c:pt>
                <c:pt idx="1735">
                  <c:v>1.18</c:v>
                </c:pt>
                <c:pt idx="1736">
                  <c:v>1.1807000000000001</c:v>
                </c:pt>
                <c:pt idx="1737">
                  <c:v>1.1814</c:v>
                </c:pt>
                <c:pt idx="1738">
                  <c:v>1.1819999999999999</c:v>
                </c:pt>
                <c:pt idx="1739">
                  <c:v>1.1827000000000001</c:v>
                </c:pt>
                <c:pt idx="1740">
                  <c:v>1.1834</c:v>
                </c:pt>
                <c:pt idx="1741">
                  <c:v>1.1840999999999999</c:v>
                </c:pt>
                <c:pt idx="1742">
                  <c:v>1.1848000000000001</c:v>
                </c:pt>
                <c:pt idx="1743">
                  <c:v>1.1854</c:v>
                </c:pt>
                <c:pt idx="1744">
                  <c:v>1.1860999999999999</c:v>
                </c:pt>
                <c:pt idx="1745">
                  <c:v>1.1868000000000001</c:v>
                </c:pt>
                <c:pt idx="1746">
                  <c:v>1.1875</c:v>
                </c:pt>
                <c:pt idx="1747">
                  <c:v>1.1881999999999999</c:v>
                </c:pt>
                <c:pt idx="1748">
                  <c:v>1.1888000000000001</c:v>
                </c:pt>
                <c:pt idx="1749">
                  <c:v>1.1895</c:v>
                </c:pt>
                <c:pt idx="1750">
                  <c:v>1.1901999999999999</c:v>
                </c:pt>
                <c:pt idx="1751">
                  <c:v>1.1909000000000001</c:v>
                </c:pt>
                <c:pt idx="1752">
                  <c:v>1.1916</c:v>
                </c:pt>
                <c:pt idx="1753">
                  <c:v>1.1921999999999999</c:v>
                </c:pt>
                <c:pt idx="1754">
                  <c:v>1.1929000000000001</c:v>
                </c:pt>
                <c:pt idx="1755">
                  <c:v>1.1936</c:v>
                </c:pt>
                <c:pt idx="1756">
                  <c:v>1.1942999999999999</c:v>
                </c:pt>
                <c:pt idx="1757">
                  <c:v>1.1950000000000001</c:v>
                </c:pt>
                <c:pt idx="1758">
                  <c:v>1.1956</c:v>
                </c:pt>
                <c:pt idx="1759">
                  <c:v>1.1962999999999999</c:v>
                </c:pt>
                <c:pt idx="1760">
                  <c:v>1.1970000000000001</c:v>
                </c:pt>
                <c:pt idx="1761">
                  <c:v>1.1977</c:v>
                </c:pt>
                <c:pt idx="1762">
                  <c:v>1.1983999999999999</c:v>
                </c:pt>
                <c:pt idx="1763">
                  <c:v>1.1990000000000001</c:v>
                </c:pt>
                <c:pt idx="1764">
                  <c:v>1.1997</c:v>
                </c:pt>
                <c:pt idx="1765">
                  <c:v>1.2003999999999999</c:v>
                </c:pt>
                <c:pt idx="1766">
                  <c:v>1.2011000000000001</c:v>
                </c:pt>
                <c:pt idx="1767">
                  <c:v>1.2018</c:v>
                </c:pt>
                <c:pt idx="1768">
                  <c:v>1.2023999999999999</c:v>
                </c:pt>
                <c:pt idx="1769">
                  <c:v>1.2031000000000001</c:v>
                </c:pt>
                <c:pt idx="1770">
                  <c:v>1.2038</c:v>
                </c:pt>
                <c:pt idx="1771">
                  <c:v>1.2044999999999999</c:v>
                </c:pt>
                <c:pt idx="1772">
                  <c:v>1.2052</c:v>
                </c:pt>
                <c:pt idx="1773">
                  <c:v>1.2058</c:v>
                </c:pt>
                <c:pt idx="1774">
                  <c:v>1.2064999999999999</c:v>
                </c:pt>
                <c:pt idx="1775">
                  <c:v>1.2072000000000001</c:v>
                </c:pt>
                <c:pt idx="1776">
                  <c:v>1.2079</c:v>
                </c:pt>
                <c:pt idx="1777">
                  <c:v>1.2085999999999999</c:v>
                </c:pt>
                <c:pt idx="1778">
                  <c:v>1.2092000000000001</c:v>
                </c:pt>
                <c:pt idx="1779">
                  <c:v>1.2099</c:v>
                </c:pt>
                <c:pt idx="1780">
                  <c:v>1.2105999999999999</c:v>
                </c:pt>
                <c:pt idx="1781">
                  <c:v>1.2113</c:v>
                </c:pt>
                <c:pt idx="1782">
                  <c:v>1.212</c:v>
                </c:pt>
                <c:pt idx="1783">
                  <c:v>1.2125999999999999</c:v>
                </c:pt>
                <c:pt idx="1784">
                  <c:v>1.2133</c:v>
                </c:pt>
                <c:pt idx="1785">
                  <c:v>1.214</c:v>
                </c:pt>
                <c:pt idx="1786">
                  <c:v>1.2146999999999999</c:v>
                </c:pt>
                <c:pt idx="1787">
                  <c:v>1.2154</c:v>
                </c:pt>
                <c:pt idx="1788">
                  <c:v>1.216</c:v>
                </c:pt>
                <c:pt idx="1789">
                  <c:v>1.2166999999999999</c:v>
                </c:pt>
                <c:pt idx="1790">
                  <c:v>1.2174</c:v>
                </c:pt>
                <c:pt idx="1791">
                  <c:v>1.2181</c:v>
                </c:pt>
                <c:pt idx="1792">
                  <c:v>1.2188000000000001</c:v>
                </c:pt>
                <c:pt idx="1793">
                  <c:v>1.2194</c:v>
                </c:pt>
                <c:pt idx="1794">
                  <c:v>1.2201</c:v>
                </c:pt>
                <c:pt idx="1795">
                  <c:v>1.2208000000000001</c:v>
                </c:pt>
                <c:pt idx="1796">
                  <c:v>1.2215</c:v>
                </c:pt>
                <c:pt idx="1797">
                  <c:v>1.2222</c:v>
                </c:pt>
                <c:pt idx="1798">
                  <c:v>1.2228000000000001</c:v>
                </c:pt>
                <c:pt idx="1799">
                  <c:v>1.2235</c:v>
                </c:pt>
                <c:pt idx="1800">
                  <c:v>1.2242</c:v>
                </c:pt>
                <c:pt idx="1801">
                  <c:v>1.2249000000000001</c:v>
                </c:pt>
                <c:pt idx="1802">
                  <c:v>1.2256</c:v>
                </c:pt>
                <c:pt idx="1803">
                  <c:v>1.2262</c:v>
                </c:pt>
                <c:pt idx="1804">
                  <c:v>1.2269000000000001</c:v>
                </c:pt>
                <c:pt idx="1805">
                  <c:v>1.2276</c:v>
                </c:pt>
                <c:pt idx="1806">
                  <c:v>1.2282999999999999</c:v>
                </c:pt>
                <c:pt idx="1807">
                  <c:v>1.2290000000000001</c:v>
                </c:pt>
                <c:pt idx="1808">
                  <c:v>1.2296</c:v>
                </c:pt>
                <c:pt idx="1809">
                  <c:v>1.2302999999999999</c:v>
                </c:pt>
                <c:pt idx="1810">
                  <c:v>1.2310000000000001</c:v>
                </c:pt>
                <c:pt idx="1811">
                  <c:v>1.2317</c:v>
                </c:pt>
                <c:pt idx="1812">
                  <c:v>1.2323999999999999</c:v>
                </c:pt>
                <c:pt idx="1813">
                  <c:v>1.2330000000000001</c:v>
                </c:pt>
                <c:pt idx="1814">
                  <c:v>1.2337</c:v>
                </c:pt>
                <c:pt idx="1815">
                  <c:v>1.2343999999999999</c:v>
                </c:pt>
                <c:pt idx="1816">
                  <c:v>1.2351000000000001</c:v>
                </c:pt>
                <c:pt idx="1817">
                  <c:v>1.2358</c:v>
                </c:pt>
                <c:pt idx="1818">
                  <c:v>1.2363999999999999</c:v>
                </c:pt>
                <c:pt idx="1819">
                  <c:v>1.2371000000000001</c:v>
                </c:pt>
                <c:pt idx="1820">
                  <c:v>1.2378</c:v>
                </c:pt>
                <c:pt idx="1821">
                  <c:v>1.2384999999999999</c:v>
                </c:pt>
                <c:pt idx="1822">
                  <c:v>1.2392000000000001</c:v>
                </c:pt>
                <c:pt idx="1823">
                  <c:v>1.2398</c:v>
                </c:pt>
                <c:pt idx="1824">
                  <c:v>1.2404999999999999</c:v>
                </c:pt>
                <c:pt idx="1825">
                  <c:v>1.2412000000000001</c:v>
                </c:pt>
                <c:pt idx="1826">
                  <c:v>1.2419</c:v>
                </c:pt>
                <c:pt idx="1827">
                  <c:v>1.2425999999999999</c:v>
                </c:pt>
                <c:pt idx="1828">
                  <c:v>1.2432000000000001</c:v>
                </c:pt>
                <c:pt idx="1829">
                  <c:v>1.2439</c:v>
                </c:pt>
                <c:pt idx="1830">
                  <c:v>1.2445999999999999</c:v>
                </c:pt>
                <c:pt idx="1831">
                  <c:v>1.2453000000000001</c:v>
                </c:pt>
                <c:pt idx="1832">
                  <c:v>1.246</c:v>
                </c:pt>
                <c:pt idx="1833">
                  <c:v>1.2465999999999999</c:v>
                </c:pt>
                <c:pt idx="1834">
                  <c:v>1.2473000000000001</c:v>
                </c:pt>
                <c:pt idx="1835">
                  <c:v>1.248</c:v>
                </c:pt>
                <c:pt idx="1836">
                  <c:v>1.2486999999999999</c:v>
                </c:pt>
                <c:pt idx="1837">
                  <c:v>1.2494000000000001</c:v>
                </c:pt>
                <c:pt idx="1838">
                  <c:v>1.25</c:v>
                </c:pt>
                <c:pt idx="1839">
                  <c:v>1.2506999999999999</c:v>
                </c:pt>
                <c:pt idx="1840">
                  <c:v>1.2514000000000001</c:v>
                </c:pt>
                <c:pt idx="1841">
                  <c:v>1.2521</c:v>
                </c:pt>
                <c:pt idx="1842">
                  <c:v>1.2527999999999999</c:v>
                </c:pt>
                <c:pt idx="1843">
                  <c:v>1.2534000000000001</c:v>
                </c:pt>
                <c:pt idx="1844">
                  <c:v>1.2541</c:v>
                </c:pt>
                <c:pt idx="1845">
                  <c:v>1.2547999999999999</c:v>
                </c:pt>
                <c:pt idx="1846">
                  <c:v>1.2555000000000001</c:v>
                </c:pt>
                <c:pt idx="1847">
                  <c:v>1.2562</c:v>
                </c:pt>
                <c:pt idx="1848">
                  <c:v>1.2567999999999999</c:v>
                </c:pt>
                <c:pt idx="1849">
                  <c:v>1.2575000000000001</c:v>
                </c:pt>
                <c:pt idx="1850">
                  <c:v>1.2582</c:v>
                </c:pt>
                <c:pt idx="1851">
                  <c:v>1.2588999999999999</c:v>
                </c:pt>
                <c:pt idx="1852">
                  <c:v>1.2596000000000001</c:v>
                </c:pt>
                <c:pt idx="1853">
                  <c:v>1.2602</c:v>
                </c:pt>
                <c:pt idx="1854">
                  <c:v>1.2608999999999999</c:v>
                </c:pt>
                <c:pt idx="1855">
                  <c:v>1.2616000000000001</c:v>
                </c:pt>
                <c:pt idx="1856">
                  <c:v>1.2623</c:v>
                </c:pt>
                <c:pt idx="1857">
                  <c:v>1.2629999999999999</c:v>
                </c:pt>
                <c:pt idx="1858">
                  <c:v>1.2636000000000001</c:v>
                </c:pt>
                <c:pt idx="1859">
                  <c:v>1.2643</c:v>
                </c:pt>
                <c:pt idx="1860">
                  <c:v>1.2649999999999999</c:v>
                </c:pt>
                <c:pt idx="1861">
                  <c:v>1.2657</c:v>
                </c:pt>
                <c:pt idx="1862">
                  <c:v>1.2664</c:v>
                </c:pt>
                <c:pt idx="1863">
                  <c:v>1.2669999999999999</c:v>
                </c:pt>
                <c:pt idx="1864">
                  <c:v>1.2677</c:v>
                </c:pt>
                <c:pt idx="1865">
                  <c:v>1.2684</c:v>
                </c:pt>
                <c:pt idx="1866">
                  <c:v>1.2690999999999999</c:v>
                </c:pt>
                <c:pt idx="1867">
                  <c:v>1.2698</c:v>
                </c:pt>
                <c:pt idx="1868">
                  <c:v>1.2704</c:v>
                </c:pt>
                <c:pt idx="1869">
                  <c:v>1.2710999999999999</c:v>
                </c:pt>
                <c:pt idx="1870">
                  <c:v>1.2718</c:v>
                </c:pt>
                <c:pt idx="1871">
                  <c:v>1.2725</c:v>
                </c:pt>
                <c:pt idx="1872">
                  <c:v>1.2732000000000001</c:v>
                </c:pt>
                <c:pt idx="1873">
                  <c:v>1.2738</c:v>
                </c:pt>
                <c:pt idx="1874">
                  <c:v>1.2745</c:v>
                </c:pt>
                <c:pt idx="1875">
                  <c:v>1.2751999999999999</c:v>
                </c:pt>
                <c:pt idx="1876">
                  <c:v>1.2759</c:v>
                </c:pt>
                <c:pt idx="1877">
                  <c:v>1.2766</c:v>
                </c:pt>
                <c:pt idx="1878">
                  <c:v>1.2771999999999999</c:v>
                </c:pt>
                <c:pt idx="1879">
                  <c:v>1.2779</c:v>
                </c:pt>
                <c:pt idx="1880">
                  <c:v>1.2786</c:v>
                </c:pt>
                <c:pt idx="1881">
                  <c:v>1.2793000000000001</c:v>
                </c:pt>
                <c:pt idx="1882">
                  <c:v>1.28</c:v>
                </c:pt>
                <c:pt idx="1883">
                  <c:v>1.2806</c:v>
                </c:pt>
                <c:pt idx="1884">
                  <c:v>1.2813000000000001</c:v>
                </c:pt>
                <c:pt idx="1885">
                  <c:v>1.282</c:v>
                </c:pt>
                <c:pt idx="1886">
                  <c:v>1.2827</c:v>
                </c:pt>
                <c:pt idx="1887">
                  <c:v>1.2834000000000001</c:v>
                </c:pt>
                <c:pt idx="1888">
                  <c:v>1.284</c:v>
                </c:pt>
                <c:pt idx="1889">
                  <c:v>1.2847</c:v>
                </c:pt>
                <c:pt idx="1890">
                  <c:v>1.2854000000000001</c:v>
                </c:pt>
                <c:pt idx="1891">
                  <c:v>1.2861</c:v>
                </c:pt>
                <c:pt idx="1892">
                  <c:v>1.2867999999999999</c:v>
                </c:pt>
                <c:pt idx="1893">
                  <c:v>1.2874000000000001</c:v>
                </c:pt>
                <c:pt idx="1894">
                  <c:v>1.2881</c:v>
                </c:pt>
                <c:pt idx="1895">
                  <c:v>1.2887999999999999</c:v>
                </c:pt>
                <c:pt idx="1896">
                  <c:v>1.2895000000000001</c:v>
                </c:pt>
                <c:pt idx="1897">
                  <c:v>1.2902</c:v>
                </c:pt>
                <c:pt idx="1898">
                  <c:v>1.2907999999999999</c:v>
                </c:pt>
                <c:pt idx="1899">
                  <c:v>1.2915000000000001</c:v>
                </c:pt>
                <c:pt idx="1900">
                  <c:v>1.2922</c:v>
                </c:pt>
                <c:pt idx="1901">
                  <c:v>1.2928999999999999</c:v>
                </c:pt>
                <c:pt idx="1902">
                  <c:v>1.2936000000000001</c:v>
                </c:pt>
                <c:pt idx="1903">
                  <c:v>1.2942</c:v>
                </c:pt>
                <c:pt idx="1904">
                  <c:v>1.2948999999999999</c:v>
                </c:pt>
                <c:pt idx="1905">
                  <c:v>1.2956000000000001</c:v>
                </c:pt>
                <c:pt idx="1906">
                  <c:v>1.2963</c:v>
                </c:pt>
                <c:pt idx="1907">
                  <c:v>1.2969999999999999</c:v>
                </c:pt>
                <c:pt idx="1908">
                  <c:v>1.2977000000000001</c:v>
                </c:pt>
                <c:pt idx="1909">
                  <c:v>1.2983</c:v>
                </c:pt>
                <c:pt idx="1910">
                  <c:v>1.2989999999999999</c:v>
                </c:pt>
                <c:pt idx="1911">
                  <c:v>1.2997000000000001</c:v>
                </c:pt>
                <c:pt idx="1912">
                  <c:v>1.3004</c:v>
                </c:pt>
                <c:pt idx="1913">
                  <c:v>1.3010999999999999</c:v>
                </c:pt>
                <c:pt idx="1914">
                  <c:v>1.3017000000000001</c:v>
                </c:pt>
                <c:pt idx="1915">
                  <c:v>1.3024</c:v>
                </c:pt>
                <c:pt idx="1916">
                  <c:v>1.3030999999999999</c:v>
                </c:pt>
                <c:pt idx="1917">
                  <c:v>1.3038000000000001</c:v>
                </c:pt>
                <c:pt idx="1918">
                  <c:v>1.3045</c:v>
                </c:pt>
                <c:pt idx="1919">
                  <c:v>1.3050999999999999</c:v>
                </c:pt>
                <c:pt idx="1920">
                  <c:v>1.3058000000000001</c:v>
                </c:pt>
                <c:pt idx="1921">
                  <c:v>1.3065</c:v>
                </c:pt>
                <c:pt idx="1922">
                  <c:v>1.3071999999999999</c:v>
                </c:pt>
                <c:pt idx="1923">
                  <c:v>1.3079000000000001</c:v>
                </c:pt>
                <c:pt idx="1924">
                  <c:v>1.3085</c:v>
                </c:pt>
                <c:pt idx="1925">
                  <c:v>1.3091999999999999</c:v>
                </c:pt>
                <c:pt idx="1926">
                  <c:v>1.3099000000000001</c:v>
                </c:pt>
                <c:pt idx="1927">
                  <c:v>1.3106</c:v>
                </c:pt>
                <c:pt idx="1928">
                  <c:v>1.3112999999999999</c:v>
                </c:pt>
                <c:pt idx="1929">
                  <c:v>1.3119000000000001</c:v>
                </c:pt>
                <c:pt idx="1930">
                  <c:v>1.3126</c:v>
                </c:pt>
                <c:pt idx="1931">
                  <c:v>1.3132999999999999</c:v>
                </c:pt>
                <c:pt idx="1932">
                  <c:v>1.3140000000000001</c:v>
                </c:pt>
                <c:pt idx="1933">
                  <c:v>1.3147</c:v>
                </c:pt>
                <c:pt idx="1934">
                  <c:v>1.3152999999999999</c:v>
                </c:pt>
                <c:pt idx="1935">
                  <c:v>1.3160000000000001</c:v>
                </c:pt>
                <c:pt idx="1936">
                  <c:v>1.3167</c:v>
                </c:pt>
                <c:pt idx="1937">
                  <c:v>1.3173999999999999</c:v>
                </c:pt>
                <c:pt idx="1938">
                  <c:v>1.3181</c:v>
                </c:pt>
                <c:pt idx="1939">
                  <c:v>1.3187</c:v>
                </c:pt>
                <c:pt idx="1940">
                  <c:v>1.3193999999999999</c:v>
                </c:pt>
                <c:pt idx="1941">
                  <c:v>1.3201000000000001</c:v>
                </c:pt>
                <c:pt idx="1942">
                  <c:v>1.3208</c:v>
                </c:pt>
                <c:pt idx="1943">
                  <c:v>1.3214999999999999</c:v>
                </c:pt>
                <c:pt idx="1944">
                  <c:v>1.3221000000000001</c:v>
                </c:pt>
                <c:pt idx="1945">
                  <c:v>1.3228</c:v>
                </c:pt>
                <c:pt idx="1946">
                  <c:v>1.3234999999999999</c:v>
                </c:pt>
                <c:pt idx="1947">
                  <c:v>1.3242</c:v>
                </c:pt>
                <c:pt idx="1948">
                  <c:v>1.3249</c:v>
                </c:pt>
                <c:pt idx="1949">
                  <c:v>1.3254999999999999</c:v>
                </c:pt>
                <c:pt idx="1950">
                  <c:v>1.3262</c:v>
                </c:pt>
                <c:pt idx="1951">
                  <c:v>1.3269</c:v>
                </c:pt>
                <c:pt idx="1952">
                  <c:v>1.3275999999999999</c:v>
                </c:pt>
                <c:pt idx="1953">
                  <c:v>1.3283</c:v>
                </c:pt>
                <c:pt idx="1954">
                  <c:v>1.3289</c:v>
                </c:pt>
                <c:pt idx="1955">
                  <c:v>1.3295999999999999</c:v>
                </c:pt>
                <c:pt idx="1956">
                  <c:v>1.3303</c:v>
                </c:pt>
                <c:pt idx="1957">
                  <c:v>1.331</c:v>
                </c:pt>
                <c:pt idx="1958">
                  <c:v>1.3317000000000001</c:v>
                </c:pt>
                <c:pt idx="1959">
                  <c:v>1.3323</c:v>
                </c:pt>
                <c:pt idx="1960">
                  <c:v>1.333</c:v>
                </c:pt>
                <c:pt idx="1961">
                  <c:v>1.3337000000000001</c:v>
                </c:pt>
                <c:pt idx="1962">
                  <c:v>1.3344</c:v>
                </c:pt>
                <c:pt idx="1963">
                  <c:v>1.3351</c:v>
                </c:pt>
                <c:pt idx="1964">
                  <c:v>1.3357000000000001</c:v>
                </c:pt>
                <c:pt idx="1965">
                  <c:v>1.3364</c:v>
                </c:pt>
                <c:pt idx="1966">
                  <c:v>1.3371</c:v>
                </c:pt>
                <c:pt idx="1967">
                  <c:v>1.3378000000000001</c:v>
                </c:pt>
                <c:pt idx="1968">
                  <c:v>1.3385</c:v>
                </c:pt>
                <c:pt idx="1969">
                  <c:v>1.3391</c:v>
                </c:pt>
                <c:pt idx="1970">
                  <c:v>1.3398000000000001</c:v>
                </c:pt>
                <c:pt idx="1971">
                  <c:v>1.3405</c:v>
                </c:pt>
                <c:pt idx="1972">
                  <c:v>1.3411999999999999</c:v>
                </c:pt>
                <c:pt idx="1973">
                  <c:v>1.3419000000000001</c:v>
                </c:pt>
                <c:pt idx="1974">
                  <c:v>1.3425</c:v>
                </c:pt>
                <c:pt idx="1975">
                  <c:v>1.3431999999999999</c:v>
                </c:pt>
                <c:pt idx="1976">
                  <c:v>1.3439000000000001</c:v>
                </c:pt>
                <c:pt idx="1977">
                  <c:v>1.3446</c:v>
                </c:pt>
                <c:pt idx="1978">
                  <c:v>1.3452999999999999</c:v>
                </c:pt>
                <c:pt idx="1979">
                  <c:v>1.3459000000000001</c:v>
                </c:pt>
                <c:pt idx="1980">
                  <c:v>1.3466</c:v>
                </c:pt>
                <c:pt idx="1981">
                  <c:v>1.3472999999999999</c:v>
                </c:pt>
                <c:pt idx="1982">
                  <c:v>1.3480000000000001</c:v>
                </c:pt>
                <c:pt idx="1983">
                  <c:v>1.3487</c:v>
                </c:pt>
                <c:pt idx="1984">
                  <c:v>1.3492999999999999</c:v>
                </c:pt>
                <c:pt idx="1985">
                  <c:v>1.35</c:v>
                </c:pt>
                <c:pt idx="1986">
                  <c:v>1.3507</c:v>
                </c:pt>
                <c:pt idx="1987">
                  <c:v>1.3513999999999999</c:v>
                </c:pt>
                <c:pt idx="1988">
                  <c:v>1.3521000000000001</c:v>
                </c:pt>
                <c:pt idx="1989">
                  <c:v>1.3527</c:v>
                </c:pt>
                <c:pt idx="1990">
                  <c:v>1.3533999999999999</c:v>
                </c:pt>
                <c:pt idx="1991">
                  <c:v>1.3541000000000001</c:v>
                </c:pt>
                <c:pt idx="1992">
                  <c:v>1.3548</c:v>
                </c:pt>
                <c:pt idx="1993">
                  <c:v>1.3554999999999999</c:v>
                </c:pt>
                <c:pt idx="1994">
                  <c:v>1.3561000000000001</c:v>
                </c:pt>
                <c:pt idx="1995">
                  <c:v>1.3568</c:v>
                </c:pt>
                <c:pt idx="1996">
                  <c:v>1.3574999999999999</c:v>
                </c:pt>
                <c:pt idx="1997">
                  <c:v>1.3582000000000001</c:v>
                </c:pt>
                <c:pt idx="1998">
                  <c:v>1.3589</c:v>
                </c:pt>
                <c:pt idx="1999">
                  <c:v>1.3594999999999999</c:v>
                </c:pt>
                <c:pt idx="2000">
                  <c:v>1.3602000000000001</c:v>
                </c:pt>
                <c:pt idx="2001">
                  <c:v>1.3609</c:v>
                </c:pt>
                <c:pt idx="2002">
                  <c:v>1.3615999999999999</c:v>
                </c:pt>
                <c:pt idx="2003">
                  <c:v>1.3623000000000001</c:v>
                </c:pt>
                <c:pt idx="2004">
                  <c:v>1.3629</c:v>
                </c:pt>
                <c:pt idx="2005">
                  <c:v>1.3635999999999999</c:v>
                </c:pt>
                <c:pt idx="2006">
                  <c:v>1.3643000000000001</c:v>
                </c:pt>
                <c:pt idx="2007">
                  <c:v>1.365</c:v>
                </c:pt>
                <c:pt idx="2008">
                  <c:v>1.3656999999999999</c:v>
                </c:pt>
                <c:pt idx="2009">
                  <c:v>1.3663000000000001</c:v>
                </c:pt>
                <c:pt idx="2010">
                  <c:v>1.367</c:v>
                </c:pt>
                <c:pt idx="2011">
                  <c:v>1.3676999999999999</c:v>
                </c:pt>
                <c:pt idx="2012">
                  <c:v>1.3684000000000001</c:v>
                </c:pt>
                <c:pt idx="2013">
                  <c:v>1.3691</c:v>
                </c:pt>
                <c:pt idx="2014">
                  <c:v>1.3696999999999999</c:v>
                </c:pt>
                <c:pt idx="2015">
                  <c:v>1.3704000000000001</c:v>
                </c:pt>
                <c:pt idx="2016">
                  <c:v>1.3711</c:v>
                </c:pt>
                <c:pt idx="2017">
                  <c:v>1.3717999999999999</c:v>
                </c:pt>
                <c:pt idx="2018">
                  <c:v>1.3725000000000001</c:v>
                </c:pt>
                <c:pt idx="2019">
                  <c:v>1.3731</c:v>
                </c:pt>
                <c:pt idx="2020">
                  <c:v>1.3737999999999999</c:v>
                </c:pt>
                <c:pt idx="2021">
                  <c:v>1.3745000000000001</c:v>
                </c:pt>
                <c:pt idx="2022">
                  <c:v>1.3752</c:v>
                </c:pt>
                <c:pt idx="2023">
                  <c:v>1.3758999999999999</c:v>
                </c:pt>
                <c:pt idx="2024">
                  <c:v>1.3765000000000001</c:v>
                </c:pt>
                <c:pt idx="2025">
                  <c:v>1.3772</c:v>
                </c:pt>
                <c:pt idx="2026">
                  <c:v>1.3778999999999999</c:v>
                </c:pt>
                <c:pt idx="2027">
                  <c:v>1.3786</c:v>
                </c:pt>
                <c:pt idx="2028">
                  <c:v>1.3793</c:v>
                </c:pt>
                <c:pt idx="2029">
                  <c:v>1.3798999999999999</c:v>
                </c:pt>
                <c:pt idx="2030">
                  <c:v>1.3806</c:v>
                </c:pt>
                <c:pt idx="2031">
                  <c:v>1.3813</c:v>
                </c:pt>
                <c:pt idx="2032">
                  <c:v>1.3819999999999999</c:v>
                </c:pt>
                <c:pt idx="2033">
                  <c:v>1.3827</c:v>
                </c:pt>
                <c:pt idx="2034">
                  <c:v>1.3833</c:v>
                </c:pt>
                <c:pt idx="2035">
                  <c:v>1.3839999999999999</c:v>
                </c:pt>
                <c:pt idx="2036">
                  <c:v>1.3847</c:v>
                </c:pt>
                <c:pt idx="2037">
                  <c:v>1.3854</c:v>
                </c:pt>
                <c:pt idx="2038">
                  <c:v>1.3861000000000001</c:v>
                </c:pt>
                <c:pt idx="2039">
                  <c:v>1.3867</c:v>
                </c:pt>
                <c:pt idx="2040">
                  <c:v>1.3874</c:v>
                </c:pt>
                <c:pt idx="2041">
                  <c:v>1.3880999999999999</c:v>
                </c:pt>
                <c:pt idx="2042">
                  <c:v>1.3888</c:v>
                </c:pt>
                <c:pt idx="2043">
                  <c:v>1.3895</c:v>
                </c:pt>
                <c:pt idx="2044">
                  <c:v>1.3900999999999999</c:v>
                </c:pt>
                <c:pt idx="2045">
                  <c:v>1.3908</c:v>
                </c:pt>
                <c:pt idx="2046">
                  <c:v>1.3915</c:v>
                </c:pt>
                <c:pt idx="2047">
                  <c:v>1.3922000000000001</c:v>
                </c:pt>
                <c:pt idx="2048">
                  <c:v>1.3929</c:v>
                </c:pt>
                <c:pt idx="2049">
                  <c:v>1.3935</c:v>
                </c:pt>
                <c:pt idx="2050">
                  <c:v>1.3942000000000001</c:v>
                </c:pt>
                <c:pt idx="2051">
                  <c:v>1.3949</c:v>
                </c:pt>
                <c:pt idx="2052">
                  <c:v>1.3956</c:v>
                </c:pt>
                <c:pt idx="2053">
                  <c:v>1.3963000000000001</c:v>
                </c:pt>
                <c:pt idx="2054">
                  <c:v>1.3969</c:v>
                </c:pt>
                <c:pt idx="2055">
                  <c:v>1.3976</c:v>
                </c:pt>
                <c:pt idx="2056">
                  <c:v>1.3983000000000001</c:v>
                </c:pt>
                <c:pt idx="2057">
                  <c:v>1.399</c:v>
                </c:pt>
                <c:pt idx="2058">
                  <c:v>1.3996999999999999</c:v>
                </c:pt>
                <c:pt idx="2059">
                  <c:v>1.4003000000000001</c:v>
                </c:pt>
                <c:pt idx="2060">
                  <c:v>1.401</c:v>
                </c:pt>
                <c:pt idx="2061">
                  <c:v>1.4016999999999999</c:v>
                </c:pt>
                <c:pt idx="2062">
                  <c:v>1.4024000000000001</c:v>
                </c:pt>
                <c:pt idx="2063">
                  <c:v>1.4031</c:v>
                </c:pt>
                <c:pt idx="2064">
                  <c:v>1.4036999999999999</c:v>
                </c:pt>
                <c:pt idx="2065">
                  <c:v>1.4044000000000001</c:v>
                </c:pt>
                <c:pt idx="2066">
                  <c:v>1.4051</c:v>
                </c:pt>
                <c:pt idx="2067">
                  <c:v>1.4057999999999999</c:v>
                </c:pt>
                <c:pt idx="2068">
                  <c:v>1.4065000000000001</c:v>
                </c:pt>
                <c:pt idx="2069">
                  <c:v>1.4071</c:v>
                </c:pt>
                <c:pt idx="2070">
                  <c:v>1.4077999999999999</c:v>
                </c:pt>
                <c:pt idx="2071">
                  <c:v>1.4085000000000001</c:v>
                </c:pt>
                <c:pt idx="2072">
                  <c:v>1.4092</c:v>
                </c:pt>
                <c:pt idx="2073">
                  <c:v>1.4098999999999999</c:v>
                </c:pt>
                <c:pt idx="2074">
                  <c:v>1.4105000000000001</c:v>
                </c:pt>
                <c:pt idx="2075">
                  <c:v>1.4112</c:v>
                </c:pt>
                <c:pt idx="2076">
                  <c:v>1.4118999999999999</c:v>
                </c:pt>
                <c:pt idx="2077">
                  <c:v>1.4126000000000001</c:v>
                </c:pt>
                <c:pt idx="2078">
                  <c:v>1.4133</c:v>
                </c:pt>
                <c:pt idx="2079">
                  <c:v>1.4138999999999999</c:v>
                </c:pt>
                <c:pt idx="2080">
                  <c:v>1.4146000000000001</c:v>
                </c:pt>
                <c:pt idx="2081">
                  <c:v>1.4153</c:v>
                </c:pt>
                <c:pt idx="2082">
                  <c:v>1.4159999999999999</c:v>
                </c:pt>
                <c:pt idx="2083">
                  <c:v>1.4167000000000001</c:v>
                </c:pt>
                <c:pt idx="2084">
                  <c:v>1.4173</c:v>
                </c:pt>
                <c:pt idx="2085">
                  <c:v>1.4179999999999999</c:v>
                </c:pt>
                <c:pt idx="2086">
                  <c:v>1.4187000000000001</c:v>
                </c:pt>
                <c:pt idx="2087">
                  <c:v>1.4194</c:v>
                </c:pt>
                <c:pt idx="2088">
                  <c:v>1.4200999999999999</c:v>
                </c:pt>
                <c:pt idx="2089">
                  <c:v>1.4208000000000001</c:v>
                </c:pt>
                <c:pt idx="2090">
                  <c:v>1.4214</c:v>
                </c:pt>
                <c:pt idx="2091">
                  <c:v>1.4220999999999999</c:v>
                </c:pt>
                <c:pt idx="2092">
                  <c:v>1.4228000000000001</c:v>
                </c:pt>
                <c:pt idx="2093">
                  <c:v>1.4235</c:v>
                </c:pt>
                <c:pt idx="2094">
                  <c:v>1.4241999999999999</c:v>
                </c:pt>
                <c:pt idx="2095">
                  <c:v>1.4248000000000001</c:v>
                </c:pt>
                <c:pt idx="2096">
                  <c:v>1.4255</c:v>
                </c:pt>
                <c:pt idx="2097">
                  <c:v>1.4261999999999999</c:v>
                </c:pt>
                <c:pt idx="2098">
                  <c:v>1.4269000000000001</c:v>
                </c:pt>
                <c:pt idx="2099">
                  <c:v>1.4276</c:v>
                </c:pt>
                <c:pt idx="2100">
                  <c:v>1.4281999999999999</c:v>
                </c:pt>
                <c:pt idx="2101">
                  <c:v>1.4289000000000001</c:v>
                </c:pt>
                <c:pt idx="2102">
                  <c:v>1.4296</c:v>
                </c:pt>
                <c:pt idx="2103">
                  <c:v>1.4302999999999999</c:v>
                </c:pt>
                <c:pt idx="2104">
                  <c:v>1.431</c:v>
                </c:pt>
                <c:pt idx="2105">
                  <c:v>1.4316</c:v>
                </c:pt>
                <c:pt idx="2106">
                  <c:v>1.4322999999999999</c:v>
                </c:pt>
                <c:pt idx="2107">
                  <c:v>1.4330000000000001</c:v>
                </c:pt>
                <c:pt idx="2108">
                  <c:v>1.4337</c:v>
                </c:pt>
                <c:pt idx="2109">
                  <c:v>1.4343999999999999</c:v>
                </c:pt>
                <c:pt idx="2110">
                  <c:v>1.4350000000000001</c:v>
                </c:pt>
                <c:pt idx="2111">
                  <c:v>1.4357</c:v>
                </c:pt>
                <c:pt idx="2112">
                  <c:v>1.4363999999999999</c:v>
                </c:pt>
                <c:pt idx="2113">
                  <c:v>1.4371</c:v>
                </c:pt>
                <c:pt idx="2114">
                  <c:v>1.4378</c:v>
                </c:pt>
                <c:pt idx="2115">
                  <c:v>1.4383999999999999</c:v>
                </c:pt>
                <c:pt idx="2116">
                  <c:v>1.4391</c:v>
                </c:pt>
                <c:pt idx="2117">
                  <c:v>1.4398</c:v>
                </c:pt>
                <c:pt idx="2118">
                  <c:v>1.4404999999999999</c:v>
                </c:pt>
                <c:pt idx="2119">
                  <c:v>1.4412</c:v>
                </c:pt>
                <c:pt idx="2120">
                  <c:v>1.4418</c:v>
                </c:pt>
                <c:pt idx="2121">
                  <c:v>1.4424999999999999</c:v>
                </c:pt>
                <c:pt idx="2122">
                  <c:v>1.4432</c:v>
                </c:pt>
                <c:pt idx="2123">
                  <c:v>1.4439</c:v>
                </c:pt>
                <c:pt idx="2124">
                  <c:v>1.4446000000000001</c:v>
                </c:pt>
                <c:pt idx="2125">
                  <c:v>1.4452</c:v>
                </c:pt>
                <c:pt idx="2126">
                  <c:v>1.4459</c:v>
                </c:pt>
                <c:pt idx="2127">
                  <c:v>1.4466000000000001</c:v>
                </c:pt>
                <c:pt idx="2128">
                  <c:v>1.4473</c:v>
                </c:pt>
                <c:pt idx="2129">
                  <c:v>1.448</c:v>
                </c:pt>
                <c:pt idx="2130">
                  <c:v>1.4486000000000001</c:v>
                </c:pt>
                <c:pt idx="2131">
                  <c:v>1.4493</c:v>
                </c:pt>
                <c:pt idx="2132">
                  <c:v>1.45</c:v>
                </c:pt>
                <c:pt idx="2133">
                  <c:v>1.4507000000000001</c:v>
                </c:pt>
                <c:pt idx="2134">
                  <c:v>1.4514</c:v>
                </c:pt>
                <c:pt idx="2135">
                  <c:v>1.452</c:v>
                </c:pt>
                <c:pt idx="2136">
                  <c:v>1.4527000000000001</c:v>
                </c:pt>
                <c:pt idx="2137">
                  <c:v>1.4534</c:v>
                </c:pt>
                <c:pt idx="2138">
                  <c:v>1.4540999999999999</c:v>
                </c:pt>
                <c:pt idx="2139">
                  <c:v>1.4548000000000001</c:v>
                </c:pt>
                <c:pt idx="2140">
                  <c:v>1.4554</c:v>
                </c:pt>
                <c:pt idx="2141">
                  <c:v>1.4560999999999999</c:v>
                </c:pt>
                <c:pt idx="2142">
                  <c:v>1.4568000000000001</c:v>
                </c:pt>
                <c:pt idx="2143">
                  <c:v>1.4575</c:v>
                </c:pt>
                <c:pt idx="2144">
                  <c:v>1.4581999999999999</c:v>
                </c:pt>
                <c:pt idx="2145">
                  <c:v>1.4588000000000001</c:v>
                </c:pt>
                <c:pt idx="2146">
                  <c:v>1.4595</c:v>
                </c:pt>
                <c:pt idx="2147">
                  <c:v>1.4601999999999999</c:v>
                </c:pt>
                <c:pt idx="2148">
                  <c:v>1.4609000000000001</c:v>
                </c:pt>
                <c:pt idx="2149">
                  <c:v>1.4616</c:v>
                </c:pt>
                <c:pt idx="2150">
                  <c:v>1.4621999999999999</c:v>
                </c:pt>
                <c:pt idx="2151">
                  <c:v>1.4629000000000001</c:v>
                </c:pt>
                <c:pt idx="2152">
                  <c:v>1.4636</c:v>
                </c:pt>
                <c:pt idx="2153">
                  <c:v>1.4642999999999999</c:v>
                </c:pt>
                <c:pt idx="2154">
                  <c:v>1.4650000000000001</c:v>
                </c:pt>
                <c:pt idx="2155">
                  <c:v>1.4656</c:v>
                </c:pt>
                <c:pt idx="2156">
                  <c:v>1.4662999999999999</c:v>
                </c:pt>
                <c:pt idx="2157">
                  <c:v>1.4670000000000001</c:v>
                </c:pt>
                <c:pt idx="2158">
                  <c:v>1.4677</c:v>
                </c:pt>
                <c:pt idx="2159">
                  <c:v>1.4683999999999999</c:v>
                </c:pt>
                <c:pt idx="2160">
                  <c:v>1.4690000000000001</c:v>
                </c:pt>
                <c:pt idx="2161">
                  <c:v>1.4697</c:v>
                </c:pt>
                <c:pt idx="2162">
                  <c:v>1.4703999999999999</c:v>
                </c:pt>
                <c:pt idx="2163">
                  <c:v>1.4711000000000001</c:v>
                </c:pt>
                <c:pt idx="2164">
                  <c:v>1.4718</c:v>
                </c:pt>
                <c:pt idx="2165">
                  <c:v>1.4723999999999999</c:v>
                </c:pt>
                <c:pt idx="2166">
                  <c:v>1.4731000000000001</c:v>
                </c:pt>
                <c:pt idx="2167">
                  <c:v>1.4738</c:v>
                </c:pt>
                <c:pt idx="2168">
                  <c:v>1.4744999999999999</c:v>
                </c:pt>
                <c:pt idx="2169">
                  <c:v>1.4752000000000001</c:v>
                </c:pt>
                <c:pt idx="2170">
                  <c:v>1.4758</c:v>
                </c:pt>
                <c:pt idx="2171">
                  <c:v>1.4764999999999999</c:v>
                </c:pt>
                <c:pt idx="2172">
                  <c:v>1.4772000000000001</c:v>
                </c:pt>
                <c:pt idx="2173">
                  <c:v>1.4779</c:v>
                </c:pt>
                <c:pt idx="2174">
                  <c:v>1.4785999999999999</c:v>
                </c:pt>
                <c:pt idx="2175">
                  <c:v>1.4792000000000001</c:v>
                </c:pt>
                <c:pt idx="2176">
                  <c:v>1.4799</c:v>
                </c:pt>
                <c:pt idx="2177">
                  <c:v>1.4805999999999999</c:v>
                </c:pt>
                <c:pt idx="2178">
                  <c:v>1.4813000000000001</c:v>
                </c:pt>
                <c:pt idx="2179">
                  <c:v>1.482</c:v>
                </c:pt>
                <c:pt idx="2180">
                  <c:v>1.4825999999999999</c:v>
                </c:pt>
                <c:pt idx="2181">
                  <c:v>1.4833000000000001</c:v>
                </c:pt>
                <c:pt idx="2182">
                  <c:v>1.484</c:v>
                </c:pt>
                <c:pt idx="2183">
                  <c:v>1.4846999999999999</c:v>
                </c:pt>
                <c:pt idx="2184">
                  <c:v>1.4854000000000001</c:v>
                </c:pt>
                <c:pt idx="2185">
                  <c:v>1.486</c:v>
                </c:pt>
                <c:pt idx="2186">
                  <c:v>1.4866999999999999</c:v>
                </c:pt>
                <c:pt idx="2187">
                  <c:v>1.4874000000000001</c:v>
                </c:pt>
                <c:pt idx="2188">
                  <c:v>1.4881</c:v>
                </c:pt>
                <c:pt idx="2189">
                  <c:v>1.4887999999999999</c:v>
                </c:pt>
                <c:pt idx="2190">
                  <c:v>1.4894000000000001</c:v>
                </c:pt>
                <c:pt idx="2191">
                  <c:v>1.4901</c:v>
                </c:pt>
                <c:pt idx="2192">
                  <c:v>1.4907999999999999</c:v>
                </c:pt>
                <c:pt idx="2193">
                  <c:v>1.4915</c:v>
                </c:pt>
                <c:pt idx="2194">
                  <c:v>1.4922</c:v>
                </c:pt>
                <c:pt idx="2195">
                  <c:v>1.4927999999999999</c:v>
                </c:pt>
                <c:pt idx="2196">
                  <c:v>1.4935</c:v>
                </c:pt>
                <c:pt idx="2197">
                  <c:v>1.4942</c:v>
                </c:pt>
                <c:pt idx="2198">
                  <c:v>1.4948999999999999</c:v>
                </c:pt>
                <c:pt idx="2199">
                  <c:v>1.4956</c:v>
                </c:pt>
                <c:pt idx="2200">
                  <c:v>1.4962</c:v>
                </c:pt>
                <c:pt idx="2201">
                  <c:v>1.4968999999999999</c:v>
                </c:pt>
                <c:pt idx="2202">
                  <c:v>1.4976</c:v>
                </c:pt>
                <c:pt idx="2203">
                  <c:v>1.4983</c:v>
                </c:pt>
                <c:pt idx="2204">
                  <c:v>1.4990000000000001</c:v>
                </c:pt>
                <c:pt idx="2205">
                  <c:v>1.4996</c:v>
                </c:pt>
                <c:pt idx="2206">
                  <c:v>1.5003</c:v>
                </c:pt>
                <c:pt idx="2207">
                  <c:v>1.5009999999999999</c:v>
                </c:pt>
                <c:pt idx="2208">
                  <c:v>1.5017</c:v>
                </c:pt>
                <c:pt idx="2209">
                  <c:v>1.5024</c:v>
                </c:pt>
                <c:pt idx="2210">
                  <c:v>1.5029999999999999</c:v>
                </c:pt>
                <c:pt idx="2211">
                  <c:v>1.5037</c:v>
                </c:pt>
                <c:pt idx="2212">
                  <c:v>1.5044</c:v>
                </c:pt>
                <c:pt idx="2213">
                  <c:v>1.5051000000000001</c:v>
                </c:pt>
                <c:pt idx="2214">
                  <c:v>1.5058</c:v>
                </c:pt>
                <c:pt idx="2215">
                  <c:v>1.5064</c:v>
                </c:pt>
                <c:pt idx="2216">
                  <c:v>1.5071000000000001</c:v>
                </c:pt>
                <c:pt idx="2217">
                  <c:v>1.5078</c:v>
                </c:pt>
                <c:pt idx="2218">
                  <c:v>1.5085</c:v>
                </c:pt>
                <c:pt idx="2219">
                  <c:v>1.5092000000000001</c:v>
                </c:pt>
                <c:pt idx="2220">
                  <c:v>1.5098</c:v>
                </c:pt>
                <c:pt idx="2221">
                  <c:v>1.5105</c:v>
                </c:pt>
                <c:pt idx="2222">
                  <c:v>1.5112000000000001</c:v>
                </c:pt>
                <c:pt idx="2223">
                  <c:v>1.5119</c:v>
                </c:pt>
                <c:pt idx="2224">
                  <c:v>1.5125999999999999</c:v>
                </c:pt>
                <c:pt idx="2225">
                  <c:v>1.5132000000000001</c:v>
                </c:pt>
                <c:pt idx="2226">
                  <c:v>1.5139</c:v>
                </c:pt>
                <c:pt idx="2227">
                  <c:v>1.5145999999999999</c:v>
                </c:pt>
                <c:pt idx="2228">
                  <c:v>1.5153000000000001</c:v>
                </c:pt>
                <c:pt idx="2229">
                  <c:v>1.516</c:v>
                </c:pt>
                <c:pt idx="2230">
                  <c:v>1.5165999999999999</c:v>
                </c:pt>
                <c:pt idx="2231">
                  <c:v>1.5173000000000001</c:v>
                </c:pt>
                <c:pt idx="2232">
                  <c:v>1.518</c:v>
                </c:pt>
                <c:pt idx="2233">
                  <c:v>1.5186999999999999</c:v>
                </c:pt>
                <c:pt idx="2234">
                  <c:v>1.5194000000000001</c:v>
                </c:pt>
                <c:pt idx="2235">
                  <c:v>1.52</c:v>
                </c:pt>
                <c:pt idx="2236">
                  <c:v>1.5206999999999999</c:v>
                </c:pt>
                <c:pt idx="2237">
                  <c:v>1.5214000000000001</c:v>
                </c:pt>
                <c:pt idx="2238">
                  <c:v>1.5221</c:v>
                </c:pt>
                <c:pt idx="2239">
                  <c:v>1.5227999999999999</c:v>
                </c:pt>
                <c:pt idx="2240">
                  <c:v>1.5234000000000001</c:v>
                </c:pt>
                <c:pt idx="2241">
                  <c:v>1.5241</c:v>
                </c:pt>
                <c:pt idx="2242">
                  <c:v>1.5247999999999999</c:v>
                </c:pt>
                <c:pt idx="2243">
                  <c:v>1.5255000000000001</c:v>
                </c:pt>
                <c:pt idx="2244">
                  <c:v>1.5262</c:v>
                </c:pt>
                <c:pt idx="2245">
                  <c:v>1.5267999999999999</c:v>
                </c:pt>
                <c:pt idx="2246">
                  <c:v>1.5275000000000001</c:v>
                </c:pt>
                <c:pt idx="2247">
                  <c:v>1.5282</c:v>
                </c:pt>
                <c:pt idx="2248">
                  <c:v>1.5288999999999999</c:v>
                </c:pt>
                <c:pt idx="2249">
                  <c:v>1.5296000000000001</c:v>
                </c:pt>
                <c:pt idx="2250">
                  <c:v>1.5302</c:v>
                </c:pt>
                <c:pt idx="2251">
                  <c:v>1.5308999999999999</c:v>
                </c:pt>
                <c:pt idx="2252">
                  <c:v>1.5316000000000001</c:v>
                </c:pt>
                <c:pt idx="2253">
                  <c:v>1.5323</c:v>
                </c:pt>
                <c:pt idx="2254">
                  <c:v>1.5329999999999999</c:v>
                </c:pt>
                <c:pt idx="2255">
                  <c:v>1.5336000000000001</c:v>
                </c:pt>
                <c:pt idx="2256">
                  <c:v>1.5343</c:v>
                </c:pt>
                <c:pt idx="2257">
                  <c:v>1.5349999999999999</c:v>
                </c:pt>
                <c:pt idx="2258">
                  <c:v>1.5357000000000001</c:v>
                </c:pt>
                <c:pt idx="2259">
                  <c:v>1.5364</c:v>
                </c:pt>
                <c:pt idx="2260">
                  <c:v>1.5369999999999999</c:v>
                </c:pt>
                <c:pt idx="2261">
                  <c:v>1.5377000000000001</c:v>
                </c:pt>
                <c:pt idx="2262">
                  <c:v>1.5384</c:v>
                </c:pt>
                <c:pt idx="2263">
                  <c:v>1.5390999999999999</c:v>
                </c:pt>
                <c:pt idx="2264">
                  <c:v>1.5398000000000001</c:v>
                </c:pt>
                <c:pt idx="2265">
                  <c:v>1.5404</c:v>
                </c:pt>
                <c:pt idx="2266">
                  <c:v>1.5410999999999999</c:v>
                </c:pt>
                <c:pt idx="2267">
                  <c:v>1.5418000000000001</c:v>
                </c:pt>
                <c:pt idx="2268">
                  <c:v>1.5425</c:v>
                </c:pt>
                <c:pt idx="2269">
                  <c:v>1.5431999999999999</c:v>
                </c:pt>
                <c:pt idx="2270">
                  <c:v>1.5439000000000001</c:v>
                </c:pt>
                <c:pt idx="2271">
                  <c:v>1.5445</c:v>
                </c:pt>
                <c:pt idx="2272">
                  <c:v>1.5451999999999999</c:v>
                </c:pt>
                <c:pt idx="2273">
                  <c:v>1.5459000000000001</c:v>
                </c:pt>
                <c:pt idx="2274">
                  <c:v>1.5466</c:v>
                </c:pt>
                <c:pt idx="2275">
                  <c:v>1.5472999999999999</c:v>
                </c:pt>
                <c:pt idx="2276">
                  <c:v>1.5479000000000001</c:v>
                </c:pt>
                <c:pt idx="2277">
                  <c:v>1.5486</c:v>
                </c:pt>
                <c:pt idx="2278">
                  <c:v>1.5492999999999999</c:v>
                </c:pt>
                <c:pt idx="2279">
                  <c:v>1.55</c:v>
                </c:pt>
                <c:pt idx="2280">
                  <c:v>1.5507</c:v>
                </c:pt>
                <c:pt idx="2281">
                  <c:v>1.5512999999999999</c:v>
                </c:pt>
                <c:pt idx="2282">
                  <c:v>1.552</c:v>
                </c:pt>
                <c:pt idx="2283">
                  <c:v>1.5527</c:v>
                </c:pt>
                <c:pt idx="2284">
                  <c:v>1.5533999999999999</c:v>
                </c:pt>
                <c:pt idx="2285">
                  <c:v>1.5541</c:v>
                </c:pt>
                <c:pt idx="2286">
                  <c:v>1.5547</c:v>
                </c:pt>
                <c:pt idx="2287">
                  <c:v>1.5553999999999999</c:v>
                </c:pt>
                <c:pt idx="2288">
                  <c:v>1.5561</c:v>
                </c:pt>
                <c:pt idx="2289">
                  <c:v>1.5568</c:v>
                </c:pt>
                <c:pt idx="2290">
                  <c:v>1.5575000000000001</c:v>
                </c:pt>
                <c:pt idx="2291">
                  <c:v>1.5581</c:v>
                </c:pt>
                <c:pt idx="2292">
                  <c:v>1.5588</c:v>
                </c:pt>
                <c:pt idx="2293">
                  <c:v>1.5595000000000001</c:v>
                </c:pt>
                <c:pt idx="2294">
                  <c:v>1.5602</c:v>
                </c:pt>
                <c:pt idx="2295">
                  <c:v>1.5609</c:v>
                </c:pt>
                <c:pt idx="2296">
                  <c:v>1.5615000000000001</c:v>
                </c:pt>
                <c:pt idx="2297">
                  <c:v>1.5622</c:v>
                </c:pt>
                <c:pt idx="2298">
                  <c:v>1.5629</c:v>
                </c:pt>
                <c:pt idx="2299">
                  <c:v>1.5636000000000001</c:v>
                </c:pt>
                <c:pt idx="2300">
                  <c:v>1.5643</c:v>
                </c:pt>
                <c:pt idx="2301">
                  <c:v>1.5649</c:v>
                </c:pt>
                <c:pt idx="2302">
                  <c:v>1.5656000000000001</c:v>
                </c:pt>
                <c:pt idx="2303">
                  <c:v>1.5663</c:v>
                </c:pt>
                <c:pt idx="2304">
                  <c:v>1.5669999999999999</c:v>
                </c:pt>
                <c:pt idx="2305">
                  <c:v>1.5677000000000001</c:v>
                </c:pt>
                <c:pt idx="2306">
                  <c:v>1.5683</c:v>
                </c:pt>
                <c:pt idx="2307">
                  <c:v>1.569</c:v>
                </c:pt>
                <c:pt idx="2308">
                  <c:v>1.5697000000000001</c:v>
                </c:pt>
                <c:pt idx="2309">
                  <c:v>1.5704</c:v>
                </c:pt>
                <c:pt idx="2310">
                  <c:v>1.5710999999999999</c:v>
                </c:pt>
                <c:pt idx="2311">
                  <c:v>1.5717000000000001</c:v>
                </c:pt>
                <c:pt idx="2312">
                  <c:v>1.5724</c:v>
                </c:pt>
                <c:pt idx="2313">
                  <c:v>1.5730999999999999</c:v>
                </c:pt>
                <c:pt idx="2314">
                  <c:v>1.5738000000000001</c:v>
                </c:pt>
                <c:pt idx="2315">
                  <c:v>1.5745</c:v>
                </c:pt>
                <c:pt idx="2316">
                  <c:v>1.5750999999999999</c:v>
                </c:pt>
                <c:pt idx="2317">
                  <c:v>1.5758000000000001</c:v>
                </c:pt>
                <c:pt idx="2318">
                  <c:v>1.5765</c:v>
                </c:pt>
                <c:pt idx="2319">
                  <c:v>1.5771999999999999</c:v>
                </c:pt>
                <c:pt idx="2320">
                  <c:v>1.5779000000000001</c:v>
                </c:pt>
                <c:pt idx="2321">
                  <c:v>1.5785</c:v>
                </c:pt>
                <c:pt idx="2322">
                  <c:v>1.5791999999999999</c:v>
                </c:pt>
                <c:pt idx="2323">
                  <c:v>1.5799000000000001</c:v>
                </c:pt>
                <c:pt idx="2324">
                  <c:v>1.5806</c:v>
                </c:pt>
                <c:pt idx="2325">
                  <c:v>1.5812999999999999</c:v>
                </c:pt>
                <c:pt idx="2326">
                  <c:v>1.5819000000000001</c:v>
                </c:pt>
                <c:pt idx="2327">
                  <c:v>1.5826</c:v>
                </c:pt>
                <c:pt idx="2328">
                  <c:v>1.5832999999999999</c:v>
                </c:pt>
                <c:pt idx="2329">
                  <c:v>1.5840000000000001</c:v>
                </c:pt>
                <c:pt idx="2330">
                  <c:v>1.5847</c:v>
                </c:pt>
                <c:pt idx="2331">
                  <c:v>1.5852999999999999</c:v>
                </c:pt>
                <c:pt idx="2332">
                  <c:v>1.5860000000000001</c:v>
                </c:pt>
                <c:pt idx="2333">
                  <c:v>1.5867</c:v>
                </c:pt>
                <c:pt idx="2334">
                  <c:v>1.5873999999999999</c:v>
                </c:pt>
                <c:pt idx="2335">
                  <c:v>1.5881000000000001</c:v>
                </c:pt>
                <c:pt idx="2336">
                  <c:v>1.5887</c:v>
                </c:pt>
                <c:pt idx="2337">
                  <c:v>1.5893999999999999</c:v>
                </c:pt>
                <c:pt idx="2338">
                  <c:v>1.5901000000000001</c:v>
                </c:pt>
                <c:pt idx="2339">
                  <c:v>1.5908</c:v>
                </c:pt>
                <c:pt idx="2340">
                  <c:v>1.5914999999999999</c:v>
                </c:pt>
                <c:pt idx="2341">
                  <c:v>1.5921000000000001</c:v>
                </c:pt>
                <c:pt idx="2342">
                  <c:v>1.5928</c:v>
                </c:pt>
                <c:pt idx="2343">
                  <c:v>1.5934999999999999</c:v>
                </c:pt>
                <c:pt idx="2344">
                  <c:v>1.5942000000000001</c:v>
                </c:pt>
                <c:pt idx="2345">
                  <c:v>1.5949</c:v>
                </c:pt>
                <c:pt idx="2346">
                  <c:v>1.5954999999999999</c:v>
                </c:pt>
                <c:pt idx="2347">
                  <c:v>1.5962000000000001</c:v>
                </c:pt>
                <c:pt idx="2348">
                  <c:v>1.5969</c:v>
                </c:pt>
                <c:pt idx="2349">
                  <c:v>1.5975999999999999</c:v>
                </c:pt>
                <c:pt idx="2350">
                  <c:v>1.5983000000000001</c:v>
                </c:pt>
                <c:pt idx="2351">
                  <c:v>1.5989</c:v>
                </c:pt>
                <c:pt idx="2352">
                  <c:v>1.5995999999999999</c:v>
                </c:pt>
                <c:pt idx="2353">
                  <c:v>1.6003000000000001</c:v>
                </c:pt>
                <c:pt idx="2354">
                  <c:v>1.601</c:v>
                </c:pt>
                <c:pt idx="2355">
                  <c:v>1.6016999999999999</c:v>
                </c:pt>
                <c:pt idx="2356">
                  <c:v>1.6023000000000001</c:v>
                </c:pt>
                <c:pt idx="2357">
                  <c:v>1.603</c:v>
                </c:pt>
                <c:pt idx="2358">
                  <c:v>1.6036999999999999</c:v>
                </c:pt>
                <c:pt idx="2359">
                  <c:v>1.6044</c:v>
                </c:pt>
                <c:pt idx="2360">
                  <c:v>1.6051</c:v>
                </c:pt>
                <c:pt idx="2361">
                  <c:v>1.6056999999999999</c:v>
                </c:pt>
                <c:pt idx="2362">
                  <c:v>1.6064000000000001</c:v>
                </c:pt>
                <c:pt idx="2363">
                  <c:v>1.6071</c:v>
                </c:pt>
                <c:pt idx="2364">
                  <c:v>1.6077999999999999</c:v>
                </c:pt>
                <c:pt idx="2365">
                  <c:v>1.6085</c:v>
                </c:pt>
                <c:pt idx="2366">
                  <c:v>1.6091</c:v>
                </c:pt>
                <c:pt idx="2367">
                  <c:v>1.6097999999999999</c:v>
                </c:pt>
                <c:pt idx="2368">
                  <c:v>1.6105</c:v>
                </c:pt>
                <c:pt idx="2369">
                  <c:v>1.6112</c:v>
                </c:pt>
                <c:pt idx="2370">
                  <c:v>1.6119000000000001</c:v>
                </c:pt>
                <c:pt idx="2371">
                  <c:v>1.6125</c:v>
                </c:pt>
                <c:pt idx="2372">
                  <c:v>1.6132</c:v>
                </c:pt>
                <c:pt idx="2373">
                  <c:v>1.6138999999999999</c:v>
                </c:pt>
                <c:pt idx="2374">
                  <c:v>1.6146</c:v>
                </c:pt>
                <c:pt idx="2375">
                  <c:v>1.6153</c:v>
                </c:pt>
                <c:pt idx="2376">
                  <c:v>1.6158999999999999</c:v>
                </c:pt>
                <c:pt idx="2377">
                  <c:v>1.6166</c:v>
                </c:pt>
                <c:pt idx="2378">
                  <c:v>1.6173</c:v>
                </c:pt>
                <c:pt idx="2379">
                  <c:v>1.6180000000000001</c:v>
                </c:pt>
                <c:pt idx="2380">
                  <c:v>1.6187</c:v>
                </c:pt>
                <c:pt idx="2381">
                  <c:v>1.6193</c:v>
                </c:pt>
                <c:pt idx="2382">
                  <c:v>1.62</c:v>
                </c:pt>
                <c:pt idx="2383">
                  <c:v>1.6207</c:v>
                </c:pt>
                <c:pt idx="2384">
                  <c:v>1.6214</c:v>
                </c:pt>
                <c:pt idx="2385">
                  <c:v>1.6221000000000001</c:v>
                </c:pt>
                <c:pt idx="2386">
                  <c:v>1.6227</c:v>
                </c:pt>
                <c:pt idx="2387">
                  <c:v>1.6234</c:v>
                </c:pt>
                <c:pt idx="2388">
                  <c:v>1.6241000000000001</c:v>
                </c:pt>
                <c:pt idx="2389">
                  <c:v>1.6248</c:v>
                </c:pt>
                <c:pt idx="2390">
                  <c:v>1.6254999999999999</c:v>
                </c:pt>
                <c:pt idx="2391">
                  <c:v>1.6261000000000001</c:v>
                </c:pt>
                <c:pt idx="2392">
                  <c:v>1.6268</c:v>
                </c:pt>
                <c:pt idx="2393">
                  <c:v>1.6274999999999999</c:v>
                </c:pt>
                <c:pt idx="2394">
                  <c:v>1.6282000000000001</c:v>
                </c:pt>
                <c:pt idx="2395">
                  <c:v>1.6289</c:v>
                </c:pt>
                <c:pt idx="2396">
                  <c:v>1.6294999999999999</c:v>
                </c:pt>
                <c:pt idx="2397">
                  <c:v>1.6302000000000001</c:v>
                </c:pt>
                <c:pt idx="2398">
                  <c:v>1.6309</c:v>
                </c:pt>
                <c:pt idx="2399">
                  <c:v>1.6315999999999999</c:v>
                </c:pt>
                <c:pt idx="2400">
                  <c:v>1.6323000000000001</c:v>
                </c:pt>
                <c:pt idx="2401">
                  <c:v>1.6329</c:v>
                </c:pt>
                <c:pt idx="2402">
                  <c:v>1.6335999999999999</c:v>
                </c:pt>
                <c:pt idx="2403">
                  <c:v>1.6343000000000001</c:v>
                </c:pt>
                <c:pt idx="2404">
                  <c:v>1.635</c:v>
                </c:pt>
                <c:pt idx="2405">
                  <c:v>1.6356999999999999</c:v>
                </c:pt>
                <c:pt idx="2406">
                  <c:v>1.6363000000000001</c:v>
                </c:pt>
                <c:pt idx="2407">
                  <c:v>1.637</c:v>
                </c:pt>
                <c:pt idx="2408">
                  <c:v>1.6376999999999999</c:v>
                </c:pt>
                <c:pt idx="2409">
                  <c:v>1.6384000000000001</c:v>
                </c:pt>
                <c:pt idx="2410">
                  <c:v>1.6391</c:v>
                </c:pt>
                <c:pt idx="2411">
                  <c:v>1.6396999999999999</c:v>
                </c:pt>
                <c:pt idx="2412">
                  <c:v>1.6404000000000001</c:v>
                </c:pt>
                <c:pt idx="2413">
                  <c:v>1.6411</c:v>
                </c:pt>
                <c:pt idx="2414">
                  <c:v>1.6417999999999999</c:v>
                </c:pt>
                <c:pt idx="2415">
                  <c:v>1.6425000000000001</c:v>
                </c:pt>
                <c:pt idx="2416">
                  <c:v>1.6431</c:v>
                </c:pt>
                <c:pt idx="2417">
                  <c:v>1.6437999999999999</c:v>
                </c:pt>
                <c:pt idx="2418">
                  <c:v>1.6445000000000001</c:v>
                </c:pt>
                <c:pt idx="2419">
                  <c:v>1.6452</c:v>
                </c:pt>
                <c:pt idx="2420">
                  <c:v>1.6458999999999999</c:v>
                </c:pt>
                <c:pt idx="2421">
                  <c:v>1.6465000000000001</c:v>
                </c:pt>
                <c:pt idx="2422">
                  <c:v>1.6472</c:v>
                </c:pt>
                <c:pt idx="2423">
                  <c:v>1.6478999999999999</c:v>
                </c:pt>
                <c:pt idx="2424">
                  <c:v>1.6486000000000001</c:v>
                </c:pt>
                <c:pt idx="2425">
                  <c:v>1.6493</c:v>
                </c:pt>
                <c:pt idx="2426">
                  <c:v>1.6498999999999999</c:v>
                </c:pt>
                <c:pt idx="2427">
                  <c:v>1.6506000000000001</c:v>
                </c:pt>
                <c:pt idx="2428">
                  <c:v>1.6513</c:v>
                </c:pt>
                <c:pt idx="2429">
                  <c:v>1.6519999999999999</c:v>
                </c:pt>
                <c:pt idx="2430">
                  <c:v>1.6527000000000001</c:v>
                </c:pt>
                <c:pt idx="2431">
                  <c:v>1.6533</c:v>
                </c:pt>
                <c:pt idx="2432">
                  <c:v>1.6539999999999999</c:v>
                </c:pt>
                <c:pt idx="2433">
                  <c:v>1.6547000000000001</c:v>
                </c:pt>
                <c:pt idx="2434">
                  <c:v>1.6554</c:v>
                </c:pt>
                <c:pt idx="2435">
                  <c:v>1.6560999999999999</c:v>
                </c:pt>
                <c:pt idx="2436">
                  <c:v>1.6567000000000001</c:v>
                </c:pt>
                <c:pt idx="2437">
                  <c:v>1.6574</c:v>
                </c:pt>
                <c:pt idx="2438">
                  <c:v>1.6580999999999999</c:v>
                </c:pt>
                <c:pt idx="2439">
                  <c:v>1.6588000000000001</c:v>
                </c:pt>
                <c:pt idx="2440">
                  <c:v>1.6595</c:v>
                </c:pt>
                <c:pt idx="2441">
                  <c:v>1.6600999999999999</c:v>
                </c:pt>
                <c:pt idx="2442">
                  <c:v>1.6608000000000001</c:v>
                </c:pt>
                <c:pt idx="2443">
                  <c:v>1.6615</c:v>
                </c:pt>
                <c:pt idx="2444">
                  <c:v>1.6621999999999999</c:v>
                </c:pt>
                <c:pt idx="2445">
                  <c:v>1.6629</c:v>
                </c:pt>
                <c:pt idx="2446">
                  <c:v>1.6635</c:v>
                </c:pt>
                <c:pt idx="2447">
                  <c:v>1.6641999999999999</c:v>
                </c:pt>
                <c:pt idx="2448">
                  <c:v>1.6649</c:v>
                </c:pt>
                <c:pt idx="2449">
                  <c:v>1.6656</c:v>
                </c:pt>
                <c:pt idx="2450">
                  <c:v>1.6662999999999999</c:v>
                </c:pt>
                <c:pt idx="2451">
                  <c:v>1.667</c:v>
                </c:pt>
                <c:pt idx="2452">
                  <c:v>1.6676</c:v>
                </c:pt>
                <c:pt idx="2453">
                  <c:v>1.6682999999999999</c:v>
                </c:pt>
                <c:pt idx="2454">
                  <c:v>1.669</c:v>
                </c:pt>
                <c:pt idx="2455">
                  <c:v>1.6697</c:v>
                </c:pt>
                <c:pt idx="2456">
                  <c:v>1.6704000000000001</c:v>
                </c:pt>
                <c:pt idx="2457">
                  <c:v>1.671</c:v>
                </c:pt>
                <c:pt idx="2458">
                  <c:v>1.6717</c:v>
                </c:pt>
                <c:pt idx="2459">
                  <c:v>1.6724000000000001</c:v>
                </c:pt>
                <c:pt idx="2460">
                  <c:v>1.6731</c:v>
                </c:pt>
                <c:pt idx="2461">
                  <c:v>1.6738</c:v>
                </c:pt>
                <c:pt idx="2462">
                  <c:v>1.6744000000000001</c:v>
                </c:pt>
                <c:pt idx="2463">
                  <c:v>1.6751</c:v>
                </c:pt>
                <c:pt idx="2464">
                  <c:v>1.6758</c:v>
                </c:pt>
                <c:pt idx="2465">
                  <c:v>1.6765000000000001</c:v>
                </c:pt>
                <c:pt idx="2466">
                  <c:v>1.6772</c:v>
                </c:pt>
                <c:pt idx="2467">
                  <c:v>1.6778</c:v>
                </c:pt>
                <c:pt idx="2468">
                  <c:v>1.6785000000000001</c:v>
                </c:pt>
                <c:pt idx="2469">
                  <c:v>1.6792</c:v>
                </c:pt>
                <c:pt idx="2470">
                  <c:v>1.6798999999999999</c:v>
                </c:pt>
                <c:pt idx="2471">
                  <c:v>1.6806000000000001</c:v>
                </c:pt>
                <c:pt idx="2472">
                  <c:v>1.6812</c:v>
                </c:pt>
                <c:pt idx="2473">
                  <c:v>1.6819</c:v>
                </c:pt>
                <c:pt idx="2474">
                  <c:v>1.6826000000000001</c:v>
                </c:pt>
                <c:pt idx="2475">
                  <c:v>1.6833</c:v>
                </c:pt>
                <c:pt idx="2476">
                  <c:v>1.6839999999999999</c:v>
                </c:pt>
                <c:pt idx="2477">
                  <c:v>1.6846000000000001</c:v>
                </c:pt>
                <c:pt idx="2478">
                  <c:v>1.6853</c:v>
                </c:pt>
                <c:pt idx="2479">
                  <c:v>1.6859999999999999</c:v>
                </c:pt>
                <c:pt idx="2480">
                  <c:v>1.6867000000000001</c:v>
                </c:pt>
                <c:pt idx="2481">
                  <c:v>1.6874</c:v>
                </c:pt>
                <c:pt idx="2482">
                  <c:v>1.6879999999999999</c:v>
                </c:pt>
                <c:pt idx="2483">
                  <c:v>1.6887000000000001</c:v>
                </c:pt>
                <c:pt idx="2484">
                  <c:v>1.6894</c:v>
                </c:pt>
                <c:pt idx="2485">
                  <c:v>1.6900999999999999</c:v>
                </c:pt>
                <c:pt idx="2486">
                  <c:v>1.6908000000000001</c:v>
                </c:pt>
                <c:pt idx="2487">
                  <c:v>1.6914</c:v>
                </c:pt>
                <c:pt idx="2488">
                  <c:v>1.6920999999999999</c:v>
                </c:pt>
                <c:pt idx="2489">
                  <c:v>1.6928000000000001</c:v>
                </c:pt>
                <c:pt idx="2490">
                  <c:v>1.6935</c:v>
                </c:pt>
                <c:pt idx="2491">
                  <c:v>1.6941999999999999</c:v>
                </c:pt>
                <c:pt idx="2492">
                  <c:v>1.6948000000000001</c:v>
                </c:pt>
                <c:pt idx="2493">
                  <c:v>1.6955</c:v>
                </c:pt>
                <c:pt idx="2494">
                  <c:v>1.6961999999999999</c:v>
                </c:pt>
                <c:pt idx="2495">
                  <c:v>1.6969000000000001</c:v>
                </c:pt>
                <c:pt idx="2496">
                  <c:v>1.6976</c:v>
                </c:pt>
                <c:pt idx="2497">
                  <c:v>1.6981999999999999</c:v>
                </c:pt>
                <c:pt idx="2498">
                  <c:v>1.6989000000000001</c:v>
                </c:pt>
                <c:pt idx="2499">
                  <c:v>1.6996</c:v>
                </c:pt>
                <c:pt idx="2500">
                  <c:v>1.7002999999999999</c:v>
                </c:pt>
                <c:pt idx="2501">
                  <c:v>1.7010000000000001</c:v>
                </c:pt>
                <c:pt idx="2502">
                  <c:v>1.7016</c:v>
                </c:pt>
                <c:pt idx="2503">
                  <c:v>1.7022999999999999</c:v>
                </c:pt>
                <c:pt idx="2504">
                  <c:v>1.7030000000000001</c:v>
                </c:pt>
                <c:pt idx="2505">
                  <c:v>1.7037</c:v>
                </c:pt>
                <c:pt idx="2506">
                  <c:v>1.7043999999999999</c:v>
                </c:pt>
                <c:pt idx="2507">
                  <c:v>1.7050000000000001</c:v>
                </c:pt>
                <c:pt idx="2508">
                  <c:v>1.7057</c:v>
                </c:pt>
                <c:pt idx="2509">
                  <c:v>1.7063999999999999</c:v>
                </c:pt>
                <c:pt idx="2510">
                  <c:v>1.7071000000000001</c:v>
                </c:pt>
                <c:pt idx="2511">
                  <c:v>1.7078</c:v>
                </c:pt>
                <c:pt idx="2512">
                  <c:v>1.7083999999999999</c:v>
                </c:pt>
                <c:pt idx="2513">
                  <c:v>1.7091000000000001</c:v>
                </c:pt>
                <c:pt idx="2514">
                  <c:v>1.7098</c:v>
                </c:pt>
                <c:pt idx="2515">
                  <c:v>1.7104999999999999</c:v>
                </c:pt>
                <c:pt idx="2516">
                  <c:v>1.7112000000000001</c:v>
                </c:pt>
                <c:pt idx="2517">
                  <c:v>1.7118</c:v>
                </c:pt>
                <c:pt idx="2518">
                  <c:v>1.7124999999999999</c:v>
                </c:pt>
                <c:pt idx="2519">
                  <c:v>1.7132000000000001</c:v>
                </c:pt>
                <c:pt idx="2520">
                  <c:v>1.7139</c:v>
                </c:pt>
                <c:pt idx="2521">
                  <c:v>1.7145999999999999</c:v>
                </c:pt>
                <c:pt idx="2522">
                  <c:v>1.7152000000000001</c:v>
                </c:pt>
                <c:pt idx="2523">
                  <c:v>1.7159</c:v>
                </c:pt>
                <c:pt idx="2524">
                  <c:v>1.7165999999999999</c:v>
                </c:pt>
                <c:pt idx="2525">
                  <c:v>1.7173</c:v>
                </c:pt>
                <c:pt idx="2526">
                  <c:v>1.718</c:v>
                </c:pt>
                <c:pt idx="2527">
                  <c:v>1.7185999999999999</c:v>
                </c:pt>
                <c:pt idx="2528">
                  <c:v>1.7193000000000001</c:v>
                </c:pt>
                <c:pt idx="2529">
                  <c:v>1.72</c:v>
                </c:pt>
                <c:pt idx="2530">
                  <c:v>1.7206999999999999</c:v>
                </c:pt>
                <c:pt idx="2531">
                  <c:v>1.7214</c:v>
                </c:pt>
                <c:pt idx="2532">
                  <c:v>1.722</c:v>
                </c:pt>
                <c:pt idx="2533">
                  <c:v>1.7226999999999999</c:v>
                </c:pt>
                <c:pt idx="2534">
                  <c:v>1.7234</c:v>
                </c:pt>
                <c:pt idx="2535">
                  <c:v>1.7241</c:v>
                </c:pt>
                <c:pt idx="2536">
                  <c:v>1.7248000000000001</c:v>
                </c:pt>
                <c:pt idx="2537">
                  <c:v>1.7254</c:v>
                </c:pt>
                <c:pt idx="2538">
                  <c:v>1.7261</c:v>
                </c:pt>
                <c:pt idx="2539">
                  <c:v>1.7267999999999999</c:v>
                </c:pt>
                <c:pt idx="2540">
                  <c:v>1.7275</c:v>
                </c:pt>
                <c:pt idx="2541">
                  <c:v>1.7282</c:v>
                </c:pt>
                <c:pt idx="2542">
                  <c:v>1.7287999999999999</c:v>
                </c:pt>
                <c:pt idx="2543">
                  <c:v>1.7295</c:v>
                </c:pt>
                <c:pt idx="2544">
                  <c:v>1.7302</c:v>
                </c:pt>
                <c:pt idx="2545">
                  <c:v>1.7309000000000001</c:v>
                </c:pt>
                <c:pt idx="2546">
                  <c:v>1.7316</c:v>
                </c:pt>
                <c:pt idx="2547">
                  <c:v>1.7322</c:v>
                </c:pt>
                <c:pt idx="2548">
                  <c:v>1.7329000000000001</c:v>
                </c:pt>
                <c:pt idx="2549">
                  <c:v>1.7336</c:v>
                </c:pt>
                <c:pt idx="2550">
                  <c:v>1.7343</c:v>
                </c:pt>
                <c:pt idx="2551">
                  <c:v>1.7350000000000001</c:v>
                </c:pt>
                <c:pt idx="2552">
                  <c:v>1.7356</c:v>
                </c:pt>
                <c:pt idx="2553">
                  <c:v>1.7363</c:v>
                </c:pt>
                <c:pt idx="2554">
                  <c:v>1.7370000000000001</c:v>
                </c:pt>
                <c:pt idx="2555">
                  <c:v>1.7377</c:v>
                </c:pt>
                <c:pt idx="2556">
                  <c:v>1.7383999999999999</c:v>
                </c:pt>
                <c:pt idx="2557">
                  <c:v>1.7390000000000001</c:v>
                </c:pt>
                <c:pt idx="2558">
                  <c:v>1.7397</c:v>
                </c:pt>
                <c:pt idx="2559">
                  <c:v>1.7403999999999999</c:v>
                </c:pt>
                <c:pt idx="2560">
                  <c:v>1.7411000000000001</c:v>
                </c:pt>
                <c:pt idx="2561">
                  <c:v>1.7418</c:v>
                </c:pt>
                <c:pt idx="2562">
                  <c:v>1.7423999999999999</c:v>
                </c:pt>
                <c:pt idx="2563">
                  <c:v>1.7431000000000001</c:v>
                </c:pt>
                <c:pt idx="2564">
                  <c:v>1.7438</c:v>
                </c:pt>
                <c:pt idx="2565">
                  <c:v>1.7444999999999999</c:v>
                </c:pt>
                <c:pt idx="2566">
                  <c:v>1.7452000000000001</c:v>
                </c:pt>
                <c:pt idx="2567">
                  <c:v>1.7458</c:v>
                </c:pt>
                <c:pt idx="2568">
                  <c:v>1.7464999999999999</c:v>
                </c:pt>
                <c:pt idx="2569">
                  <c:v>1.7472000000000001</c:v>
                </c:pt>
                <c:pt idx="2570">
                  <c:v>1.7479</c:v>
                </c:pt>
                <c:pt idx="2571">
                  <c:v>1.7485999999999999</c:v>
                </c:pt>
                <c:pt idx="2572">
                  <c:v>1.7492000000000001</c:v>
                </c:pt>
                <c:pt idx="2573">
                  <c:v>1.7499</c:v>
                </c:pt>
                <c:pt idx="2574">
                  <c:v>1.7505999999999999</c:v>
                </c:pt>
                <c:pt idx="2575">
                  <c:v>1.7513000000000001</c:v>
                </c:pt>
                <c:pt idx="2576">
                  <c:v>1.752</c:v>
                </c:pt>
                <c:pt idx="2577">
                  <c:v>1.7525999999999999</c:v>
                </c:pt>
                <c:pt idx="2578">
                  <c:v>1.7533000000000001</c:v>
                </c:pt>
                <c:pt idx="2579">
                  <c:v>1.754</c:v>
                </c:pt>
                <c:pt idx="2580">
                  <c:v>1.7546999999999999</c:v>
                </c:pt>
                <c:pt idx="2581">
                  <c:v>1.7554000000000001</c:v>
                </c:pt>
                <c:pt idx="2582">
                  <c:v>1.756</c:v>
                </c:pt>
                <c:pt idx="2583">
                  <c:v>1.7566999999999999</c:v>
                </c:pt>
                <c:pt idx="2584">
                  <c:v>1.7574000000000001</c:v>
                </c:pt>
                <c:pt idx="2585">
                  <c:v>1.7581</c:v>
                </c:pt>
                <c:pt idx="2586">
                  <c:v>1.7587999999999999</c:v>
                </c:pt>
                <c:pt idx="2587">
                  <c:v>1.7594000000000001</c:v>
                </c:pt>
                <c:pt idx="2588">
                  <c:v>1.7601</c:v>
                </c:pt>
                <c:pt idx="2589">
                  <c:v>1.7607999999999999</c:v>
                </c:pt>
                <c:pt idx="2590">
                  <c:v>1.7615000000000001</c:v>
                </c:pt>
                <c:pt idx="2591">
                  <c:v>1.7622</c:v>
                </c:pt>
                <c:pt idx="2592">
                  <c:v>1.7627999999999999</c:v>
                </c:pt>
                <c:pt idx="2593">
                  <c:v>1.7635000000000001</c:v>
                </c:pt>
                <c:pt idx="2594">
                  <c:v>1.7642</c:v>
                </c:pt>
                <c:pt idx="2595">
                  <c:v>1.7648999999999999</c:v>
                </c:pt>
                <c:pt idx="2596">
                  <c:v>1.7656000000000001</c:v>
                </c:pt>
                <c:pt idx="2597">
                  <c:v>1.7662</c:v>
                </c:pt>
                <c:pt idx="2598">
                  <c:v>1.7668999999999999</c:v>
                </c:pt>
                <c:pt idx="2599">
                  <c:v>1.7676000000000001</c:v>
                </c:pt>
                <c:pt idx="2600">
                  <c:v>1.7683</c:v>
                </c:pt>
                <c:pt idx="2601">
                  <c:v>1.7689999999999999</c:v>
                </c:pt>
                <c:pt idx="2602">
                  <c:v>1.7696000000000001</c:v>
                </c:pt>
                <c:pt idx="2603">
                  <c:v>1.7703</c:v>
                </c:pt>
                <c:pt idx="2604">
                  <c:v>1.7709999999999999</c:v>
                </c:pt>
                <c:pt idx="2605">
                  <c:v>1.7717000000000001</c:v>
                </c:pt>
                <c:pt idx="2606">
                  <c:v>1.7724</c:v>
                </c:pt>
                <c:pt idx="2607">
                  <c:v>1.7729999999999999</c:v>
                </c:pt>
                <c:pt idx="2608">
                  <c:v>1.7737000000000001</c:v>
                </c:pt>
                <c:pt idx="2609">
                  <c:v>1.7744</c:v>
                </c:pt>
                <c:pt idx="2610">
                  <c:v>1.7750999999999999</c:v>
                </c:pt>
                <c:pt idx="2611">
                  <c:v>1.7758</c:v>
                </c:pt>
                <c:pt idx="2612">
                  <c:v>1.7764</c:v>
                </c:pt>
                <c:pt idx="2613">
                  <c:v>1.7770999999999999</c:v>
                </c:pt>
                <c:pt idx="2614">
                  <c:v>1.7778</c:v>
                </c:pt>
                <c:pt idx="2615">
                  <c:v>1.7785</c:v>
                </c:pt>
                <c:pt idx="2616">
                  <c:v>1.7791999999999999</c:v>
                </c:pt>
                <c:pt idx="2617">
                  <c:v>1.7798</c:v>
                </c:pt>
                <c:pt idx="2618">
                  <c:v>1.7805</c:v>
                </c:pt>
                <c:pt idx="2619">
                  <c:v>1.7811999999999999</c:v>
                </c:pt>
                <c:pt idx="2620">
                  <c:v>1.7819</c:v>
                </c:pt>
                <c:pt idx="2621">
                  <c:v>1.7826</c:v>
                </c:pt>
                <c:pt idx="2622">
                  <c:v>1.7831999999999999</c:v>
                </c:pt>
                <c:pt idx="2623">
                  <c:v>1.7839</c:v>
                </c:pt>
                <c:pt idx="2624">
                  <c:v>1.7846</c:v>
                </c:pt>
                <c:pt idx="2625">
                  <c:v>1.7853000000000001</c:v>
                </c:pt>
                <c:pt idx="2626">
                  <c:v>1.786</c:v>
                </c:pt>
                <c:pt idx="2627">
                  <c:v>1.7866</c:v>
                </c:pt>
                <c:pt idx="2628">
                  <c:v>1.7873000000000001</c:v>
                </c:pt>
                <c:pt idx="2629">
                  <c:v>1.788</c:v>
                </c:pt>
                <c:pt idx="2630">
                  <c:v>1.7887</c:v>
                </c:pt>
                <c:pt idx="2631">
                  <c:v>1.7894000000000001</c:v>
                </c:pt>
                <c:pt idx="2632">
                  <c:v>1.79</c:v>
                </c:pt>
                <c:pt idx="2633">
                  <c:v>1.7907</c:v>
                </c:pt>
                <c:pt idx="2634">
                  <c:v>1.7914000000000001</c:v>
                </c:pt>
                <c:pt idx="2635">
                  <c:v>1.7921</c:v>
                </c:pt>
                <c:pt idx="2636">
                  <c:v>1.7927999999999999</c:v>
                </c:pt>
                <c:pt idx="2637">
                  <c:v>1.7935000000000001</c:v>
                </c:pt>
                <c:pt idx="2638">
                  <c:v>1.7941</c:v>
                </c:pt>
                <c:pt idx="2639">
                  <c:v>1.7948</c:v>
                </c:pt>
                <c:pt idx="2640">
                  <c:v>1.7955000000000001</c:v>
                </c:pt>
                <c:pt idx="2641">
                  <c:v>1.7962</c:v>
                </c:pt>
                <c:pt idx="2642">
                  <c:v>1.7968999999999999</c:v>
                </c:pt>
                <c:pt idx="2643">
                  <c:v>1.7975000000000001</c:v>
                </c:pt>
                <c:pt idx="2644">
                  <c:v>1.7982</c:v>
                </c:pt>
                <c:pt idx="2645">
                  <c:v>1.7988999999999999</c:v>
                </c:pt>
                <c:pt idx="2646">
                  <c:v>1.7996000000000001</c:v>
                </c:pt>
                <c:pt idx="2647">
                  <c:v>1.8003</c:v>
                </c:pt>
                <c:pt idx="2648">
                  <c:v>1.8008999999999999</c:v>
                </c:pt>
                <c:pt idx="2649">
                  <c:v>1.8016000000000001</c:v>
                </c:pt>
                <c:pt idx="2650">
                  <c:v>1.8023</c:v>
                </c:pt>
                <c:pt idx="2651">
                  <c:v>1.8029999999999999</c:v>
                </c:pt>
                <c:pt idx="2652">
                  <c:v>1.8037000000000001</c:v>
                </c:pt>
                <c:pt idx="2653">
                  <c:v>1.8043</c:v>
                </c:pt>
                <c:pt idx="2654">
                  <c:v>1.8049999999999999</c:v>
                </c:pt>
                <c:pt idx="2655">
                  <c:v>1.8057000000000001</c:v>
                </c:pt>
                <c:pt idx="2656">
                  <c:v>1.8064</c:v>
                </c:pt>
                <c:pt idx="2657">
                  <c:v>1.8070999999999999</c:v>
                </c:pt>
                <c:pt idx="2658">
                  <c:v>1.8077000000000001</c:v>
                </c:pt>
                <c:pt idx="2659">
                  <c:v>1.8084</c:v>
                </c:pt>
                <c:pt idx="2660">
                  <c:v>1.8090999999999999</c:v>
                </c:pt>
                <c:pt idx="2661">
                  <c:v>1.8098000000000001</c:v>
                </c:pt>
                <c:pt idx="2662">
                  <c:v>1.8105</c:v>
                </c:pt>
                <c:pt idx="2663">
                  <c:v>1.8110999999999999</c:v>
                </c:pt>
                <c:pt idx="2664">
                  <c:v>1.8118000000000001</c:v>
                </c:pt>
                <c:pt idx="2665">
                  <c:v>1.8125</c:v>
                </c:pt>
                <c:pt idx="2666">
                  <c:v>1.8131999999999999</c:v>
                </c:pt>
                <c:pt idx="2667">
                  <c:v>1.8139000000000001</c:v>
                </c:pt>
                <c:pt idx="2668">
                  <c:v>1.8145</c:v>
                </c:pt>
                <c:pt idx="2669">
                  <c:v>1.8151999999999999</c:v>
                </c:pt>
                <c:pt idx="2670">
                  <c:v>1.8159000000000001</c:v>
                </c:pt>
                <c:pt idx="2671">
                  <c:v>1.8166</c:v>
                </c:pt>
                <c:pt idx="2672">
                  <c:v>1.8172999999999999</c:v>
                </c:pt>
                <c:pt idx="2673">
                  <c:v>1.8179000000000001</c:v>
                </c:pt>
                <c:pt idx="2674">
                  <c:v>1.8186</c:v>
                </c:pt>
                <c:pt idx="2675">
                  <c:v>1.8192999999999999</c:v>
                </c:pt>
                <c:pt idx="2676">
                  <c:v>1.82</c:v>
                </c:pt>
                <c:pt idx="2677">
                  <c:v>1.8207</c:v>
                </c:pt>
                <c:pt idx="2678">
                  <c:v>1.8212999999999999</c:v>
                </c:pt>
                <c:pt idx="2679">
                  <c:v>1.8220000000000001</c:v>
                </c:pt>
                <c:pt idx="2680">
                  <c:v>1.8227</c:v>
                </c:pt>
                <c:pt idx="2681">
                  <c:v>1.8233999999999999</c:v>
                </c:pt>
                <c:pt idx="2682">
                  <c:v>1.8241000000000001</c:v>
                </c:pt>
                <c:pt idx="2683">
                  <c:v>1.8247</c:v>
                </c:pt>
                <c:pt idx="2684">
                  <c:v>1.8253999999999999</c:v>
                </c:pt>
                <c:pt idx="2685">
                  <c:v>1.8261000000000001</c:v>
                </c:pt>
                <c:pt idx="2686">
                  <c:v>1.8268</c:v>
                </c:pt>
                <c:pt idx="2687">
                  <c:v>1.8274999999999999</c:v>
                </c:pt>
                <c:pt idx="2688">
                  <c:v>1.8281000000000001</c:v>
                </c:pt>
                <c:pt idx="2689">
                  <c:v>1.8288</c:v>
                </c:pt>
                <c:pt idx="2690">
                  <c:v>1.8294999999999999</c:v>
                </c:pt>
                <c:pt idx="2691">
                  <c:v>1.8302</c:v>
                </c:pt>
                <c:pt idx="2692">
                  <c:v>1.8309</c:v>
                </c:pt>
                <c:pt idx="2693">
                  <c:v>1.8314999999999999</c:v>
                </c:pt>
                <c:pt idx="2694">
                  <c:v>1.8322000000000001</c:v>
                </c:pt>
                <c:pt idx="2695">
                  <c:v>1.8329</c:v>
                </c:pt>
                <c:pt idx="2696">
                  <c:v>1.8335999999999999</c:v>
                </c:pt>
                <c:pt idx="2697">
                  <c:v>1.8343</c:v>
                </c:pt>
                <c:pt idx="2698">
                  <c:v>1.8349</c:v>
                </c:pt>
                <c:pt idx="2699">
                  <c:v>1.8355999999999999</c:v>
                </c:pt>
                <c:pt idx="2700">
                  <c:v>1.8363</c:v>
                </c:pt>
                <c:pt idx="2701">
                  <c:v>1.837</c:v>
                </c:pt>
                <c:pt idx="2702">
                  <c:v>1.8376999999999999</c:v>
                </c:pt>
                <c:pt idx="2703">
                  <c:v>1.8383</c:v>
                </c:pt>
                <c:pt idx="2704">
                  <c:v>1.839</c:v>
                </c:pt>
                <c:pt idx="2705">
                  <c:v>1.8396999999999999</c:v>
                </c:pt>
                <c:pt idx="2706">
                  <c:v>1.8404</c:v>
                </c:pt>
                <c:pt idx="2707">
                  <c:v>1.8411</c:v>
                </c:pt>
                <c:pt idx="2708">
                  <c:v>1.8416999999999999</c:v>
                </c:pt>
                <c:pt idx="2709">
                  <c:v>1.8424</c:v>
                </c:pt>
                <c:pt idx="2710">
                  <c:v>1.8431</c:v>
                </c:pt>
                <c:pt idx="2711">
                  <c:v>1.8438000000000001</c:v>
                </c:pt>
                <c:pt idx="2712">
                  <c:v>1.8445</c:v>
                </c:pt>
                <c:pt idx="2713">
                  <c:v>1.8451</c:v>
                </c:pt>
                <c:pt idx="2714">
                  <c:v>1.8458000000000001</c:v>
                </c:pt>
                <c:pt idx="2715">
                  <c:v>1.8465</c:v>
                </c:pt>
                <c:pt idx="2716">
                  <c:v>1.8472</c:v>
                </c:pt>
                <c:pt idx="2717">
                  <c:v>1.8479000000000001</c:v>
                </c:pt>
                <c:pt idx="2718">
                  <c:v>1.8485</c:v>
                </c:pt>
                <c:pt idx="2719">
                  <c:v>1.8492</c:v>
                </c:pt>
                <c:pt idx="2720">
                  <c:v>1.8499000000000001</c:v>
                </c:pt>
                <c:pt idx="2721">
                  <c:v>1.8506</c:v>
                </c:pt>
                <c:pt idx="2722">
                  <c:v>1.8512999999999999</c:v>
                </c:pt>
                <c:pt idx="2723">
                  <c:v>1.8519000000000001</c:v>
                </c:pt>
                <c:pt idx="2724">
                  <c:v>1.8526</c:v>
                </c:pt>
                <c:pt idx="2725">
                  <c:v>1.8532999999999999</c:v>
                </c:pt>
                <c:pt idx="2726">
                  <c:v>1.8540000000000001</c:v>
                </c:pt>
                <c:pt idx="2727">
                  <c:v>1.8547</c:v>
                </c:pt>
                <c:pt idx="2728">
                  <c:v>1.8552999999999999</c:v>
                </c:pt>
                <c:pt idx="2729">
                  <c:v>1.8560000000000001</c:v>
                </c:pt>
                <c:pt idx="2730">
                  <c:v>1.8567</c:v>
                </c:pt>
                <c:pt idx="2731">
                  <c:v>1.8573999999999999</c:v>
                </c:pt>
                <c:pt idx="2732">
                  <c:v>1.8581000000000001</c:v>
                </c:pt>
                <c:pt idx="2733">
                  <c:v>1.8587</c:v>
                </c:pt>
                <c:pt idx="2734">
                  <c:v>1.8593999999999999</c:v>
                </c:pt>
                <c:pt idx="2735">
                  <c:v>1.8601000000000001</c:v>
                </c:pt>
                <c:pt idx="2736">
                  <c:v>1.8608</c:v>
                </c:pt>
                <c:pt idx="2737">
                  <c:v>1.8614999999999999</c:v>
                </c:pt>
                <c:pt idx="2738">
                  <c:v>1.8621000000000001</c:v>
                </c:pt>
                <c:pt idx="2739">
                  <c:v>1.8628</c:v>
                </c:pt>
                <c:pt idx="2740">
                  <c:v>1.8634999999999999</c:v>
                </c:pt>
                <c:pt idx="2741">
                  <c:v>1.8642000000000001</c:v>
                </c:pt>
                <c:pt idx="2742">
                  <c:v>1.8649</c:v>
                </c:pt>
                <c:pt idx="2743">
                  <c:v>1.8654999999999999</c:v>
                </c:pt>
                <c:pt idx="2744">
                  <c:v>1.8662000000000001</c:v>
                </c:pt>
                <c:pt idx="2745">
                  <c:v>1.8669</c:v>
                </c:pt>
                <c:pt idx="2746">
                  <c:v>1.8675999999999999</c:v>
                </c:pt>
                <c:pt idx="2747">
                  <c:v>1.8683000000000001</c:v>
                </c:pt>
                <c:pt idx="2748">
                  <c:v>1.8689</c:v>
                </c:pt>
                <c:pt idx="2749">
                  <c:v>1.8695999999999999</c:v>
                </c:pt>
                <c:pt idx="2750">
                  <c:v>1.8703000000000001</c:v>
                </c:pt>
                <c:pt idx="2751">
                  <c:v>1.871</c:v>
                </c:pt>
                <c:pt idx="2752">
                  <c:v>1.8716999999999999</c:v>
                </c:pt>
                <c:pt idx="2753">
                  <c:v>1.8723000000000001</c:v>
                </c:pt>
                <c:pt idx="2754">
                  <c:v>1.873</c:v>
                </c:pt>
                <c:pt idx="2755">
                  <c:v>1.8736999999999999</c:v>
                </c:pt>
                <c:pt idx="2756">
                  <c:v>1.8744000000000001</c:v>
                </c:pt>
                <c:pt idx="2757">
                  <c:v>1.8751</c:v>
                </c:pt>
                <c:pt idx="2758">
                  <c:v>1.8756999999999999</c:v>
                </c:pt>
                <c:pt idx="2759">
                  <c:v>1.8764000000000001</c:v>
                </c:pt>
                <c:pt idx="2760">
                  <c:v>1.8771</c:v>
                </c:pt>
                <c:pt idx="2761">
                  <c:v>1.8777999999999999</c:v>
                </c:pt>
                <c:pt idx="2762">
                  <c:v>1.8785000000000001</c:v>
                </c:pt>
                <c:pt idx="2763">
                  <c:v>1.8791</c:v>
                </c:pt>
                <c:pt idx="2764">
                  <c:v>1.8797999999999999</c:v>
                </c:pt>
                <c:pt idx="2765">
                  <c:v>1.8805000000000001</c:v>
                </c:pt>
                <c:pt idx="2766">
                  <c:v>1.8812</c:v>
                </c:pt>
                <c:pt idx="2767">
                  <c:v>1.8818999999999999</c:v>
                </c:pt>
                <c:pt idx="2768">
                  <c:v>1.8825000000000001</c:v>
                </c:pt>
                <c:pt idx="2769">
                  <c:v>1.8832</c:v>
                </c:pt>
                <c:pt idx="2770">
                  <c:v>1.8838999999999999</c:v>
                </c:pt>
                <c:pt idx="2771">
                  <c:v>1.8846000000000001</c:v>
                </c:pt>
                <c:pt idx="2772">
                  <c:v>1.8853</c:v>
                </c:pt>
                <c:pt idx="2773">
                  <c:v>1.8858999999999999</c:v>
                </c:pt>
                <c:pt idx="2774">
                  <c:v>1.8866000000000001</c:v>
                </c:pt>
                <c:pt idx="2775">
                  <c:v>1.8873</c:v>
                </c:pt>
                <c:pt idx="2776">
                  <c:v>1.8879999999999999</c:v>
                </c:pt>
                <c:pt idx="2777">
                  <c:v>1.8887</c:v>
                </c:pt>
                <c:pt idx="2778">
                  <c:v>1.8893</c:v>
                </c:pt>
                <c:pt idx="2779">
                  <c:v>1.89</c:v>
                </c:pt>
                <c:pt idx="2780">
                  <c:v>1.8907</c:v>
                </c:pt>
                <c:pt idx="2781">
                  <c:v>1.8914</c:v>
                </c:pt>
                <c:pt idx="2782">
                  <c:v>1.8920999999999999</c:v>
                </c:pt>
                <c:pt idx="2783">
                  <c:v>1.8927</c:v>
                </c:pt>
                <c:pt idx="2784">
                  <c:v>1.8934</c:v>
                </c:pt>
                <c:pt idx="2785">
                  <c:v>1.8940999999999999</c:v>
                </c:pt>
                <c:pt idx="2786">
                  <c:v>1.8948</c:v>
                </c:pt>
                <c:pt idx="2787">
                  <c:v>1.8955</c:v>
                </c:pt>
                <c:pt idx="2788">
                  <c:v>1.8960999999999999</c:v>
                </c:pt>
                <c:pt idx="2789">
                  <c:v>1.8968</c:v>
                </c:pt>
                <c:pt idx="2790">
                  <c:v>1.8975</c:v>
                </c:pt>
                <c:pt idx="2791">
                  <c:v>1.8982000000000001</c:v>
                </c:pt>
                <c:pt idx="2792">
                  <c:v>1.8989</c:v>
                </c:pt>
                <c:pt idx="2793">
                  <c:v>1.8995</c:v>
                </c:pt>
                <c:pt idx="2794">
                  <c:v>1.9001999999999999</c:v>
                </c:pt>
                <c:pt idx="2795">
                  <c:v>1.9009</c:v>
                </c:pt>
                <c:pt idx="2796">
                  <c:v>1.9016</c:v>
                </c:pt>
                <c:pt idx="2797">
                  <c:v>1.9023000000000001</c:v>
                </c:pt>
                <c:pt idx="2798">
                  <c:v>1.9029</c:v>
                </c:pt>
                <c:pt idx="2799">
                  <c:v>1.9036</c:v>
                </c:pt>
                <c:pt idx="2800">
                  <c:v>1.9043000000000001</c:v>
                </c:pt>
                <c:pt idx="2801">
                  <c:v>1.905</c:v>
                </c:pt>
                <c:pt idx="2802">
                  <c:v>1.9056999999999999</c:v>
                </c:pt>
                <c:pt idx="2803">
                  <c:v>1.9063000000000001</c:v>
                </c:pt>
                <c:pt idx="2804">
                  <c:v>1.907</c:v>
                </c:pt>
                <c:pt idx="2805">
                  <c:v>1.9077</c:v>
                </c:pt>
                <c:pt idx="2806">
                  <c:v>1.9084000000000001</c:v>
                </c:pt>
                <c:pt idx="2807">
                  <c:v>1.9091</c:v>
                </c:pt>
                <c:pt idx="2808">
                  <c:v>1.9097</c:v>
                </c:pt>
                <c:pt idx="2809">
                  <c:v>1.9104000000000001</c:v>
                </c:pt>
                <c:pt idx="2810">
                  <c:v>1.9111</c:v>
                </c:pt>
                <c:pt idx="2811">
                  <c:v>1.9117999999999999</c:v>
                </c:pt>
                <c:pt idx="2812">
                  <c:v>1.9125000000000001</c:v>
                </c:pt>
                <c:pt idx="2813">
                  <c:v>1.9131</c:v>
                </c:pt>
                <c:pt idx="2814">
                  <c:v>1.9137999999999999</c:v>
                </c:pt>
                <c:pt idx="2815">
                  <c:v>1.9145000000000001</c:v>
                </c:pt>
                <c:pt idx="2816">
                  <c:v>1.9152</c:v>
                </c:pt>
                <c:pt idx="2817">
                  <c:v>1.9158999999999999</c:v>
                </c:pt>
                <c:pt idx="2818">
                  <c:v>1.9166000000000001</c:v>
                </c:pt>
                <c:pt idx="2819">
                  <c:v>1.9172</c:v>
                </c:pt>
                <c:pt idx="2820">
                  <c:v>1.9178999999999999</c:v>
                </c:pt>
                <c:pt idx="2821">
                  <c:v>1.9186000000000001</c:v>
                </c:pt>
                <c:pt idx="2822">
                  <c:v>1.9193</c:v>
                </c:pt>
                <c:pt idx="2823">
                  <c:v>1.92</c:v>
                </c:pt>
                <c:pt idx="2824">
                  <c:v>1.9206000000000001</c:v>
                </c:pt>
                <c:pt idx="2825">
                  <c:v>1.9213</c:v>
                </c:pt>
                <c:pt idx="2826">
                  <c:v>1.9219999999999999</c:v>
                </c:pt>
                <c:pt idx="2827">
                  <c:v>1.9227000000000001</c:v>
                </c:pt>
                <c:pt idx="2828">
                  <c:v>1.9234</c:v>
                </c:pt>
                <c:pt idx="2829">
                  <c:v>1.9239999999999999</c:v>
                </c:pt>
                <c:pt idx="2830">
                  <c:v>1.9247000000000001</c:v>
                </c:pt>
                <c:pt idx="2831">
                  <c:v>1.9254</c:v>
                </c:pt>
                <c:pt idx="2832">
                  <c:v>1.9260999999999999</c:v>
                </c:pt>
                <c:pt idx="2833">
                  <c:v>1.9268000000000001</c:v>
                </c:pt>
                <c:pt idx="2834">
                  <c:v>1.9274</c:v>
                </c:pt>
                <c:pt idx="2835">
                  <c:v>1.9280999999999999</c:v>
                </c:pt>
                <c:pt idx="2836">
                  <c:v>1.9288000000000001</c:v>
                </c:pt>
                <c:pt idx="2837">
                  <c:v>1.9295</c:v>
                </c:pt>
                <c:pt idx="2838">
                  <c:v>1.9301999999999999</c:v>
                </c:pt>
                <c:pt idx="2839">
                  <c:v>1.9308000000000001</c:v>
                </c:pt>
                <c:pt idx="2840">
                  <c:v>1.9315</c:v>
                </c:pt>
                <c:pt idx="2841">
                  <c:v>1.9321999999999999</c:v>
                </c:pt>
                <c:pt idx="2842">
                  <c:v>1.9329000000000001</c:v>
                </c:pt>
                <c:pt idx="2843">
                  <c:v>1.9336</c:v>
                </c:pt>
                <c:pt idx="2844">
                  <c:v>1.9341999999999999</c:v>
                </c:pt>
                <c:pt idx="2845">
                  <c:v>1.9349000000000001</c:v>
                </c:pt>
                <c:pt idx="2846">
                  <c:v>1.9356</c:v>
                </c:pt>
                <c:pt idx="2847">
                  <c:v>1.9362999999999999</c:v>
                </c:pt>
                <c:pt idx="2848">
                  <c:v>1.9370000000000001</c:v>
                </c:pt>
                <c:pt idx="2849">
                  <c:v>1.9376</c:v>
                </c:pt>
                <c:pt idx="2850">
                  <c:v>1.9382999999999999</c:v>
                </c:pt>
                <c:pt idx="2851">
                  <c:v>1.9390000000000001</c:v>
                </c:pt>
                <c:pt idx="2852">
                  <c:v>1.9397</c:v>
                </c:pt>
                <c:pt idx="2853">
                  <c:v>1.9403999999999999</c:v>
                </c:pt>
                <c:pt idx="2854">
                  <c:v>1.9410000000000001</c:v>
                </c:pt>
                <c:pt idx="2855">
                  <c:v>1.9417</c:v>
                </c:pt>
                <c:pt idx="2856">
                  <c:v>1.9423999999999999</c:v>
                </c:pt>
                <c:pt idx="2857">
                  <c:v>1.9431</c:v>
                </c:pt>
                <c:pt idx="2858">
                  <c:v>1.9438</c:v>
                </c:pt>
                <c:pt idx="2859">
                  <c:v>1.9443999999999999</c:v>
                </c:pt>
                <c:pt idx="2860">
                  <c:v>1.9451000000000001</c:v>
                </c:pt>
                <c:pt idx="2861">
                  <c:v>1.9458</c:v>
                </c:pt>
                <c:pt idx="2862">
                  <c:v>1.9464999999999999</c:v>
                </c:pt>
                <c:pt idx="2863">
                  <c:v>1.9472</c:v>
                </c:pt>
                <c:pt idx="2864">
                  <c:v>1.9478</c:v>
                </c:pt>
                <c:pt idx="2865">
                  <c:v>1.9484999999999999</c:v>
                </c:pt>
                <c:pt idx="2866">
                  <c:v>1.9492</c:v>
                </c:pt>
                <c:pt idx="2867">
                  <c:v>1.9499</c:v>
                </c:pt>
                <c:pt idx="2868">
                  <c:v>1.9505999999999999</c:v>
                </c:pt>
                <c:pt idx="2869">
                  <c:v>1.9512</c:v>
                </c:pt>
                <c:pt idx="2870">
                  <c:v>1.9519</c:v>
                </c:pt>
                <c:pt idx="2871">
                  <c:v>1.9525999999999999</c:v>
                </c:pt>
                <c:pt idx="2872">
                  <c:v>1.9533</c:v>
                </c:pt>
                <c:pt idx="2873">
                  <c:v>1.954</c:v>
                </c:pt>
                <c:pt idx="2874">
                  <c:v>1.9545999999999999</c:v>
                </c:pt>
                <c:pt idx="2875">
                  <c:v>1.9553</c:v>
                </c:pt>
                <c:pt idx="2876">
                  <c:v>1.956</c:v>
                </c:pt>
                <c:pt idx="2877">
                  <c:v>1.9567000000000001</c:v>
                </c:pt>
                <c:pt idx="2878">
                  <c:v>1.9574</c:v>
                </c:pt>
                <c:pt idx="2879">
                  <c:v>1.958</c:v>
                </c:pt>
                <c:pt idx="2880">
                  <c:v>1.9587000000000001</c:v>
                </c:pt>
                <c:pt idx="2881">
                  <c:v>1.9594</c:v>
                </c:pt>
                <c:pt idx="2882">
                  <c:v>1.9601</c:v>
                </c:pt>
                <c:pt idx="2883">
                  <c:v>1.9608000000000001</c:v>
                </c:pt>
                <c:pt idx="2884">
                  <c:v>1.9614</c:v>
                </c:pt>
                <c:pt idx="2885">
                  <c:v>1.9621</c:v>
                </c:pt>
                <c:pt idx="2886">
                  <c:v>1.9628000000000001</c:v>
                </c:pt>
                <c:pt idx="2887">
                  <c:v>1.9635</c:v>
                </c:pt>
                <c:pt idx="2888">
                  <c:v>1.9641999999999999</c:v>
                </c:pt>
                <c:pt idx="2889">
                  <c:v>1.9648000000000001</c:v>
                </c:pt>
                <c:pt idx="2890">
                  <c:v>1.9655</c:v>
                </c:pt>
                <c:pt idx="2891">
                  <c:v>1.9661999999999999</c:v>
                </c:pt>
                <c:pt idx="2892">
                  <c:v>1.9669000000000001</c:v>
                </c:pt>
                <c:pt idx="2893">
                  <c:v>1.9676</c:v>
                </c:pt>
                <c:pt idx="2894">
                  <c:v>1.9681999999999999</c:v>
                </c:pt>
                <c:pt idx="2895">
                  <c:v>1.9689000000000001</c:v>
                </c:pt>
                <c:pt idx="2896">
                  <c:v>1.9696</c:v>
                </c:pt>
                <c:pt idx="2897">
                  <c:v>1.9702999999999999</c:v>
                </c:pt>
                <c:pt idx="2898">
                  <c:v>1.9710000000000001</c:v>
                </c:pt>
                <c:pt idx="2899">
                  <c:v>1.9716</c:v>
                </c:pt>
                <c:pt idx="2900">
                  <c:v>1.9722999999999999</c:v>
                </c:pt>
                <c:pt idx="2901">
                  <c:v>1.9730000000000001</c:v>
                </c:pt>
                <c:pt idx="2902">
                  <c:v>1.9737</c:v>
                </c:pt>
                <c:pt idx="2903">
                  <c:v>1.9743999999999999</c:v>
                </c:pt>
                <c:pt idx="2904">
                  <c:v>1.9750000000000001</c:v>
                </c:pt>
                <c:pt idx="2905">
                  <c:v>1.9757</c:v>
                </c:pt>
                <c:pt idx="2906">
                  <c:v>1.9763999999999999</c:v>
                </c:pt>
                <c:pt idx="2907">
                  <c:v>1.9771000000000001</c:v>
                </c:pt>
                <c:pt idx="2908">
                  <c:v>1.9778</c:v>
                </c:pt>
                <c:pt idx="2909">
                  <c:v>1.9783999999999999</c:v>
                </c:pt>
                <c:pt idx="2910">
                  <c:v>1.9791000000000001</c:v>
                </c:pt>
                <c:pt idx="2911">
                  <c:v>1.9798</c:v>
                </c:pt>
                <c:pt idx="2912">
                  <c:v>1.9804999999999999</c:v>
                </c:pt>
                <c:pt idx="2913">
                  <c:v>1.9812000000000001</c:v>
                </c:pt>
                <c:pt idx="2914">
                  <c:v>1.9818</c:v>
                </c:pt>
                <c:pt idx="2915">
                  <c:v>1.9824999999999999</c:v>
                </c:pt>
                <c:pt idx="2916">
                  <c:v>1.9832000000000001</c:v>
                </c:pt>
                <c:pt idx="2917">
                  <c:v>1.9839</c:v>
                </c:pt>
                <c:pt idx="2918">
                  <c:v>1.9845999999999999</c:v>
                </c:pt>
                <c:pt idx="2919">
                  <c:v>1.9852000000000001</c:v>
                </c:pt>
                <c:pt idx="2920">
                  <c:v>1.9859</c:v>
                </c:pt>
                <c:pt idx="2921">
                  <c:v>1.9865999999999999</c:v>
                </c:pt>
                <c:pt idx="2922">
                  <c:v>1.9873000000000001</c:v>
                </c:pt>
                <c:pt idx="2923">
                  <c:v>1.988</c:v>
                </c:pt>
                <c:pt idx="2924">
                  <c:v>1.9885999999999999</c:v>
                </c:pt>
                <c:pt idx="2925">
                  <c:v>1.9893000000000001</c:v>
                </c:pt>
                <c:pt idx="2926">
                  <c:v>1.99</c:v>
                </c:pt>
                <c:pt idx="2927">
                  <c:v>1.9906999999999999</c:v>
                </c:pt>
                <c:pt idx="2928">
                  <c:v>1.9914000000000001</c:v>
                </c:pt>
                <c:pt idx="2929">
                  <c:v>1.992</c:v>
                </c:pt>
                <c:pt idx="2930">
                  <c:v>1.9926999999999999</c:v>
                </c:pt>
                <c:pt idx="2931">
                  <c:v>1.9934000000000001</c:v>
                </c:pt>
                <c:pt idx="2932">
                  <c:v>1.9941</c:v>
                </c:pt>
                <c:pt idx="2933">
                  <c:v>1.9947999999999999</c:v>
                </c:pt>
                <c:pt idx="2934">
                  <c:v>1.9954000000000001</c:v>
                </c:pt>
                <c:pt idx="2935">
                  <c:v>1.9961</c:v>
                </c:pt>
                <c:pt idx="2936">
                  <c:v>1.9967999999999999</c:v>
                </c:pt>
                <c:pt idx="2937">
                  <c:v>1.9975000000000001</c:v>
                </c:pt>
                <c:pt idx="2938">
                  <c:v>1.9982</c:v>
                </c:pt>
                <c:pt idx="2939">
                  <c:v>1.9987999999999999</c:v>
                </c:pt>
                <c:pt idx="2940">
                  <c:v>1.9995000000000001</c:v>
                </c:pt>
                <c:pt idx="2941">
                  <c:v>2.0002</c:v>
                </c:pt>
                <c:pt idx="2942">
                  <c:v>2.0009000000000001</c:v>
                </c:pt>
                <c:pt idx="2943">
                  <c:v>2.0015999999999998</c:v>
                </c:pt>
                <c:pt idx="2944">
                  <c:v>2.0022000000000002</c:v>
                </c:pt>
                <c:pt idx="2945">
                  <c:v>2.0028999999999999</c:v>
                </c:pt>
                <c:pt idx="2946">
                  <c:v>2.0036</c:v>
                </c:pt>
                <c:pt idx="2947">
                  <c:v>2.0043000000000002</c:v>
                </c:pt>
                <c:pt idx="2948">
                  <c:v>2.0049999999999999</c:v>
                </c:pt>
                <c:pt idx="2949">
                  <c:v>2.0055999999999998</c:v>
                </c:pt>
                <c:pt idx="2950">
                  <c:v>2.0063</c:v>
                </c:pt>
                <c:pt idx="2951">
                  <c:v>2.0070000000000001</c:v>
                </c:pt>
                <c:pt idx="2952">
                  <c:v>2.0076999999999998</c:v>
                </c:pt>
                <c:pt idx="2953">
                  <c:v>2.0084</c:v>
                </c:pt>
                <c:pt idx="2954">
                  <c:v>2.0089999999999999</c:v>
                </c:pt>
                <c:pt idx="2955">
                  <c:v>2.0097</c:v>
                </c:pt>
                <c:pt idx="2956">
                  <c:v>2.0104000000000002</c:v>
                </c:pt>
                <c:pt idx="2957">
                  <c:v>2.0110999999999999</c:v>
                </c:pt>
                <c:pt idx="2958">
                  <c:v>2.0118</c:v>
                </c:pt>
                <c:pt idx="2959">
                  <c:v>2.0124</c:v>
                </c:pt>
                <c:pt idx="2960">
                  <c:v>2.0131000000000001</c:v>
                </c:pt>
                <c:pt idx="2961">
                  <c:v>2.0137999999999998</c:v>
                </c:pt>
                <c:pt idx="2962">
                  <c:v>2.0145</c:v>
                </c:pt>
                <c:pt idx="2963">
                  <c:v>2.0152000000000001</c:v>
                </c:pt>
                <c:pt idx="2964">
                  <c:v>2.0158</c:v>
                </c:pt>
                <c:pt idx="2965">
                  <c:v>2.0165000000000002</c:v>
                </c:pt>
                <c:pt idx="2966">
                  <c:v>2.0171999999999999</c:v>
                </c:pt>
                <c:pt idx="2967">
                  <c:v>2.0179</c:v>
                </c:pt>
                <c:pt idx="2968">
                  <c:v>2.0186000000000002</c:v>
                </c:pt>
                <c:pt idx="2969">
                  <c:v>2.0192000000000001</c:v>
                </c:pt>
                <c:pt idx="2970">
                  <c:v>2.0198999999999998</c:v>
                </c:pt>
                <c:pt idx="2971">
                  <c:v>2.0206</c:v>
                </c:pt>
                <c:pt idx="2972">
                  <c:v>2.0213000000000001</c:v>
                </c:pt>
                <c:pt idx="2973">
                  <c:v>2.0219999999999998</c:v>
                </c:pt>
                <c:pt idx="2974">
                  <c:v>2.0226000000000002</c:v>
                </c:pt>
                <c:pt idx="2975">
                  <c:v>2.0232999999999999</c:v>
                </c:pt>
                <c:pt idx="2976">
                  <c:v>2.024</c:v>
                </c:pt>
                <c:pt idx="2977">
                  <c:v>2.0247000000000002</c:v>
                </c:pt>
                <c:pt idx="2978">
                  <c:v>2.0253999999999999</c:v>
                </c:pt>
                <c:pt idx="2979">
                  <c:v>2.0259999999999998</c:v>
                </c:pt>
                <c:pt idx="2980">
                  <c:v>2.0266999999999999</c:v>
                </c:pt>
                <c:pt idx="2981">
                  <c:v>2.0274000000000001</c:v>
                </c:pt>
                <c:pt idx="2982">
                  <c:v>2.0280999999999998</c:v>
                </c:pt>
                <c:pt idx="2983">
                  <c:v>2.0287999999999999</c:v>
                </c:pt>
                <c:pt idx="2984">
                  <c:v>2.0293999999999999</c:v>
                </c:pt>
                <c:pt idx="2985">
                  <c:v>2.0301</c:v>
                </c:pt>
                <c:pt idx="2986">
                  <c:v>2.0308000000000002</c:v>
                </c:pt>
                <c:pt idx="2987">
                  <c:v>2.0314999999999999</c:v>
                </c:pt>
                <c:pt idx="2988">
                  <c:v>2.0322</c:v>
                </c:pt>
                <c:pt idx="2989">
                  <c:v>2.0327999999999999</c:v>
                </c:pt>
                <c:pt idx="2990">
                  <c:v>2.0335000000000001</c:v>
                </c:pt>
                <c:pt idx="2991">
                  <c:v>2.0341999999999998</c:v>
                </c:pt>
                <c:pt idx="2992">
                  <c:v>2.0348999999999999</c:v>
                </c:pt>
                <c:pt idx="2993">
                  <c:v>2.0356000000000001</c:v>
                </c:pt>
                <c:pt idx="2994">
                  <c:v>2.0362</c:v>
                </c:pt>
                <c:pt idx="2995">
                  <c:v>2.0369000000000002</c:v>
                </c:pt>
                <c:pt idx="2996">
                  <c:v>2.0375999999999999</c:v>
                </c:pt>
                <c:pt idx="2997">
                  <c:v>2.0383</c:v>
                </c:pt>
                <c:pt idx="2998">
                  <c:v>2.0390000000000001</c:v>
                </c:pt>
                <c:pt idx="2999">
                  <c:v>2.0396999999999998</c:v>
                </c:pt>
                <c:pt idx="3000">
                  <c:v>2.0402999999999998</c:v>
                </c:pt>
                <c:pt idx="3001">
                  <c:v>2.0409999999999999</c:v>
                </c:pt>
                <c:pt idx="3002">
                  <c:v>2.0417000000000001</c:v>
                </c:pt>
                <c:pt idx="3003">
                  <c:v>2.0424000000000002</c:v>
                </c:pt>
                <c:pt idx="3004">
                  <c:v>2.0430999999999999</c:v>
                </c:pt>
                <c:pt idx="3005">
                  <c:v>2.0436999999999999</c:v>
                </c:pt>
                <c:pt idx="3006">
                  <c:v>2.0444</c:v>
                </c:pt>
                <c:pt idx="3007">
                  <c:v>2.0451000000000001</c:v>
                </c:pt>
                <c:pt idx="3008">
                  <c:v>2.0457999999999998</c:v>
                </c:pt>
                <c:pt idx="3009">
                  <c:v>2.0465</c:v>
                </c:pt>
                <c:pt idx="3010">
                  <c:v>2.0470999999999999</c:v>
                </c:pt>
                <c:pt idx="3011">
                  <c:v>2.0478000000000001</c:v>
                </c:pt>
                <c:pt idx="3012">
                  <c:v>2.0485000000000002</c:v>
                </c:pt>
                <c:pt idx="3013">
                  <c:v>2.0491999999999999</c:v>
                </c:pt>
                <c:pt idx="3014">
                  <c:v>2.0499000000000001</c:v>
                </c:pt>
                <c:pt idx="3015">
                  <c:v>2.0505</c:v>
                </c:pt>
                <c:pt idx="3016">
                  <c:v>2.0512000000000001</c:v>
                </c:pt>
                <c:pt idx="3017">
                  <c:v>2.0518999999999998</c:v>
                </c:pt>
                <c:pt idx="3018">
                  <c:v>2.0526</c:v>
                </c:pt>
                <c:pt idx="3019">
                  <c:v>2.0533000000000001</c:v>
                </c:pt>
                <c:pt idx="3020">
                  <c:v>2.0539000000000001</c:v>
                </c:pt>
                <c:pt idx="3021">
                  <c:v>2.0546000000000002</c:v>
                </c:pt>
                <c:pt idx="3022">
                  <c:v>2.0552999999999999</c:v>
                </c:pt>
                <c:pt idx="3023">
                  <c:v>2.056</c:v>
                </c:pt>
                <c:pt idx="3024">
                  <c:v>2.0567000000000002</c:v>
                </c:pt>
                <c:pt idx="3025">
                  <c:v>2.0573000000000001</c:v>
                </c:pt>
                <c:pt idx="3026">
                  <c:v>2.0579999999999998</c:v>
                </c:pt>
                <c:pt idx="3027">
                  <c:v>2.0587</c:v>
                </c:pt>
                <c:pt idx="3028">
                  <c:v>2.0594000000000001</c:v>
                </c:pt>
                <c:pt idx="3029">
                  <c:v>2.0600999999999998</c:v>
                </c:pt>
                <c:pt idx="3030">
                  <c:v>2.0607000000000002</c:v>
                </c:pt>
                <c:pt idx="3031">
                  <c:v>2.0613999999999999</c:v>
                </c:pt>
                <c:pt idx="3032">
                  <c:v>2.0621</c:v>
                </c:pt>
                <c:pt idx="3033">
                  <c:v>2.0628000000000002</c:v>
                </c:pt>
                <c:pt idx="3034">
                  <c:v>2.0634999999999999</c:v>
                </c:pt>
                <c:pt idx="3035">
                  <c:v>2.0640999999999998</c:v>
                </c:pt>
                <c:pt idx="3036">
                  <c:v>2.0648</c:v>
                </c:pt>
                <c:pt idx="3037">
                  <c:v>2.0655000000000001</c:v>
                </c:pt>
                <c:pt idx="3038">
                  <c:v>2.0661999999999998</c:v>
                </c:pt>
                <c:pt idx="3039">
                  <c:v>2.0669</c:v>
                </c:pt>
                <c:pt idx="3040">
                  <c:v>2.0674999999999999</c:v>
                </c:pt>
                <c:pt idx="3041">
                  <c:v>2.0682</c:v>
                </c:pt>
                <c:pt idx="3042">
                  <c:v>2.0689000000000002</c:v>
                </c:pt>
                <c:pt idx="3043">
                  <c:v>2.0695999999999999</c:v>
                </c:pt>
                <c:pt idx="3044">
                  <c:v>2.0703</c:v>
                </c:pt>
                <c:pt idx="3045">
                  <c:v>2.0709</c:v>
                </c:pt>
                <c:pt idx="3046">
                  <c:v>2.0716000000000001</c:v>
                </c:pt>
                <c:pt idx="3047">
                  <c:v>2.0722999999999998</c:v>
                </c:pt>
                <c:pt idx="3048">
                  <c:v>2.073</c:v>
                </c:pt>
                <c:pt idx="3049">
                  <c:v>2.0737000000000001</c:v>
                </c:pt>
                <c:pt idx="3050">
                  <c:v>2.0743</c:v>
                </c:pt>
                <c:pt idx="3051">
                  <c:v>2.0750000000000002</c:v>
                </c:pt>
                <c:pt idx="3052">
                  <c:v>2.0756999999999999</c:v>
                </c:pt>
                <c:pt idx="3053">
                  <c:v>2.0764</c:v>
                </c:pt>
                <c:pt idx="3054">
                  <c:v>2.0771000000000002</c:v>
                </c:pt>
                <c:pt idx="3055">
                  <c:v>2.0777000000000001</c:v>
                </c:pt>
                <c:pt idx="3056">
                  <c:v>2.0783999999999998</c:v>
                </c:pt>
                <c:pt idx="3057">
                  <c:v>2.0790999999999999</c:v>
                </c:pt>
                <c:pt idx="3058">
                  <c:v>2.0798000000000001</c:v>
                </c:pt>
                <c:pt idx="3059">
                  <c:v>2.0804999999999998</c:v>
                </c:pt>
                <c:pt idx="3060">
                  <c:v>2.0811000000000002</c:v>
                </c:pt>
                <c:pt idx="3061">
                  <c:v>2.0817999999999999</c:v>
                </c:pt>
                <c:pt idx="3062">
                  <c:v>2.0825</c:v>
                </c:pt>
                <c:pt idx="3063">
                  <c:v>2.0832000000000002</c:v>
                </c:pt>
                <c:pt idx="3064">
                  <c:v>2.0838999999999999</c:v>
                </c:pt>
                <c:pt idx="3065">
                  <c:v>2.0844999999999998</c:v>
                </c:pt>
                <c:pt idx="3066">
                  <c:v>2.0851999999999999</c:v>
                </c:pt>
                <c:pt idx="3067">
                  <c:v>2.0859000000000001</c:v>
                </c:pt>
                <c:pt idx="3068">
                  <c:v>2.0865999999999998</c:v>
                </c:pt>
                <c:pt idx="3069">
                  <c:v>2.0872999999999999</c:v>
                </c:pt>
                <c:pt idx="3070">
                  <c:v>2.0878999999999999</c:v>
                </c:pt>
                <c:pt idx="3071">
                  <c:v>2.0886</c:v>
                </c:pt>
                <c:pt idx="3072">
                  <c:v>2.0893000000000002</c:v>
                </c:pt>
                <c:pt idx="3073">
                  <c:v>2.09</c:v>
                </c:pt>
                <c:pt idx="3074">
                  <c:v>2.0907</c:v>
                </c:pt>
                <c:pt idx="3075">
                  <c:v>2.0912999999999999</c:v>
                </c:pt>
                <c:pt idx="3076">
                  <c:v>2.0920000000000001</c:v>
                </c:pt>
                <c:pt idx="3077">
                  <c:v>2.0926999999999998</c:v>
                </c:pt>
                <c:pt idx="3078">
                  <c:v>2.0933999999999999</c:v>
                </c:pt>
                <c:pt idx="3079">
                  <c:v>2.0941000000000001</c:v>
                </c:pt>
                <c:pt idx="3080">
                  <c:v>2.0947</c:v>
                </c:pt>
                <c:pt idx="3081">
                  <c:v>2.0954000000000002</c:v>
                </c:pt>
                <c:pt idx="3082">
                  <c:v>2.0960999999999999</c:v>
                </c:pt>
                <c:pt idx="3083">
                  <c:v>2.0968</c:v>
                </c:pt>
                <c:pt idx="3084">
                  <c:v>2.0975000000000001</c:v>
                </c:pt>
                <c:pt idx="3085">
                  <c:v>2.0981000000000001</c:v>
                </c:pt>
                <c:pt idx="3086">
                  <c:v>2.0988000000000002</c:v>
                </c:pt>
                <c:pt idx="3087">
                  <c:v>2.0994999999999999</c:v>
                </c:pt>
                <c:pt idx="3088">
                  <c:v>2.1002000000000001</c:v>
                </c:pt>
                <c:pt idx="3089">
                  <c:v>2.1009000000000002</c:v>
                </c:pt>
                <c:pt idx="3090">
                  <c:v>2.1015000000000001</c:v>
                </c:pt>
                <c:pt idx="3091">
                  <c:v>2.1021999999999998</c:v>
                </c:pt>
                <c:pt idx="3092">
                  <c:v>2.1029</c:v>
                </c:pt>
                <c:pt idx="3093">
                  <c:v>2.1036000000000001</c:v>
                </c:pt>
                <c:pt idx="3094">
                  <c:v>2.1042999999999998</c:v>
                </c:pt>
                <c:pt idx="3095">
                  <c:v>2.1049000000000002</c:v>
                </c:pt>
                <c:pt idx="3096">
                  <c:v>2.1055999999999999</c:v>
                </c:pt>
                <c:pt idx="3097">
                  <c:v>2.1063000000000001</c:v>
                </c:pt>
                <c:pt idx="3098">
                  <c:v>2.1070000000000002</c:v>
                </c:pt>
                <c:pt idx="3099">
                  <c:v>2.1076999999999999</c:v>
                </c:pt>
                <c:pt idx="3100">
                  <c:v>2.1082999999999998</c:v>
                </c:pt>
                <c:pt idx="3101">
                  <c:v>2.109</c:v>
                </c:pt>
                <c:pt idx="3102">
                  <c:v>2.1097000000000001</c:v>
                </c:pt>
                <c:pt idx="3103">
                  <c:v>2.1103999999999998</c:v>
                </c:pt>
                <c:pt idx="3104">
                  <c:v>2.1111</c:v>
                </c:pt>
                <c:pt idx="3105">
                  <c:v>2.1116999999999999</c:v>
                </c:pt>
                <c:pt idx="3106">
                  <c:v>2.1124000000000001</c:v>
                </c:pt>
                <c:pt idx="3107">
                  <c:v>2.1131000000000002</c:v>
                </c:pt>
                <c:pt idx="3108">
                  <c:v>2.1137999999999999</c:v>
                </c:pt>
                <c:pt idx="3109">
                  <c:v>2.1145</c:v>
                </c:pt>
                <c:pt idx="3110">
                  <c:v>2.1151</c:v>
                </c:pt>
                <c:pt idx="3111">
                  <c:v>2.1158000000000001</c:v>
                </c:pt>
                <c:pt idx="3112">
                  <c:v>2.1164999999999998</c:v>
                </c:pt>
                <c:pt idx="3113">
                  <c:v>2.1172</c:v>
                </c:pt>
                <c:pt idx="3114">
                  <c:v>2.1179000000000001</c:v>
                </c:pt>
                <c:pt idx="3115">
                  <c:v>2.1185</c:v>
                </c:pt>
                <c:pt idx="3116">
                  <c:v>2.1192000000000002</c:v>
                </c:pt>
                <c:pt idx="3117">
                  <c:v>2.1198999999999999</c:v>
                </c:pt>
                <c:pt idx="3118">
                  <c:v>2.1206</c:v>
                </c:pt>
                <c:pt idx="3119">
                  <c:v>2.1213000000000002</c:v>
                </c:pt>
                <c:pt idx="3120">
                  <c:v>2.1219000000000001</c:v>
                </c:pt>
                <c:pt idx="3121">
                  <c:v>2.1225999999999998</c:v>
                </c:pt>
                <c:pt idx="3122">
                  <c:v>2.1233</c:v>
                </c:pt>
                <c:pt idx="3123">
                  <c:v>2.1240000000000001</c:v>
                </c:pt>
                <c:pt idx="3124">
                  <c:v>2.1246999999999998</c:v>
                </c:pt>
                <c:pt idx="3125">
                  <c:v>2.1253000000000002</c:v>
                </c:pt>
                <c:pt idx="3126">
                  <c:v>2.1259999999999999</c:v>
                </c:pt>
                <c:pt idx="3127">
                  <c:v>2.1267</c:v>
                </c:pt>
                <c:pt idx="3128">
                  <c:v>2.1274000000000002</c:v>
                </c:pt>
                <c:pt idx="3129">
                  <c:v>2.1280999999999999</c:v>
                </c:pt>
                <c:pt idx="3130">
                  <c:v>2.1286999999999998</c:v>
                </c:pt>
                <c:pt idx="3131">
                  <c:v>2.1294</c:v>
                </c:pt>
                <c:pt idx="3132">
                  <c:v>2.1301000000000001</c:v>
                </c:pt>
                <c:pt idx="3133">
                  <c:v>2.1307999999999998</c:v>
                </c:pt>
                <c:pt idx="3134">
                  <c:v>2.1315</c:v>
                </c:pt>
                <c:pt idx="3135">
                  <c:v>2.1320999999999999</c:v>
                </c:pt>
                <c:pt idx="3136">
                  <c:v>2.1328</c:v>
                </c:pt>
                <c:pt idx="3137">
                  <c:v>2.1335000000000002</c:v>
                </c:pt>
                <c:pt idx="3138">
                  <c:v>2.1341999999999999</c:v>
                </c:pt>
                <c:pt idx="3139">
                  <c:v>2.1349</c:v>
                </c:pt>
                <c:pt idx="3140">
                  <c:v>2.1355</c:v>
                </c:pt>
                <c:pt idx="3141">
                  <c:v>2.1362000000000001</c:v>
                </c:pt>
                <c:pt idx="3142">
                  <c:v>2.1368999999999998</c:v>
                </c:pt>
                <c:pt idx="3143">
                  <c:v>2.1375999999999999</c:v>
                </c:pt>
                <c:pt idx="3144">
                  <c:v>2.1383000000000001</c:v>
                </c:pt>
                <c:pt idx="3145">
                  <c:v>2.1389</c:v>
                </c:pt>
                <c:pt idx="3146">
                  <c:v>2.1396000000000002</c:v>
                </c:pt>
                <c:pt idx="3147">
                  <c:v>2.1402999999999999</c:v>
                </c:pt>
                <c:pt idx="3148">
                  <c:v>2.141</c:v>
                </c:pt>
                <c:pt idx="3149">
                  <c:v>2.1417000000000002</c:v>
                </c:pt>
                <c:pt idx="3150">
                  <c:v>2.1423000000000001</c:v>
                </c:pt>
                <c:pt idx="3151">
                  <c:v>2.1429999999999998</c:v>
                </c:pt>
                <c:pt idx="3152">
                  <c:v>2.1436999999999999</c:v>
                </c:pt>
                <c:pt idx="3153">
                  <c:v>2.1444000000000001</c:v>
                </c:pt>
                <c:pt idx="3154">
                  <c:v>2.1450999999999998</c:v>
                </c:pt>
                <c:pt idx="3155">
                  <c:v>2.1457000000000002</c:v>
                </c:pt>
                <c:pt idx="3156">
                  <c:v>2.1463999999999999</c:v>
                </c:pt>
                <c:pt idx="3157">
                  <c:v>2.1471</c:v>
                </c:pt>
                <c:pt idx="3158">
                  <c:v>2.1478000000000002</c:v>
                </c:pt>
                <c:pt idx="3159">
                  <c:v>2.1484999999999999</c:v>
                </c:pt>
                <c:pt idx="3160">
                  <c:v>2.1490999999999998</c:v>
                </c:pt>
                <c:pt idx="3161">
                  <c:v>2.1497999999999999</c:v>
                </c:pt>
                <c:pt idx="3162">
                  <c:v>2.1505000000000001</c:v>
                </c:pt>
                <c:pt idx="3163">
                  <c:v>2.1511999999999998</c:v>
                </c:pt>
                <c:pt idx="3164">
                  <c:v>2.1518999999999999</c:v>
                </c:pt>
                <c:pt idx="3165">
                  <c:v>2.1524999999999999</c:v>
                </c:pt>
                <c:pt idx="3166">
                  <c:v>2.1532</c:v>
                </c:pt>
                <c:pt idx="3167">
                  <c:v>2.1539000000000001</c:v>
                </c:pt>
                <c:pt idx="3168">
                  <c:v>2.1545999999999998</c:v>
                </c:pt>
                <c:pt idx="3169">
                  <c:v>2.1553</c:v>
                </c:pt>
                <c:pt idx="3170">
                  <c:v>2.1558999999999999</c:v>
                </c:pt>
                <c:pt idx="3171">
                  <c:v>2.1566000000000001</c:v>
                </c:pt>
                <c:pt idx="3172">
                  <c:v>2.1573000000000002</c:v>
                </c:pt>
                <c:pt idx="3173">
                  <c:v>2.1579999999999999</c:v>
                </c:pt>
                <c:pt idx="3174">
                  <c:v>2.1587000000000001</c:v>
                </c:pt>
                <c:pt idx="3175">
                  <c:v>2.1593</c:v>
                </c:pt>
                <c:pt idx="3176">
                  <c:v>2.16</c:v>
                </c:pt>
                <c:pt idx="3177">
                  <c:v>2.1606999999999998</c:v>
                </c:pt>
                <c:pt idx="3178">
                  <c:v>2.1614</c:v>
                </c:pt>
                <c:pt idx="3179">
                  <c:v>2.1621000000000001</c:v>
                </c:pt>
                <c:pt idx="3180">
                  <c:v>2.1627999999999998</c:v>
                </c:pt>
                <c:pt idx="3181">
                  <c:v>2.1634000000000002</c:v>
                </c:pt>
                <c:pt idx="3182">
                  <c:v>2.1640999999999999</c:v>
                </c:pt>
                <c:pt idx="3183">
                  <c:v>2.1648000000000001</c:v>
                </c:pt>
                <c:pt idx="3184">
                  <c:v>2.1655000000000002</c:v>
                </c:pt>
                <c:pt idx="3185">
                  <c:v>2.1661999999999999</c:v>
                </c:pt>
                <c:pt idx="3186">
                  <c:v>2.1667999999999998</c:v>
                </c:pt>
                <c:pt idx="3187">
                  <c:v>2.1675</c:v>
                </c:pt>
                <c:pt idx="3188">
                  <c:v>2.1682000000000001</c:v>
                </c:pt>
                <c:pt idx="3189">
                  <c:v>2.1688999999999998</c:v>
                </c:pt>
                <c:pt idx="3190">
                  <c:v>2.1696</c:v>
                </c:pt>
                <c:pt idx="3191">
                  <c:v>2.1701999999999999</c:v>
                </c:pt>
                <c:pt idx="3192">
                  <c:v>2.1709000000000001</c:v>
                </c:pt>
                <c:pt idx="3193">
                  <c:v>2.1716000000000002</c:v>
                </c:pt>
                <c:pt idx="3194">
                  <c:v>2.1722999999999999</c:v>
                </c:pt>
                <c:pt idx="3195">
                  <c:v>2.173</c:v>
                </c:pt>
                <c:pt idx="3196">
                  <c:v>2.1736</c:v>
                </c:pt>
                <c:pt idx="3197">
                  <c:v>2.1743000000000001</c:v>
                </c:pt>
                <c:pt idx="3198">
                  <c:v>2.1749999999999998</c:v>
                </c:pt>
                <c:pt idx="3199">
                  <c:v>2.1757</c:v>
                </c:pt>
                <c:pt idx="3200">
                  <c:v>2.1764000000000001</c:v>
                </c:pt>
                <c:pt idx="3201">
                  <c:v>2.177</c:v>
                </c:pt>
                <c:pt idx="3202">
                  <c:v>2.1777000000000002</c:v>
                </c:pt>
                <c:pt idx="3203">
                  <c:v>2.1783999999999999</c:v>
                </c:pt>
                <c:pt idx="3204">
                  <c:v>2.1791</c:v>
                </c:pt>
                <c:pt idx="3205">
                  <c:v>2.1798000000000002</c:v>
                </c:pt>
                <c:pt idx="3206">
                  <c:v>2.1804000000000001</c:v>
                </c:pt>
                <c:pt idx="3207">
                  <c:v>2.1810999999999998</c:v>
                </c:pt>
                <c:pt idx="3208">
                  <c:v>2.1818</c:v>
                </c:pt>
                <c:pt idx="3209">
                  <c:v>2.1825000000000001</c:v>
                </c:pt>
                <c:pt idx="3210">
                  <c:v>2.1831999999999998</c:v>
                </c:pt>
                <c:pt idx="3211">
                  <c:v>2.1838000000000002</c:v>
                </c:pt>
                <c:pt idx="3212">
                  <c:v>2.1844999999999999</c:v>
                </c:pt>
                <c:pt idx="3213">
                  <c:v>2.1852</c:v>
                </c:pt>
                <c:pt idx="3214">
                  <c:v>2.1859000000000002</c:v>
                </c:pt>
                <c:pt idx="3215">
                  <c:v>2.1865999999999999</c:v>
                </c:pt>
                <c:pt idx="3216">
                  <c:v>2.1871999999999998</c:v>
                </c:pt>
                <c:pt idx="3217">
                  <c:v>2.1879</c:v>
                </c:pt>
                <c:pt idx="3218">
                  <c:v>2.1886000000000001</c:v>
                </c:pt>
                <c:pt idx="3219">
                  <c:v>2.1892999999999998</c:v>
                </c:pt>
                <c:pt idx="3220">
                  <c:v>2.19</c:v>
                </c:pt>
                <c:pt idx="3221">
                  <c:v>2.1905999999999999</c:v>
                </c:pt>
                <c:pt idx="3222">
                  <c:v>2.1913</c:v>
                </c:pt>
                <c:pt idx="3223">
                  <c:v>2.1920000000000002</c:v>
                </c:pt>
                <c:pt idx="3224">
                  <c:v>2.1926999999999999</c:v>
                </c:pt>
                <c:pt idx="3225">
                  <c:v>2.1934</c:v>
                </c:pt>
                <c:pt idx="3226">
                  <c:v>2.194</c:v>
                </c:pt>
                <c:pt idx="3227">
                  <c:v>2.1947000000000001</c:v>
                </c:pt>
                <c:pt idx="3228">
                  <c:v>2.1953999999999998</c:v>
                </c:pt>
                <c:pt idx="3229">
                  <c:v>2.1960999999999999</c:v>
                </c:pt>
                <c:pt idx="3230">
                  <c:v>2.1968000000000001</c:v>
                </c:pt>
                <c:pt idx="3231">
                  <c:v>2.1974</c:v>
                </c:pt>
                <c:pt idx="3232">
                  <c:v>2.1981000000000002</c:v>
                </c:pt>
                <c:pt idx="3233">
                  <c:v>2.1987999999999999</c:v>
                </c:pt>
                <c:pt idx="3234">
                  <c:v>2.1995</c:v>
                </c:pt>
                <c:pt idx="3235">
                  <c:v>2.2002000000000002</c:v>
                </c:pt>
                <c:pt idx="3236">
                  <c:v>2.2008000000000001</c:v>
                </c:pt>
                <c:pt idx="3237">
                  <c:v>2.2014999999999998</c:v>
                </c:pt>
                <c:pt idx="3238">
                  <c:v>2.2021999999999999</c:v>
                </c:pt>
                <c:pt idx="3239">
                  <c:v>2.2029000000000001</c:v>
                </c:pt>
                <c:pt idx="3240">
                  <c:v>2.2035999999999998</c:v>
                </c:pt>
                <c:pt idx="3241">
                  <c:v>2.2042000000000002</c:v>
                </c:pt>
                <c:pt idx="3242">
                  <c:v>2.2048999999999999</c:v>
                </c:pt>
                <c:pt idx="3243">
                  <c:v>2.2056</c:v>
                </c:pt>
                <c:pt idx="3244">
                  <c:v>2.2063000000000001</c:v>
                </c:pt>
                <c:pt idx="3245">
                  <c:v>2.2069999999999999</c:v>
                </c:pt>
                <c:pt idx="3246">
                  <c:v>2.2075999999999998</c:v>
                </c:pt>
                <c:pt idx="3247">
                  <c:v>2.2082999999999999</c:v>
                </c:pt>
                <c:pt idx="3248">
                  <c:v>2.2090000000000001</c:v>
                </c:pt>
                <c:pt idx="3249">
                  <c:v>2.2097000000000002</c:v>
                </c:pt>
                <c:pt idx="3250">
                  <c:v>2.2103999999999999</c:v>
                </c:pt>
                <c:pt idx="3251">
                  <c:v>2.2109999999999999</c:v>
                </c:pt>
                <c:pt idx="3252">
                  <c:v>2.2117</c:v>
                </c:pt>
                <c:pt idx="3253">
                  <c:v>2.2124000000000001</c:v>
                </c:pt>
                <c:pt idx="3254">
                  <c:v>2.2130999999999998</c:v>
                </c:pt>
                <c:pt idx="3255">
                  <c:v>2.2138</c:v>
                </c:pt>
                <c:pt idx="3256">
                  <c:v>2.2143999999999999</c:v>
                </c:pt>
                <c:pt idx="3257">
                  <c:v>2.2151000000000001</c:v>
                </c:pt>
                <c:pt idx="3258">
                  <c:v>2.2158000000000002</c:v>
                </c:pt>
                <c:pt idx="3259">
                  <c:v>2.2164999999999999</c:v>
                </c:pt>
                <c:pt idx="3260">
                  <c:v>2.2172000000000001</c:v>
                </c:pt>
                <c:pt idx="3261">
                  <c:v>2.2178</c:v>
                </c:pt>
                <c:pt idx="3262">
                  <c:v>2.2185000000000001</c:v>
                </c:pt>
                <c:pt idx="3263">
                  <c:v>2.2191999999999998</c:v>
                </c:pt>
                <c:pt idx="3264">
                  <c:v>2.2199</c:v>
                </c:pt>
                <c:pt idx="3265">
                  <c:v>2.2206000000000001</c:v>
                </c:pt>
                <c:pt idx="3266">
                  <c:v>2.2212000000000001</c:v>
                </c:pt>
                <c:pt idx="3267">
                  <c:v>2.2219000000000002</c:v>
                </c:pt>
                <c:pt idx="3268">
                  <c:v>2.2225999999999999</c:v>
                </c:pt>
                <c:pt idx="3269">
                  <c:v>2.2233000000000001</c:v>
                </c:pt>
                <c:pt idx="3270">
                  <c:v>2.2240000000000002</c:v>
                </c:pt>
                <c:pt idx="3271">
                  <c:v>2.2246000000000001</c:v>
                </c:pt>
                <c:pt idx="3272">
                  <c:v>2.2252999999999998</c:v>
                </c:pt>
                <c:pt idx="3273">
                  <c:v>2.226</c:v>
                </c:pt>
                <c:pt idx="3274">
                  <c:v>2.2267000000000001</c:v>
                </c:pt>
                <c:pt idx="3275">
                  <c:v>2.2273999999999998</c:v>
                </c:pt>
                <c:pt idx="3276">
                  <c:v>2.2280000000000002</c:v>
                </c:pt>
                <c:pt idx="3277">
                  <c:v>2.2286999999999999</c:v>
                </c:pt>
                <c:pt idx="3278">
                  <c:v>2.2294</c:v>
                </c:pt>
                <c:pt idx="3279">
                  <c:v>2.2301000000000002</c:v>
                </c:pt>
                <c:pt idx="3280">
                  <c:v>2.2307999999999999</c:v>
                </c:pt>
                <c:pt idx="3281">
                  <c:v>2.2313999999999998</c:v>
                </c:pt>
                <c:pt idx="3282">
                  <c:v>2.2321</c:v>
                </c:pt>
                <c:pt idx="3283">
                  <c:v>2.2328000000000001</c:v>
                </c:pt>
                <c:pt idx="3284">
                  <c:v>2.2334999999999998</c:v>
                </c:pt>
                <c:pt idx="3285">
                  <c:v>2.2342</c:v>
                </c:pt>
                <c:pt idx="3286">
                  <c:v>2.2347999999999999</c:v>
                </c:pt>
                <c:pt idx="3287">
                  <c:v>2.2355</c:v>
                </c:pt>
                <c:pt idx="3288">
                  <c:v>2.2362000000000002</c:v>
                </c:pt>
                <c:pt idx="3289">
                  <c:v>2.2368999999999999</c:v>
                </c:pt>
                <c:pt idx="3290">
                  <c:v>2.2376</c:v>
                </c:pt>
                <c:pt idx="3291">
                  <c:v>2.2382</c:v>
                </c:pt>
                <c:pt idx="3292">
                  <c:v>2.2389000000000001</c:v>
                </c:pt>
                <c:pt idx="3293">
                  <c:v>2.2395999999999998</c:v>
                </c:pt>
                <c:pt idx="3294">
                  <c:v>2.2403</c:v>
                </c:pt>
                <c:pt idx="3295">
                  <c:v>2.2410000000000001</c:v>
                </c:pt>
                <c:pt idx="3296">
                  <c:v>2.2416</c:v>
                </c:pt>
                <c:pt idx="3297">
                  <c:v>2.2423000000000002</c:v>
                </c:pt>
                <c:pt idx="3298">
                  <c:v>2.2429999999999999</c:v>
                </c:pt>
                <c:pt idx="3299">
                  <c:v>2.2437</c:v>
                </c:pt>
                <c:pt idx="3300">
                  <c:v>2.2444000000000002</c:v>
                </c:pt>
                <c:pt idx="3301">
                  <c:v>2.2450000000000001</c:v>
                </c:pt>
                <c:pt idx="3302">
                  <c:v>2.2456999999999998</c:v>
                </c:pt>
              </c:numCache>
            </c:numRef>
          </c:xVal>
          <c:yVal>
            <c:numRef>
              <c:f>'Raw Data'!$H$3:$H$10000</c:f>
              <c:numCache>
                <c:formatCode>General</c:formatCode>
                <c:ptCount val="9998"/>
                <c:pt idx="0">
                  <c:v>0.109</c:v>
                </c:pt>
                <c:pt idx="1">
                  <c:v>0.115</c:v>
                </c:pt>
                <c:pt idx="2">
                  <c:v>0.122</c:v>
                </c:pt>
                <c:pt idx="3">
                  <c:v>0.128</c:v>
                </c:pt>
                <c:pt idx="4">
                  <c:v>0.13700000000000001</c:v>
                </c:pt>
                <c:pt idx="5">
                  <c:v>0.153</c:v>
                </c:pt>
                <c:pt idx="6">
                  <c:v>0.16900000000000001</c:v>
                </c:pt>
                <c:pt idx="7">
                  <c:v>0.189</c:v>
                </c:pt>
                <c:pt idx="8">
                  <c:v>0.216</c:v>
                </c:pt>
                <c:pt idx="9">
                  <c:v>0.247</c:v>
                </c:pt>
                <c:pt idx="10">
                  <c:v>0.28399999999999997</c:v>
                </c:pt>
                <c:pt idx="11">
                  <c:v>0.33300000000000002</c:v>
                </c:pt>
                <c:pt idx="12">
                  <c:v>0.38900000000000001</c:v>
                </c:pt>
                <c:pt idx="13">
                  <c:v>0.45</c:v>
                </c:pt>
                <c:pt idx="14">
                  <c:v>0.50900000000000001</c:v>
                </c:pt>
                <c:pt idx="15">
                  <c:v>0.56299999999999994</c:v>
                </c:pt>
                <c:pt idx="16">
                  <c:v>0.61699999999999999</c:v>
                </c:pt>
                <c:pt idx="17">
                  <c:v>0.66900000000000004</c:v>
                </c:pt>
                <c:pt idx="18">
                  <c:v>0.72199999999999998</c:v>
                </c:pt>
                <c:pt idx="19">
                  <c:v>0.77900000000000003</c:v>
                </c:pt>
                <c:pt idx="20">
                  <c:v>0.84</c:v>
                </c:pt>
                <c:pt idx="21">
                  <c:v>0.89900000000000002</c:v>
                </c:pt>
                <c:pt idx="22">
                  <c:v>0.95099999999999996</c:v>
                </c:pt>
                <c:pt idx="23">
                  <c:v>0.996</c:v>
                </c:pt>
                <c:pt idx="24">
                  <c:v>1.0409999999999999</c:v>
                </c:pt>
                <c:pt idx="25">
                  <c:v>1.087</c:v>
                </c:pt>
                <c:pt idx="26">
                  <c:v>1.1379999999999999</c:v>
                </c:pt>
                <c:pt idx="27">
                  <c:v>1.19</c:v>
                </c:pt>
                <c:pt idx="28">
                  <c:v>1.24</c:v>
                </c:pt>
                <c:pt idx="29">
                  <c:v>1.288</c:v>
                </c:pt>
                <c:pt idx="30">
                  <c:v>1.333</c:v>
                </c:pt>
                <c:pt idx="31">
                  <c:v>1.373</c:v>
                </c:pt>
                <c:pt idx="32">
                  <c:v>1.407</c:v>
                </c:pt>
                <c:pt idx="33">
                  <c:v>1.44</c:v>
                </c:pt>
                <c:pt idx="34">
                  <c:v>1.4770000000000001</c:v>
                </c:pt>
                <c:pt idx="35">
                  <c:v>1.5189999999999999</c:v>
                </c:pt>
                <c:pt idx="36">
                  <c:v>1.5629999999999999</c:v>
                </c:pt>
                <c:pt idx="37">
                  <c:v>1.6080000000000001</c:v>
                </c:pt>
                <c:pt idx="38">
                  <c:v>1.653</c:v>
                </c:pt>
                <c:pt idx="39">
                  <c:v>1.6990000000000001</c:v>
                </c:pt>
                <c:pt idx="40">
                  <c:v>1.7450000000000001</c:v>
                </c:pt>
                <c:pt idx="41">
                  <c:v>1.7869999999999999</c:v>
                </c:pt>
                <c:pt idx="42">
                  <c:v>1.831</c:v>
                </c:pt>
                <c:pt idx="43">
                  <c:v>1.8720000000000001</c:v>
                </c:pt>
                <c:pt idx="44">
                  <c:v>1.911</c:v>
                </c:pt>
                <c:pt idx="45">
                  <c:v>1.948</c:v>
                </c:pt>
                <c:pt idx="46">
                  <c:v>1.98</c:v>
                </c:pt>
                <c:pt idx="47">
                  <c:v>2.0099999999999998</c:v>
                </c:pt>
                <c:pt idx="48">
                  <c:v>2.0430000000000001</c:v>
                </c:pt>
                <c:pt idx="49">
                  <c:v>2.081</c:v>
                </c:pt>
                <c:pt idx="50">
                  <c:v>2.1179999999999999</c:v>
                </c:pt>
                <c:pt idx="51">
                  <c:v>2.1549999999999998</c:v>
                </c:pt>
                <c:pt idx="52">
                  <c:v>2.1909999999999998</c:v>
                </c:pt>
                <c:pt idx="53">
                  <c:v>2.2269999999999999</c:v>
                </c:pt>
                <c:pt idx="54">
                  <c:v>2.27</c:v>
                </c:pt>
                <c:pt idx="55">
                  <c:v>2.3180000000000001</c:v>
                </c:pt>
                <c:pt idx="56">
                  <c:v>2.363</c:v>
                </c:pt>
                <c:pt idx="57">
                  <c:v>2.4039999999999999</c:v>
                </c:pt>
                <c:pt idx="58">
                  <c:v>2.4409999999999998</c:v>
                </c:pt>
                <c:pt idx="59">
                  <c:v>2.4710000000000001</c:v>
                </c:pt>
                <c:pt idx="60">
                  <c:v>2.496</c:v>
                </c:pt>
                <c:pt idx="61">
                  <c:v>2.5179999999999998</c:v>
                </c:pt>
                <c:pt idx="62">
                  <c:v>2.5430000000000001</c:v>
                </c:pt>
                <c:pt idx="63">
                  <c:v>2.5790000000000002</c:v>
                </c:pt>
                <c:pt idx="64">
                  <c:v>2.621</c:v>
                </c:pt>
                <c:pt idx="65">
                  <c:v>2.6629999999999998</c:v>
                </c:pt>
                <c:pt idx="66">
                  <c:v>2.702</c:v>
                </c:pt>
                <c:pt idx="67">
                  <c:v>2.734</c:v>
                </c:pt>
                <c:pt idx="68">
                  <c:v>2.7509999999999999</c:v>
                </c:pt>
                <c:pt idx="69">
                  <c:v>2.7650000000000001</c:v>
                </c:pt>
                <c:pt idx="70">
                  <c:v>2.7909999999999999</c:v>
                </c:pt>
                <c:pt idx="71">
                  <c:v>2.8290000000000002</c:v>
                </c:pt>
                <c:pt idx="72">
                  <c:v>2.8740000000000001</c:v>
                </c:pt>
                <c:pt idx="73">
                  <c:v>2.9169999999999998</c:v>
                </c:pt>
                <c:pt idx="74">
                  <c:v>2.9540000000000002</c:v>
                </c:pt>
                <c:pt idx="75">
                  <c:v>2.9769999999999999</c:v>
                </c:pt>
                <c:pt idx="76">
                  <c:v>2.992</c:v>
                </c:pt>
                <c:pt idx="77">
                  <c:v>3.0169999999999999</c:v>
                </c:pt>
                <c:pt idx="78">
                  <c:v>3.0529999999999999</c:v>
                </c:pt>
                <c:pt idx="79">
                  <c:v>3.09</c:v>
                </c:pt>
                <c:pt idx="80">
                  <c:v>3.121</c:v>
                </c:pt>
                <c:pt idx="81">
                  <c:v>3.141</c:v>
                </c:pt>
                <c:pt idx="82">
                  <c:v>3.15</c:v>
                </c:pt>
                <c:pt idx="83">
                  <c:v>3.17</c:v>
                </c:pt>
                <c:pt idx="84">
                  <c:v>3.2029999999999998</c:v>
                </c:pt>
                <c:pt idx="85">
                  <c:v>3.2389999999999999</c:v>
                </c:pt>
                <c:pt idx="86">
                  <c:v>3.274</c:v>
                </c:pt>
                <c:pt idx="87">
                  <c:v>3.306</c:v>
                </c:pt>
                <c:pt idx="88">
                  <c:v>3.3330000000000002</c:v>
                </c:pt>
                <c:pt idx="89">
                  <c:v>3.3570000000000002</c:v>
                </c:pt>
                <c:pt idx="90">
                  <c:v>3.38</c:v>
                </c:pt>
                <c:pt idx="91">
                  <c:v>3.4</c:v>
                </c:pt>
                <c:pt idx="92">
                  <c:v>3.4239999999999999</c:v>
                </c:pt>
                <c:pt idx="93">
                  <c:v>3.448</c:v>
                </c:pt>
                <c:pt idx="94">
                  <c:v>3.476</c:v>
                </c:pt>
                <c:pt idx="95">
                  <c:v>3.5059999999999998</c:v>
                </c:pt>
                <c:pt idx="96">
                  <c:v>3.536</c:v>
                </c:pt>
                <c:pt idx="97">
                  <c:v>3.5640000000000001</c:v>
                </c:pt>
                <c:pt idx="98">
                  <c:v>3.589</c:v>
                </c:pt>
                <c:pt idx="99">
                  <c:v>3.6030000000000002</c:v>
                </c:pt>
                <c:pt idx="100">
                  <c:v>3.6030000000000002</c:v>
                </c:pt>
                <c:pt idx="101">
                  <c:v>3.6</c:v>
                </c:pt>
                <c:pt idx="102">
                  <c:v>3.6080000000000001</c:v>
                </c:pt>
                <c:pt idx="103">
                  <c:v>3.633</c:v>
                </c:pt>
                <c:pt idx="104">
                  <c:v>3.6640000000000001</c:v>
                </c:pt>
                <c:pt idx="105">
                  <c:v>3.694</c:v>
                </c:pt>
                <c:pt idx="106">
                  <c:v>3.7210000000000001</c:v>
                </c:pt>
                <c:pt idx="107">
                  <c:v>3.7450000000000001</c:v>
                </c:pt>
                <c:pt idx="108">
                  <c:v>3.7650000000000001</c:v>
                </c:pt>
                <c:pt idx="109">
                  <c:v>3.7839999999999998</c:v>
                </c:pt>
                <c:pt idx="110">
                  <c:v>3.8010000000000002</c:v>
                </c:pt>
                <c:pt idx="111">
                  <c:v>3.8140000000000001</c:v>
                </c:pt>
                <c:pt idx="112">
                  <c:v>3.827</c:v>
                </c:pt>
                <c:pt idx="113">
                  <c:v>3.839</c:v>
                </c:pt>
                <c:pt idx="114">
                  <c:v>3.85</c:v>
                </c:pt>
                <c:pt idx="115">
                  <c:v>3.8540000000000001</c:v>
                </c:pt>
                <c:pt idx="116">
                  <c:v>3.8479999999999999</c:v>
                </c:pt>
                <c:pt idx="117">
                  <c:v>3.839</c:v>
                </c:pt>
                <c:pt idx="118">
                  <c:v>3.8319999999999999</c:v>
                </c:pt>
                <c:pt idx="119">
                  <c:v>3.83</c:v>
                </c:pt>
                <c:pt idx="120">
                  <c:v>3.831</c:v>
                </c:pt>
                <c:pt idx="121">
                  <c:v>3.8340000000000001</c:v>
                </c:pt>
                <c:pt idx="122">
                  <c:v>3.843</c:v>
                </c:pt>
                <c:pt idx="123">
                  <c:v>3.8620000000000001</c:v>
                </c:pt>
                <c:pt idx="124">
                  <c:v>3.8849999999999998</c:v>
                </c:pt>
                <c:pt idx="125">
                  <c:v>3.91</c:v>
                </c:pt>
                <c:pt idx="126">
                  <c:v>3.9279999999999999</c:v>
                </c:pt>
                <c:pt idx="127">
                  <c:v>3.9329999999999998</c:v>
                </c:pt>
                <c:pt idx="128">
                  <c:v>3.93</c:v>
                </c:pt>
                <c:pt idx="129">
                  <c:v>3.9249999999999998</c:v>
                </c:pt>
                <c:pt idx="130">
                  <c:v>3.923</c:v>
                </c:pt>
                <c:pt idx="131">
                  <c:v>3.9289999999999998</c:v>
                </c:pt>
                <c:pt idx="132">
                  <c:v>3.948</c:v>
                </c:pt>
                <c:pt idx="133">
                  <c:v>3.9689999999999999</c:v>
                </c:pt>
                <c:pt idx="134">
                  <c:v>3.9889999999999999</c:v>
                </c:pt>
                <c:pt idx="135">
                  <c:v>4.0019999999999998</c:v>
                </c:pt>
                <c:pt idx="136">
                  <c:v>4.0149999999999997</c:v>
                </c:pt>
                <c:pt idx="137">
                  <c:v>4.0229999999999997</c:v>
                </c:pt>
                <c:pt idx="138">
                  <c:v>4.0270000000000001</c:v>
                </c:pt>
                <c:pt idx="139">
                  <c:v>4.0279999999999996</c:v>
                </c:pt>
                <c:pt idx="140">
                  <c:v>4.0279999999999996</c:v>
                </c:pt>
                <c:pt idx="141">
                  <c:v>4.0250000000000004</c:v>
                </c:pt>
                <c:pt idx="142">
                  <c:v>4.0209999999999999</c:v>
                </c:pt>
                <c:pt idx="143">
                  <c:v>4.0179999999999998</c:v>
                </c:pt>
                <c:pt idx="144">
                  <c:v>4.0190000000000001</c:v>
                </c:pt>
                <c:pt idx="145">
                  <c:v>4.024</c:v>
                </c:pt>
                <c:pt idx="146">
                  <c:v>4.03</c:v>
                </c:pt>
                <c:pt idx="147">
                  <c:v>4.0359999999999996</c:v>
                </c:pt>
                <c:pt idx="148">
                  <c:v>4.0419999999999998</c:v>
                </c:pt>
                <c:pt idx="149">
                  <c:v>4.0469999999999997</c:v>
                </c:pt>
                <c:pt idx="150">
                  <c:v>4.05</c:v>
                </c:pt>
                <c:pt idx="151">
                  <c:v>4.05</c:v>
                </c:pt>
                <c:pt idx="152">
                  <c:v>4.0460000000000003</c:v>
                </c:pt>
                <c:pt idx="153">
                  <c:v>4.0430000000000001</c:v>
                </c:pt>
                <c:pt idx="154">
                  <c:v>4.0389999999999997</c:v>
                </c:pt>
                <c:pt idx="155">
                  <c:v>4.04</c:v>
                </c:pt>
                <c:pt idx="156">
                  <c:v>4.05</c:v>
                </c:pt>
                <c:pt idx="157">
                  <c:v>4.0640000000000001</c:v>
                </c:pt>
                <c:pt idx="158">
                  <c:v>4.077</c:v>
                </c:pt>
                <c:pt idx="159">
                  <c:v>4.0860000000000003</c:v>
                </c:pt>
                <c:pt idx="160">
                  <c:v>4.0830000000000002</c:v>
                </c:pt>
                <c:pt idx="161">
                  <c:v>4.07</c:v>
                </c:pt>
                <c:pt idx="162">
                  <c:v>4.0570000000000004</c:v>
                </c:pt>
                <c:pt idx="163">
                  <c:v>4.048</c:v>
                </c:pt>
                <c:pt idx="164">
                  <c:v>4.0449999999999999</c:v>
                </c:pt>
                <c:pt idx="165">
                  <c:v>4.0449999999999999</c:v>
                </c:pt>
                <c:pt idx="166">
                  <c:v>4.0529999999999999</c:v>
                </c:pt>
                <c:pt idx="167">
                  <c:v>4.0640000000000001</c:v>
                </c:pt>
                <c:pt idx="168">
                  <c:v>4.0739999999999998</c:v>
                </c:pt>
                <c:pt idx="169">
                  <c:v>4.0830000000000002</c:v>
                </c:pt>
                <c:pt idx="170">
                  <c:v>4.085</c:v>
                </c:pt>
                <c:pt idx="171">
                  <c:v>4.0810000000000004</c:v>
                </c:pt>
                <c:pt idx="172">
                  <c:v>4.077</c:v>
                </c:pt>
                <c:pt idx="173">
                  <c:v>4.0739999999999998</c:v>
                </c:pt>
                <c:pt idx="174">
                  <c:v>4.077</c:v>
                </c:pt>
                <c:pt idx="175">
                  <c:v>4.0839999999999996</c:v>
                </c:pt>
                <c:pt idx="176">
                  <c:v>4.0910000000000002</c:v>
                </c:pt>
                <c:pt idx="177">
                  <c:v>4.093</c:v>
                </c:pt>
                <c:pt idx="178">
                  <c:v>4.0880000000000001</c:v>
                </c:pt>
                <c:pt idx="179">
                  <c:v>4.077</c:v>
                </c:pt>
                <c:pt idx="180">
                  <c:v>4.0609999999999999</c:v>
                </c:pt>
                <c:pt idx="181">
                  <c:v>4.048</c:v>
                </c:pt>
                <c:pt idx="182">
                  <c:v>4.0430000000000001</c:v>
                </c:pt>
                <c:pt idx="183">
                  <c:v>4.0419999999999998</c:v>
                </c:pt>
                <c:pt idx="184">
                  <c:v>4.04</c:v>
                </c:pt>
                <c:pt idx="185">
                  <c:v>4.0369999999999999</c:v>
                </c:pt>
                <c:pt idx="186">
                  <c:v>4.0350000000000001</c:v>
                </c:pt>
                <c:pt idx="187">
                  <c:v>4.032</c:v>
                </c:pt>
                <c:pt idx="188">
                  <c:v>4.0289999999999999</c:v>
                </c:pt>
                <c:pt idx="189">
                  <c:v>4.0250000000000004</c:v>
                </c:pt>
                <c:pt idx="190">
                  <c:v>4.0220000000000002</c:v>
                </c:pt>
                <c:pt idx="191">
                  <c:v>4.0179999999999998</c:v>
                </c:pt>
                <c:pt idx="192">
                  <c:v>4.0129999999999999</c:v>
                </c:pt>
                <c:pt idx="193">
                  <c:v>4.01</c:v>
                </c:pt>
                <c:pt idx="194">
                  <c:v>4.008</c:v>
                </c:pt>
                <c:pt idx="195">
                  <c:v>4.01</c:v>
                </c:pt>
                <c:pt idx="196">
                  <c:v>4.0140000000000002</c:v>
                </c:pt>
                <c:pt idx="197">
                  <c:v>4.0199999999999996</c:v>
                </c:pt>
                <c:pt idx="198">
                  <c:v>4.0229999999999997</c:v>
                </c:pt>
                <c:pt idx="199">
                  <c:v>4.0229999999999997</c:v>
                </c:pt>
                <c:pt idx="200">
                  <c:v>4.0110000000000001</c:v>
                </c:pt>
                <c:pt idx="201">
                  <c:v>3.9940000000000002</c:v>
                </c:pt>
                <c:pt idx="202">
                  <c:v>3.9790000000000001</c:v>
                </c:pt>
                <c:pt idx="203">
                  <c:v>3.9729999999999999</c:v>
                </c:pt>
                <c:pt idx="204">
                  <c:v>3.9729999999999999</c:v>
                </c:pt>
                <c:pt idx="205">
                  <c:v>3.9740000000000002</c:v>
                </c:pt>
                <c:pt idx="206">
                  <c:v>3.9729999999999999</c:v>
                </c:pt>
                <c:pt idx="207">
                  <c:v>3.968</c:v>
                </c:pt>
                <c:pt idx="208">
                  <c:v>3.9630000000000001</c:v>
                </c:pt>
                <c:pt idx="209">
                  <c:v>3.9580000000000002</c:v>
                </c:pt>
                <c:pt idx="210">
                  <c:v>3.9540000000000002</c:v>
                </c:pt>
                <c:pt idx="211">
                  <c:v>3.9489999999999998</c:v>
                </c:pt>
                <c:pt idx="212">
                  <c:v>3.9460000000000002</c:v>
                </c:pt>
                <c:pt idx="213">
                  <c:v>3.9420000000000002</c:v>
                </c:pt>
                <c:pt idx="214">
                  <c:v>3.9390000000000001</c:v>
                </c:pt>
                <c:pt idx="215">
                  <c:v>3.9369999999999998</c:v>
                </c:pt>
                <c:pt idx="216">
                  <c:v>3.9350000000000001</c:v>
                </c:pt>
                <c:pt idx="217">
                  <c:v>3.9329999999999998</c:v>
                </c:pt>
                <c:pt idx="218">
                  <c:v>3.931</c:v>
                </c:pt>
                <c:pt idx="219">
                  <c:v>3.9279999999999999</c:v>
                </c:pt>
                <c:pt idx="220">
                  <c:v>3.9260000000000002</c:v>
                </c:pt>
                <c:pt idx="221">
                  <c:v>3.92</c:v>
                </c:pt>
                <c:pt idx="222">
                  <c:v>3.9129999999999998</c:v>
                </c:pt>
                <c:pt idx="223">
                  <c:v>3.907</c:v>
                </c:pt>
                <c:pt idx="224">
                  <c:v>3.9009999999999998</c:v>
                </c:pt>
                <c:pt idx="225">
                  <c:v>3.8959999999999999</c:v>
                </c:pt>
                <c:pt idx="226">
                  <c:v>3.8919999999999999</c:v>
                </c:pt>
                <c:pt idx="227">
                  <c:v>3.89</c:v>
                </c:pt>
                <c:pt idx="228">
                  <c:v>3.8879999999999999</c:v>
                </c:pt>
                <c:pt idx="229">
                  <c:v>3.8860000000000001</c:v>
                </c:pt>
                <c:pt idx="230">
                  <c:v>3.8849999999999998</c:v>
                </c:pt>
                <c:pt idx="231">
                  <c:v>3.8809999999999998</c:v>
                </c:pt>
                <c:pt idx="232">
                  <c:v>3.8740000000000001</c:v>
                </c:pt>
                <c:pt idx="233">
                  <c:v>3.86</c:v>
                </c:pt>
                <c:pt idx="234">
                  <c:v>3.839</c:v>
                </c:pt>
                <c:pt idx="235">
                  <c:v>3.8159999999999998</c:v>
                </c:pt>
                <c:pt idx="236">
                  <c:v>3.7989999999999999</c:v>
                </c:pt>
                <c:pt idx="237">
                  <c:v>3.7919999999999998</c:v>
                </c:pt>
                <c:pt idx="238">
                  <c:v>3.7909999999999999</c:v>
                </c:pt>
                <c:pt idx="239">
                  <c:v>3.7919999999999998</c:v>
                </c:pt>
                <c:pt idx="240">
                  <c:v>3.7930000000000001</c:v>
                </c:pt>
                <c:pt idx="241">
                  <c:v>3.7890000000000001</c:v>
                </c:pt>
                <c:pt idx="242">
                  <c:v>3.78</c:v>
                </c:pt>
                <c:pt idx="243">
                  <c:v>3.7669999999999999</c:v>
                </c:pt>
                <c:pt idx="244">
                  <c:v>3.754</c:v>
                </c:pt>
                <c:pt idx="245">
                  <c:v>3.7469999999999999</c:v>
                </c:pt>
                <c:pt idx="246">
                  <c:v>3.7440000000000002</c:v>
                </c:pt>
                <c:pt idx="247">
                  <c:v>3.7450000000000001</c:v>
                </c:pt>
                <c:pt idx="248">
                  <c:v>3.7450000000000001</c:v>
                </c:pt>
                <c:pt idx="249">
                  <c:v>3.7429999999999999</c:v>
                </c:pt>
                <c:pt idx="250">
                  <c:v>3.7349999999999999</c:v>
                </c:pt>
                <c:pt idx="251">
                  <c:v>3.7240000000000002</c:v>
                </c:pt>
                <c:pt idx="252">
                  <c:v>3.7130000000000001</c:v>
                </c:pt>
                <c:pt idx="253">
                  <c:v>3.7029999999999998</c:v>
                </c:pt>
                <c:pt idx="254">
                  <c:v>3.6970000000000001</c:v>
                </c:pt>
                <c:pt idx="255">
                  <c:v>3.6949999999999998</c:v>
                </c:pt>
                <c:pt idx="256">
                  <c:v>3.6930000000000001</c:v>
                </c:pt>
                <c:pt idx="257">
                  <c:v>3.6920000000000002</c:v>
                </c:pt>
                <c:pt idx="258">
                  <c:v>3.6880000000000002</c:v>
                </c:pt>
                <c:pt idx="259">
                  <c:v>3.6819999999999999</c:v>
                </c:pt>
                <c:pt idx="260">
                  <c:v>3.6749999999999998</c:v>
                </c:pt>
                <c:pt idx="261">
                  <c:v>3.669</c:v>
                </c:pt>
                <c:pt idx="262">
                  <c:v>3.6629999999999998</c:v>
                </c:pt>
                <c:pt idx="263">
                  <c:v>3.6560000000000001</c:v>
                </c:pt>
                <c:pt idx="264">
                  <c:v>3.649</c:v>
                </c:pt>
                <c:pt idx="265">
                  <c:v>3.6419999999999999</c:v>
                </c:pt>
                <c:pt idx="266">
                  <c:v>3.6360000000000001</c:v>
                </c:pt>
                <c:pt idx="267">
                  <c:v>3.6320000000000001</c:v>
                </c:pt>
                <c:pt idx="268">
                  <c:v>3.6259999999999999</c:v>
                </c:pt>
                <c:pt idx="269">
                  <c:v>3.6219999999999999</c:v>
                </c:pt>
                <c:pt idx="270">
                  <c:v>3.617</c:v>
                </c:pt>
                <c:pt idx="271">
                  <c:v>3.6120000000000001</c:v>
                </c:pt>
                <c:pt idx="272">
                  <c:v>3.6059999999999999</c:v>
                </c:pt>
                <c:pt idx="273">
                  <c:v>3.5960000000000001</c:v>
                </c:pt>
                <c:pt idx="274">
                  <c:v>3.585</c:v>
                </c:pt>
                <c:pt idx="275">
                  <c:v>3.5739999999999998</c:v>
                </c:pt>
                <c:pt idx="276">
                  <c:v>3.5640000000000001</c:v>
                </c:pt>
                <c:pt idx="277">
                  <c:v>3.556</c:v>
                </c:pt>
                <c:pt idx="278">
                  <c:v>3.55</c:v>
                </c:pt>
                <c:pt idx="279">
                  <c:v>3.5459999999999998</c:v>
                </c:pt>
                <c:pt idx="280">
                  <c:v>3.5470000000000002</c:v>
                </c:pt>
                <c:pt idx="281">
                  <c:v>3.5489999999999999</c:v>
                </c:pt>
                <c:pt idx="282">
                  <c:v>3.55</c:v>
                </c:pt>
                <c:pt idx="283">
                  <c:v>3.5470000000000002</c:v>
                </c:pt>
                <c:pt idx="284">
                  <c:v>3.54</c:v>
                </c:pt>
                <c:pt idx="285">
                  <c:v>3.532</c:v>
                </c:pt>
                <c:pt idx="286">
                  <c:v>3.5230000000000001</c:v>
                </c:pt>
                <c:pt idx="287">
                  <c:v>3.5169999999999999</c:v>
                </c:pt>
                <c:pt idx="288">
                  <c:v>3.51</c:v>
                </c:pt>
                <c:pt idx="289">
                  <c:v>3.5030000000000001</c:v>
                </c:pt>
                <c:pt idx="290">
                  <c:v>3.4980000000000002</c:v>
                </c:pt>
                <c:pt idx="291">
                  <c:v>3.496</c:v>
                </c:pt>
                <c:pt idx="292">
                  <c:v>3.4950000000000001</c:v>
                </c:pt>
                <c:pt idx="293">
                  <c:v>3.496</c:v>
                </c:pt>
                <c:pt idx="294">
                  <c:v>3.4969999999999999</c:v>
                </c:pt>
                <c:pt idx="295">
                  <c:v>3.4910000000000001</c:v>
                </c:pt>
                <c:pt idx="296">
                  <c:v>3.484</c:v>
                </c:pt>
                <c:pt idx="297">
                  <c:v>3.4769999999999999</c:v>
                </c:pt>
                <c:pt idx="298">
                  <c:v>3.4670000000000001</c:v>
                </c:pt>
                <c:pt idx="299">
                  <c:v>3.4580000000000002</c:v>
                </c:pt>
                <c:pt idx="300">
                  <c:v>3.4510000000000001</c:v>
                </c:pt>
                <c:pt idx="301">
                  <c:v>3.4460000000000002</c:v>
                </c:pt>
                <c:pt idx="302">
                  <c:v>3.4449999999999998</c:v>
                </c:pt>
                <c:pt idx="303">
                  <c:v>3.4460000000000002</c:v>
                </c:pt>
                <c:pt idx="304">
                  <c:v>3.4449999999999998</c:v>
                </c:pt>
                <c:pt idx="305">
                  <c:v>3.4420000000000002</c:v>
                </c:pt>
                <c:pt idx="306">
                  <c:v>3.4380000000000002</c:v>
                </c:pt>
                <c:pt idx="307">
                  <c:v>3.4329999999999998</c:v>
                </c:pt>
                <c:pt idx="308">
                  <c:v>3.4279999999999999</c:v>
                </c:pt>
                <c:pt idx="309">
                  <c:v>3.4220000000000002</c:v>
                </c:pt>
                <c:pt idx="310">
                  <c:v>3.4180000000000001</c:v>
                </c:pt>
                <c:pt idx="311">
                  <c:v>3.4140000000000001</c:v>
                </c:pt>
                <c:pt idx="312">
                  <c:v>3.4089999999999998</c:v>
                </c:pt>
                <c:pt idx="313">
                  <c:v>3.4049999999999998</c:v>
                </c:pt>
                <c:pt idx="314">
                  <c:v>3.4009999999999998</c:v>
                </c:pt>
                <c:pt idx="315">
                  <c:v>3.3969999999999998</c:v>
                </c:pt>
                <c:pt idx="316">
                  <c:v>3.39</c:v>
                </c:pt>
                <c:pt idx="317">
                  <c:v>3.3809999999999998</c:v>
                </c:pt>
                <c:pt idx="318">
                  <c:v>3.363</c:v>
                </c:pt>
                <c:pt idx="319">
                  <c:v>3.3460000000000001</c:v>
                </c:pt>
                <c:pt idx="320">
                  <c:v>3.34</c:v>
                </c:pt>
                <c:pt idx="321">
                  <c:v>3.3420000000000001</c:v>
                </c:pt>
                <c:pt idx="322">
                  <c:v>3.3490000000000002</c:v>
                </c:pt>
                <c:pt idx="323">
                  <c:v>3.3519999999999999</c:v>
                </c:pt>
                <c:pt idx="324">
                  <c:v>3.347</c:v>
                </c:pt>
                <c:pt idx="325">
                  <c:v>3.34</c:v>
                </c:pt>
                <c:pt idx="326">
                  <c:v>3.33</c:v>
                </c:pt>
                <c:pt idx="327">
                  <c:v>3.3220000000000001</c:v>
                </c:pt>
                <c:pt idx="328">
                  <c:v>3.3159999999999998</c:v>
                </c:pt>
                <c:pt idx="329">
                  <c:v>3.3119999999999998</c:v>
                </c:pt>
                <c:pt idx="330">
                  <c:v>3.3109999999999999</c:v>
                </c:pt>
                <c:pt idx="331">
                  <c:v>3.3119999999999998</c:v>
                </c:pt>
                <c:pt idx="332">
                  <c:v>3.3130000000000002</c:v>
                </c:pt>
                <c:pt idx="333">
                  <c:v>3.31</c:v>
                </c:pt>
                <c:pt idx="334">
                  <c:v>3.3050000000000002</c:v>
                </c:pt>
                <c:pt idx="335">
                  <c:v>3.298</c:v>
                </c:pt>
                <c:pt idx="336">
                  <c:v>3.2919999999999998</c:v>
                </c:pt>
                <c:pt idx="337">
                  <c:v>3.2879999999999998</c:v>
                </c:pt>
                <c:pt idx="338">
                  <c:v>3.2839999999999998</c:v>
                </c:pt>
                <c:pt idx="339">
                  <c:v>3.282</c:v>
                </c:pt>
                <c:pt idx="340">
                  <c:v>3.2810000000000001</c:v>
                </c:pt>
                <c:pt idx="341">
                  <c:v>3.282</c:v>
                </c:pt>
                <c:pt idx="342">
                  <c:v>3.28</c:v>
                </c:pt>
                <c:pt idx="343">
                  <c:v>3.274</c:v>
                </c:pt>
                <c:pt idx="344">
                  <c:v>3.266</c:v>
                </c:pt>
                <c:pt idx="345">
                  <c:v>3.258</c:v>
                </c:pt>
                <c:pt idx="346">
                  <c:v>3.25</c:v>
                </c:pt>
                <c:pt idx="347">
                  <c:v>3.2469999999999999</c:v>
                </c:pt>
                <c:pt idx="348">
                  <c:v>3.2480000000000002</c:v>
                </c:pt>
                <c:pt idx="349">
                  <c:v>3.2469999999999999</c:v>
                </c:pt>
                <c:pt idx="350">
                  <c:v>3.2450000000000001</c:v>
                </c:pt>
                <c:pt idx="351">
                  <c:v>3.24</c:v>
                </c:pt>
                <c:pt idx="352">
                  <c:v>3.234</c:v>
                </c:pt>
                <c:pt idx="353">
                  <c:v>3.2269999999999999</c:v>
                </c:pt>
                <c:pt idx="354">
                  <c:v>3.2149999999999999</c:v>
                </c:pt>
                <c:pt idx="355">
                  <c:v>3.2029999999999998</c:v>
                </c:pt>
                <c:pt idx="356">
                  <c:v>3.1920000000000002</c:v>
                </c:pt>
                <c:pt idx="357">
                  <c:v>3.1850000000000001</c:v>
                </c:pt>
                <c:pt idx="358">
                  <c:v>3.1829999999999998</c:v>
                </c:pt>
                <c:pt idx="359">
                  <c:v>3.1880000000000002</c:v>
                </c:pt>
                <c:pt idx="360">
                  <c:v>3.19</c:v>
                </c:pt>
                <c:pt idx="361">
                  <c:v>3.1859999999999999</c:v>
                </c:pt>
                <c:pt idx="362">
                  <c:v>3.177</c:v>
                </c:pt>
                <c:pt idx="363">
                  <c:v>3.1669999999999998</c:v>
                </c:pt>
                <c:pt idx="364">
                  <c:v>3.157</c:v>
                </c:pt>
                <c:pt idx="365">
                  <c:v>3.1459999999999999</c:v>
                </c:pt>
                <c:pt idx="366">
                  <c:v>3.1360000000000001</c:v>
                </c:pt>
                <c:pt idx="367">
                  <c:v>3.13</c:v>
                </c:pt>
                <c:pt idx="368">
                  <c:v>3.1259999999999999</c:v>
                </c:pt>
                <c:pt idx="369">
                  <c:v>3.1219999999999999</c:v>
                </c:pt>
                <c:pt idx="370">
                  <c:v>3.1190000000000002</c:v>
                </c:pt>
                <c:pt idx="371">
                  <c:v>3.1150000000000002</c:v>
                </c:pt>
                <c:pt idx="372">
                  <c:v>3.1110000000000002</c:v>
                </c:pt>
                <c:pt idx="373">
                  <c:v>3.1080000000000001</c:v>
                </c:pt>
                <c:pt idx="374">
                  <c:v>3.1030000000000002</c:v>
                </c:pt>
                <c:pt idx="375">
                  <c:v>3.0939999999999999</c:v>
                </c:pt>
                <c:pt idx="376">
                  <c:v>3.0790000000000002</c:v>
                </c:pt>
                <c:pt idx="377">
                  <c:v>3.0640000000000001</c:v>
                </c:pt>
                <c:pt idx="378">
                  <c:v>3.0510000000000002</c:v>
                </c:pt>
                <c:pt idx="379">
                  <c:v>3.0449999999999999</c:v>
                </c:pt>
                <c:pt idx="380">
                  <c:v>3.0449999999999999</c:v>
                </c:pt>
                <c:pt idx="381">
                  <c:v>3.0449999999999999</c:v>
                </c:pt>
                <c:pt idx="382">
                  <c:v>3.0459999999999998</c:v>
                </c:pt>
                <c:pt idx="383">
                  <c:v>3.044</c:v>
                </c:pt>
                <c:pt idx="384">
                  <c:v>3.0390000000000001</c:v>
                </c:pt>
                <c:pt idx="385">
                  <c:v>3.0270000000000001</c:v>
                </c:pt>
                <c:pt idx="386">
                  <c:v>3.01</c:v>
                </c:pt>
                <c:pt idx="387">
                  <c:v>2.9929999999999999</c:v>
                </c:pt>
                <c:pt idx="388">
                  <c:v>2.9809999999999999</c:v>
                </c:pt>
                <c:pt idx="389">
                  <c:v>2.9780000000000002</c:v>
                </c:pt>
                <c:pt idx="390">
                  <c:v>2.9780000000000002</c:v>
                </c:pt>
                <c:pt idx="391">
                  <c:v>2.9740000000000002</c:v>
                </c:pt>
                <c:pt idx="392">
                  <c:v>2.964</c:v>
                </c:pt>
                <c:pt idx="393">
                  <c:v>2.9489999999999998</c:v>
                </c:pt>
                <c:pt idx="394">
                  <c:v>2.931</c:v>
                </c:pt>
                <c:pt idx="395">
                  <c:v>2.9159999999999999</c:v>
                </c:pt>
                <c:pt idx="396">
                  <c:v>2.9079999999999999</c:v>
                </c:pt>
                <c:pt idx="397">
                  <c:v>2.9049999999999998</c:v>
                </c:pt>
                <c:pt idx="398">
                  <c:v>2.903</c:v>
                </c:pt>
                <c:pt idx="399">
                  <c:v>2.899</c:v>
                </c:pt>
                <c:pt idx="400">
                  <c:v>2.8860000000000001</c:v>
                </c:pt>
                <c:pt idx="401">
                  <c:v>2.863</c:v>
                </c:pt>
                <c:pt idx="402">
                  <c:v>2.8410000000000002</c:v>
                </c:pt>
                <c:pt idx="403">
                  <c:v>2.823</c:v>
                </c:pt>
                <c:pt idx="404">
                  <c:v>2.8140000000000001</c:v>
                </c:pt>
                <c:pt idx="405">
                  <c:v>2.8109999999999999</c:v>
                </c:pt>
                <c:pt idx="406">
                  <c:v>2.8069999999999999</c:v>
                </c:pt>
                <c:pt idx="407">
                  <c:v>2.8010000000000002</c:v>
                </c:pt>
                <c:pt idx="408">
                  <c:v>2.7930000000000001</c:v>
                </c:pt>
                <c:pt idx="409">
                  <c:v>2.7709999999999999</c:v>
                </c:pt>
                <c:pt idx="410">
                  <c:v>2.7469999999999999</c:v>
                </c:pt>
                <c:pt idx="411">
                  <c:v>2.7370000000000001</c:v>
                </c:pt>
                <c:pt idx="412">
                  <c:v>2.7349999999999999</c:v>
                </c:pt>
                <c:pt idx="413">
                  <c:v>2.73</c:v>
                </c:pt>
                <c:pt idx="414">
                  <c:v>2.7240000000000002</c:v>
                </c:pt>
                <c:pt idx="415">
                  <c:v>2.7080000000000002</c:v>
                </c:pt>
                <c:pt idx="416">
                  <c:v>2.6869999999999998</c:v>
                </c:pt>
                <c:pt idx="417">
                  <c:v>2.677</c:v>
                </c:pt>
                <c:pt idx="418">
                  <c:v>2.673</c:v>
                </c:pt>
                <c:pt idx="419">
                  <c:v>2.6720000000000002</c:v>
                </c:pt>
                <c:pt idx="420">
                  <c:v>2.673</c:v>
                </c:pt>
                <c:pt idx="421">
                  <c:v>2.6669999999999998</c:v>
                </c:pt>
                <c:pt idx="422">
                  <c:v>2.6549999999999998</c:v>
                </c:pt>
                <c:pt idx="423">
                  <c:v>2.6389999999999998</c:v>
                </c:pt>
                <c:pt idx="424">
                  <c:v>2.6230000000000002</c:v>
                </c:pt>
                <c:pt idx="425">
                  <c:v>2.613</c:v>
                </c:pt>
                <c:pt idx="426">
                  <c:v>2.6120000000000001</c:v>
                </c:pt>
                <c:pt idx="427">
                  <c:v>2.61</c:v>
                </c:pt>
                <c:pt idx="428">
                  <c:v>2.6080000000000001</c:v>
                </c:pt>
                <c:pt idx="429">
                  <c:v>2.601</c:v>
                </c:pt>
                <c:pt idx="430">
                  <c:v>2.589</c:v>
                </c:pt>
                <c:pt idx="431">
                  <c:v>2.5739999999999998</c:v>
                </c:pt>
                <c:pt idx="432">
                  <c:v>2.56</c:v>
                </c:pt>
                <c:pt idx="433">
                  <c:v>2.552</c:v>
                </c:pt>
                <c:pt idx="434">
                  <c:v>2.5489999999999999</c:v>
                </c:pt>
                <c:pt idx="435">
                  <c:v>2.5470000000000002</c:v>
                </c:pt>
                <c:pt idx="436">
                  <c:v>2.5430000000000001</c:v>
                </c:pt>
                <c:pt idx="437">
                  <c:v>2.5350000000000001</c:v>
                </c:pt>
                <c:pt idx="438">
                  <c:v>2.5230000000000001</c:v>
                </c:pt>
                <c:pt idx="439">
                  <c:v>2.5089999999999999</c:v>
                </c:pt>
                <c:pt idx="440">
                  <c:v>2.5009999999999999</c:v>
                </c:pt>
                <c:pt idx="441">
                  <c:v>2.496</c:v>
                </c:pt>
                <c:pt idx="442">
                  <c:v>2.492</c:v>
                </c:pt>
                <c:pt idx="443">
                  <c:v>2.4870000000000001</c:v>
                </c:pt>
                <c:pt idx="444">
                  <c:v>2.4780000000000002</c:v>
                </c:pt>
                <c:pt idx="445">
                  <c:v>2.464</c:v>
                </c:pt>
                <c:pt idx="446">
                  <c:v>2.4489999999999998</c:v>
                </c:pt>
                <c:pt idx="447">
                  <c:v>2.4329999999999998</c:v>
                </c:pt>
                <c:pt idx="448">
                  <c:v>2.423</c:v>
                </c:pt>
                <c:pt idx="449">
                  <c:v>2.42</c:v>
                </c:pt>
                <c:pt idx="450">
                  <c:v>2.4180000000000001</c:v>
                </c:pt>
                <c:pt idx="451">
                  <c:v>2.4159999999999999</c:v>
                </c:pt>
                <c:pt idx="452">
                  <c:v>2.4129999999999998</c:v>
                </c:pt>
                <c:pt idx="453">
                  <c:v>2.4089999999999998</c:v>
                </c:pt>
                <c:pt idx="454">
                  <c:v>2.4020000000000001</c:v>
                </c:pt>
                <c:pt idx="455">
                  <c:v>2.3879999999999999</c:v>
                </c:pt>
                <c:pt idx="456">
                  <c:v>2.3730000000000002</c:v>
                </c:pt>
                <c:pt idx="457">
                  <c:v>2.3610000000000002</c:v>
                </c:pt>
                <c:pt idx="458">
                  <c:v>2.355</c:v>
                </c:pt>
                <c:pt idx="459">
                  <c:v>2.3559999999999999</c:v>
                </c:pt>
                <c:pt idx="460">
                  <c:v>2.3570000000000002</c:v>
                </c:pt>
                <c:pt idx="461">
                  <c:v>2.3559999999999999</c:v>
                </c:pt>
                <c:pt idx="462">
                  <c:v>2.347</c:v>
                </c:pt>
                <c:pt idx="463">
                  <c:v>2.3319999999999999</c:v>
                </c:pt>
                <c:pt idx="464">
                  <c:v>2.3170000000000002</c:v>
                </c:pt>
                <c:pt idx="465">
                  <c:v>2.31</c:v>
                </c:pt>
                <c:pt idx="466">
                  <c:v>2.3039999999999998</c:v>
                </c:pt>
                <c:pt idx="467">
                  <c:v>2.3039999999999998</c:v>
                </c:pt>
                <c:pt idx="468">
                  <c:v>2.3010000000000002</c:v>
                </c:pt>
                <c:pt idx="469">
                  <c:v>2.298</c:v>
                </c:pt>
                <c:pt idx="470">
                  <c:v>2.2930000000000001</c:v>
                </c:pt>
                <c:pt idx="471">
                  <c:v>2.2850000000000001</c:v>
                </c:pt>
                <c:pt idx="472">
                  <c:v>2.2690000000000001</c:v>
                </c:pt>
                <c:pt idx="473">
                  <c:v>2.2559999999999998</c:v>
                </c:pt>
                <c:pt idx="474">
                  <c:v>2.25</c:v>
                </c:pt>
                <c:pt idx="475">
                  <c:v>2.2469999999999999</c:v>
                </c:pt>
                <c:pt idx="476">
                  <c:v>2.246</c:v>
                </c:pt>
                <c:pt idx="477">
                  <c:v>2.2429999999999999</c:v>
                </c:pt>
                <c:pt idx="478">
                  <c:v>2.238</c:v>
                </c:pt>
                <c:pt idx="479">
                  <c:v>2.23</c:v>
                </c:pt>
                <c:pt idx="480">
                  <c:v>2.2189999999999999</c:v>
                </c:pt>
                <c:pt idx="481">
                  <c:v>2.2109999999999999</c:v>
                </c:pt>
                <c:pt idx="482">
                  <c:v>2.206</c:v>
                </c:pt>
                <c:pt idx="483">
                  <c:v>2.2029999999999998</c:v>
                </c:pt>
                <c:pt idx="484">
                  <c:v>2.2010000000000001</c:v>
                </c:pt>
                <c:pt idx="485">
                  <c:v>2.1989999999999998</c:v>
                </c:pt>
                <c:pt idx="486">
                  <c:v>2.19</c:v>
                </c:pt>
                <c:pt idx="487">
                  <c:v>2.1749999999999998</c:v>
                </c:pt>
                <c:pt idx="488">
                  <c:v>2.1589999999999998</c:v>
                </c:pt>
                <c:pt idx="489">
                  <c:v>2.149</c:v>
                </c:pt>
                <c:pt idx="490">
                  <c:v>2.1480000000000001</c:v>
                </c:pt>
                <c:pt idx="491">
                  <c:v>2.149</c:v>
                </c:pt>
                <c:pt idx="492">
                  <c:v>2.149</c:v>
                </c:pt>
                <c:pt idx="493">
                  <c:v>2.1440000000000001</c:v>
                </c:pt>
                <c:pt idx="494">
                  <c:v>2.1360000000000001</c:v>
                </c:pt>
                <c:pt idx="495">
                  <c:v>2.125</c:v>
                </c:pt>
                <c:pt idx="496">
                  <c:v>2.1139999999999999</c:v>
                </c:pt>
                <c:pt idx="497">
                  <c:v>2.1080000000000001</c:v>
                </c:pt>
                <c:pt idx="498">
                  <c:v>2.1080000000000001</c:v>
                </c:pt>
                <c:pt idx="499">
                  <c:v>2.1070000000000002</c:v>
                </c:pt>
                <c:pt idx="500">
                  <c:v>2.1059999999999999</c:v>
                </c:pt>
                <c:pt idx="501">
                  <c:v>2.0990000000000002</c:v>
                </c:pt>
                <c:pt idx="502">
                  <c:v>2.09</c:v>
                </c:pt>
                <c:pt idx="503">
                  <c:v>2.081</c:v>
                </c:pt>
                <c:pt idx="504">
                  <c:v>2.073</c:v>
                </c:pt>
                <c:pt idx="505">
                  <c:v>2.0659999999999998</c:v>
                </c:pt>
                <c:pt idx="506">
                  <c:v>2.0609999999999999</c:v>
                </c:pt>
                <c:pt idx="507">
                  <c:v>2.0579999999999998</c:v>
                </c:pt>
                <c:pt idx="508">
                  <c:v>2.056</c:v>
                </c:pt>
                <c:pt idx="509">
                  <c:v>2.0529999999999999</c:v>
                </c:pt>
                <c:pt idx="510">
                  <c:v>2.0470000000000002</c:v>
                </c:pt>
                <c:pt idx="511">
                  <c:v>2.0379999999999998</c:v>
                </c:pt>
                <c:pt idx="512">
                  <c:v>2.028</c:v>
                </c:pt>
                <c:pt idx="513">
                  <c:v>2.0209999999999999</c:v>
                </c:pt>
                <c:pt idx="514">
                  <c:v>2.016</c:v>
                </c:pt>
                <c:pt idx="515">
                  <c:v>2.0110000000000001</c:v>
                </c:pt>
                <c:pt idx="516">
                  <c:v>2.008</c:v>
                </c:pt>
                <c:pt idx="517">
                  <c:v>2.008</c:v>
                </c:pt>
                <c:pt idx="518">
                  <c:v>2.0099999999999998</c:v>
                </c:pt>
                <c:pt idx="519">
                  <c:v>2.008</c:v>
                </c:pt>
                <c:pt idx="520">
                  <c:v>1.9990000000000001</c:v>
                </c:pt>
                <c:pt idx="521">
                  <c:v>1.9890000000000001</c:v>
                </c:pt>
                <c:pt idx="522">
                  <c:v>1.978</c:v>
                </c:pt>
                <c:pt idx="523">
                  <c:v>1.9690000000000001</c:v>
                </c:pt>
                <c:pt idx="524">
                  <c:v>1.966</c:v>
                </c:pt>
                <c:pt idx="525">
                  <c:v>1.966</c:v>
                </c:pt>
                <c:pt idx="526">
                  <c:v>1.9650000000000001</c:v>
                </c:pt>
                <c:pt idx="527">
                  <c:v>1.9610000000000001</c:v>
                </c:pt>
                <c:pt idx="528">
                  <c:v>1.9570000000000001</c:v>
                </c:pt>
                <c:pt idx="529">
                  <c:v>1.952</c:v>
                </c:pt>
                <c:pt idx="530">
                  <c:v>1.946</c:v>
                </c:pt>
                <c:pt idx="531">
                  <c:v>1.9410000000000001</c:v>
                </c:pt>
                <c:pt idx="532">
                  <c:v>1.9390000000000001</c:v>
                </c:pt>
                <c:pt idx="533">
                  <c:v>1.9339999999999999</c:v>
                </c:pt>
                <c:pt idx="534">
                  <c:v>1.93</c:v>
                </c:pt>
                <c:pt idx="535">
                  <c:v>1.927</c:v>
                </c:pt>
                <c:pt idx="536">
                  <c:v>1.923</c:v>
                </c:pt>
                <c:pt idx="537">
                  <c:v>1.9179999999999999</c:v>
                </c:pt>
                <c:pt idx="538">
                  <c:v>1.915</c:v>
                </c:pt>
                <c:pt idx="539">
                  <c:v>1.911</c:v>
                </c:pt>
                <c:pt idx="540">
                  <c:v>1.9039999999999999</c:v>
                </c:pt>
                <c:pt idx="541">
                  <c:v>1.8959999999999999</c:v>
                </c:pt>
                <c:pt idx="542">
                  <c:v>1.889</c:v>
                </c:pt>
                <c:pt idx="543">
                  <c:v>1.881</c:v>
                </c:pt>
                <c:pt idx="544">
                  <c:v>1.8740000000000001</c:v>
                </c:pt>
                <c:pt idx="545">
                  <c:v>1.8660000000000001</c:v>
                </c:pt>
                <c:pt idx="546">
                  <c:v>1.861</c:v>
                </c:pt>
                <c:pt idx="547">
                  <c:v>1.861</c:v>
                </c:pt>
                <c:pt idx="548">
                  <c:v>1.861</c:v>
                </c:pt>
                <c:pt idx="549">
                  <c:v>1.863</c:v>
                </c:pt>
                <c:pt idx="550">
                  <c:v>1.861</c:v>
                </c:pt>
                <c:pt idx="551">
                  <c:v>1.855</c:v>
                </c:pt>
                <c:pt idx="552">
                  <c:v>1.8480000000000001</c:v>
                </c:pt>
                <c:pt idx="553">
                  <c:v>1.8420000000000001</c:v>
                </c:pt>
                <c:pt idx="554">
                  <c:v>1.839</c:v>
                </c:pt>
                <c:pt idx="555">
                  <c:v>1.8360000000000001</c:v>
                </c:pt>
                <c:pt idx="556">
                  <c:v>1.8320000000000001</c:v>
                </c:pt>
                <c:pt idx="557">
                  <c:v>1.827</c:v>
                </c:pt>
                <c:pt idx="558">
                  <c:v>1.823</c:v>
                </c:pt>
                <c:pt idx="559">
                  <c:v>1.821</c:v>
                </c:pt>
                <c:pt idx="560">
                  <c:v>1.8169999999999999</c:v>
                </c:pt>
                <c:pt idx="561">
                  <c:v>1.8129999999999999</c:v>
                </c:pt>
                <c:pt idx="562">
                  <c:v>1.8089999999999999</c:v>
                </c:pt>
                <c:pt idx="563">
                  <c:v>1.8009999999999999</c:v>
                </c:pt>
                <c:pt idx="564">
                  <c:v>1.7909999999999999</c:v>
                </c:pt>
                <c:pt idx="565">
                  <c:v>1.782</c:v>
                </c:pt>
                <c:pt idx="566">
                  <c:v>1.774</c:v>
                </c:pt>
                <c:pt idx="567">
                  <c:v>1.7689999999999999</c:v>
                </c:pt>
                <c:pt idx="568">
                  <c:v>1.7709999999999999</c:v>
                </c:pt>
                <c:pt idx="569">
                  <c:v>1.776</c:v>
                </c:pt>
                <c:pt idx="570">
                  <c:v>1.7809999999999999</c:v>
                </c:pt>
                <c:pt idx="571">
                  <c:v>1.78</c:v>
                </c:pt>
                <c:pt idx="572">
                  <c:v>1.7749999999999999</c:v>
                </c:pt>
                <c:pt idx="573">
                  <c:v>1.768</c:v>
                </c:pt>
                <c:pt idx="574">
                  <c:v>1.762</c:v>
                </c:pt>
                <c:pt idx="575">
                  <c:v>1.756</c:v>
                </c:pt>
                <c:pt idx="576">
                  <c:v>1.748</c:v>
                </c:pt>
                <c:pt idx="577">
                  <c:v>1.742</c:v>
                </c:pt>
                <c:pt idx="578">
                  <c:v>1.738</c:v>
                </c:pt>
                <c:pt idx="579">
                  <c:v>1.7350000000000001</c:v>
                </c:pt>
                <c:pt idx="580">
                  <c:v>1.732</c:v>
                </c:pt>
                <c:pt idx="581">
                  <c:v>1.7290000000000001</c:v>
                </c:pt>
                <c:pt idx="582">
                  <c:v>1.7270000000000001</c:v>
                </c:pt>
                <c:pt idx="583">
                  <c:v>1.7250000000000001</c:v>
                </c:pt>
                <c:pt idx="584">
                  <c:v>1.7210000000000001</c:v>
                </c:pt>
                <c:pt idx="585">
                  <c:v>1.72</c:v>
                </c:pt>
                <c:pt idx="586">
                  <c:v>1.716</c:v>
                </c:pt>
                <c:pt idx="587">
                  <c:v>1.712</c:v>
                </c:pt>
                <c:pt idx="588">
                  <c:v>1.7090000000000001</c:v>
                </c:pt>
                <c:pt idx="589">
                  <c:v>1.7050000000000001</c:v>
                </c:pt>
                <c:pt idx="590">
                  <c:v>1.6990000000000001</c:v>
                </c:pt>
                <c:pt idx="591">
                  <c:v>1.6930000000000001</c:v>
                </c:pt>
                <c:pt idx="592">
                  <c:v>1.6870000000000001</c:v>
                </c:pt>
                <c:pt idx="593">
                  <c:v>1.6830000000000001</c:v>
                </c:pt>
                <c:pt idx="594">
                  <c:v>1.681</c:v>
                </c:pt>
                <c:pt idx="595">
                  <c:v>1.68</c:v>
                </c:pt>
                <c:pt idx="596">
                  <c:v>1.6779999999999999</c:v>
                </c:pt>
                <c:pt idx="597">
                  <c:v>1.6759999999999999</c:v>
                </c:pt>
                <c:pt idx="598">
                  <c:v>1.675</c:v>
                </c:pt>
                <c:pt idx="599">
                  <c:v>1.6739999999999999</c:v>
                </c:pt>
                <c:pt idx="600">
                  <c:v>1.671</c:v>
                </c:pt>
                <c:pt idx="601">
                  <c:v>1.663</c:v>
                </c:pt>
                <c:pt idx="602">
                  <c:v>1.6559999999999999</c:v>
                </c:pt>
                <c:pt idx="603">
                  <c:v>1.649</c:v>
                </c:pt>
                <c:pt idx="604">
                  <c:v>1.645</c:v>
                </c:pt>
                <c:pt idx="605">
                  <c:v>1.6439999999999999</c:v>
                </c:pt>
                <c:pt idx="606">
                  <c:v>1.643</c:v>
                </c:pt>
                <c:pt idx="607">
                  <c:v>1.639</c:v>
                </c:pt>
                <c:pt idx="608">
                  <c:v>1.6339999999999999</c:v>
                </c:pt>
                <c:pt idx="609">
                  <c:v>1.629</c:v>
                </c:pt>
                <c:pt idx="610">
                  <c:v>1.625</c:v>
                </c:pt>
                <c:pt idx="611">
                  <c:v>1.621</c:v>
                </c:pt>
                <c:pt idx="612">
                  <c:v>1.6180000000000001</c:v>
                </c:pt>
                <c:pt idx="613">
                  <c:v>1.6140000000000001</c:v>
                </c:pt>
                <c:pt idx="614">
                  <c:v>1.611</c:v>
                </c:pt>
                <c:pt idx="615">
                  <c:v>1.61</c:v>
                </c:pt>
                <c:pt idx="616">
                  <c:v>1.607</c:v>
                </c:pt>
                <c:pt idx="617">
                  <c:v>1.6</c:v>
                </c:pt>
                <c:pt idx="618">
                  <c:v>1.5920000000000001</c:v>
                </c:pt>
                <c:pt idx="619">
                  <c:v>1.581</c:v>
                </c:pt>
                <c:pt idx="620">
                  <c:v>1.5760000000000001</c:v>
                </c:pt>
                <c:pt idx="621">
                  <c:v>1.575</c:v>
                </c:pt>
                <c:pt idx="622">
                  <c:v>1.5760000000000001</c:v>
                </c:pt>
                <c:pt idx="623">
                  <c:v>1.5760000000000001</c:v>
                </c:pt>
                <c:pt idx="624">
                  <c:v>1.571</c:v>
                </c:pt>
                <c:pt idx="625">
                  <c:v>1.5660000000000001</c:v>
                </c:pt>
                <c:pt idx="626">
                  <c:v>1.5620000000000001</c:v>
                </c:pt>
                <c:pt idx="627">
                  <c:v>1.5589999999999999</c:v>
                </c:pt>
                <c:pt idx="628">
                  <c:v>1.5569999999999999</c:v>
                </c:pt>
                <c:pt idx="629">
                  <c:v>1.556</c:v>
                </c:pt>
                <c:pt idx="630">
                  <c:v>1.5549999999999999</c:v>
                </c:pt>
                <c:pt idx="631">
                  <c:v>1.5489999999999999</c:v>
                </c:pt>
                <c:pt idx="632">
                  <c:v>1.544</c:v>
                </c:pt>
                <c:pt idx="633">
                  <c:v>1.5389999999999999</c:v>
                </c:pt>
                <c:pt idx="634">
                  <c:v>1.534</c:v>
                </c:pt>
                <c:pt idx="635">
                  <c:v>1.53</c:v>
                </c:pt>
                <c:pt idx="636">
                  <c:v>1.526</c:v>
                </c:pt>
                <c:pt idx="637">
                  <c:v>1.522</c:v>
                </c:pt>
                <c:pt idx="638">
                  <c:v>1.5169999999999999</c:v>
                </c:pt>
                <c:pt idx="639">
                  <c:v>1.512</c:v>
                </c:pt>
                <c:pt idx="640">
                  <c:v>1.5089999999999999</c:v>
                </c:pt>
                <c:pt idx="641">
                  <c:v>1.5049999999999999</c:v>
                </c:pt>
                <c:pt idx="642">
                  <c:v>1.502</c:v>
                </c:pt>
                <c:pt idx="643">
                  <c:v>1.498</c:v>
                </c:pt>
                <c:pt idx="644">
                  <c:v>1.496</c:v>
                </c:pt>
                <c:pt idx="645">
                  <c:v>1.4910000000000001</c:v>
                </c:pt>
                <c:pt idx="646">
                  <c:v>1.488</c:v>
                </c:pt>
                <c:pt idx="647">
                  <c:v>1.486</c:v>
                </c:pt>
                <c:pt idx="648">
                  <c:v>1.4830000000000001</c:v>
                </c:pt>
                <c:pt idx="649">
                  <c:v>1.478</c:v>
                </c:pt>
                <c:pt idx="650">
                  <c:v>1.4750000000000001</c:v>
                </c:pt>
                <c:pt idx="651">
                  <c:v>1.472</c:v>
                </c:pt>
                <c:pt idx="652">
                  <c:v>1.468</c:v>
                </c:pt>
                <c:pt idx="653">
                  <c:v>1.462</c:v>
                </c:pt>
                <c:pt idx="654">
                  <c:v>1.4570000000000001</c:v>
                </c:pt>
                <c:pt idx="655">
                  <c:v>1.4530000000000001</c:v>
                </c:pt>
                <c:pt idx="656">
                  <c:v>1.4530000000000001</c:v>
                </c:pt>
                <c:pt idx="657">
                  <c:v>1.452</c:v>
                </c:pt>
                <c:pt idx="658">
                  <c:v>1.4510000000000001</c:v>
                </c:pt>
                <c:pt idx="659">
                  <c:v>1.4490000000000001</c:v>
                </c:pt>
                <c:pt idx="660">
                  <c:v>1.446</c:v>
                </c:pt>
                <c:pt idx="661">
                  <c:v>1.44</c:v>
                </c:pt>
                <c:pt idx="662">
                  <c:v>1.4359999999999999</c:v>
                </c:pt>
                <c:pt idx="663">
                  <c:v>1.4330000000000001</c:v>
                </c:pt>
                <c:pt idx="664">
                  <c:v>1.429</c:v>
                </c:pt>
                <c:pt idx="665">
                  <c:v>1.427</c:v>
                </c:pt>
                <c:pt idx="666">
                  <c:v>1.4239999999999999</c:v>
                </c:pt>
                <c:pt idx="667">
                  <c:v>1.4219999999999999</c:v>
                </c:pt>
                <c:pt idx="668">
                  <c:v>1.42</c:v>
                </c:pt>
                <c:pt idx="669">
                  <c:v>1.4179999999999999</c:v>
                </c:pt>
                <c:pt idx="670">
                  <c:v>1.4139999999999999</c:v>
                </c:pt>
                <c:pt idx="671">
                  <c:v>1.4139999999999999</c:v>
                </c:pt>
                <c:pt idx="672">
                  <c:v>1.413</c:v>
                </c:pt>
                <c:pt idx="673">
                  <c:v>1.41</c:v>
                </c:pt>
                <c:pt idx="674">
                  <c:v>1.405</c:v>
                </c:pt>
                <c:pt idx="675">
                  <c:v>1.401</c:v>
                </c:pt>
                <c:pt idx="676">
                  <c:v>1.395</c:v>
                </c:pt>
                <c:pt idx="677">
                  <c:v>1.3919999999999999</c:v>
                </c:pt>
                <c:pt idx="678">
                  <c:v>1.3879999999999999</c:v>
                </c:pt>
                <c:pt idx="679">
                  <c:v>1.385</c:v>
                </c:pt>
                <c:pt idx="680">
                  <c:v>1.383</c:v>
                </c:pt>
                <c:pt idx="681">
                  <c:v>1.379</c:v>
                </c:pt>
                <c:pt idx="682">
                  <c:v>1.379</c:v>
                </c:pt>
                <c:pt idx="683">
                  <c:v>1.3759999999999999</c:v>
                </c:pt>
                <c:pt idx="684">
                  <c:v>1.3740000000000001</c:v>
                </c:pt>
                <c:pt idx="685">
                  <c:v>1.373</c:v>
                </c:pt>
                <c:pt idx="686">
                  <c:v>1.3680000000000001</c:v>
                </c:pt>
                <c:pt idx="687">
                  <c:v>1.365</c:v>
                </c:pt>
                <c:pt idx="688">
                  <c:v>1.3620000000000001</c:v>
                </c:pt>
                <c:pt idx="689">
                  <c:v>1.3580000000000001</c:v>
                </c:pt>
                <c:pt idx="690">
                  <c:v>1.3540000000000001</c:v>
                </c:pt>
                <c:pt idx="691">
                  <c:v>1.3520000000000001</c:v>
                </c:pt>
                <c:pt idx="692">
                  <c:v>1.349</c:v>
                </c:pt>
                <c:pt idx="693">
                  <c:v>1.3460000000000001</c:v>
                </c:pt>
                <c:pt idx="694">
                  <c:v>1.3420000000000001</c:v>
                </c:pt>
                <c:pt idx="695">
                  <c:v>1.3380000000000001</c:v>
                </c:pt>
                <c:pt idx="696">
                  <c:v>1.337</c:v>
                </c:pt>
                <c:pt idx="697">
                  <c:v>1.333</c:v>
                </c:pt>
                <c:pt idx="698">
                  <c:v>1.331</c:v>
                </c:pt>
                <c:pt idx="699">
                  <c:v>1.3280000000000001</c:v>
                </c:pt>
                <c:pt idx="700">
                  <c:v>1.325</c:v>
                </c:pt>
                <c:pt idx="701">
                  <c:v>1.3220000000000001</c:v>
                </c:pt>
                <c:pt idx="702">
                  <c:v>1.319</c:v>
                </c:pt>
                <c:pt idx="703">
                  <c:v>1.3149999999999999</c:v>
                </c:pt>
                <c:pt idx="704">
                  <c:v>1.3120000000000001</c:v>
                </c:pt>
                <c:pt idx="705">
                  <c:v>1.3080000000000001</c:v>
                </c:pt>
                <c:pt idx="706">
                  <c:v>1.3049999999999999</c:v>
                </c:pt>
                <c:pt idx="707">
                  <c:v>1.3029999999999999</c:v>
                </c:pt>
                <c:pt idx="708">
                  <c:v>1.298</c:v>
                </c:pt>
                <c:pt idx="709">
                  <c:v>1.2969999999999999</c:v>
                </c:pt>
                <c:pt idx="710">
                  <c:v>1.2949999999999999</c:v>
                </c:pt>
                <c:pt idx="711">
                  <c:v>1.2949999999999999</c:v>
                </c:pt>
                <c:pt idx="712">
                  <c:v>1.296</c:v>
                </c:pt>
                <c:pt idx="713">
                  <c:v>1.2949999999999999</c:v>
                </c:pt>
                <c:pt idx="714">
                  <c:v>1.2929999999999999</c:v>
                </c:pt>
                <c:pt idx="715">
                  <c:v>1.2909999999999999</c:v>
                </c:pt>
                <c:pt idx="716">
                  <c:v>1.2849999999999999</c:v>
                </c:pt>
                <c:pt idx="717">
                  <c:v>1.28</c:v>
                </c:pt>
                <c:pt idx="718">
                  <c:v>1.272</c:v>
                </c:pt>
                <c:pt idx="719">
                  <c:v>1.264</c:v>
                </c:pt>
                <c:pt idx="720">
                  <c:v>1.2549999999999999</c:v>
                </c:pt>
                <c:pt idx="721">
                  <c:v>1.254</c:v>
                </c:pt>
                <c:pt idx="722">
                  <c:v>1.2589999999999999</c:v>
                </c:pt>
                <c:pt idx="723">
                  <c:v>1.2669999999999999</c:v>
                </c:pt>
                <c:pt idx="724">
                  <c:v>1.2689999999999999</c:v>
                </c:pt>
                <c:pt idx="725">
                  <c:v>1.266</c:v>
                </c:pt>
                <c:pt idx="726">
                  <c:v>1.2549999999999999</c:v>
                </c:pt>
                <c:pt idx="727">
                  <c:v>1.2410000000000001</c:v>
                </c:pt>
                <c:pt idx="728">
                  <c:v>1.232</c:v>
                </c:pt>
                <c:pt idx="729">
                  <c:v>1.232</c:v>
                </c:pt>
                <c:pt idx="730">
                  <c:v>1.2350000000000001</c:v>
                </c:pt>
                <c:pt idx="731">
                  <c:v>1.242</c:v>
                </c:pt>
                <c:pt idx="732">
                  <c:v>1.248</c:v>
                </c:pt>
                <c:pt idx="733">
                  <c:v>1.2450000000000001</c:v>
                </c:pt>
                <c:pt idx="734">
                  <c:v>1.234</c:v>
                </c:pt>
                <c:pt idx="735">
                  <c:v>1.2230000000000001</c:v>
                </c:pt>
                <c:pt idx="736">
                  <c:v>1.216</c:v>
                </c:pt>
                <c:pt idx="737">
                  <c:v>1.214</c:v>
                </c:pt>
                <c:pt idx="738">
                  <c:v>1.214</c:v>
                </c:pt>
                <c:pt idx="739">
                  <c:v>1.2190000000000001</c:v>
                </c:pt>
                <c:pt idx="740">
                  <c:v>1.2250000000000001</c:v>
                </c:pt>
                <c:pt idx="741">
                  <c:v>1.226</c:v>
                </c:pt>
                <c:pt idx="742">
                  <c:v>1.2190000000000001</c:v>
                </c:pt>
                <c:pt idx="743">
                  <c:v>1.2110000000000001</c:v>
                </c:pt>
                <c:pt idx="744">
                  <c:v>1.202</c:v>
                </c:pt>
                <c:pt idx="745">
                  <c:v>1.194</c:v>
                </c:pt>
                <c:pt idx="746">
                  <c:v>1.1930000000000001</c:v>
                </c:pt>
                <c:pt idx="747">
                  <c:v>1.1950000000000001</c:v>
                </c:pt>
                <c:pt idx="748">
                  <c:v>1.2010000000000001</c:v>
                </c:pt>
                <c:pt idx="749">
                  <c:v>1.2030000000000001</c:v>
                </c:pt>
                <c:pt idx="750">
                  <c:v>1.2010000000000001</c:v>
                </c:pt>
                <c:pt idx="751">
                  <c:v>1.194</c:v>
                </c:pt>
                <c:pt idx="752">
                  <c:v>1.1819999999999999</c:v>
                </c:pt>
                <c:pt idx="753">
                  <c:v>1.1719999999999999</c:v>
                </c:pt>
                <c:pt idx="754">
                  <c:v>1.167</c:v>
                </c:pt>
                <c:pt idx="755">
                  <c:v>1.1659999999999999</c:v>
                </c:pt>
                <c:pt idx="756">
                  <c:v>1.171</c:v>
                </c:pt>
                <c:pt idx="757">
                  <c:v>1.1819999999999999</c:v>
                </c:pt>
                <c:pt idx="758">
                  <c:v>1.1859999999999999</c:v>
                </c:pt>
                <c:pt idx="759">
                  <c:v>1.1839999999999999</c:v>
                </c:pt>
                <c:pt idx="760">
                  <c:v>1.171</c:v>
                </c:pt>
                <c:pt idx="761">
                  <c:v>1.1519999999999999</c:v>
                </c:pt>
                <c:pt idx="762">
                  <c:v>1.143</c:v>
                </c:pt>
                <c:pt idx="763">
                  <c:v>1.1459999999999999</c:v>
                </c:pt>
                <c:pt idx="764">
                  <c:v>1.1579999999999999</c:v>
                </c:pt>
                <c:pt idx="765">
                  <c:v>1.165</c:v>
                </c:pt>
                <c:pt idx="766">
                  <c:v>1.163</c:v>
                </c:pt>
                <c:pt idx="767">
                  <c:v>1.155</c:v>
                </c:pt>
                <c:pt idx="768">
                  <c:v>1.143</c:v>
                </c:pt>
                <c:pt idx="769">
                  <c:v>1.1339999999999999</c:v>
                </c:pt>
                <c:pt idx="770">
                  <c:v>1.133</c:v>
                </c:pt>
                <c:pt idx="771">
                  <c:v>1.1379999999999999</c:v>
                </c:pt>
                <c:pt idx="772">
                  <c:v>1.1419999999999999</c:v>
                </c:pt>
                <c:pt idx="773">
                  <c:v>1.141</c:v>
                </c:pt>
                <c:pt idx="774">
                  <c:v>1.137</c:v>
                </c:pt>
                <c:pt idx="775">
                  <c:v>1.1319999999999999</c:v>
                </c:pt>
                <c:pt idx="776">
                  <c:v>1.1279999999999999</c:v>
                </c:pt>
                <c:pt idx="777">
                  <c:v>1.1259999999999999</c:v>
                </c:pt>
                <c:pt idx="778">
                  <c:v>1.123</c:v>
                </c:pt>
                <c:pt idx="779">
                  <c:v>1.1259999999999999</c:v>
                </c:pt>
                <c:pt idx="780">
                  <c:v>1.129</c:v>
                </c:pt>
                <c:pt idx="781">
                  <c:v>1.1299999999999999</c:v>
                </c:pt>
                <c:pt idx="782">
                  <c:v>1.123</c:v>
                </c:pt>
                <c:pt idx="783">
                  <c:v>1.115</c:v>
                </c:pt>
                <c:pt idx="784">
                  <c:v>1.107</c:v>
                </c:pt>
                <c:pt idx="785">
                  <c:v>1.103</c:v>
                </c:pt>
                <c:pt idx="786">
                  <c:v>1.1060000000000001</c:v>
                </c:pt>
                <c:pt idx="787">
                  <c:v>1.109</c:v>
                </c:pt>
                <c:pt idx="788">
                  <c:v>1.113</c:v>
                </c:pt>
                <c:pt idx="789">
                  <c:v>1.1120000000000001</c:v>
                </c:pt>
                <c:pt idx="790">
                  <c:v>1.107</c:v>
                </c:pt>
                <c:pt idx="791">
                  <c:v>1.0980000000000001</c:v>
                </c:pt>
                <c:pt idx="792">
                  <c:v>1.087</c:v>
                </c:pt>
                <c:pt idx="793">
                  <c:v>1.0820000000000001</c:v>
                </c:pt>
                <c:pt idx="794">
                  <c:v>1.089</c:v>
                </c:pt>
                <c:pt idx="795">
                  <c:v>1.1020000000000001</c:v>
                </c:pt>
                <c:pt idx="796">
                  <c:v>1.105</c:v>
                </c:pt>
                <c:pt idx="797">
                  <c:v>1.095</c:v>
                </c:pt>
                <c:pt idx="798">
                  <c:v>1.0780000000000001</c:v>
                </c:pt>
                <c:pt idx="799">
                  <c:v>1.0660000000000001</c:v>
                </c:pt>
                <c:pt idx="800">
                  <c:v>1.07</c:v>
                </c:pt>
                <c:pt idx="801">
                  <c:v>1.0780000000000001</c:v>
                </c:pt>
                <c:pt idx="802">
                  <c:v>1.0840000000000001</c:v>
                </c:pt>
                <c:pt idx="803">
                  <c:v>1.0820000000000001</c:v>
                </c:pt>
                <c:pt idx="804">
                  <c:v>1.0740000000000001</c:v>
                </c:pt>
                <c:pt idx="805">
                  <c:v>1.0640000000000001</c:v>
                </c:pt>
                <c:pt idx="806">
                  <c:v>1.056</c:v>
                </c:pt>
                <c:pt idx="807">
                  <c:v>1.0569999999999999</c:v>
                </c:pt>
                <c:pt idx="808">
                  <c:v>1.0629999999999999</c:v>
                </c:pt>
                <c:pt idx="809">
                  <c:v>1.069</c:v>
                </c:pt>
                <c:pt idx="810">
                  <c:v>1.0680000000000001</c:v>
                </c:pt>
                <c:pt idx="811">
                  <c:v>1.0609999999999999</c:v>
                </c:pt>
                <c:pt idx="812">
                  <c:v>1.0569999999999999</c:v>
                </c:pt>
                <c:pt idx="813">
                  <c:v>1.05</c:v>
                </c:pt>
                <c:pt idx="814">
                  <c:v>1.046</c:v>
                </c:pt>
                <c:pt idx="815">
                  <c:v>1.0469999999999999</c:v>
                </c:pt>
                <c:pt idx="816">
                  <c:v>1.052</c:v>
                </c:pt>
                <c:pt idx="817">
                  <c:v>1.056</c:v>
                </c:pt>
                <c:pt idx="818">
                  <c:v>1.0529999999999999</c:v>
                </c:pt>
                <c:pt idx="819">
                  <c:v>1.0469999999999999</c:v>
                </c:pt>
                <c:pt idx="820">
                  <c:v>1.04</c:v>
                </c:pt>
                <c:pt idx="821">
                  <c:v>1.036</c:v>
                </c:pt>
                <c:pt idx="822">
                  <c:v>1.0329999999999999</c:v>
                </c:pt>
                <c:pt idx="823">
                  <c:v>1.0329999999999999</c:v>
                </c:pt>
                <c:pt idx="824">
                  <c:v>1.0349999999999999</c:v>
                </c:pt>
                <c:pt idx="825">
                  <c:v>1.0389999999999999</c:v>
                </c:pt>
                <c:pt idx="826">
                  <c:v>1.0369999999999999</c:v>
                </c:pt>
                <c:pt idx="827">
                  <c:v>1.0329999999999999</c:v>
                </c:pt>
                <c:pt idx="828">
                  <c:v>1.0269999999999999</c:v>
                </c:pt>
                <c:pt idx="829">
                  <c:v>1.022</c:v>
                </c:pt>
                <c:pt idx="830">
                  <c:v>1.0189999999999999</c:v>
                </c:pt>
                <c:pt idx="831">
                  <c:v>1.0189999999999999</c:v>
                </c:pt>
                <c:pt idx="832">
                  <c:v>1.02</c:v>
                </c:pt>
                <c:pt idx="833">
                  <c:v>1.0209999999999999</c:v>
                </c:pt>
                <c:pt idx="834">
                  <c:v>1.0209999999999999</c:v>
                </c:pt>
                <c:pt idx="835">
                  <c:v>1.0169999999999999</c:v>
                </c:pt>
                <c:pt idx="836">
                  <c:v>1.012</c:v>
                </c:pt>
                <c:pt idx="837">
                  <c:v>1.008</c:v>
                </c:pt>
                <c:pt idx="838">
                  <c:v>1.006</c:v>
                </c:pt>
                <c:pt idx="839">
                  <c:v>1.0049999999999999</c:v>
                </c:pt>
                <c:pt idx="840">
                  <c:v>1.0049999999999999</c:v>
                </c:pt>
                <c:pt idx="841">
                  <c:v>1.006</c:v>
                </c:pt>
                <c:pt idx="842">
                  <c:v>1.008</c:v>
                </c:pt>
                <c:pt idx="843">
                  <c:v>1.0069999999999999</c:v>
                </c:pt>
                <c:pt idx="844">
                  <c:v>1.002</c:v>
                </c:pt>
                <c:pt idx="845">
                  <c:v>0.999</c:v>
                </c:pt>
                <c:pt idx="846">
                  <c:v>0.99399999999999999</c:v>
                </c:pt>
                <c:pt idx="847">
                  <c:v>0.98899999999999999</c:v>
                </c:pt>
                <c:pt idx="848">
                  <c:v>0.98899999999999999</c:v>
                </c:pt>
                <c:pt idx="849">
                  <c:v>0.99299999999999999</c:v>
                </c:pt>
                <c:pt idx="850">
                  <c:v>0.995</c:v>
                </c:pt>
                <c:pt idx="851">
                  <c:v>0.99199999999999999</c:v>
                </c:pt>
                <c:pt idx="852">
                  <c:v>0.98499999999999999</c:v>
                </c:pt>
                <c:pt idx="853">
                  <c:v>0.97799999999999998</c:v>
                </c:pt>
                <c:pt idx="854">
                  <c:v>0.97399999999999998</c:v>
                </c:pt>
                <c:pt idx="855">
                  <c:v>0.97299999999999998</c:v>
                </c:pt>
                <c:pt idx="856">
                  <c:v>0.97899999999999998</c:v>
                </c:pt>
                <c:pt idx="857">
                  <c:v>0.98499999999999999</c:v>
                </c:pt>
                <c:pt idx="858">
                  <c:v>0.98399999999999999</c:v>
                </c:pt>
                <c:pt idx="859">
                  <c:v>0.97799999999999998</c:v>
                </c:pt>
                <c:pt idx="860">
                  <c:v>0.97199999999999998</c:v>
                </c:pt>
                <c:pt idx="861">
                  <c:v>0.96399999999999997</c:v>
                </c:pt>
                <c:pt idx="862">
                  <c:v>0.95899999999999996</c:v>
                </c:pt>
                <c:pt idx="863">
                  <c:v>0.95899999999999996</c:v>
                </c:pt>
                <c:pt idx="864">
                  <c:v>0.96399999999999997</c:v>
                </c:pt>
                <c:pt idx="865">
                  <c:v>0.96799999999999997</c:v>
                </c:pt>
                <c:pt idx="866">
                  <c:v>0.96899999999999997</c:v>
                </c:pt>
                <c:pt idx="867">
                  <c:v>0.96699999999999997</c:v>
                </c:pt>
                <c:pt idx="868">
                  <c:v>0.96099999999999997</c:v>
                </c:pt>
                <c:pt idx="869">
                  <c:v>0.95099999999999996</c:v>
                </c:pt>
                <c:pt idx="870">
                  <c:v>0.94499999999999995</c:v>
                </c:pt>
                <c:pt idx="871">
                  <c:v>0.94699999999999995</c:v>
                </c:pt>
                <c:pt idx="872">
                  <c:v>0.95499999999999996</c:v>
                </c:pt>
                <c:pt idx="873">
                  <c:v>0.96299999999999997</c:v>
                </c:pt>
                <c:pt idx="874">
                  <c:v>0.96099999999999997</c:v>
                </c:pt>
                <c:pt idx="875">
                  <c:v>0.95199999999999996</c:v>
                </c:pt>
                <c:pt idx="876">
                  <c:v>0.94</c:v>
                </c:pt>
                <c:pt idx="877">
                  <c:v>0.93200000000000005</c:v>
                </c:pt>
                <c:pt idx="878">
                  <c:v>0.93500000000000005</c:v>
                </c:pt>
                <c:pt idx="879">
                  <c:v>0.94499999999999995</c:v>
                </c:pt>
                <c:pt idx="880">
                  <c:v>0.95099999999999996</c:v>
                </c:pt>
                <c:pt idx="881">
                  <c:v>0.94799999999999995</c:v>
                </c:pt>
                <c:pt idx="882">
                  <c:v>0.94</c:v>
                </c:pt>
                <c:pt idx="883">
                  <c:v>0.92800000000000005</c:v>
                </c:pt>
                <c:pt idx="884">
                  <c:v>0.92200000000000004</c:v>
                </c:pt>
                <c:pt idx="885">
                  <c:v>0.92100000000000004</c:v>
                </c:pt>
                <c:pt idx="886">
                  <c:v>0.92500000000000004</c:v>
                </c:pt>
                <c:pt idx="887">
                  <c:v>0.93</c:v>
                </c:pt>
                <c:pt idx="888">
                  <c:v>0.93400000000000005</c:v>
                </c:pt>
                <c:pt idx="889">
                  <c:v>0.93700000000000006</c:v>
                </c:pt>
                <c:pt idx="890">
                  <c:v>0.92900000000000005</c:v>
                </c:pt>
                <c:pt idx="891">
                  <c:v>0.91600000000000004</c:v>
                </c:pt>
                <c:pt idx="892">
                  <c:v>0.90900000000000003</c:v>
                </c:pt>
                <c:pt idx="893">
                  <c:v>0.90800000000000003</c:v>
                </c:pt>
                <c:pt idx="894">
                  <c:v>0.91200000000000003</c:v>
                </c:pt>
                <c:pt idx="895">
                  <c:v>0.91800000000000004</c:v>
                </c:pt>
                <c:pt idx="896">
                  <c:v>0.92200000000000004</c:v>
                </c:pt>
                <c:pt idx="897">
                  <c:v>0.91900000000000004</c:v>
                </c:pt>
                <c:pt idx="898">
                  <c:v>0.91100000000000003</c:v>
                </c:pt>
                <c:pt idx="899">
                  <c:v>0.90100000000000002</c:v>
                </c:pt>
                <c:pt idx="900">
                  <c:v>0.89600000000000002</c:v>
                </c:pt>
                <c:pt idx="901">
                  <c:v>0.89700000000000002</c:v>
                </c:pt>
                <c:pt idx="902">
                  <c:v>0.90500000000000003</c:v>
                </c:pt>
                <c:pt idx="903">
                  <c:v>0.91300000000000003</c:v>
                </c:pt>
                <c:pt idx="904">
                  <c:v>0.91</c:v>
                </c:pt>
                <c:pt idx="905">
                  <c:v>0.89800000000000002</c:v>
                </c:pt>
                <c:pt idx="906">
                  <c:v>0.88800000000000001</c:v>
                </c:pt>
                <c:pt idx="907">
                  <c:v>0.88400000000000001</c:v>
                </c:pt>
                <c:pt idx="908">
                  <c:v>0.89</c:v>
                </c:pt>
                <c:pt idx="909">
                  <c:v>0.89900000000000002</c:v>
                </c:pt>
                <c:pt idx="910">
                  <c:v>0.89900000000000002</c:v>
                </c:pt>
                <c:pt idx="911">
                  <c:v>0.89300000000000002</c:v>
                </c:pt>
                <c:pt idx="912">
                  <c:v>0.88600000000000001</c:v>
                </c:pt>
                <c:pt idx="913">
                  <c:v>0.878</c:v>
                </c:pt>
                <c:pt idx="914">
                  <c:v>0.876</c:v>
                </c:pt>
                <c:pt idx="915">
                  <c:v>0.879</c:v>
                </c:pt>
                <c:pt idx="916">
                  <c:v>0.88200000000000001</c:v>
                </c:pt>
                <c:pt idx="917">
                  <c:v>0.88400000000000001</c:v>
                </c:pt>
                <c:pt idx="918">
                  <c:v>0.88100000000000001</c:v>
                </c:pt>
                <c:pt idx="919">
                  <c:v>0.875</c:v>
                </c:pt>
                <c:pt idx="920">
                  <c:v>0.87</c:v>
                </c:pt>
                <c:pt idx="921">
                  <c:v>0.86599999999999999</c:v>
                </c:pt>
                <c:pt idx="922">
                  <c:v>0.86399999999999999</c:v>
                </c:pt>
                <c:pt idx="923">
                  <c:v>0.87</c:v>
                </c:pt>
                <c:pt idx="924">
                  <c:v>0.88</c:v>
                </c:pt>
                <c:pt idx="925">
                  <c:v>0.88300000000000001</c:v>
                </c:pt>
                <c:pt idx="926">
                  <c:v>0.871</c:v>
                </c:pt>
                <c:pt idx="927">
                  <c:v>0.85399999999999998</c:v>
                </c:pt>
                <c:pt idx="928">
                  <c:v>0.84299999999999997</c:v>
                </c:pt>
                <c:pt idx="929">
                  <c:v>0.84399999999999997</c:v>
                </c:pt>
                <c:pt idx="930">
                  <c:v>0.85499999999999998</c:v>
                </c:pt>
                <c:pt idx="931">
                  <c:v>0.86799999999999999</c:v>
                </c:pt>
                <c:pt idx="932">
                  <c:v>0.872</c:v>
                </c:pt>
                <c:pt idx="933">
                  <c:v>0.86599999999999999</c:v>
                </c:pt>
                <c:pt idx="934">
                  <c:v>0.85399999999999998</c:v>
                </c:pt>
                <c:pt idx="935">
                  <c:v>0.84099999999999997</c:v>
                </c:pt>
                <c:pt idx="936">
                  <c:v>0.83799999999999997</c:v>
                </c:pt>
                <c:pt idx="937">
                  <c:v>0.84</c:v>
                </c:pt>
                <c:pt idx="938">
                  <c:v>0.84699999999999998</c:v>
                </c:pt>
                <c:pt idx="939">
                  <c:v>0.85499999999999998</c:v>
                </c:pt>
                <c:pt idx="940">
                  <c:v>0.85899999999999999</c:v>
                </c:pt>
                <c:pt idx="941">
                  <c:v>0.85399999999999998</c:v>
                </c:pt>
                <c:pt idx="942">
                  <c:v>0.84299999999999997</c:v>
                </c:pt>
                <c:pt idx="943">
                  <c:v>0.83199999999999996</c:v>
                </c:pt>
                <c:pt idx="944">
                  <c:v>0.83099999999999996</c:v>
                </c:pt>
                <c:pt idx="945">
                  <c:v>0.84</c:v>
                </c:pt>
                <c:pt idx="946">
                  <c:v>0.84899999999999998</c:v>
                </c:pt>
                <c:pt idx="947">
                  <c:v>0.84699999999999998</c:v>
                </c:pt>
                <c:pt idx="948">
                  <c:v>0.83899999999999997</c:v>
                </c:pt>
                <c:pt idx="949">
                  <c:v>0.83099999999999996</c:v>
                </c:pt>
                <c:pt idx="950">
                  <c:v>0.82499999999999996</c:v>
                </c:pt>
                <c:pt idx="951">
                  <c:v>0.82799999999999996</c:v>
                </c:pt>
                <c:pt idx="952">
                  <c:v>0.83699999999999997</c:v>
                </c:pt>
                <c:pt idx="953">
                  <c:v>0.84099999999999997</c:v>
                </c:pt>
                <c:pt idx="954">
                  <c:v>0.83599999999999997</c:v>
                </c:pt>
                <c:pt idx="955">
                  <c:v>0.82899999999999996</c:v>
                </c:pt>
                <c:pt idx="956">
                  <c:v>0.82199999999999995</c:v>
                </c:pt>
                <c:pt idx="957">
                  <c:v>0.81799999999999995</c:v>
                </c:pt>
                <c:pt idx="958">
                  <c:v>0.81699999999999995</c:v>
                </c:pt>
                <c:pt idx="959">
                  <c:v>0.82199999999999995</c:v>
                </c:pt>
                <c:pt idx="960">
                  <c:v>0.83</c:v>
                </c:pt>
                <c:pt idx="961">
                  <c:v>0.83199999999999996</c:v>
                </c:pt>
                <c:pt idx="962">
                  <c:v>0.82599999999999996</c:v>
                </c:pt>
                <c:pt idx="963">
                  <c:v>0.81499999999999995</c:v>
                </c:pt>
                <c:pt idx="964">
                  <c:v>0.80500000000000005</c:v>
                </c:pt>
                <c:pt idx="965">
                  <c:v>0.80400000000000005</c:v>
                </c:pt>
                <c:pt idx="966">
                  <c:v>0.81</c:v>
                </c:pt>
                <c:pt idx="967">
                  <c:v>0.82</c:v>
                </c:pt>
                <c:pt idx="968">
                  <c:v>0.82199999999999995</c:v>
                </c:pt>
                <c:pt idx="969">
                  <c:v>0.81399999999999995</c:v>
                </c:pt>
                <c:pt idx="970">
                  <c:v>0.80400000000000005</c:v>
                </c:pt>
                <c:pt idx="971">
                  <c:v>0.80100000000000005</c:v>
                </c:pt>
                <c:pt idx="972">
                  <c:v>0.80100000000000005</c:v>
                </c:pt>
                <c:pt idx="973">
                  <c:v>0.80500000000000005</c:v>
                </c:pt>
                <c:pt idx="974">
                  <c:v>0.81299999999999994</c:v>
                </c:pt>
                <c:pt idx="975">
                  <c:v>0.81299999999999994</c:v>
                </c:pt>
                <c:pt idx="976">
                  <c:v>0.80700000000000005</c:v>
                </c:pt>
                <c:pt idx="977">
                  <c:v>0.79700000000000004</c:v>
                </c:pt>
                <c:pt idx="978">
                  <c:v>0.78700000000000003</c:v>
                </c:pt>
                <c:pt idx="979">
                  <c:v>0.78200000000000003</c:v>
                </c:pt>
                <c:pt idx="980">
                  <c:v>0.78900000000000003</c:v>
                </c:pt>
                <c:pt idx="981">
                  <c:v>0.8</c:v>
                </c:pt>
                <c:pt idx="982">
                  <c:v>0.80100000000000005</c:v>
                </c:pt>
                <c:pt idx="983">
                  <c:v>0.79300000000000004</c:v>
                </c:pt>
                <c:pt idx="984">
                  <c:v>0.78600000000000003</c:v>
                </c:pt>
                <c:pt idx="985">
                  <c:v>0.78</c:v>
                </c:pt>
                <c:pt idx="986">
                  <c:v>0.78300000000000003</c:v>
                </c:pt>
                <c:pt idx="987">
                  <c:v>0.78900000000000003</c:v>
                </c:pt>
                <c:pt idx="988">
                  <c:v>0.79300000000000004</c:v>
                </c:pt>
                <c:pt idx="989">
                  <c:v>0.78600000000000003</c:v>
                </c:pt>
                <c:pt idx="990">
                  <c:v>0.78100000000000003</c:v>
                </c:pt>
                <c:pt idx="991">
                  <c:v>0.77500000000000002</c:v>
                </c:pt>
                <c:pt idx="992">
                  <c:v>0.77300000000000002</c:v>
                </c:pt>
                <c:pt idx="993">
                  <c:v>0.77500000000000002</c:v>
                </c:pt>
                <c:pt idx="994">
                  <c:v>0.77700000000000002</c:v>
                </c:pt>
                <c:pt idx="995">
                  <c:v>0.78100000000000003</c:v>
                </c:pt>
                <c:pt idx="996">
                  <c:v>0.78</c:v>
                </c:pt>
                <c:pt idx="997">
                  <c:v>0.77700000000000002</c:v>
                </c:pt>
                <c:pt idx="998">
                  <c:v>0.77100000000000002</c:v>
                </c:pt>
                <c:pt idx="999">
                  <c:v>0.76300000000000001</c:v>
                </c:pt>
                <c:pt idx="1000">
                  <c:v>0.76100000000000001</c:v>
                </c:pt>
                <c:pt idx="1001">
                  <c:v>0.76300000000000001</c:v>
                </c:pt>
                <c:pt idx="1002">
                  <c:v>0.76900000000000002</c:v>
                </c:pt>
                <c:pt idx="1003">
                  <c:v>0.77400000000000002</c:v>
                </c:pt>
                <c:pt idx="1004">
                  <c:v>0.77400000000000002</c:v>
                </c:pt>
                <c:pt idx="1005">
                  <c:v>0.76800000000000002</c:v>
                </c:pt>
                <c:pt idx="1006">
                  <c:v>0.75900000000000001</c:v>
                </c:pt>
                <c:pt idx="1007">
                  <c:v>0.752</c:v>
                </c:pt>
                <c:pt idx="1008">
                  <c:v>0.75</c:v>
                </c:pt>
                <c:pt idx="1009">
                  <c:v>0.754</c:v>
                </c:pt>
                <c:pt idx="1010">
                  <c:v>0.76200000000000001</c:v>
                </c:pt>
                <c:pt idx="1011">
                  <c:v>0.76500000000000001</c:v>
                </c:pt>
                <c:pt idx="1012">
                  <c:v>0.76100000000000001</c:v>
                </c:pt>
                <c:pt idx="1013">
                  <c:v>0.754</c:v>
                </c:pt>
                <c:pt idx="1014">
                  <c:v>0.747</c:v>
                </c:pt>
                <c:pt idx="1015">
                  <c:v>0.74399999999999999</c:v>
                </c:pt>
                <c:pt idx="1016">
                  <c:v>0.745</c:v>
                </c:pt>
                <c:pt idx="1017">
                  <c:v>0.753</c:v>
                </c:pt>
                <c:pt idx="1018">
                  <c:v>0.75800000000000001</c:v>
                </c:pt>
                <c:pt idx="1019">
                  <c:v>0.753</c:v>
                </c:pt>
                <c:pt idx="1020">
                  <c:v>0.74199999999999999</c:v>
                </c:pt>
                <c:pt idx="1021">
                  <c:v>0.73599999999999999</c:v>
                </c:pt>
                <c:pt idx="1022">
                  <c:v>0.73499999999999999</c:v>
                </c:pt>
                <c:pt idx="1023">
                  <c:v>0.74</c:v>
                </c:pt>
                <c:pt idx="1024">
                  <c:v>0.745</c:v>
                </c:pt>
                <c:pt idx="1025">
                  <c:v>0.747</c:v>
                </c:pt>
                <c:pt idx="1026">
                  <c:v>0.74399999999999999</c:v>
                </c:pt>
                <c:pt idx="1027">
                  <c:v>0.73899999999999999</c:v>
                </c:pt>
                <c:pt idx="1028">
                  <c:v>0.73299999999999998</c:v>
                </c:pt>
                <c:pt idx="1029">
                  <c:v>0.73</c:v>
                </c:pt>
                <c:pt idx="1030">
                  <c:v>0.73</c:v>
                </c:pt>
                <c:pt idx="1031">
                  <c:v>0.73399999999999999</c:v>
                </c:pt>
                <c:pt idx="1032">
                  <c:v>0.73799999999999999</c:v>
                </c:pt>
                <c:pt idx="1033">
                  <c:v>0.73699999999999999</c:v>
                </c:pt>
                <c:pt idx="1034">
                  <c:v>0.73099999999999998</c:v>
                </c:pt>
                <c:pt idx="1035">
                  <c:v>0.72399999999999998</c:v>
                </c:pt>
                <c:pt idx="1036">
                  <c:v>0.72</c:v>
                </c:pt>
                <c:pt idx="1037">
                  <c:v>0.72399999999999998</c:v>
                </c:pt>
                <c:pt idx="1038">
                  <c:v>0.73199999999999998</c:v>
                </c:pt>
                <c:pt idx="1039">
                  <c:v>0.73499999999999999</c:v>
                </c:pt>
                <c:pt idx="1040">
                  <c:v>0.72699999999999998</c:v>
                </c:pt>
                <c:pt idx="1041">
                  <c:v>0.71599999999999997</c:v>
                </c:pt>
                <c:pt idx="1042">
                  <c:v>0.71</c:v>
                </c:pt>
                <c:pt idx="1043">
                  <c:v>0.71099999999999997</c:v>
                </c:pt>
                <c:pt idx="1044">
                  <c:v>0.72</c:v>
                </c:pt>
                <c:pt idx="1045">
                  <c:v>0.72499999999999998</c:v>
                </c:pt>
                <c:pt idx="1046">
                  <c:v>0.72399999999999998</c:v>
                </c:pt>
                <c:pt idx="1047">
                  <c:v>0.71899999999999997</c:v>
                </c:pt>
                <c:pt idx="1048">
                  <c:v>0.71</c:v>
                </c:pt>
                <c:pt idx="1049">
                  <c:v>0.70799999999999996</c:v>
                </c:pt>
                <c:pt idx="1050">
                  <c:v>0.71199999999999997</c:v>
                </c:pt>
                <c:pt idx="1051">
                  <c:v>0.71499999999999997</c:v>
                </c:pt>
                <c:pt idx="1052">
                  <c:v>0.71399999999999997</c:v>
                </c:pt>
                <c:pt idx="1053">
                  <c:v>0.70899999999999996</c:v>
                </c:pt>
                <c:pt idx="1054">
                  <c:v>0.70499999999999996</c:v>
                </c:pt>
                <c:pt idx="1055">
                  <c:v>0.70299999999999996</c:v>
                </c:pt>
                <c:pt idx="1056">
                  <c:v>0.70299999999999996</c:v>
                </c:pt>
                <c:pt idx="1057">
                  <c:v>0.70499999999999996</c:v>
                </c:pt>
                <c:pt idx="1058">
                  <c:v>0.71099999999999997</c:v>
                </c:pt>
                <c:pt idx="1059">
                  <c:v>0.71499999999999997</c:v>
                </c:pt>
                <c:pt idx="1060">
                  <c:v>0.70899999999999996</c:v>
                </c:pt>
                <c:pt idx="1061">
                  <c:v>0.69899999999999995</c:v>
                </c:pt>
                <c:pt idx="1062">
                  <c:v>0.68799999999999994</c:v>
                </c:pt>
                <c:pt idx="1063">
                  <c:v>0.68600000000000005</c:v>
                </c:pt>
                <c:pt idx="1064">
                  <c:v>0.69</c:v>
                </c:pt>
                <c:pt idx="1065">
                  <c:v>0.69899999999999995</c:v>
                </c:pt>
                <c:pt idx="1066">
                  <c:v>0.70299999999999996</c:v>
                </c:pt>
                <c:pt idx="1067">
                  <c:v>0.70299999999999996</c:v>
                </c:pt>
                <c:pt idx="1068">
                  <c:v>0.69599999999999995</c:v>
                </c:pt>
                <c:pt idx="1069">
                  <c:v>0.68799999999999994</c:v>
                </c:pt>
                <c:pt idx="1070">
                  <c:v>0.68200000000000005</c:v>
                </c:pt>
                <c:pt idx="1071">
                  <c:v>0.68300000000000005</c:v>
                </c:pt>
                <c:pt idx="1072">
                  <c:v>0.68899999999999995</c:v>
                </c:pt>
                <c:pt idx="1073">
                  <c:v>0.69699999999999995</c:v>
                </c:pt>
                <c:pt idx="1074">
                  <c:v>0.69399999999999995</c:v>
                </c:pt>
                <c:pt idx="1075">
                  <c:v>0.68500000000000005</c:v>
                </c:pt>
                <c:pt idx="1076">
                  <c:v>0.67500000000000004</c:v>
                </c:pt>
                <c:pt idx="1077">
                  <c:v>0.67</c:v>
                </c:pt>
                <c:pt idx="1078">
                  <c:v>0.67700000000000005</c:v>
                </c:pt>
                <c:pt idx="1079">
                  <c:v>0.68799999999999994</c:v>
                </c:pt>
                <c:pt idx="1080">
                  <c:v>0.69399999999999995</c:v>
                </c:pt>
                <c:pt idx="1081">
                  <c:v>0.68500000000000005</c:v>
                </c:pt>
                <c:pt idx="1082">
                  <c:v>0.66700000000000004</c:v>
                </c:pt>
                <c:pt idx="1083">
                  <c:v>0.65600000000000003</c:v>
                </c:pt>
                <c:pt idx="1084">
                  <c:v>0.66200000000000003</c:v>
                </c:pt>
                <c:pt idx="1085">
                  <c:v>0.67600000000000005</c:v>
                </c:pt>
                <c:pt idx="1086">
                  <c:v>0.68500000000000005</c:v>
                </c:pt>
                <c:pt idx="1087">
                  <c:v>0.68100000000000005</c:v>
                </c:pt>
                <c:pt idx="1088">
                  <c:v>0.66900000000000004</c:v>
                </c:pt>
                <c:pt idx="1089">
                  <c:v>0.66</c:v>
                </c:pt>
                <c:pt idx="1090">
                  <c:v>0.65600000000000003</c:v>
                </c:pt>
                <c:pt idx="1091">
                  <c:v>0.66300000000000003</c:v>
                </c:pt>
                <c:pt idx="1092">
                  <c:v>0.67400000000000004</c:v>
                </c:pt>
                <c:pt idx="1093">
                  <c:v>0.67600000000000005</c:v>
                </c:pt>
                <c:pt idx="1094">
                  <c:v>0.66400000000000003</c:v>
                </c:pt>
                <c:pt idx="1095">
                  <c:v>0.65400000000000003</c:v>
                </c:pt>
                <c:pt idx="1096">
                  <c:v>0.65100000000000002</c:v>
                </c:pt>
                <c:pt idx="1097">
                  <c:v>0.65800000000000003</c:v>
                </c:pt>
                <c:pt idx="1098">
                  <c:v>0.66700000000000004</c:v>
                </c:pt>
                <c:pt idx="1099">
                  <c:v>0.67</c:v>
                </c:pt>
                <c:pt idx="1100">
                  <c:v>0.66</c:v>
                </c:pt>
                <c:pt idx="1101">
                  <c:v>0.64700000000000002</c:v>
                </c:pt>
                <c:pt idx="1102">
                  <c:v>0.64200000000000002</c:v>
                </c:pt>
                <c:pt idx="1103">
                  <c:v>0.65</c:v>
                </c:pt>
                <c:pt idx="1104">
                  <c:v>0.66200000000000003</c:v>
                </c:pt>
                <c:pt idx="1105">
                  <c:v>0.66500000000000004</c:v>
                </c:pt>
                <c:pt idx="1106">
                  <c:v>0.65900000000000003</c:v>
                </c:pt>
                <c:pt idx="1107">
                  <c:v>0.64500000000000002</c:v>
                </c:pt>
                <c:pt idx="1108">
                  <c:v>0.63500000000000001</c:v>
                </c:pt>
                <c:pt idx="1109">
                  <c:v>0.63600000000000001</c:v>
                </c:pt>
                <c:pt idx="1110">
                  <c:v>0.65</c:v>
                </c:pt>
                <c:pt idx="1111">
                  <c:v>0.65900000000000003</c:v>
                </c:pt>
                <c:pt idx="1112">
                  <c:v>0.65800000000000003</c:v>
                </c:pt>
                <c:pt idx="1113">
                  <c:v>0.64200000000000002</c:v>
                </c:pt>
                <c:pt idx="1114">
                  <c:v>0.63</c:v>
                </c:pt>
                <c:pt idx="1115">
                  <c:v>0.63200000000000001</c:v>
                </c:pt>
                <c:pt idx="1116">
                  <c:v>0.64100000000000001</c:v>
                </c:pt>
                <c:pt idx="1117">
                  <c:v>0.64800000000000002</c:v>
                </c:pt>
                <c:pt idx="1118">
                  <c:v>0.65</c:v>
                </c:pt>
                <c:pt idx="1119">
                  <c:v>0.64400000000000002</c:v>
                </c:pt>
                <c:pt idx="1120">
                  <c:v>0.63200000000000001</c:v>
                </c:pt>
                <c:pt idx="1121">
                  <c:v>0.626</c:v>
                </c:pt>
                <c:pt idx="1122">
                  <c:v>0.63100000000000001</c:v>
                </c:pt>
                <c:pt idx="1123">
                  <c:v>0.64300000000000002</c:v>
                </c:pt>
                <c:pt idx="1124">
                  <c:v>0.64800000000000002</c:v>
                </c:pt>
                <c:pt idx="1125">
                  <c:v>0.64100000000000001</c:v>
                </c:pt>
                <c:pt idx="1126">
                  <c:v>0.626</c:v>
                </c:pt>
                <c:pt idx="1127">
                  <c:v>0.61799999999999999</c:v>
                </c:pt>
                <c:pt idx="1128">
                  <c:v>0.621</c:v>
                </c:pt>
                <c:pt idx="1129">
                  <c:v>0.63400000000000001</c:v>
                </c:pt>
                <c:pt idx="1130">
                  <c:v>0.64200000000000002</c:v>
                </c:pt>
                <c:pt idx="1131">
                  <c:v>0.63800000000000001</c:v>
                </c:pt>
                <c:pt idx="1132">
                  <c:v>0.622</c:v>
                </c:pt>
                <c:pt idx="1133">
                  <c:v>0.60799999999999998</c:v>
                </c:pt>
                <c:pt idx="1134">
                  <c:v>0.61199999999999999</c:v>
                </c:pt>
                <c:pt idx="1135">
                  <c:v>0.625</c:v>
                </c:pt>
                <c:pt idx="1136">
                  <c:v>0.63100000000000001</c:v>
                </c:pt>
                <c:pt idx="1137">
                  <c:v>0.626</c:v>
                </c:pt>
                <c:pt idx="1138">
                  <c:v>0.622</c:v>
                </c:pt>
                <c:pt idx="1139">
                  <c:v>0.61699999999999999</c:v>
                </c:pt>
                <c:pt idx="1140">
                  <c:v>0.61499999999999999</c:v>
                </c:pt>
                <c:pt idx="1141">
                  <c:v>0.62</c:v>
                </c:pt>
                <c:pt idx="1142">
                  <c:v>0.627</c:v>
                </c:pt>
                <c:pt idx="1143">
                  <c:v>0.627</c:v>
                </c:pt>
                <c:pt idx="1144">
                  <c:v>0.61699999999999999</c:v>
                </c:pt>
                <c:pt idx="1145">
                  <c:v>0.60399999999999998</c:v>
                </c:pt>
                <c:pt idx="1146">
                  <c:v>0.60099999999999998</c:v>
                </c:pt>
                <c:pt idx="1147">
                  <c:v>0.61299999999999999</c:v>
                </c:pt>
                <c:pt idx="1148">
                  <c:v>0.626</c:v>
                </c:pt>
                <c:pt idx="1149">
                  <c:v>0.622</c:v>
                </c:pt>
                <c:pt idx="1150">
                  <c:v>0.60899999999999999</c:v>
                </c:pt>
                <c:pt idx="1151">
                  <c:v>0.59899999999999998</c:v>
                </c:pt>
                <c:pt idx="1152">
                  <c:v>0.6</c:v>
                </c:pt>
                <c:pt idx="1153">
                  <c:v>0.61</c:v>
                </c:pt>
                <c:pt idx="1154">
                  <c:v>0.61699999999999999</c:v>
                </c:pt>
                <c:pt idx="1155">
                  <c:v>0.61499999999999999</c:v>
                </c:pt>
                <c:pt idx="1156">
                  <c:v>0.60499999999999998</c:v>
                </c:pt>
                <c:pt idx="1157">
                  <c:v>0.59699999999999998</c:v>
                </c:pt>
                <c:pt idx="1158">
                  <c:v>0.59599999999999997</c:v>
                </c:pt>
                <c:pt idx="1159">
                  <c:v>0.60399999999999998</c:v>
                </c:pt>
                <c:pt idx="1160">
                  <c:v>0.61199999999999999</c:v>
                </c:pt>
                <c:pt idx="1161">
                  <c:v>0.61199999999999999</c:v>
                </c:pt>
                <c:pt idx="1162">
                  <c:v>0.60299999999999998</c:v>
                </c:pt>
                <c:pt idx="1163">
                  <c:v>0.59499999999999997</c:v>
                </c:pt>
                <c:pt idx="1164">
                  <c:v>0.58899999999999997</c:v>
                </c:pt>
                <c:pt idx="1165">
                  <c:v>0.59499999999999997</c:v>
                </c:pt>
                <c:pt idx="1166">
                  <c:v>0.60599999999999998</c:v>
                </c:pt>
                <c:pt idx="1167">
                  <c:v>0.60699999999999998</c:v>
                </c:pt>
                <c:pt idx="1168">
                  <c:v>0.59799999999999998</c:v>
                </c:pt>
                <c:pt idx="1169">
                  <c:v>0.58699999999999997</c:v>
                </c:pt>
                <c:pt idx="1170">
                  <c:v>0.58499999999999996</c:v>
                </c:pt>
                <c:pt idx="1171">
                  <c:v>0.59</c:v>
                </c:pt>
                <c:pt idx="1172">
                  <c:v>0.59799999999999998</c:v>
                </c:pt>
                <c:pt idx="1173">
                  <c:v>0.59899999999999998</c:v>
                </c:pt>
                <c:pt idx="1174">
                  <c:v>0.59199999999999997</c:v>
                </c:pt>
                <c:pt idx="1175">
                  <c:v>0.58499999999999996</c:v>
                </c:pt>
                <c:pt idx="1176">
                  <c:v>0.57999999999999996</c:v>
                </c:pt>
                <c:pt idx="1177">
                  <c:v>0.58399999999999996</c:v>
                </c:pt>
                <c:pt idx="1178">
                  <c:v>0.59299999999999997</c:v>
                </c:pt>
                <c:pt idx="1179">
                  <c:v>0.59799999999999998</c:v>
                </c:pt>
                <c:pt idx="1180">
                  <c:v>0.59299999999999997</c:v>
                </c:pt>
                <c:pt idx="1181">
                  <c:v>0.58399999999999996</c:v>
                </c:pt>
                <c:pt idx="1182">
                  <c:v>0.57099999999999995</c:v>
                </c:pt>
                <c:pt idx="1183">
                  <c:v>0.56999999999999995</c:v>
                </c:pt>
                <c:pt idx="1184">
                  <c:v>0.58099999999999996</c:v>
                </c:pt>
                <c:pt idx="1185">
                  <c:v>0.59099999999999997</c:v>
                </c:pt>
                <c:pt idx="1186">
                  <c:v>0.59099999999999997</c:v>
                </c:pt>
                <c:pt idx="1187">
                  <c:v>0.58199999999999996</c:v>
                </c:pt>
                <c:pt idx="1188">
                  <c:v>0.57099999999999995</c:v>
                </c:pt>
                <c:pt idx="1189">
                  <c:v>0.56699999999999995</c:v>
                </c:pt>
                <c:pt idx="1190">
                  <c:v>0.57699999999999996</c:v>
                </c:pt>
                <c:pt idx="1191">
                  <c:v>0.58699999999999997</c:v>
                </c:pt>
                <c:pt idx="1192">
                  <c:v>0.58599999999999997</c:v>
                </c:pt>
                <c:pt idx="1193">
                  <c:v>0.57599999999999996</c:v>
                </c:pt>
                <c:pt idx="1194">
                  <c:v>0.56499999999999995</c:v>
                </c:pt>
                <c:pt idx="1195">
                  <c:v>0.56100000000000005</c:v>
                </c:pt>
                <c:pt idx="1196">
                  <c:v>0.56499999999999995</c:v>
                </c:pt>
                <c:pt idx="1197">
                  <c:v>0.57699999999999996</c:v>
                </c:pt>
                <c:pt idx="1198">
                  <c:v>0.58299999999999996</c:v>
                </c:pt>
                <c:pt idx="1199">
                  <c:v>0.57699999999999996</c:v>
                </c:pt>
                <c:pt idx="1200">
                  <c:v>0.56299999999999994</c:v>
                </c:pt>
                <c:pt idx="1201">
                  <c:v>0.55100000000000005</c:v>
                </c:pt>
                <c:pt idx="1202">
                  <c:v>0.55600000000000005</c:v>
                </c:pt>
                <c:pt idx="1203">
                  <c:v>0.56899999999999995</c:v>
                </c:pt>
                <c:pt idx="1204">
                  <c:v>0.57599999999999996</c:v>
                </c:pt>
                <c:pt idx="1205">
                  <c:v>0.56899999999999995</c:v>
                </c:pt>
                <c:pt idx="1206">
                  <c:v>0.55700000000000005</c:v>
                </c:pt>
                <c:pt idx="1207">
                  <c:v>0.55100000000000005</c:v>
                </c:pt>
                <c:pt idx="1208">
                  <c:v>0.55600000000000005</c:v>
                </c:pt>
                <c:pt idx="1209">
                  <c:v>0.56799999999999995</c:v>
                </c:pt>
                <c:pt idx="1210">
                  <c:v>0.57099999999999995</c:v>
                </c:pt>
                <c:pt idx="1211">
                  <c:v>0.56200000000000006</c:v>
                </c:pt>
                <c:pt idx="1212">
                  <c:v>0.55200000000000005</c:v>
                </c:pt>
                <c:pt idx="1213">
                  <c:v>0.54800000000000004</c:v>
                </c:pt>
                <c:pt idx="1214">
                  <c:v>0.55400000000000005</c:v>
                </c:pt>
                <c:pt idx="1215">
                  <c:v>0.56499999999999995</c:v>
                </c:pt>
                <c:pt idx="1216">
                  <c:v>0.56599999999999995</c:v>
                </c:pt>
                <c:pt idx="1217">
                  <c:v>0.55900000000000005</c:v>
                </c:pt>
                <c:pt idx="1218">
                  <c:v>0.54900000000000004</c:v>
                </c:pt>
                <c:pt idx="1219">
                  <c:v>0.54300000000000004</c:v>
                </c:pt>
                <c:pt idx="1220">
                  <c:v>0.54400000000000004</c:v>
                </c:pt>
                <c:pt idx="1221">
                  <c:v>0.55400000000000005</c:v>
                </c:pt>
                <c:pt idx="1222">
                  <c:v>0.56299999999999994</c:v>
                </c:pt>
                <c:pt idx="1223">
                  <c:v>0.55900000000000005</c:v>
                </c:pt>
                <c:pt idx="1224">
                  <c:v>0.54800000000000004</c:v>
                </c:pt>
                <c:pt idx="1225">
                  <c:v>0.53700000000000003</c:v>
                </c:pt>
                <c:pt idx="1226">
                  <c:v>0.53800000000000003</c:v>
                </c:pt>
                <c:pt idx="1227">
                  <c:v>0.54900000000000004</c:v>
                </c:pt>
                <c:pt idx="1228">
                  <c:v>0.55600000000000005</c:v>
                </c:pt>
                <c:pt idx="1229">
                  <c:v>0.55100000000000005</c:v>
                </c:pt>
                <c:pt idx="1230">
                  <c:v>0.54200000000000004</c:v>
                </c:pt>
                <c:pt idx="1231">
                  <c:v>0.53600000000000003</c:v>
                </c:pt>
                <c:pt idx="1232">
                  <c:v>0.54</c:v>
                </c:pt>
                <c:pt idx="1233">
                  <c:v>0.54900000000000004</c:v>
                </c:pt>
                <c:pt idx="1234">
                  <c:v>0.55100000000000005</c:v>
                </c:pt>
                <c:pt idx="1235">
                  <c:v>0.54600000000000004</c:v>
                </c:pt>
                <c:pt idx="1236">
                  <c:v>0.53500000000000003</c:v>
                </c:pt>
                <c:pt idx="1237">
                  <c:v>0.52800000000000002</c:v>
                </c:pt>
                <c:pt idx="1238">
                  <c:v>0.53</c:v>
                </c:pt>
                <c:pt idx="1239">
                  <c:v>0.53900000000000003</c:v>
                </c:pt>
                <c:pt idx="1240">
                  <c:v>0.54800000000000004</c:v>
                </c:pt>
                <c:pt idx="1241">
                  <c:v>0.54700000000000004</c:v>
                </c:pt>
                <c:pt idx="1242">
                  <c:v>0.53900000000000003</c:v>
                </c:pt>
                <c:pt idx="1243">
                  <c:v>0.52700000000000002</c:v>
                </c:pt>
                <c:pt idx="1244">
                  <c:v>0.52</c:v>
                </c:pt>
                <c:pt idx="1245">
                  <c:v>0.52900000000000003</c:v>
                </c:pt>
                <c:pt idx="1246">
                  <c:v>0.54</c:v>
                </c:pt>
                <c:pt idx="1247">
                  <c:v>0.54400000000000004</c:v>
                </c:pt>
                <c:pt idx="1248">
                  <c:v>0.53800000000000003</c:v>
                </c:pt>
                <c:pt idx="1249">
                  <c:v>0.52500000000000002</c:v>
                </c:pt>
                <c:pt idx="1250">
                  <c:v>0.52100000000000002</c:v>
                </c:pt>
                <c:pt idx="1251">
                  <c:v>0.52800000000000002</c:v>
                </c:pt>
                <c:pt idx="1252">
                  <c:v>0.53700000000000003</c:v>
                </c:pt>
                <c:pt idx="1253">
                  <c:v>0.53800000000000003</c:v>
                </c:pt>
                <c:pt idx="1254">
                  <c:v>0.52900000000000003</c:v>
                </c:pt>
                <c:pt idx="1255">
                  <c:v>0.51900000000000002</c:v>
                </c:pt>
                <c:pt idx="1256">
                  <c:v>0.52</c:v>
                </c:pt>
                <c:pt idx="1257">
                  <c:v>0.53100000000000003</c:v>
                </c:pt>
                <c:pt idx="1258">
                  <c:v>0.53700000000000003</c:v>
                </c:pt>
                <c:pt idx="1259">
                  <c:v>0.53100000000000003</c:v>
                </c:pt>
                <c:pt idx="1260">
                  <c:v>0.51800000000000002</c:v>
                </c:pt>
                <c:pt idx="1261">
                  <c:v>0.51100000000000001</c:v>
                </c:pt>
                <c:pt idx="1262">
                  <c:v>0.51500000000000001</c:v>
                </c:pt>
                <c:pt idx="1263">
                  <c:v>0.52800000000000002</c:v>
                </c:pt>
                <c:pt idx="1264">
                  <c:v>0.53500000000000003</c:v>
                </c:pt>
                <c:pt idx="1265">
                  <c:v>0.52400000000000002</c:v>
                </c:pt>
                <c:pt idx="1266">
                  <c:v>0.50800000000000001</c:v>
                </c:pt>
                <c:pt idx="1267">
                  <c:v>0.504</c:v>
                </c:pt>
                <c:pt idx="1268">
                  <c:v>0.51400000000000001</c:v>
                </c:pt>
                <c:pt idx="1269">
                  <c:v>0.52500000000000002</c:v>
                </c:pt>
                <c:pt idx="1270">
                  <c:v>0.52900000000000003</c:v>
                </c:pt>
                <c:pt idx="1271">
                  <c:v>0.51800000000000002</c:v>
                </c:pt>
                <c:pt idx="1272">
                  <c:v>0.505</c:v>
                </c:pt>
                <c:pt idx="1273">
                  <c:v>0.5</c:v>
                </c:pt>
                <c:pt idx="1274">
                  <c:v>0.51</c:v>
                </c:pt>
                <c:pt idx="1275">
                  <c:v>0.52300000000000002</c:v>
                </c:pt>
                <c:pt idx="1276">
                  <c:v>0.52200000000000002</c:v>
                </c:pt>
                <c:pt idx="1277">
                  <c:v>0.51600000000000001</c:v>
                </c:pt>
                <c:pt idx="1278">
                  <c:v>0.505</c:v>
                </c:pt>
                <c:pt idx="1279">
                  <c:v>0.499</c:v>
                </c:pt>
                <c:pt idx="1280">
                  <c:v>0.50700000000000001</c:v>
                </c:pt>
                <c:pt idx="1281">
                  <c:v>0.51800000000000002</c:v>
                </c:pt>
                <c:pt idx="1282">
                  <c:v>0.51900000000000002</c:v>
                </c:pt>
                <c:pt idx="1283">
                  <c:v>0.50900000000000001</c:v>
                </c:pt>
                <c:pt idx="1284">
                  <c:v>0.497</c:v>
                </c:pt>
                <c:pt idx="1285">
                  <c:v>0.495</c:v>
                </c:pt>
                <c:pt idx="1286">
                  <c:v>0.504</c:v>
                </c:pt>
                <c:pt idx="1287">
                  <c:v>0.51500000000000001</c:v>
                </c:pt>
                <c:pt idx="1288">
                  <c:v>0.51400000000000001</c:v>
                </c:pt>
                <c:pt idx="1289">
                  <c:v>0.502</c:v>
                </c:pt>
                <c:pt idx="1290">
                  <c:v>0.49199999999999999</c:v>
                </c:pt>
                <c:pt idx="1291">
                  <c:v>0.496</c:v>
                </c:pt>
                <c:pt idx="1292">
                  <c:v>0.50700000000000001</c:v>
                </c:pt>
                <c:pt idx="1293">
                  <c:v>0.51100000000000001</c:v>
                </c:pt>
                <c:pt idx="1294">
                  <c:v>0.50600000000000001</c:v>
                </c:pt>
                <c:pt idx="1295">
                  <c:v>0.496</c:v>
                </c:pt>
                <c:pt idx="1296">
                  <c:v>0.495</c:v>
                </c:pt>
                <c:pt idx="1297">
                  <c:v>0.497</c:v>
                </c:pt>
                <c:pt idx="1298">
                  <c:v>0.503</c:v>
                </c:pt>
                <c:pt idx="1299">
                  <c:v>0.50800000000000001</c:v>
                </c:pt>
                <c:pt idx="1300">
                  <c:v>0.504</c:v>
                </c:pt>
                <c:pt idx="1301">
                  <c:v>0.49099999999999999</c:v>
                </c:pt>
                <c:pt idx="1302">
                  <c:v>0.48299999999999998</c:v>
                </c:pt>
                <c:pt idx="1303">
                  <c:v>0.48699999999999999</c:v>
                </c:pt>
                <c:pt idx="1304">
                  <c:v>0.5</c:v>
                </c:pt>
                <c:pt idx="1305">
                  <c:v>0.50600000000000001</c:v>
                </c:pt>
                <c:pt idx="1306">
                  <c:v>0.498</c:v>
                </c:pt>
                <c:pt idx="1307">
                  <c:v>0.48399999999999999</c:v>
                </c:pt>
                <c:pt idx="1308">
                  <c:v>0.47899999999999998</c:v>
                </c:pt>
                <c:pt idx="1309">
                  <c:v>0.48599999999999999</c:v>
                </c:pt>
                <c:pt idx="1310">
                  <c:v>0.496</c:v>
                </c:pt>
                <c:pt idx="1311">
                  <c:v>0.498</c:v>
                </c:pt>
                <c:pt idx="1312">
                  <c:v>0.49099999999999999</c:v>
                </c:pt>
                <c:pt idx="1313">
                  <c:v>0.48399999999999999</c:v>
                </c:pt>
                <c:pt idx="1314">
                  <c:v>0.48</c:v>
                </c:pt>
                <c:pt idx="1315">
                  <c:v>0.48599999999999999</c:v>
                </c:pt>
                <c:pt idx="1316">
                  <c:v>0.495</c:v>
                </c:pt>
                <c:pt idx="1317">
                  <c:v>0.496</c:v>
                </c:pt>
                <c:pt idx="1318">
                  <c:v>0.48699999999999999</c:v>
                </c:pt>
                <c:pt idx="1319">
                  <c:v>0.47699999999999998</c:v>
                </c:pt>
                <c:pt idx="1320">
                  <c:v>0.47399999999999998</c:v>
                </c:pt>
                <c:pt idx="1321">
                  <c:v>0.48099999999999998</c:v>
                </c:pt>
                <c:pt idx="1322">
                  <c:v>0.49</c:v>
                </c:pt>
                <c:pt idx="1323">
                  <c:v>0.49299999999999999</c:v>
                </c:pt>
                <c:pt idx="1324">
                  <c:v>0.48799999999999999</c:v>
                </c:pt>
                <c:pt idx="1325">
                  <c:v>0.47599999999999998</c:v>
                </c:pt>
                <c:pt idx="1326">
                  <c:v>0.47</c:v>
                </c:pt>
                <c:pt idx="1327">
                  <c:v>0.47399999999999998</c:v>
                </c:pt>
                <c:pt idx="1328">
                  <c:v>0.48699999999999999</c:v>
                </c:pt>
                <c:pt idx="1329">
                  <c:v>0.49</c:v>
                </c:pt>
                <c:pt idx="1330">
                  <c:v>0.48099999999999998</c:v>
                </c:pt>
                <c:pt idx="1331">
                  <c:v>0.46600000000000003</c:v>
                </c:pt>
                <c:pt idx="1332">
                  <c:v>0.46100000000000002</c:v>
                </c:pt>
                <c:pt idx="1333">
                  <c:v>0.46899999999999997</c:v>
                </c:pt>
                <c:pt idx="1334">
                  <c:v>0.48099999999999998</c:v>
                </c:pt>
                <c:pt idx="1335">
                  <c:v>0.48599999999999999</c:v>
                </c:pt>
                <c:pt idx="1336">
                  <c:v>0.47799999999999998</c:v>
                </c:pt>
                <c:pt idx="1337">
                  <c:v>0.46700000000000003</c:v>
                </c:pt>
                <c:pt idx="1338">
                  <c:v>0.46200000000000002</c:v>
                </c:pt>
                <c:pt idx="1339">
                  <c:v>0.46800000000000003</c:v>
                </c:pt>
                <c:pt idx="1340">
                  <c:v>0.47599999999999998</c:v>
                </c:pt>
                <c:pt idx="1341">
                  <c:v>0.47799999999999998</c:v>
                </c:pt>
                <c:pt idx="1342">
                  <c:v>0.47599999999999998</c:v>
                </c:pt>
                <c:pt idx="1343">
                  <c:v>0.47199999999999998</c:v>
                </c:pt>
                <c:pt idx="1344">
                  <c:v>0.46700000000000003</c:v>
                </c:pt>
                <c:pt idx="1345">
                  <c:v>0.46400000000000002</c:v>
                </c:pt>
                <c:pt idx="1346">
                  <c:v>0.46899999999999997</c:v>
                </c:pt>
                <c:pt idx="1347">
                  <c:v>0.47599999999999998</c:v>
                </c:pt>
                <c:pt idx="1348">
                  <c:v>0.47699999999999998</c:v>
                </c:pt>
                <c:pt idx="1349">
                  <c:v>0.46800000000000003</c:v>
                </c:pt>
                <c:pt idx="1350">
                  <c:v>0.45700000000000002</c:v>
                </c:pt>
                <c:pt idx="1351">
                  <c:v>0.45500000000000002</c:v>
                </c:pt>
                <c:pt idx="1352">
                  <c:v>0.46500000000000002</c:v>
                </c:pt>
                <c:pt idx="1353">
                  <c:v>0.47499999999999998</c:v>
                </c:pt>
                <c:pt idx="1354">
                  <c:v>0.47299999999999998</c:v>
                </c:pt>
                <c:pt idx="1355">
                  <c:v>0.46600000000000003</c:v>
                </c:pt>
                <c:pt idx="1356">
                  <c:v>0.45300000000000001</c:v>
                </c:pt>
                <c:pt idx="1357">
                  <c:v>0.45100000000000001</c:v>
                </c:pt>
                <c:pt idx="1358">
                  <c:v>0.45700000000000002</c:v>
                </c:pt>
                <c:pt idx="1359">
                  <c:v>0.47</c:v>
                </c:pt>
                <c:pt idx="1360">
                  <c:v>0.47299999999999998</c:v>
                </c:pt>
                <c:pt idx="1361">
                  <c:v>0.46200000000000002</c:v>
                </c:pt>
                <c:pt idx="1362">
                  <c:v>0.44800000000000001</c:v>
                </c:pt>
                <c:pt idx="1363">
                  <c:v>0.443</c:v>
                </c:pt>
                <c:pt idx="1364">
                  <c:v>0.45400000000000001</c:v>
                </c:pt>
                <c:pt idx="1365">
                  <c:v>0.46600000000000003</c:v>
                </c:pt>
                <c:pt idx="1366">
                  <c:v>0.46600000000000003</c:v>
                </c:pt>
                <c:pt idx="1367">
                  <c:v>0.45700000000000002</c:v>
                </c:pt>
                <c:pt idx="1368">
                  <c:v>0.44700000000000001</c:v>
                </c:pt>
                <c:pt idx="1369">
                  <c:v>0.44400000000000001</c:v>
                </c:pt>
                <c:pt idx="1370">
                  <c:v>0.45200000000000001</c:v>
                </c:pt>
                <c:pt idx="1371">
                  <c:v>0.46300000000000002</c:v>
                </c:pt>
                <c:pt idx="1372">
                  <c:v>0.46400000000000002</c:v>
                </c:pt>
                <c:pt idx="1373">
                  <c:v>0.45200000000000001</c:v>
                </c:pt>
                <c:pt idx="1374">
                  <c:v>0.441</c:v>
                </c:pt>
                <c:pt idx="1375">
                  <c:v>0.439</c:v>
                </c:pt>
                <c:pt idx="1376">
                  <c:v>0.44800000000000001</c:v>
                </c:pt>
                <c:pt idx="1377">
                  <c:v>0.45800000000000002</c:v>
                </c:pt>
                <c:pt idx="1378">
                  <c:v>0.46</c:v>
                </c:pt>
                <c:pt idx="1379">
                  <c:v>0.45100000000000001</c:v>
                </c:pt>
                <c:pt idx="1380">
                  <c:v>0.438</c:v>
                </c:pt>
                <c:pt idx="1381">
                  <c:v>0.434</c:v>
                </c:pt>
                <c:pt idx="1382">
                  <c:v>0.443</c:v>
                </c:pt>
                <c:pt idx="1383">
                  <c:v>0.45300000000000001</c:v>
                </c:pt>
                <c:pt idx="1384">
                  <c:v>0.45600000000000002</c:v>
                </c:pt>
                <c:pt idx="1385">
                  <c:v>0.44800000000000001</c:v>
                </c:pt>
                <c:pt idx="1386">
                  <c:v>0.435</c:v>
                </c:pt>
                <c:pt idx="1387">
                  <c:v>0.432</c:v>
                </c:pt>
                <c:pt idx="1388">
                  <c:v>0.44</c:v>
                </c:pt>
                <c:pt idx="1389">
                  <c:v>0.45</c:v>
                </c:pt>
                <c:pt idx="1390">
                  <c:v>0.45100000000000001</c:v>
                </c:pt>
                <c:pt idx="1391">
                  <c:v>0.442</c:v>
                </c:pt>
                <c:pt idx="1392">
                  <c:v>0.43099999999999999</c:v>
                </c:pt>
                <c:pt idx="1393">
                  <c:v>0.43</c:v>
                </c:pt>
                <c:pt idx="1394">
                  <c:v>0.442</c:v>
                </c:pt>
                <c:pt idx="1395">
                  <c:v>0.44800000000000001</c:v>
                </c:pt>
                <c:pt idx="1396">
                  <c:v>0.44500000000000001</c:v>
                </c:pt>
                <c:pt idx="1397">
                  <c:v>0.435</c:v>
                </c:pt>
                <c:pt idx="1398">
                  <c:v>0.42799999999999999</c:v>
                </c:pt>
                <c:pt idx="1399">
                  <c:v>0.43099999999999999</c:v>
                </c:pt>
                <c:pt idx="1400">
                  <c:v>0.44</c:v>
                </c:pt>
                <c:pt idx="1401">
                  <c:v>0.44700000000000001</c:v>
                </c:pt>
                <c:pt idx="1402">
                  <c:v>0.44</c:v>
                </c:pt>
                <c:pt idx="1403">
                  <c:v>0.43</c:v>
                </c:pt>
                <c:pt idx="1404">
                  <c:v>0.42499999999999999</c:v>
                </c:pt>
                <c:pt idx="1405">
                  <c:v>0.42699999999999999</c:v>
                </c:pt>
                <c:pt idx="1406">
                  <c:v>0.437</c:v>
                </c:pt>
                <c:pt idx="1407">
                  <c:v>0.44400000000000001</c:v>
                </c:pt>
                <c:pt idx="1408">
                  <c:v>0.438</c:v>
                </c:pt>
                <c:pt idx="1409">
                  <c:v>0.42499999999999999</c:v>
                </c:pt>
                <c:pt idx="1410">
                  <c:v>0.41899999999999998</c:v>
                </c:pt>
                <c:pt idx="1411">
                  <c:v>0.42399999999999999</c:v>
                </c:pt>
                <c:pt idx="1412">
                  <c:v>0.436</c:v>
                </c:pt>
                <c:pt idx="1413">
                  <c:v>0.439</c:v>
                </c:pt>
                <c:pt idx="1414">
                  <c:v>0.433</c:v>
                </c:pt>
                <c:pt idx="1415">
                  <c:v>0.42099999999999999</c:v>
                </c:pt>
                <c:pt idx="1416">
                  <c:v>0.41499999999999998</c:v>
                </c:pt>
                <c:pt idx="1417">
                  <c:v>0.42399999999999999</c:v>
                </c:pt>
                <c:pt idx="1418">
                  <c:v>0.436</c:v>
                </c:pt>
                <c:pt idx="1419">
                  <c:v>0.437</c:v>
                </c:pt>
                <c:pt idx="1420">
                  <c:v>0.42599999999999999</c:v>
                </c:pt>
                <c:pt idx="1421">
                  <c:v>0.41199999999999998</c:v>
                </c:pt>
                <c:pt idx="1422">
                  <c:v>0.41099999999999998</c:v>
                </c:pt>
                <c:pt idx="1423">
                  <c:v>0.42299999999999999</c:v>
                </c:pt>
                <c:pt idx="1424">
                  <c:v>0.432</c:v>
                </c:pt>
                <c:pt idx="1425">
                  <c:v>0.432</c:v>
                </c:pt>
                <c:pt idx="1426">
                  <c:v>0.42299999999999999</c:v>
                </c:pt>
                <c:pt idx="1427">
                  <c:v>0.41299999999999998</c:v>
                </c:pt>
                <c:pt idx="1428">
                  <c:v>0.41399999999999998</c:v>
                </c:pt>
                <c:pt idx="1429">
                  <c:v>0.42399999999999999</c:v>
                </c:pt>
                <c:pt idx="1430">
                  <c:v>0.42899999999999999</c:v>
                </c:pt>
                <c:pt idx="1431">
                  <c:v>0.42499999999999999</c:v>
                </c:pt>
                <c:pt idx="1432">
                  <c:v>0.41599999999999998</c:v>
                </c:pt>
                <c:pt idx="1433">
                  <c:v>0.41099999999999998</c:v>
                </c:pt>
                <c:pt idx="1434">
                  <c:v>0.41599999999999998</c:v>
                </c:pt>
                <c:pt idx="1435">
                  <c:v>0.42599999999999999</c:v>
                </c:pt>
                <c:pt idx="1436">
                  <c:v>0.42899999999999999</c:v>
                </c:pt>
                <c:pt idx="1437">
                  <c:v>0.42</c:v>
                </c:pt>
                <c:pt idx="1438">
                  <c:v>0.40600000000000003</c:v>
                </c:pt>
                <c:pt idx="1439">
                  <c:v>0.40200000000000002</c:v>
                </c:pt>
                <c:pt idx="1440">
                  <c:v>0.41</c:v>
                </c:pt>
                <c:pt idx="1441">
                  <c:v>0.42099999999999999</c:v>
                </c:pt>
                <c:pt idx="1442">
                  <c:v>0.42399999999999999</c:v>
                </c:pt>
                <c:pt idx="1443">
                  <c:v>0.41499999999999998</c:v>
                </c:pt>
                <c:pt idx="1444">
                  <c:v>0.40500000000000003</c:v>
                </c:pt>
                <c:pt idx="1445">
                  <c:v>0.40699999999999997</c:v>
                </c:pt>
                <c:pt idx="1446">
                  <c:v>0.41799999999999998</c:v>
                </c:pt>
                <c:pt idx="1447">
                  <c:v>0.42099999999999999</c:v>
                </c:pt>
                <c:pt idx="1448">
                  <c:v>0.41299999999999998</c:v>
                </c:pt>
                <c:pt idx="1449">
                  <c:v>0.40200000000000002</c:v>
                </c:pt>
                <c:pt idx="1450">
                  <c:v>0.40200000000000002</c:v>
                </c:pt>
                <c:pt idx="1451">
                  <c:v>0.41</c:v>
                </c:pt>
                <c:pt idx="1452">
                  <c:v>0.41899999999999998</c:v>
                </c:pt>
                <c:pt idx="1453">
                  <c:v>0.41599999999999998</c:v>
                </c:pt>
                <c:pt idx="1454">
                  <c:v>0.40500000000000003</c:v>
                </c:pt>
                <c:pt idx="1455">
                  <c:v>0.39600000000000002</c:v>
                </c:pt>
                <c:pt idx="1456">
                  <c:v>0.40100000000000002</c:v>
                </c:pt>
                <c:pt idx="1457">
                  <c:v>0.41199999999999998</c:v>
                </c:pt>
                <c:pt idx="1458">
                  <c:v>0.41299999999999998</c:v>
                </c:pt>
                <c:pt idx="1459">
                  <c:v>0.40899999999999997</c:v>
                </c:pt>
                <c:pt idx="1460">
                  <c:v>0.40100000000000002</c:v>
                </c:pt>
                <c:pt idx="1461">
                  <c:v>0.39500000000000002</c:v>
                </c:pt>
                <c:pt idx="1462">
                  <c:v>0.4</c:v>
                </c:pt>
                <c:pt idx="1463">
                  <c:v>0.41299999999999998</c:v>
                </c:pt>
                <c:pt idx="1464">
                  <c:v>0.41599999999999998</c:v>
                </c:pt>
                <c:pt idx="1465">
                  <c:v>0.40300000000000002</c:v>
                </c:pt>
                <c:pt idx="1466">
                  <c:v>0.38900000000000001</c:v>
                </c:pt>
                <c:pt idx="1467">
                  <c:v>0.38900000000000001</c:v>
                </c:pt>
                <c:pt idx="1468">
                  <c:v>0.39900000000000002</c:v>
                </c:pt>
                <c:pt idx="1469">
                  <c:v>0.40799999999999997</c:v>
                </c:pt>
                <c:pt idx="1470">
                  <c:v>0.40699999999999997</c:v>
                </c:pt>
                <c:pt idx="1471">
                  <c:v>0.40100000000000002</c:v>
                </c:pt>
                <c:pt idx="1472">
                  <c:v>0.39500000000000002</c:v>
                </c:pt>
                <c:pt idx="1473">
                  <c:v>0.39400000000000002</c:v>
                </c:pt>
                <c:pt idx="1474">
                  <c:v>0.40300000000000002</c:v>
                </c:pt>
                <c:pt idx="1475">
                  <c:v>0.41</c:v>
                </c:pt>
                <c:pt idx="1476">
                  <c:v>0.40300000000000002</c:v>
                </c:pt>
                <c:pt idx="1477">
                  <c:v>0.39</c:v>
                </c:pt>
                <c:pt idx="1478">
                  <c:v>0.38700000000000001</c:v>
                </c:pt>
                <c:pt idx="1479">
                  <c:v>0.39200000000000002</c:v>
                </c:pt>
                <c:pt idx="1480">
                  <c:v>0.40300000000000002</c:v>
                </c:pt>
                <c:pt idx="1481">
                  <c:v>0.40500000000000003</c:v>
                </c:pt>
                <c:pt idx="1482">
                  <c:v>0.39700000000000002</c:v>
                </c:pt>
                <c:pt idx="1483">
                  <c:v>0.38500000000000001</c:v>
                </c:pt>
                <c:pt idx="1484">
                  <c:v>0.38500000000000001</c:v>
                </c:pt>
                <c:pt idx="1485">
                  <c:v>0.39700000000000002</c:v>
                </c:pt>
                <c:pt idx="1486">
                  <c:v>0.40400000000000003</c:v>
                </c:pt>
                <c:pt idx="1487">
                  <c:v>0.4</c:v>
                </c:pt>
                <c:pt idx="1488">
                  <c:v>0.38800000000000001</c:v>
                </c:pt>
                <c:pt idx="1489">
                  <c:v>0.38100000000000001</c:v>
                </c:pt>
                <c:pt idx="1490">
                  <c:v>0.38600000000000001</c:v>
                </c:pt>
                <c:pt idx="1491">
                  <c:v>0.39800000000000002</c:v>
                </c:pt>
                <c:pt idx="1492">
                  <c:v>0.40100000000000002</c:v>
                </c:pt>
                <c:pt idx="1493">
                  <c:v>0.39200000000000002</c:v>
                </c:pt>
                <c:pt idx="1494">
                  <c:v>0.38</c:v>
                </c:pt>
                <c:pt idx="1495">
                  <c:v>0.377</c:v>
                </c:pt>
                <c:pt idx="1496">
                  <c:v>0.38800000000000001</c:v>
                </c:pt>
                <c:pt idx="1497">
                  <c:v>0.39700000000000002</c:v>
                </c:pt>
                <c:pt idx="1498">
                  <c:v>0.39600000000000002</c:v>
                </c:pt>
                <c:pt idx="1499">
                  <c:v>0.38600000000000001</c:v>
                </c:pt>
                <c:pt idx="1500">
                  <c:v>0.377</c:v>
                </c:pt>
                <c:pt idx="1501">
                  <c:v>0.38</c:v>
                </c:pt>
                <c:pt idx="1502">
                  <c:v>0.39</c:v>
                </c:pt>
                <c:pt idx="1503">
                  <c:v>0.39600000000000002</c:v>
                </c:pt>
                <c:pt idx="1504">
                  <c:v>0.39100000000000001</c:v>
                </c:pt>
                <c:pt idx="1505">
                  <c:v>0.378</c:v>
                </c:pt>
                <c:pt idx="1506">
                  <c:v>0.374</c:v>
                </c:pt>
                <c:pt idx="1507">
                  <c:v>0.38200000000000001</c:v>
                </c:pt>
                <c:pt idx="1508">
                  <c:v>0.39300000000000002</c:v>
                </c:pt>
                <c:pt idx="1509">
                  <c:v>0.39400000000000002</c:v>
                </c:pt>
                <c:pt idx="1510">
                  <c:v>0.38400000000000001</c:v>
                </c:pt>
                <c:pt idx="1511">
                  <c:v>0.374</c:v>
                </c:pt>
                <c:pt idx="1512">
                  <c:v>0.376</c:v>
                </c:pt>
                <c:pt idx="1513">
                  <c:v>0.38600000000000001</c:v>
                </c:pt>
                <c:pt idx="1514">
                  <c:v>0.39100000000000001</c:v>
                </c:pt>
                <c:pt idx="1515">
                  <c:v>0.38500000000000001</c:v>
                </c:pt>
                <c:pt idx="1516">
                  <c:v>0.374</c:v>
                </c:pt>
                <c:pt idx="1517">
                  <c:v>0.372</c:v>
                </c:pt>
                <c:pt idx="1518">
                  <c:v>0.38100000000000001</c:v>
                </c:pt>
                <c:pt idx="1519">
                  <c:v>0.38900000000000001</c:v>
                </c:pt>
                <c:pt idx="1520">
                  <c:v>0.38600000000000001</c:v>
                </c:pt>
                <c:pt idx="1521">
                  <c:v>0.375</c:v>
                </c:pt>
                <c:pt idx="1522">
                  <c:v>0.36899999999999999</c:v>
                </c:pt>
                <c:pt idx="1523">
                  <c:v>0.372</c:v>
                </c:pt>
                <c:pt idx="1524">
                  <c:v>0.38300000000000001</c:v>
                </c:pt>
                <c:pt idx="1525">
                  <c:v>0.38800000000000001</c:v>
                </c:pt>
                <c:pt idx="1526">
                  <c:v>0.379</c:v>
                </c:pt>
                <c:pt idx="1527">
                  <c:v>0.36699999999999999</c:v>
                </c:pt>
                <c:pt idx="1528">
                  <c:v>0.36499999999999999</c:v>
                </c:pt>
                <c:pt idx="1529">
                  <c:v>0.375</c:v>
                </c:pt>
                <c:pt idx="1530">
                  <c:v>0.38400000000000001</c:v>
                </c:pt>
                <c:pt idx="1531">
                  <c:v>0.379</c:v>
                </c:pt>
                <c:pt idx="1532">
                  <c:v>0.36899999999999999</c:v>
                </c:pt>
                <c:pt idx="1533">
                  <c:v>0.36399999999999999</c:v>
                </c:pt>
                <c:pt idx="1534">
                  <c:v>0.372</c:v>
                </c:pt>
                <c:pt idx="1535">
                  <c:v>0.38100000000000001</c:v>
                </c:pt>
                <c:pt idx="1536">
                  <c:v>0.38100000000000001</c:v>
                </c:pt>
                <c:pt idx="1537">
                  <c:v>0.36899999999999999</c:v>
                </c:pt>
                <c:pt idx="1538">
                  <c:v>0.36099999999999999</c:v>
                </c:pt>
                <c:pt idx="1539">
                  <c:v>0.36299999999999999</c:v>
                </c:pt>
                <c:pt idx="1540">
                  <c:v>0.376</c:v>
                </c:pt>
                <c:pt idx="1541">
                  <c:v>0.38200000000000001</c:v>
                </c:pt>
                <c:pt idx="1542">
                  <c:v>0.373</c:v>
                </c:pt>
                <c:pt idx="1543">
                  <c:v>0.36199999999999999</c:v>
                </c:pt>
                <c:pt idx="1544">
                  <c:v>0.35599999999999998</c:v>
                </c:pt>
                <c:pt idx="1545">
                  <c:v>0.36699999999999999</c:v>
                </c:pt>
                <c:pt idx="1546">
                  <c:v>0.377</c:v>
                </c:pt>
                <c:pt idx="1547">
                  <c:v>0.374</c:v>
                </c:pt>
                <c:pt idx="1548">
                  <c:v>0.36799999999999999</c:v>
                </c:pt>
                <c:pt idx="1549">
                  <c:v>0.36099999999999999</c:v>
                </c:pt>
                <c:pt idx="1550">
                  <c:v>0.36</c:v>
                </c:pt>
                <c:pt idx="1551">
                  <c:v>0.36799999999999999</c:v>
                </c:pt>
                <c:pt idx="1552">
                  <c:v>0.375</c:v>
                </c:pt>
                <c:pt idx="1553">
                  <c:v>0.374</c:v>
                </c:pt>
                <c:pt idx="1554">
                  <c:v>0.36599999999999999</c:v>
                </c:pt>
                <c:pt idx="1555">
                  <c:v>0.35699999999999998</c:v>
                </c:pt>
                <c:pt idx="1556">
                  <c:v>0.35899999999999999</c:v>
                </c:pt>
                <c:pt idx="1557">
                  <c:v>0.37</c:v>
                </c:pt>
                <c:pt idx="1558">
                  <c:v>0.373</c:v>
                </c:pt>
                <c:pt idx="1559">
                  <c:v>0.36599999999999999</c:v>
                </c:pt>
                <c:pt idx="1560">
                  <c:v>0.35699999999999998</c:v>
                </c:pt>
                <c:pt idx="1561">
                  <c:v>0.35199999999999998</c:v>
                </c:pt>
                <c:pt idx="1562">
                  <c:v>0.36</c:v>
                </c:pt>
                <c:pt idx="1563">
                  <c:v>0.37</c:v>
                </c:pt>
                <c:pt idx="1564">
                  <c:v>0.37</c:v>
                </c:pt>
                <c:pt idx="1565">
                  <c:v>0.36</c:v>
                </c:pt>
                <c:pt idx="1566">
                  <c:v>0.35</c:v>
                </c:pt>
                <c:pt idx="1567">
                  <c:v>0.35099999999999998</c:v>
                </c:pt>
                <c:pt idx="1568">
                  <c:v>0.36299999999999999</c:v>
                </c:pt>
                <c:pt idx="1569">
                  <c:v>0.36799999999999999</c:v>
                </c:pt>
                <c:pt idx="1570">
                  <c:v>0.36399999999999999</c:v>
                </c:pt>
                <c:pt idx="1571">
                  <c:v>0.35399999999999998</c:v>
                </c:pt>
                <c:pt idx="1572">
                  <c:v>0.35</c:v>
                </c:pt>
                <c:pt idx="1573">
                  <c:v>0.35599999999999998</c:v>
                </c:pt>
                <c:pt idx="1574">
                  <c:v>0.36699999999999999</c:v>
                </c:pt>
                <c:pt idx="1575">
                  <c:v>0.36499999999999999</c:v>
                </c:pt>
                <c:pt idx="1576">
                  <c:v>0.35399999999999998</c:v>
                </c:pt>
                <c:pt idx="1577">
                  <c:v>0.34599999999999997</c:v>
                </c:pt>
                <c:pt idx="1578">
                  <c:v>0.35</c:v>
                </c:pt>
                <c:pt idx="1579">
                  <c:v>0.36299999999999999</c:v>
                </c:pt>
                <c:pt idx="1580">
                  <c:v>0.36599999999999999</c:v>
                </c:pt>
                <c:pt idx="1581">
                  <c:v>0.35699999999999998</c:v>
                </c:pt>
                <c:pt idx="1582">
                  <c:v>0.34300000000000003</c:v>
                </c:pt>
                <c:pt idx="1583">
                  <c:v>0.34200000000000003</c:v>
                </c:pt>
                <c:pt idx="1584">
                  <c:v>0.35399999999999998</c:v>
                </c:pt>
                <c:pt idx="1585">
                  <c:v>0.36199999999999999</c:v>
                </c:pt>
                <c:pt idx="1586">
                  <c:v>0.35899999999999999</c:v>
                </c:pt>
                <c:pt idx="1587">
                  <c:v>0.34699999999999998</c:v>
                </c:pt>
                <c:pt idx="1588">
                  <c:v>0.33800000000000002</c:v>
                </c:pt>
                <c:pt idx="1589">
                  <c:v>0.34699999999999998</c:v>
                </c:pt>
                <c:pt idx="1590">
                  <c:v>0.35799999999999998</c:v>
                </c:pt>
                <c:pt idx="1591">
                  <c:v>0.36099999999999999</c:v>
                </c:pt>
                <c:pt idx="1592">
                  <c:v>0.35299999999999998</c:v>
                </c:pt>
                <c:pt idx="1593">
                  <c:v>0.34200000000000003</c:v>
                </c:pt>
                <c:pt idx="1594">
                  <c:v>0.34200000000000003</c:v>
                </c:pt>
                <c:pt idx="1595">
                  <c:v>0.35199999999999998</c:v>
                </c:pt>
                <c:pt idx="1596">
                  <c:v>0.36</c:v>
                </c:pt>
                <c:pt idx="1597">
                  <c:v>0.35399999999999998</c:v>
                </c:pt>
                <c:pt idx="1598">
                  <c:v>0.34100000000000003</c:v>
                </c:pt>
                <c:pt idx="1599">
                  <c:v>0.33800000000000002</c:v>
                </c:pt>
                <c:pt idx="1600">
                  <c:v>0.34799999999999998</c:v>
                </c:pt>
                <c:pt idx="1601">
                  <c:v>0.35599999999999998</c:v>
                </c:pt>
                <c:pt idx="1602">
                  <c:v>0.35399999999999998</c:v>
                </c:pt>
                <c:pt idx="1603">
                  <c:v>0.34200000000000003</c:v>
                </c:pt>
                <c:pt idx="1604">
                  <c:v>0.33700000000000002</c:v>
                </c:pt>
                <c:pt idx="1605">
                  <c:v>0.34300000000000003</c:v>
                </c:pt>
                <c:pt idx="1606">
                  <c:v>0.35299999999999998</c:v>
                </c:pt>
                <c:pt idx="1607">
                  <c:v>0.35299999999999998</c:v>
                </c:pt>
                <c:pt idx="1608">
                  <c:v>0.34200000000000003</c:v>
                </c:pt>
                <c:pt idx="1609">
                  <c:v>0.33500000000000002</c:v>
                </c:pt>
                <c:pt idx="1610">
                  <c:v>0.33900000000000002</c:v>
                </c:pt>
                <c:pt idx="1611">
                  <c:v>0.34899999999999998</c:v>
                </c:pt>
                <c:pt idx="1612">
                  <c:v>0.35199999999999998</c:v>
                </c:pt>
                <c:pt idx="1613">
                  <c:v>0.34399999999999997</c:v>
                </c:pt>
                <c:pt idx="1614">
                  <c:v>0.33400000000000002</c:v>
                </c:pt>
                <c:pt idx="1615">
                  <c:v>0.33400000000000002</c:v>
                </c:pt>
                <c:pt idx="1616">
                  <c:v>0.34300000000000003</c:v>
                </c:pt>
                <c:pt idx="1617">
                  <c:v>0.34699999999999998</c:v>
                </c:pt>
                <c:pt idx="1618">
                  <c:v>0.34300000000000003</c:v>
                </c:pt>
                <c:pt idx="1619">
                  <c:v>0.33300000000000002</c:v>
                </c:pt>
                <c:pt idx="1620">
                  <c:v>0.33100000000000002</c:v>
                </c:pt>
                <c:pt idx="1621">
                  <c:v>0.33900000000000002</c:v>
                </c:pt>
                <c:pt idx="1622">
                  <c:v>0.34699999999999998</c:v>
                </c:pt>
                <c:pt idx="1623">
                  <c:v>0.34499999999999997</c:v>
                </c:pt>
                <c:pt idx="1624">
                  <c:v>0.33500000000000002</c:v>
                </c:pt>
                <c:pt idx="1625">
                  <c:v>0.32900000000000001</c:v>
                </c:pt>
                <c:pt idx="1626">
                  <c:v>0.33500000000000002</c:v>
                </c:pt>
                <c:pt idx="1627">
                  <c:v>0.34499999999999997</c:v>
                </c:pt>
                <c:pt idx="1628">
                  <c:v>0.34599999999999997</c:v>
                </c:pt>
                <c:pt idx="1629">
                  <c:v>0.33600000000000002</c:v>
                </c:pt>
                <c:pt idx="1630">
                  <c:v>0.32600000000000001</c:v>
                </c:pt>
                <c:pt idx="1631">
                  <c:v>0.32700000000000001</c:v>
                </c:pt>
                <c:pt idx="1632">
                  <c:v>0.34</c:v>
                </c:pt>
                <c:pt idx="1633">
                  <c:v>0.34399999999999997</c:v>
                </c:pt>
                <c:pt idx="1634">
                  <c:v>0.33700000000000002</c:v>
                </c:pt>
                <c:pt idx="1635">
                  <c:v>0.32500000000000001</c:v>
                </c:pt>
                <c:pt idx="1636">
                  <c:v>0.32400000000000001</c:v>
                </c:pt>
                <c:pt idx="1637">
                  <c:v>0.33500000000000002</c:v>
                </c:pt>
                <c:pt idx="1638">
                  <c:v>0.34100000000000003</c:v>
                </c:pt>
                <c:pt idx="1639">
                  <c:v>0.33700000000000002</c:v>
                </c:pt>
                <c:pt idx="1640">
                  <c:v>0.32900000000000001</c:v>
                </c:pt>
                <c:pt idx="1641">
                  <c:v>0.32300000000000001</c:v>
                </c:pt>
                <c:pt idx="1642">
                  <c:v>0.33300000000000002</c:v>
                </c:pt>
                <c:pt idx="1643">
                  <c:v>0.34</c:v>
                </c:pt>
                <c:pt idx="1644">
                  <c:v>0.33500000000000002</c:v>
                </c:pt>
                <c:pt idx="1645">
                  <c:v>0.32700000000000001</c:v>
                </c:pt>
                <c:pt idx="1646">
                  <c:v>0.32200000000000001</c:v>
                </c:pt>
                <c:pt idx="1647">
                  <c:v>0.32700000000000001</c:v>
                </c:pt>
                <c:pt idx="1648">
                  <c:v>0.33700000000000002</c:v>
                </c:pt>
                <c:pt idx="1649">
                  <c:v>0.33800000000000002</c:v>
                </c:pt>
                <c:pt idx="1650">
                  <c:v>0.32900000000000001</c:v>
                </c:pt>
                <c:pt idx="1651">
                  <c:v>0.32</c:v>
                </c:pt>
                <c:pt idx="1652">
                  <c:v>0.32</c:v>
                </c:pt>
                <c:pt idx="1653">
                  <c:v>0.33</c:v>
                </c:pt>
                <c:pt idx="1654">
                  <c:v>0.33600000000000002</c:v>
                </c:pt>
                <c:pt idx="1655">
                  <c:v>0.33100000000000002</c:v>
                </c:pt>
                <c:pt idx="1656">
                  <c:v>0.32200000000000001</c:v>
                </c:pt>
                <c:pt idx="1657">
                  <c:v>0.318</c:v>
                </c:pt>
                <c:pt idx="1658">
                  <c:v>0.32500000000000001</c:v>
                </c:pt>
                <c:pt idx="1659">
                  <c:v>0.33300000000000002</c:v>
                </c:pt>
                <c:pt idx="1660">
                  <c:v>0.33200000000000002</c:v>
                </c:pt>
                <c:pt idx="1661">
                  <c:v>0.32</c:v>
                </c:pt>
                <c:pt idx="1662">
                  <c:v>0.313</c:v>
                </c:pt>
                <c:pt idx="1663">
                  <c:v>0.32</c:v>
                </c:pt>
                <c:pt idx="1664">
                  <c:v>0.32900000000000001</c:v>
                </c:pt>
                <c:pt idx="1665">
                  <c:v>0.33200000000000002</c:v>
                </c:pt>
                <c:pt idx="1666">
                  <c:v>0.32400000000000001</c:v>
                </c:pt>
                <c:pt idx="1667">
                  <c:v>0.314</c:v>
                </c:pt>
                <c:pt idx="1668">
                  <c:v>0.314</c:v>
                </c:pt>
                <c:pt idx="1669">
                  <c:v>0.32600000000000001</c:v>
                </c:pt>
                <c:pt idx="1670">
                  <c:v>0.33200000000000002</c:v>
                </c:pt>
                <c:pt idx="1671">
                  <c:v>0.32300000000000001</c:v>
                </c:pt>
                <c:pt idx="1672">
                  <c:v>0.313</c:v>
                </c:pt>
                <c:pt idx="1673">
                  <c:v>0.313</c:v>
                </c:pt>
                <c:pt idx="1674">
                  <c:v>0.32300000000000001</c:v>
                </c:pt>
                <c:pt idx="1675">
                  <c:v>0.33</c:v>
                </c:pt>
                <c:pt idx="1676">
                  <c:v>0.32600000000000001</c:v>
                </c:pt>
                <c:pt idx="1677">
                  <c:v>0.313</c:v>
                </c:pt>
                <c:pt idx="1678">
                  <c:v>0.308</c:v>
                </c:pt>
                <c:pt idx="1679">
                  <c:v>0.316</c:v>
                </c:pt>
                <c:pt idx="1680">
                  <c:v>0.32700000000000001</c:v>
                </c:pt>
                <c:pt idx="1681">
                  <c:v>0.32700000000000001</c:v>
                </c:pt>
                <c:pt idx="1682">
                  <c:v>0.316</c:v>
                </c:pt>
                <c:pt idx="1683">
                  <c:v>0.308</c:v>
                </c:pt>
                <c:pt idx="1684">
                  <c:v>0.31</c:v>
                </c:pt>
                <c:pt idx="1685">
                  <c:v>0.32200000000000001</c:v>
                </c:pt>
                <c:pt idx="1686">
                  <c:v>0.32400000000000001</c:v>
                </c:pt>
                <c:pt idx="1687">
                  <c:v>0.317</c:v>
                </c:pt>
                <c:pt idx="1688">
                  <c:v>0.309</c:v>
                </c:pt>
                <c:pt idx="1689">
                  <c:v>0.31</c:v>
                </c:pt>
                <c:pt idx="1690">
                  <c:v>0.32</c:v>
                </c:pt>
                <c:pt idx="1691">
                  <c:v>0.32400000000000001</c:v>
                </c:pt>
                <c:pt idx="1692">
                  <c:v>0.316</c:v>
                </c:pt>
                <c:pt idx="1693">
                  <c:v>0.30399999999999999</c:v>
                </c:pt>
                <c:pt idx="1694">
                  <c:v>0.30599999999999999</c:v>
                </c:pt>
                <c:pt idx="1695">
                  <c:v>0.316</c:v>
                </c:pt>
                <c:pt idx="1696">
                  <c:v>0.32200000000000001</c:v>
                </c:pt>
                <c:pt idx="1697">
                  <c:v>0.316</c:v>
                </c:pt>
                <c:pt idx="1698">
                  <c:v>0.30499999999999999</c:v>
                </c:pt>
                <c:pt idx="1699">
                  <c:v>0.30499999999999999</c:v>
                </c:pt>
                <c:pt idx="1700">
                  <c:v>0.314</c:v>
                </c:pt>
                <c:pt idx="1701">
                  <c:v>0.32</c:v>
                </c:pt>
                <c:pt idx="1702">
                  <c:v>0.315</c:v>
                </c:pt>
                <c:pt idx="1703">
                  <c:v>0.30599999999999999</c:v>
                </c:pt>
                <c:pt idx="1704">
                  <c:v>0.30199999999999999</c:v>
                </c:pt>
                <c:pt idx="1705">
                  <c:v>0.31</c:v>
                </c:pt>
                <c:pt idx="1706">
                  <c:v>0.318</c:v>
                </c:pt>
                <c:pt idx="1707">
                  <c:v>0.316</c:v>
                </c:pt>
                <c:pt idx="1708">
                  <c:v>0.307</c:v>
                </c:pt>
                <c:pt idx="1709">
                  <c:v>0.3</c:v>
                </c:pt>
                <c:pt idx="1710">
                  <c:v>0.30399999999999999</c:v>
                </c:pt>
                <c:pt idx="1711">
                  <c:v>0.314</c:v>
                </c:pt>
                <c:pt idx="1712">
                  <c:v>0.316</c:v>
                </c:pt>
                <c:pt idx="1713">
                  <c:v>0.309</c:v>
                </c:pt>
                <c:pt idx="1714">
                  <c:v>0.3</c:v>
                </c:pt>
                <c:pt idx="1715">
                  <c:v>0.3</c:v>
                </c:pt>
                <c:pt idx="1716">
                  <c:v>0.312</c:v>
                </c:pt>
                <c:pt idx="1717">
                  <c:v>0.317</c:v>
                </c:pt>
                <c:pt idx="1718">
                  <c:v>0.31</c:v>
                </c:pt>
                <c:pt idx="1719">
                  <c:v>0.30099999999999999</c:v>
                </c:pt>
                <c:pt idx="1720">
                  <c:v>0.29899999999999999</c:v>
                </c:pt>
                <c:pt idx="1721">
                  <c:v>0.309</c:v>
                </c:pt>
                <c:pt idx="1722">
                  <c:v>0.313</c:v>
                </c:pt>
                <c:pt idx="1723">
                  <c:v>0.31</c:v>
                </c:pt>
                <c:pt idx="1724">
                  <c:v>0.3</c:v>
                </c:pt>
                <c:pt idx="1725">
                  <c:v>0.29699999999999999</c:v>
                </c:pt>
                <c:pt idx="1726">
                  <c:v>0.30399999999999999</c:v>
                </c:pt>
                <c:pt idx="1727">
                  <c:v>0.312</c:v>
                </c:pt>
                <c:pt idx="1728">
                  <c:v>0.309</c:v>
                </c:pt>
                <c:pt idx="1729">
                  <c:v>0.29799999999999999</c:v>
                </c:pt>
                <c:pt idx="1730">
                  <c:v>0.29099999999999998</c:v>
                </c:pt>
                <c:pt idx="1731">
                  <c:v>0.29699999999999999</c:v>
                </c:pt>
                <c:pt idx="1732">
                  <c:v>0.309</c:v>
                </c:pt>
                <c:pt idx="1733">
                  <c:v>0.309</c:v>
                </c:pt>
                <c:pt idx="1734">
                  <c:v>0.30199999999999999</c:v>
                </c:pt>
                <c:pt idx="1735">
                  <c:v>0.29299999999999998</c:v>
                </c:pt>
                <c:pt idx="1736">
                  <c:v>0.29499999999999998</c:v>
                </c:pt>
                <c:pt idx="1737">
                  <c:v>0.30499999999999999</c:v>
                </c:pt>
                <c:pt idx="1738">
                  <c:v>0.309</c:v>
                </c:pt>
                <c:pt idx="1739">
                  <c:v>0.30399999999999999</c:v>
                </c:pt>
                <c:pt idx="1740">
                  <c:v>0.29499999999999998</c:v>
                </c:pt>
                <c:pt idx="1741">
                  <c:v>0.29299999999999998</c:v>
                </c:pt>
                <c:pt idx="1742">
                  <c:v>0.30099999999999999</c:v>
                </c:pt>
                <c:pt idx="1743">
                  <c:v>0.30599999999999999</c:v>
                </c:pt>
                <c:pt idx="1744">
                  <c:v>0.30499999999999999</c:v>
                </c:pt>
                <c:pt idx="1745">
                  <c:v>0.29499999999999998</c:v>
                </c:pt>
                <c:pt idx="1746">
                  <c:v>0.28699999999999998</c:v>
                </c:pt>
                <c:pt idx="1747">
                  <c:v>0.29399999999999998</c:v>
                </c:pt>
                <c:pt idx="1748">
                  <c:v>0.30399999999999999</c:v>
                </c:pt>
                <c:pt idx="1749">
                  <c:v>0.30499999999999999</c:v>
                </c:pt>
                <c:pt idx="1750">
                  <c:v>0.29499999999999998</c:v>
                </c:pt>
                <c:pt idx="1751">
                  <c:v>0.28499999999999998</c:v>
                </c:pt>
                <c:pt idx="1752">
                  <c:v>0.28699999999999998</c:v>
                </c:pt>
                <c:pt idx="1753">
                  <c:v>0.29799999999999999</c:v>
                </c:pt>
                <c:pt idx="1754">
                  <c:v>0.30399999999999999</c:v>
                </c:pt>
                <c:pt idx="1755">
                  <c:v>0.3</c:v>
                </c:pt>
                <c:pt idx="1756">
                  <c:v>0.28999999999999998</c:v>
                </c:pt>
                <c:pt idx="1757">
                  <c:v>0.28699999999999998</c:v>
                </c:pt>
                <c:pt idx="1758">
                  <c:v>0.29499999999999998</c:v>
                </c:pt>
                <c:pt idx="1759">
                  <c:v>0.30199999999999999</c:v>
                </c:pt>
                <c:pt idx="1760">
                  <c:v>0.3</c:v>
                </c:pt>
                <c:pt idx="1761">
                  <c:v>0.29299999999999998</c:v>
                </c:pt>
                <c:pt idx="1762">
                  <c:v>0.28499999999999998</c:v>
                </c:pt>
                <c:pt idx="1763">
                  <c:v>0.28899999999999998</c:v>
                </c:pt>
                <c:pt idx="1764">
                  <c:v>0.29799999999999999</c:v>
                </c:pt>
                <c:pt idx="1765">
                  <c:v>0.30199999999999999</c:v>
                </c:pt>
                <c:pt idx="1766">
                  <c:v>0.29299999999999998</c:v>
                </c:pt>
                <c:pt idx="1767">
                  <c:v>0.28399999999999997</c:v>
                </c:pt>
                <c:pt idx="1768">
                  <c:v>0.28399999999999997</c:v>
                </c:pt>
                <c:pt idx="1769">
                  <c:v>0.29499999999999998</c:v>
                </c:pt>
                <c:pt idx="1770">
                  <c:v>0.29899999999999999</c:v>
                </c:pt>
                <c:pt idx="1771">
                  <c:v>0.29299999999999998</c:v>
                </c:pt>
                <c:pt idx="1772">
                  <c:v>0.28299999999999997</c:v>
                </c:pt>
                <c:pt idx="1773">
                  <c:v>0.28100000000000003</c:v>
                </c:pt>
                <c:pt idx="1774">
                  <c:v>0.29199999999999998</c:v>
                </c:pt>
                <c:pt idx="1775">
                  <c:v>0.29799999999999999</c:v>
                </c:pt>
                <c:pt idx="1776">
                  <c:v>0.29199999999999998</c:v>
                </c:pt>
                <c:pt idx="1777">
                  <c:v>0.28199999999999997</c:v>
                </c:pt>
                <c:pt idx="1778">
                  <c:v>0.28199999999999997</c:v>
                </c:pt>
                <c:pt idx="1779">
                  <c:v>0.29199999999999998</c:v>
                </c:pt>
                <c:pt idx="1780">
                  <c:v>0.29799999999999999</c:v>
                </c:pt>
                <c:pt idx="1781">
                  <c:v>0.28999999999999998</c:v>
                </c:pt>
                <c:pt idx="1782">
                  <c:v>0.28000000000000003</c:v>
                </c:pt>
                <c:pt idx="1783">
                  <c:v>0.27800000000000002</c:v>
                </c:pt>
                <c:pt idx="1784">
                  <c:v>0.28599999999999998</c:v>
                </c:pt>
                <c:pt idx="1785">
                  <c:v>0.29399999999999998</c:v>
                </c:pt>
                <c:pt idx="1786">
                  <c:v>0.28999999999999998</c:v>
                </c:pt>
                <c:pt idx="1787">
                  <c:v>0.28100000000000003</c:v>
                </c:pt>
                <c:pt idx="1788">
                  <c:v>0.27800000000000002</c:v>
                </c:pt>
                <c:pt idx="1789">
                  <c:v>0.28499999999999998</c:v>
                </c:pt>
                <c:pt idx="1790">
                  <c:v>0.29299999999999998</c:v>
                </c:pt>
                <c:pt idx="1791">
                  <c:v>0.29099999999999998</c:v>
                </c:pt>
                <c:pt idx="1792">
                  <c:v>0.28100000000000003</c:v>
                </c:pt>
                <c:pt idx="1793">
                  <c:v>0.27600000000000002</c:v>
                </c:pt>
                <c:pt idx="1794">
                  <c:v>0.28100000000000003</c:v>
                </c:pt>
                <c:pt idx="1795">
                  <c:v>0.29099999999999998</c:v>
                </c:pt>
                <c:pt idx="1796">
                  <c:v>0.28999999999999998</c:v>
                </c:pt>
                <c:pt idx="1797">
                  <c:v>0.28100000000000003</c:v>
                </c:pt>
                <c:pt idx="1798">
                  <c:v>0.27500000000000002</c:v>
                </c:pt>
                <c:pt idx="1799">
                  <c:v>0.27900000000000003</c:v>
                </c:pt>
                <c:pt idx="1800">
                  <c:v>0.28899999999999998</c:v>
                </c:pt>
                <c:pt idx="1801">
                  <c:v>0.28899999999999998</c:v>
                </c:pt>
                <c:pt idx="1802">
                  <c:v>0.27900000000000003</c:v>
                </c:pt>
                <c:pt idx="1803">
                  <c:v>0.27200000000000002</c:v>
                </c:pt>
                <c:pt idx="1804">
                  <c:v>0.27800000000000002</c:v>
                </c:pt>
                <c:pt idx="1805">
                  <c:v>0.28699999999999998</c:v>
                </c:pt>
                <c:pt idx="1806">
                  <c:v>0.28999999999999998</c:v>
                </c:pt>
                <c:pt idx="1807">
                  <c:v>0.27900000000000003</c:v>
                </c:pt>
                <c:pt idx="1808">
                  <c:v>0.27100000000000002</c:v>
                </c:pt>
                <c:pt idx="1809">
                  <c:v>0.27600000000000002</c:v>
                </c:pt>
                <c:pt idx="1810">
                  <c:v>0.28499999999999998</c:v>
                </c:pt>
                <c:pt idx="1811">
                  <c:v>0.28699999999999998</c:v>
                </c:pt>
                <c:pt idx="1812">
                  <c:v>0.27900000000000003</c:v>
                </c:pt>
                <c:pt idx="1813">
                  <c:v>0.27200000000000002</c:v>
                </c:pt>
                <c:pt idx="1814">
                  <c:v>0.27500000000000002</c:v>
                </c:pt>
                <c:pt idx="1815">
                  <c:v>0.28199999999999997</c:v>
                </c:pt>
                <c:pt idx="1816">
                  <c:v>0.28499999999999998</c:v>
                </c:pt>
                <c:pt idx="1817">
                  <c:v>0.27900000000000003</c:v>
                </c:pt>
                <c:pt idx="1818">
                  <c:v>0.27100000000000002</c:v>
                </c:pt>
                <c:pt idx="1819">
                  <c:v>0.27100000000000002</c:v>
                </c:pt>
                <c:pt idx="1820">
                  <c:v>0.27900000000000003</c:v>
                </c:pt>
                <c:pt idx="1821">
                  <c:v>0.28499999999999998</c:v>
                </c:pt>
                <c:pt idx="1822">
                  <c:v>0.27900000000000003</c:v>
                </c:pt>
                <c:pt idx="1823">
                  <c:v>0.27200000000000002</c:v>
                </c:pt>
                <c:pt idx="1824">
                  <c:v>0.27</c:v>
                </c:pt>
                <c:pt idx="1825">
                  <c:v>0.27500000000000002</c:v>
                </c:pt>
                <c:pt idx="1826">
                  <c:v>0.28399999999999997</c:v>
                </c:pt>
                <c:pt idx="1827">
                  <c:v>0.28100000000000003</c:v>
                </c:pt>
                <c:pt idx="1828">
                  <c:v>0.27200000000000002</c:v>
                </c:pt>
                <c:pt idx="1829">
                  <c:v>0.26800000000000002</c:v>
                </c:pt>
                <c:pt idx="1830">
                  <c:v>0.27300000000000002</c:v>
                </c:pt>
                <c:pt idx="1831">
                  <c:v>0.28000000000000003</c:v>
                </c:pt>
                <c:pt idx="1832">
                  <c:v>0.28100000000000003</c:v>
                </c:pt>
                <c:pt idx="1833">
                  <c:v>0.27500000000000002</c:v>
                </c:pt>
                <c:pt idx="1834">
                  <c:v>0.26700000000000002</c:v>
                </c:pt>
                <c:pt idx="1835">
                  <c:v>0.26600000000000001</c:v>
                </c:pt>
                <c:pt idx="1836">
                  <c:v>0.27600000000000002</c:v>
                </c:pt>
                <c:pt idx="1837">
                  <c:v>0.28100000000000003</c:v>
                </c:pt>
                <c:pt idx="1838">
                  <c:v>0.27500000000000002</c:v>
                </c:pt>
                <c:pt idx="1839">
                  <c:v>0.26600000000000001</c:v>
                </c:pt>
                <c:pt idx="1840">
                  <c:v>0.26400000000000001</c:v>
                </c:pt>
                <c:pt idx="1841">
                  <c:v>0.27400000000000002</c:v>
                </c:pt>
                <c:pt idx="1842">
                  <c:v>0.27900000000000003</c:v>
                </c:pt>
                <c:pt idx="1843">
                  <c:v>0.27400000000000002</c:v>
                </c:pt>
                <c:pt idx="1844">
                  <c:v>0.26600000000000001</c:v>
                </c:pt>
                <c:pt idx="1845">
                  <c:v>0.26400000000000001</c:v>
                </c:pt>
                <c:pt idx="1846">
                  <c:v>0.27200000000000002</c:v>
                </c:pt>
                <c:pt idx="1847">
                  <c:v>0.27800000000000002</c:v>
                </c:pt>
                <c:pt idx="1848">
                  <c:v>0.27500000000000002</c:v>
                </c:pt>
                <c:pt idx="1849">
                  <c:v>0.26700000000000002</c:v>
                </c:pt>
                <c:pt idx="1850">
                  <c:v>0.26400000000000001</c:v>
                </c:pt>
                <c:pt idx="1851">
                  <c:v>0.26800000000000002</c:v>
                </c:pt>
                <c:pt idx="1852">
                  <c:v>0.27500000000000002</c:v>
                </c:pt>
                <c:pt idx="1853">
                  <c:v>0.27500000000000002</c:v>
                </c:pt>
                <c:pt idx="1854">
                  <c:v>0.26800000000000002</c:v>
                </c:pt>
                <c:pt idx="1855">
                  <c:v>0.26300000000000001</c:v>
                </c:pt>
                <c:pt idx="1856">
                  <c:v>0.26400000000000001</c:v>
                </c:pt>
                <c:pt idx="1857">
                  <c:v>0.26900000000000002</c:v>
                </c:pt>
                <c:pt idx="1858">
                  <c:v>0.27400000000000002</c:v>
                </c:pt>
                <c:pt idx="1859">
                  <c:v>0.27100000000000002</c:v>
                </c:pt>
                <c:pt idx="1860">
                  <c:v>0.26500000000000001</c:v>
                </c:pt>
                <c:pt idx="1861">
                  <c:v>0.26100000000000001</c:v>
                </c:pt>
                <c:pt idx="1862">
                  <c:v>0.26600000000000001</c:v>
                </c:pt>
                <c:pt idx="1863">
                  <c:v>0.27600000000000002</c:v>
                </c:pt>
                <c:pt idx="1864">
                  <c:v>0.27200000000000002</c:v>
                </c:pt>
                <c:pt idx="1865">
                  <c:v>0.26300000000000001</c:v>
                </c:pt>
                <c:pt idx="1866">
                  <c:v>0.25700000000000001</c:v>
                </c:pt>
                <c:pt idx="1867">
                  <c:v>0.26100000000000001</c:v>
                </c:pt>
                <c:pt idx="1868">
                  <c:v>0.27100000000000002</c:v>
                </c:pt>
                <c:pt idx="1869">
                  <c:v>0.27200000000000002</c:v>
                </c:pt>
                <c:pt idx="1870">
                  <c:v>0.26500000000000001</c:v>
                </c:pt>
                <c:pt idx="1871">
                  <c:v>0.25900000000000001</c:v>
                </c:pt>
                <c:pt idx="1872">
                  <c:v>0.25900000000000001</c:v>
                </c:pt>
                <c:pt idx="1873">
                  <c:v>0.26700000000000002</c:v>
                </c:pt>
                <c:pt idx="1874">
                  <c:v>0.27200000000000002</c:v>
                </c:pt>
                <c:pt idx="1875">
                  <c:v>0.26600000000000001</c:v>
                </c:pt>
                <c:pt idx="1876">
                  <c:v>0.25800000000000001</c:v>
                </c:pt>
                <c:pt idx="1877">
                  <c:v>0.255</c:v>
                </c:pt>
                <c:pt idx="1878">
                  <c:v>0.26400000000000001</c:v>
                </c:pt>
                <c:pt idx="1879">
                  <c:v>0.27</c:v>
                </c:pt>
                <c:pt idx="1880">
                  <c:v>0.26700000000000002</c:v>
                </c:pt>
                <c:pt idx="1881">
                  <c:v>0.25900000000000001</c:v>
                </c:pt>
                <c:pt idx="1882">
                  <c:v>0.255</c:v>
                </c:pt>
                <c:pt idx="1883">
                  <c:v>0.26</c:v>
                </c:pt>
                <c:pt idx="1884">
                  <c:v>0.26700000000000002</c:v>
                </c:pt>
                <c:pt idx="1885">
                  <c:v>0.26900000000000002</c:v>
                </c:pt>
                <c:pt idx="1886">
                  <c:v>0.26100000000000001</c:v>
                </c:pt>
                <c:pt idx="1887">
                  <c:v>0.253</c:v>
                </c:pt>
                <c:pt idx="1888">
                  <c:v>0.255</c:v>
                </c:pt>
                <c:pt idx="1889">
                  <c:v>0.26400000000000001</c:v>
                </c:pt>
                <c:pt idx="1890">
                  <c:v>0.26800000000000002</c:v>
                </c:pt>
                <c:pt idx="1891">
                  <c:v>0.26400000000000001</c:v>
                </c:pt>
                <c:pt idx="1892">
                  <c:v>0.25700000000000001</c:v>
                </c:pt>
                <c:pt idx="1893">
                  <c:v>0.254</c:v>
                </c:pt>
                <c:pt idx="1894">
                  <c:v>0.25800000000000001</c:v>
                </c:pt>
                <c:pt idx="1895">
                  <c:v>0.26500000000000001</c:v>
                </c:pt>
                <c:pt idx="1896">
                  <c:v>0.26500000000000001</c:v>
                </c:pt>
                <c:pt idx="1897">
                  <c:v>0.25800000000000001</c:v>
                </c:pt>
                <c:pt idx="1898">
                  <c:v>0.251</c:v>
                </c:pt>
                <c:pt idx="1899">
                  <c:v>0.253</c:v>
                </c:pt>
                <c:pt idx="1900">
                  <c:v>0.26100000000000001</c:v>
                </c:pt>
                <c:pt idx="1901">
                  <c:v>0.26500000000000001</c:v>
                </c:pt>
                <c:pt idx="1902">
                  <c:v>0.26</c:v>
                </c:pt>
                <c:pt idx="1903">
                  <c:v>0.252</c:v>
                </c:pt>
                <c:pt idx="1904">
                  <c:v>0.251</c:v>
                </c:pt>
                <c:pt idx="1905">
                  <c:v>0.25900000000000001</c:v>
                </c:pt>
                <c:pt idx="1906">
                  <c:v>0.26500000000000001</c:v>
                </c:pt>
                <c:pt idx="1907">
                  <c:v>0.26</c:v>
                </c:pt>
                <c:pt idx="1908">
                  <c:v>0.251</c:v>
                </c:pt>
                <c:pt idx="1909">
                  <c:v>0.248</c:v>
                </c:pt>
                <c:pt idx="1910">
                  <c:v>0.25700000000000001</c:v>
                </c:pt>
                <c:pt idx="1911">
                  <c:v>0.26200000000000001</c:v>
                </c:pt>
                <c:pt idx="1912">
                  <c:v>0.26</c:v>
                </c:pt>
                <c:pt idx="1913">
                  <c:v>0.253</c:v>
                </c:pt>
                <c:pt idx="1914">
                  <c:v>0.25</c:v>
                </c:pt>
                <c:pt idx="1915">
                  <c:v>0.253</c:v>
                </c:pt>
                <c:pt idx="1916">
                  <c:v>0.26200000000000001</c:v>
                </c:pt>
                <c:pt idx="1917">
                  <c:v>0.26200000000000001</c:v>
                </c:pt>
                <c:pt idx="1918">
                  <c:v>0.254</c:v>
                </c:pt>
                <c:pt idx="1919">
                  <c:v>0.249</c:v>
                </c:pt>
                <c:pt idx="1920">
                  <c:v>0.249</c:v>
                </c:pt>
                <c:pt idx="1921">
                  <c:v>0.25600000000000001</c:v>
                </c:pt>
                <c:pt idx="1922">
                  <c:v>0.26</c:v>
                </c:pt>
                <c:pt idx="1923">
                  <c:v>0.25800000000000001</c:v>
                </c:pt>
                <c:pt idx="1924">
                  <c:v>0.249</c:v>
                </c:pt>
                <c:pt idx="1925">
                  <c:v>0.247</c:v>
                </c:pt>
                <c:pt idx="1926">
                  <c:v>0.253</c:v>
                </c:pt>
                <c:pt idx="1927">
                  <c:v>0.25900000000000001</c:v>
                </c:pt>
                <c:pt idx="1928">
                  <c:v>0.25700000000000001</c:v>
                </c:pt>
                <c:pt idx="1929">
                  <c:v>0.251</c:v>
                </c:pt>
                <c:pt idx="1930">
                  <c:v>0.245</c:v>
                </c:pt>
                <c:pt idx="1931">
                  <c:v>0.248</c:v>
                </c:pt>
                <c:pt idx="1932">
                  <c:v>0.25600000000000001</c:v>
                </c:pt>
                <c:pt idx="1933">
                  <c:v>0.25800000000000001</c:v>
                </c:pt>
                <c:pt idx="1934">
                  <c:v>0.252</c:v>
                </c:pt>
                <c:pt idx="1935">
                  <c:v>0.247</c:v>
                </c:pt>
                <c:pt idx="1936">
                  <c:v>0.246</c:v>
                </c:pt>
                <c:pt idx="1937">
                  <c:v>0.252</c:v>
                </c:pt>
                <c:pt idx="1938">
                  <c:v>0.25800000000000001</c:v>
                </c:pt>
                <c:pt idx="1939">
                  <c:v>0.255</c:v>
                </c:pt>
                <c:pt idx="1940">
                  <c:v>0.246</c:v>
                </c:pt>
                <c:pt idx="1941">
                  <c:v>0.24399999999999999</c:v>
                </c:pt>
                <c:pt idx="1942">
                  <c:v>0.249</c:v>
                </c:pt>
                <c:pt idx="1943">
                  <c:v>0.255</c:v>
                </c:pt>
                <c:pt idx="1944">
                  <c:v>0.254</c:v>
                </c:pt>
                <c:pt idx="1945">
                  <c:v>0.248</c:v>
                </c:pt>
                <c:pt idx="1946">
                  <c:v>0.24299999999999999</c:v>
                </c:pt>
                <c:pt idx="1947">
                  <c:v>0.24399999999999999</c:v>
                </c:pt>
                <c:pt idx="1948">
                  <c:v>0.252</c:v>
                </c:pt>
                <c:pt idx="1949">
                  <c:v>0.25600000000000001</c:v>
                </c:pt>
                <c:pt idx="1950">
                  <c:v>0.25</c:v>
                </c:pt>
                <c:pt idx="1951">
                  <c:v>0.24199999999999999</c:v>
                </c:pt>
                <c:pt idx="1952">
                  <c:v>0.24199999999999999</c:v>
                </c:pt>
                <c:pt idx="1953">
                  <c:v>0.248</c:v>
                </c:pt>
                <c:pt idx="1954">
                  <c:v>0.254</c:v>
                </c:pt>
                <c:pt idx="1955">
                  <c:v>0.252</c:v>
                </c:pt>
                <c:pt idx="1956">
                  <c:v>0.24199999999999999</c:v>
                </c:pt>
                <c:pt idx="1957">
                  <c:v>0.24</c:v>
                </c:pt>
                <c:pt idx="1958">
                  <c:v>0.24399999999999999</c:v>
                </c:pt>
                <c:pt idx="1959">
                  <c:v>0.25</c:v>
                </c:pt>
                <c:pt idx="1960">
                  <c:v>0.252</c:v>
                </c:pt>
                <c:pt idx="1961">
                  <c:v>0.246</c:v>
                </c:pt>
                <c:pt idx="1962">
                  <c:v>0.24</c:v>
                </c:pt>
                <c:pt idx="1963">
                  <c:v>0.24</c:v>
                </c:pt>
                <c:pt idx="1964">
                  <c:v>0.249</c:v>
                </c:pt>
                <c:pt idx="1965">
                  <c:v>0.252</c:v>
                </c:pt>
                <c:pt idx="1966">
                  <c:v>0.247</c:v>
                </c:pt>
                <c:pt idx="1967">
                  <c:v>0.24</c:v>
                </c:pt>
                <c:pt idx="1968">
                  <c:v>0.23899999999999999</c:v>
                </c:pt>
                <c:pt idx="1969">
                  <c:v>0.245</c:v>
                </c:pt>
                <c:pt idx="1970">
                  <c:v>0.249</c:v>
                </c:pt>
                <c:pt idx="1971">
                  <c:v>0.249</c:v>
                </c:pt>
                <c:pt idx="1972">
                  <c:v>0.24299999999999999</c:v>
                </c:pt>
                <c:pt idx="1973">
                  <c:v>0.23799999999999999</c:v>
                </c:pt>
                <c:pt idx="1974">
                  <c:v>0.24099999999999999</c:v>
                </c:pt>
                <c:pt idx="1975">
                  <c:v>0.248</c:v>
                </c:pt>
                <c:pt idx="1976">
                  <c:v>0.248</c:v>
                </c:pt>
                <c:pt idx="1977">
                  <c:v>0.24299999999999999</c:v>
                </c:pt>
                <c:pt idx="1978">
                  <c:v>0.23799999999999999</c:v>
                </c:pt>
                <c:pt idx="1979">
                  <c:v>0.23699999999999999</c:v>
                </c:pt>
                <c:pt idx="1980">
                  <c:v>0.24399999999999999</c:v>
                </c:pt>
                <c:pt idx="1981">
                  <c:v>0.249</c:v>
                </c:pt>
                <c:pt idx="1982">
                  <c:v>0.245</c:v>
                </c:pt>
                <c:pt idx="1983">
                  <c:v>0.23699999999999999</c:v>
                </c:pt>
                <c:pt idx="1984">
                  <c:v>0.23499999999999999</c:v>
                </c:pt>
                <c:pt idx="1985">
                  <c:v>0.24</c:v>
                </c:pt>
                <c:pt idx="1986">
                  <c:v>0.246</c:v>
                </c:pt>
                <c:pt idx="1987">
                  <c:v>0.246</c:v>
                </c:pt>
                <c:pt idx="1988">
                  <c:v>0.23899999999999999</c:v>
                </c:pt>
                <c:pt idx="1989">
                  <c:v>0.23400000000000001</c:v>
                </c:pt>
                <c:pt idx="1990">
                  <c:v>0.23499999999999999</c:v>
                </c:pt>
                <c:pt idx="1991">
                  <c:v>0.24199999999999999</c:v>
                </c:pt>
                <c:pt idx="1992">
                  <c:v>0.245</c:v>
                </c:pt>
                <c:pt idx="1993">
                  <c:v>0.24299999999999999</c:v>
                </c:pt>
                <c:pt idx="1994">
                  <c:v>0.23599999999999999</c:v>
                </c:pt>
                <c:pt idx="1995">
                  <c:v>0.23300000000000001</c:v>
                </c:pt>
                <c:pt idx="1996">
                  <c:v>0.23799999999999999</c:v>
                </c:pt>
                <c:pt idx="1997">
                  <c:v>0.24399999999999999</c:v>
                </c:pt>
                <c:pt idx="1998">
                  <c:v>0.24399999999999999</c:v>
                </c:pt>
                <c:pt idx="1999">
                  <c:v>0.23899999999999999</c:v>
                </c:pt>
                <c:pt idx="2000">
                  <c:v>0.23300000000000001</c:v>
                </c:pt>
                <c:pt idx="2001">
                  <c:v>0.23400000000000001</c:v>
                </c:pt>
                <c:pt idx="2002">
                  <c:v>0.24</c:v>
                </c:pt>
                <c:pt idx="2003">
                  <c:v>0.24299999999999999</c:v>
                </c:pt>
                <c:pt idx="2004">
                  <c:v>0.24</c:v>
                </c:pt>
                <c:pt idx="2005">
                  <c:v>0.23100000000000001</c:v>
                </c:pt>
                <c:pt idx="2006">
                  <c:v>0.22900000000000001</c:v>
                </c:pt>
                <c:pt idx="2007">
                  <c:v>0.23499999999999999</c:v>
                </c:pt>
                <c:pt idx="2008">
                  <c:v>0.24299999999999999</c:v>
                </c:pt>
                <c:pt idx="2009">
                  <c:v>0.24</c:v>
                </c:pt>
                <c:pt idx="2010">
                  <c:v>0.23200000000000001</c:v>
                </c:pt>
                <c:pt idx="2011">
                  <c:v>0.22900000000000001</c:v>
                </c:pt>
                <c:pt idx="2012">
                  <c:v>0.23400000000000001</c:v>
                </c:pt>
                <c:pt idx="2013">
                  <c:v>0.23899999999999999</c:v>
                </c:pt>
                <c:pt idx="2014">
                  <c:v>0.23899999999999999</c:v>
                </c:pt>
                <c:pt idx="2015">
                  <c:v>0.23400000000000001</c:v>
                </c:pt>
                <c:pt idx="2016">
                  <c:v>0.22800000000000001</c:v>
                </c:pt>
                <c:pt idx="2017">
                  <c:v>0.23200000000000001</c:v>
                </c:pt>
                <c:pt idx="2018">
                  <c:v>0.24</c:v>
                </c:pt>
                <c:pt idx="2019">
                  <c:v>0.24</c:v>
                </c:pt>
                <c:pt idx="2020">
                  <c:v>0.23300000000000001</c:v>
                </c:pt>
                <c:pt idx="2021">
                  <c:v>0.22600000000000001</c:v>
                </c:pt>
                <c:pt idx="2022">
                  <c:v>0.22600000000000001</c:v>
                </c:pt>
                <c:pt idx="2023">
                  <c:v>0.23400000000000001</c:v>
                </c:pt>
                <c:pt idx="2024">
                  <c:v>0.23899999999999999</c:v>
                </c:pt>
                <c:pt idx="2025">
                  <c:v>0.23499999999999999</c:v>
                </c:pt>
                <c:pt idx="2026">
                  <c:v>0.23</c:v>
                </c:pt>
                <c:pt idx="2027">
                  <c:v>0.22800000000000001</c:v>
                </c:pt>
                <c:pt idx="2028">
                  <c:v>0.23300000000000001</c:v>
                </c:pt>
                <c:pt idx="2029">
                  <c:v>0.23699999999999999</c:v>
                </c:pt>
                <c:pt idx="2030">
                  <c:v>0.23400000000000001</c:v>
                </c:pt>
                <c:pt idx="2031">
                  <c:v>0.22900000000000001</c:v>
                </c:pt>
                <c:pt idx="2032">
                  <c:v>0.22600000000000001</c:v>
                </c:pt>
                <c:pt idx="2033">
                  <c:v>0.23</c:v>
                </c:pt>
                <c:pt idx="2034">
                  <c:v>0.23400000000000001</c:v>
                </c:pt>
                <c:pt idx="2035">
                  <c:v>0.23499999999999999</c:v>
                </c:pt>
                <c:pt idx="2036">
                  <c:v>0.23100000000000001</c:v>
                </c:pt>
                <c:pt idx="2037">
                  <c:v>0.224</c:v>
                </c:pt>
                <c:pt idx="2038">
                  <c:v>0.22600000000000001</c:v>
                </c:pt>
                <c:pt idx="2039">
                  <c:v>0.23300000000000001</c:v>
                </c:pt>
                <c:pt idx="2040">
                  <c:v>0.23499999999999999</c:v>
                </c:pt>
                <c:pt idx="2041">
                  <c:v>0.23300000000000001</c:v>
                </c:pt>
                <c:pt idx="2042">
                  <c:v>0.22500000000000001</c:v>
                </c:pt>
                <c:pt idx="2043">
                  <c:v>0.223</c:v>
                </c:pt>
                <c:pt idx="2044">
                  <c:v>0.22900000000000001</c:v>
                </c:pt>
                <c:pt idx="2045">
                  <c:v>0.23400000000000001</c:v>
                </c:pt>
                <c:pt idx="2046">
                  <c:v>0.23200000000000001</c:v>
                </c:pt>
                <c:pt idx="2047">
                  <c:v>0.22600000000000001</c:v>
                </c:pt>
                <c:pt idx="2048">
                  <c:v>0.223</c:v>
                </c:pt>
                <c:pt idx="2049">
                  <c:v>0.22500000000000001</c:v>
                </c:pt>
                <c:pt idx="2050">
                  <c:v>0.23100000000000001</c:v>
                </c:pt>
                <c:pt idx="2051">
                  <c:v>0.23200000000000001</c:v>
                </c:pt>
                <c:pt idx="2052">
                  <c:v>0.22600000000000001</c:v>
                </c:pt>
                <c:pt idx="2053">
                  <c:v>0.221</c:v>
                </c:pt>
                <c:pt idx="2054">
                  <c:v>0.221</c:v>
                </c:pt>
                <c:pt idx="2055">
                  <c:v>0.22900000000000001</c:v>
                </c:pt>
                <c:pt idx="2056">
                  <c:v>0.23300000000000001</c:v>
                </c:pt>
                <c:pt idx="2057">
                  <c:v>0.22900000000000001</c:v>
                </c:pt>
                <c:pt idx="2058">
                  <c:v>0.223</c:v>
                </c:pt>
                <c:pt idx="2059">
                  <c:v>0.22</c:v>
                </c:pt>
                <c:pt idx="2060">
                  <c:v>0.22500000000000001</c:v>
                </c:pt>
                <c:pt idx="2061">
                  <c:v>0.23</c:v>
                </c:pt>
                <c:pt idx="2062">
                  <c:v>0.23</c:v>
                </c:pt>
                <c:pt idx="2063">
                  <c:v>0.223</c:v>
                </c:pt>
                <c:pt idx="2064">
                  <c:v>0.219</c:v>
                </c:pt>
                <c:pt idx="2065">
                  <c:v>0.221</c:v>
                </c:pt>
                <c:pt idx="2066">
                  <c:v>0.22700000000000001</c:v>
                </c:pt>
                <c:pt idx="2067">
                  <c:v>0.23</c:v>
                </c:pt>
                <c:pt idx="2068">
                  <c:v>0.224</c:v>
                </c:pt>
                <c:pt idx="2069">
                  <c:v>0.217</c:v>
                </c:pt>
                <c:pt idx="2070">
                  <c:v>0.217</c:v>
                </c:pt>
                <c:pt idx="2071">
                  <c:v>0.22500000000000001</c:v>
                </c:pt>
                <c:pt idx="2072">
                  <c:v>0.22900000000000001</c:v>
                </c:pt>
                <c:pt idx="2073">
                  <c:v>0.22600000000000001</c:v>
                </c:pt>
                <c:pt idx="2074">
                  <c:v>0.222</c:v>
                </c:pt>
                <c:pt idx="2075">
                  <c:v>0.22</c:v>
                </c:pt>
                <c:pt idx="2076">
                  <c:v>0.222</c:v>
                </c:pt>
                <c:pt idx="2077">
                  <c:v>0.22700000000000001</c:v>
                </c:pt>
                <c:pt idx="2078">
                  <c:v>0.22800000000000001</c:v>
                </c:pt>
                <c:pt idx="2079">
                  <c:v>0.222</c:v>
                </c:pt>
                <c:pt idx="2080">
                  <c:v>0.217</c:v>
                </c:pt>
                <c:pt idx="2081">
                  <c:v>0.216</c:v>
                </c:pt>
                <c:pt idx="2082">
                  <c:v>0.223</c:v>
                </c:pt>
                <c:pt idx="2083">
                  <c:v>0.22600000000000001</c:v>
                </c:pt>
                <c:pt idx="2084">
                  <c:v>0.22600000000000001</c:v>
                </c:pt>
                <c:pt idx="2085">
                  <c:v>0.219</c:v>
                </c:pt>
                <c:pt idx="2086">
                  <c:v>0.215</c:v>
                </c:pt>
                <c:pt idx="2087">
                  <c:v>0.22</c:v>
                </c:pt>
                <c:pt idx="2088">
                  <c:v>0.22600000000000001</c:v>
                </c:pt>
                <c:pt idx="2089">
                  <c:v>0.224</c:v>
                </c:pt>
                <c:pt idx="2090">
                  <c:v>0.219</c:v>
                </c:pt>
                <c:pt idx="2091">
                  <c:v>0.215</c:v>
                </c:pt>
                <c:pt idx="2092">
                  <c:v>0.218</c:v>
                </c:pt>
                <c:pt idx="2093">
                  <c:v>0.22500000000000001</c:v>
                </c:pt>
                <c:pt idx="2094">
                  <c:v>0.22500000000000001</c:v>
                </c:pt>
                <c:pt idx="2095">
                  <c:v>0.219</c:v>
                </c:pt>
                <c:pt idx="2096">
                  <c:v>0.21199999999999999</c:v>
                </c:pt>
                <c:pt idx="2097">
                  <c:v>0.214</c:v>
                </c:pt>
                <c:pt idx="2098">
                  <c:v>0.223</c:v>
                </c:pt>
                <c:pt idx="2099">
                  <c:v>0.22500000000000001</c:v>
                </c:pt>
                <c:pt idx="2100">
                  <c:v>0.22</c:v>
                </c:pt>
                <c:pt idx="2101">
                  <c:v>0.21299999999999999</c:v>
                </c:pt>
                <c:pt idx="2102">
                  <c:v>0.21</c:v>
                </c:pt>
                <c:pt idx="2103">
                  <c:v>0.219</c:v>
                </c:pt>
                <c:pt idx="2104">
                  <c:v>0.224</c:v>
                </c:pt>
                <c:pt idx="2105">
                  <c:v>0.221</c:v>
                </c:pt>
                <c:pt idx="2106">
                  <c:v>0.216</c:v>
                </c:pt>
                <c:pt idx="2107">
                  <c:v>0.21199999999999999</c:v>
                </c:pt>
                <c:pt idx="2108">
                  <c:v>0.216</c:v>
                </c:pt>
                <c:pt idx="2109">
                  <c:v>0.221</c:v>
                </c:pt>
                <c:pt idx="2110">
                  <c:v>0.221</c:v>
                </c:pt>
                <c:pt idx="2111">
                  <c:v>0.215</c:v>
                </c:pt>
                <c:pt idx="2112">
                  <c:v>0.21099999999999999</c:v>
                </c:pt>
                <c:pt idx="2113">
                  <c:v>0.215</c:v>
                </c:pt>
                <c:pt idx="2114">
                  <c:v>0.221</c:v>
                </c:pt>
                <c:pt idx="2115">
                  <c:v>0.22</c:v>
                </c:pt>
                <c:pt idx="2116">
                  <c:v>0.216</c:v>
                </c:pt>
                <c:pt idx="2117">
                  <c:v>0.214</c:v>
                </c:pt>
                <c:pt idx="2118">
                  <c:v>0.21199999999999999</c:v>
                </c:pt>
                <c:pt idx="2119">
                  <c:v>0.215</c:v>
                </c:pt>
                <c:pt idx="2120">
                  <c:v>0.221</c:v>
                </c:pt>
                <c:pt idx="2121">
                  <c:v>0.219</c:v>
                </c:pt>
                <c:pt idx="2122">
                  <c:v>0.21299999999999999</c:v>
                </c:pt>
                <c:pt idx="2123">
                  <c:v>0.20799999999999999</c:v>
                </c:pt>
                <c:pt idx="2124">
                  <c:v>0.21199999999999999</c:v>
                </c:pt>
                <c:pt idx="2125">
                  <c:v>0.219</c:v>
                </c:pt>
                <c:pt idx="2126">
                  <c:v>0.219</c:v>
                </c:pt>
                <c:pt idx="2127">
                  <c:v>0.21199999999999999</c:v>
                </c:pt>
                <c:pt idx="2128">
                  <c:v>0.20799999999999999</c:v>
                </c:pt>
                <c:pt idx="2129">
                  <c:v>0.21099999999999999</c:v>
                </c:pt>
                <c:pt idx="2130">
                  <c:v>0.216</c:v>
                </c:pt>
                <c:pt idx="2131">
                  <c:v>0.216</c:v>
                </c:pt>
                <c:pt idx="2132">
                  <c:v>0.21299999999999999</c:v>
                </c:pt>
                <c:pt idx="2133">
                  <c:v>0.20899999999999999</c:v>
                </c:pt>
                <c:pt idx="2134">
                  <c:v>0.20899999999999999</c:v>
                </c:pt>
                <c:pt idx="2135">
                  <c:v>0.215</c:v>
                </c:pt>
                <c:pt idx="2136">
                  <c:v>0.22</c:v>
                </c:pt>
                <c:pt idx="2137">
                  <c:v>0.215</c:v>
                </c:pt>
                <c:pt idx="2138">
                  <c:v>0.20799999999999999</c:v>
                </c:pt>
                <c:pt idx="2139">
                  <c:v>0.20799999999999999</c:v>
                </c:pt>
                <c:pt idx="2140">
                  <c:v>0.21299999999999999</c:v>
                </c:pt>
                <c:pt idx="2141">
                  <c:v>0.216</c:v>
                </c:pt>
                <c:pt idx="2142">
                  <c:v>0.214</c:v>
                </c:pt>
                <c:pt idx="2143">
                  <c:v>0.20899999999999999</c:v>
                </c:pt>
                <c:pt idx="2144">
                  <c:v>0.20499999999999999</c:v>
                </c:pt>
                <c:pt idx="2145">
                  <c:v>0.21099999999999999</c:v>
                </c:pt>
                <c:pt idx="2146">
                  <c:v>0.215</c:v>
                </c:pt>
                <c:pt idx="2147">
                  <c:v>0.21299999999999999</c:v>
                </c:pt>
                <c:pt idx="2148">
                  <c:v>0.20899999999999999</c:v>
                </c:pt>
                <c:pt idx="2149">
                  <c:v>0.20499999999999999</c:v>
                </c:pt>
                <c:pt idx="2150">
                  <c:v>0.20599999999999999</c:v>
                </c:pt>
                <c:pt idx="2151">
                  <c:v>0.214</c:v>
                </c:pt>
                <c:pt idx="2152">
                  <c:v>0.215</c:v>
                </c:pt>
                <c:pt idx="2153">
                  <c:v>0.21</c:v>
                </c:pt>
                <c:pt idx="2154">
                  <c:v>0.20200000000000001</c:v>
                </c:pt>
                <c:pt idx="2155">
                  <c:v>0.20499999999999999</c:v>
                </c:pt>
                <c:pt idx="2156">
                  <c:v>0.21099999999999999</c:v>
                </c:pt>
                <c:pt idx="2157">
                  <c:v>0.214</c:v>
                </c:pt>
                <c:pt idx="2158">
                  <c:v>0.21099999999999999</c:v>
                </c:pt>
                <c:pt idx="2159">
                  <c:v>0.20499999999999999</c:v>
                </c:pt>
                <c:pt idx="2160">
                  <c:v>0.20200000000000001</c:v>
                </c:pt>
                <c:pt idx="2161">
                  <c:v>0.20799999999999999</c:v>
                </c:pt>
                <c:pt idx="2162">
                  <c:v>0.21299999999999999</c:v>
                </c:pt>
                <c:pt idx="2163">
                  <c:v>0.21199999999999999</c:v>
                </c:pt>
                <c:pt idx="2164">
                  <c:v>0.20599999999999999</c:v>
                </c:pt>
                <c:pt idx="2165">
                  <c:v>0.20200000000000001</c:v>
                </c:pt>
                <c:pt idx="2166">
                  <c:v>0.20499999999999999</c:v>
                </c:pt>
                <c:pt idx="2167">
                  <c:v>0.21199999999999999</c:v>
                </c:pt>
                <c:pt idx="2168">
                  <c:v>0.21199999999999999</c:v>
                </c:pt>
                <c:pt idx="2169">
                  <c:v>0.20899999999999999</c:v>
                </c:pt>
                <c:pt idx="2170">
                  <c:v>0.20200000000000001</c:v>
                </c:pt>
                <c:pt idx="2171">
                  <c:v>0.20300000000000001</c:v>
                </c:pt>
                <c:pt idx="2172">
                  <c:v>0.20699999999999999</c:v>
                </c:pt>
                <c:pt idx="2173">
                  <c:v>0.21299999999999999</c:v>
                </c:pt>
                <c:pt idx="2174">
                  <c:v>0.21</c:v>
                </c:pt>
                <c:pt idx="2175">
                  <c:v>0.20300000000000001</c:v>
                </c:pt>
                <c:pt idx="2176">
                  <c:v>0.2</c:v>
                </c:pt>
                <c:pt idx="2177">
                  <c:v>0.20499999999999999</c:v>
                </c:pt>
                <c:pt idx="2178">
                  <c:v>0.21099999999999999</c:v>
                </c:pt>
                <c:pt idx="2179">
                  <c:v>0.21099999999999999</c:v>
                </c:pt>
                <c:pt idx="2180">
                  <c:v>0.20499999999999999</c:v>
                </c:pt>
                <c:pt idx="2181">
                  <c:v>0.19900000000000001</c:v>
                </c:pt>
                <c:pt idx="2182">
                  <c:v>0.20100000000000001</c:v>
                </c:pt>
                <c:pt idx="2183">
                  <c:v>0.20699999999999999</c:v>
                </c:pt>
                <c:pt idx="2184">
                  <c:v>0.20899999999999999</c:v>
                </c:pt>
                <c:pt idx="2185">
                  <c:v>0.20499999999999999</c:v>
                </c:pt>
                <c:pt idx="2186">
                  <c:v>0.19900000000000001</c:v>
                </c:pt>
                <c:pt idx="2187">
                  <c:v>0.20100000000000001</c:v>
                </c:pt>
                <c:pt idx="2188">
                  <c:v>0.20699999999999999</c:v>
                </c:pt>
                <c:pt idx="2189">
                  <c:v>0.20799999999999999</c:v>
                </c:pt>
                <c:pt idx="2190">
                  <c:v>0.20399999999999999</c:v>
                </c:pt>
                <c:pt idx="2191">
                  <c:v>0.19800000000000001</c:v>
                </c:pt>
                <c:pt idx="2192">
                  <c:v>0.2</c:v>
                </c:pt>
                <c:pt idx="2193">
                  <c:v>0.20799999999999999</c:v>
                </c:pt>
                <c:pt idx="2194">
                  <c:v>0.20899999999999999</c:v>
                </c:pt>
                <c:pt idx="2195">
                  <c:v>0.20399999999999999</c:v>
                </c:pt>
                <c:pt idx="2196">
                  <c:v>0.19900000000000001</c:v>
                </c:pt>
                <c:pt idx="2197">
                  <c:v>0.19900000000000001</c:v>
                </c:pt>
                <c:pt idx="2198">
                  <c:v>0.20399999999999999</c:v>
                </c:pt>
                <c:pt idx="2199">
                  <c:v>0.20799999999999999</c:v>
                </c:pt>
                <c:pt idx="2200">
                  <c:v>0.20499999999999999</c:v>
                </c:pt>
                <c:pt idx="2201">
                  <c:v>0.19800000000000001</c:v>
                </c:pt>
                <c:pt idx="2202">
                  <c:v>0.19600000000000001</c:v>
                </c:pt>
                <c:pt idx="2203">
                  <c:v>0.20200000000000001</c:v>
                </c:pt>
                <c:pt idx="2204">
                  <c:v>0.20699999999999999</c:v>
                </c:pt>
                <c:pt idx="2205">
                  <c:v>0.20399999999999999</c:v>
                </c:pt>
                <c:pt idx="2206">
                  <c:v>0.19700000000000001</c:v>
                </c:pt>
                <c:pt idx="2207">
                  <c:v>0.193</c:v>
                </c:pt>
                <c:pt idx="2208">
                  <c:v>0.2</c:v>
                </c:pt>
                <c:pt idx="2209">
                  <c:v>0.20499999999999999</c:v>
                </c:pt>
                <c:pt idx="2210">
                  <c:v>0.20399999999999999</c:v>
                </c:pt>
                <c:pt idx="2211">
                  <c:v>0.19700000000000001</c:v>
                </c:pt>
                <c:pt idx="2212">
                  <c:v>0.19400000000000001</c:v>
                </c:pt>
                <c:pt idx="2213">
                  <c:v>0.19900000000000001</c:v>
                </c:pt>
                <c:pt idx="2214">
                  <c:v>0.20499999999999999</c:v>
                </c:pt>
                <c:pt idx="2215">
                  <c:v>0.20300000000000001</c:v>
                </c:pt>
                <c:pt idx="2216">
                  <c:v>0.19700000000000001</c:v>
                </c:pt>
                <c:pt idx="2217">
                  <c:v>0.19400000000000001</c:v>
                </c:pt>
                <c:pt idx="2218">
                  <c:v>0.19900000000000001</c:v>
                </c:pt>
                <c:pt idx="2219">
                  <c:v>0.20399999999999999</c:v>
                </c:pt>
                <c:pt idx="2220">
                  <c:v>0.20200000000000001</c:v>
                </c:pt>
                <c:pt idx="2221">
                  <c:v>0.19500000000000001</c:v>
                </c:pt>
                <c:pt idx="2222">
                  <c:v>0.193</c:v>
                </c:pt>
                <c:pt idx="2223">
                  <c:v>0.19700000000000001</c:v>
                </c:pt>
                <c:pt idx="2224">
                  <c:v>0.20300000000000001</c:v>
                </c:pt>
                <c:pt idx="2225">
                  <c:v>0.20100000000000001</c:v>
                </c:pt>
                <c:pt idx="2226">
                  <c:v>0.19500000000000001</c:v>
                </c:pt>
                <c:pt idx="2227">
                  <c:v>0.192</c:v>
                </c:pt>
                <c:pt idx="2228">
                  <c:v>0.19600000000000001</c:v>
                </c:pt>
                <c:pt idx="2229">
                  <c:v>0.20200000000000001</c:v>
                </c:pt>
                <c:pt idx="2230">
                  <c:v>0.20200000000000001</c:v>
                </c:pt>
                <c:pt idx="2231">
                  <c:v>0.19400000000000001</c:v>
                </c:pt>
                <c:pt idx="2232">
                  <c:v>0.189</c:v>
                </c:pt>
                <c:pt idx="2233">
                  <c:v>0.19400000000000001</c:v>
                </c:pt>
                <c:pt idx="2234">
                  <c:v>0.2</c:v>
                </c:pt>
                <c:pt idx="2235">
                  <c:v>0.20100000000000001</c:v>
                </c:pt>
                <c:pt idx="2236">
                  <c:v>0.19400000000000001</c:v>
                </c:pt>
                <c:pt idx="2237">
                  <c:v>0.19</c:v>
                </c:pt>
                <c:pt idx="2238">
                  <c:v>0.192</c:v>
                </c:pt>
                <c:pt idx="2239">
                  <c:v>0.20100000000000001</c:v>
                </c:pt>
                <c:pt idx="2240">
                  <c:v>0.20100000000000001</c:v>
                </c:pt>
                <c:pt idx="2241">
                  <c:v>0.193</c:v>
                </c:pt>
                <c:pt idx="2242">
                  <c:v>0.189</c:v>
                </c:pt>
                <c:pt idx="2243">
                  <c:v>0.193</c:v>
                </c:pt>
                <c:pt idx="2244">
                  <c:v>0.19900000000000001</c:v>
                </c:pt>
                <c:pt idx="2245">
                  <c:v>0.2</c:v>
                </c:pt>
                <c:pt idx="2246">
                  <c:v>0.19600000000000001</c:v>
                </c:pt>
                <c:pt idx="2247">
                  <c:v>0.19</c:v>
                </c:pt>
                <c:pt idx="2248">
                  <c:v>0.193</c:v>
                </c:pt>
                <c:pt idx="2249">
                  <c:v>0.19900000000000001</c:v>
                </c:pt>
                <c:pt idx="2250">
                  <c:v>0.19900000000000001</c:v>
                </c:pt>
                <c:pt idx="2251">
                  <c:v>0.193</c:v>
                </c:pt>
                <c:pt idx="2252">
                  <c:v>0.189</c:v>
                </c:pt>
                <c:pt idx="2253">
                  <c:v>0.19</c:v>
                </c:pt>
                <c:pt idx="2254">
                  <c:v>0.19700000000000001</c:v>
                </c:pt>
                <c:pt idx="2255">
                  <c:v>0.19900000000000001</c:v>
                </c:pt>
                <c:pt idx="2256">
                  <c:v>0.193</c:v>
                </c:pt>
                <c:pt idx="2257">
                  <c:v>0.188</c:v>
                </c:pt>
                <c:pt idx="2258">
                  <c:v>0.189</c:v>
                </c:pt>
                <c:pt idx="2259">
                  <c:v>0.19600000000000001</c:v>
                </c:pt>
                <c:pt idx="2260">
                  <c:v>0.19800000000000001</c:v>
                </c:pt>
                <c:pt idx="2261">
                  <c:v>0.193</c:v>
                </c:pt>
                <c:pt idx="2262">
                  <c:v>0.187</c:v>
                </c:pt>
                <c:pt idx="2263">
                  <c:v>0.189</c:v>
                </c:pt>
                <c:pt idx="2264">
                  <c:v>0.19700000000000001</c:v>
                </c:pt>
                <c:pt idx="2265">
                  <c:v>0.19600000000000001</c:v>
                </c:pt>
                <c:pt idx="2266">
                  <c:v>0.191</c:v>
                </c:pt>
                <c:pt idx="2267">
                  <c:v>0.188</c:v>
                </c:pt>
                <c:pt idx="2268">
                  <c:v>0.191</c:v>
                </c:pt>
                <c:pt idx="2269">
                  <c:v>0.19600000000000001</c:v>
                </c:pt>
                <c:pt idx="2270">
                  <c:v>0.19500000000000001</c:v>
                </c:pt>
                <c:pt idx="2271">
                  <c:v>0.188</c:v>
                </c:pt>
                <c:pt idx="2272">
                  <c:v>0.184</c:v>
                </c:pt>
                <c:pt idx="2273">
                  <c:v>0.191</c:v>
                </c:pt>
                <c:pt idx="2274">
                  <c:v>0.19800000000000001</c:v>
                </c:pt>
                <c:pt idx="2275">
                  <c:v>0.193</c:v>
                </c:pt>
                <c:pt idx="2276">
                  <c:v>0.185</c:v>
                </c:pt>
                <c:pt idx="2277">
                  <c:v>0.184</c:v>
                </c:pt>
                <c:pt idx="2278">
                  <c:v>0.189</c:v>
                </c:pt>
                <c:pt idx="2279">
                  <c:v>0.19500000000000001</c:v>
                </c:pt>
                <c:pt idx="2280">
                  <c:v>0.192</c:v>
                </c:pt>
                <c:pt idx="2281">
                  <c:v>0.186</c:v>
                </c:pt>
                <c:pt idx="2282">
                  <c:v>0.185</c:v>
                </c:pt>
                <c:pt idx="2283">
                  <c:v>0.191</c:v>
                </c:pt>
                <c:pt idx="2284">
                  <c:v>0.19500000000000001</c:v>
                </c:pt>
                <c:pt idx="2285">
                  <c:v>0.193</c:v>
                </c:pt>
                <c:pt idx="2286">
                  <c:v>0.185</c:v>
                </c:pt>
                <c:pt idx="2287">
                  <c:v>0.183</c:v>
                </c:pt>
                <c:pt idx="2288">
                  <c:v>0.188</c:v>
                </c:pt>
                <c:pt idx="2289">
                  <c:v>0.19400000000000001</c:v>
                </c:pt>
                <c:pt idx="2290">
                  <c:v>0.193</c:v>
                </c:pt>
                <c:pt idx="2291">
                  <c:v>0.186</c:v>
                </c:pt>
                <c:pt idx="2292">
                  <c:v>0.182</c:v>
                </c:pt>
                <c:pt idx="2293">
                  <c:v>0.187</c:v>
                </c:pt>
                <c:pt idx="2294">
                  <c:v>0.193</c:v>
                </c:pt>
                <c:pt idx="2295">
                  <c:v>0.19</c:v>
                </c:pt>
                <c:pt idx="2296">
                  <c:v>0.185</c:v>
                </c:pt>
                <c:pt idx="2297">
                  <c:v>0.18099999999999999</c:v>
                </c:pt>
                <c:pt idx="2298">
                  <c:v>0.185</c:v>
                </c:pt>
                <c:pt idx="2299">
                  <c:v>0.191</c:v>
                </c:pt>
                <c:pt idx="2300">
                  <c:v>0.191</c:v>
                </c:pt>
                <c:pt idx="2301">
                  <c:v>0.185</c:v>
                </c:pt>
                <c:pt idx="2302">
                  <c:v>0.18099999999999999</c:v>
                </c:pt>
                <c:pt idx="2303">
                  <c:v>0.186</c:v>
                </c:pt>
                <c:pt idx="2304">
                  <c:v>0.192</c:v>
                </c:pt>
                <c:pt idx="2305">
                  <c:v>0.189</c:v>
                </c:pt>
                <c:pt idx="2306">
                  <c:v>0.183</c:v>
                </c:pt>
                <c:pt idx="2307">
                  <c:v>0.17899999999999999</c:v>
                </c:pt>
                <c:pt idx="2308">
                  <c:v>0.185</c:v>
                </c:pt>
                <c:pt idx="2309">
                  <c:v>0.192</c:v>
                </c:pt>
                <c:pt idx="2310">
                  <c:v>0.19</c:v>
                </c:pt>
                <c:pt idx="2311">
                  <c:v>0.183</c:v>
                </c:pt>
                <c:pt idx="2312">
                  <c:v>0.17899999999999999</c:v>
                </c:pt>
                <c:pt idx="2313">
                  <c:v>0.185</c:v>
                </c:pt>
                <c:pt idx="2314">
                  <c:v>0.189</c:v>
                </c:pt>
                <c:pt idx="2315">
                  <c:v>0.189</c:v>
                </c:pt>
                <c:pt idx="2316">
                  <c:v>0.182</c:v>
                </c:pt>
                <c:pt idx="2317">
                  <c:v>0.17899999999999999</c:v>
                </c:pt>
                <c:pt idx="2318">
                  <c:v>0.184</c:v>
                </c:pt>
                <c:pt idx="2319">
                  <c:v>0.19</c:v>
                </c:pt>
                <c:pt idx="2320">
                  <c:v>0.187</c:v>
                </c:pt>
                <c:pt idx="2321">
                  <c:v>0.182</c:v>
                </c:pt>
                <c:pt idx="2322">
                  <c:v>0.18</c:v>
                </c:pt>
                <c:pt idx="2323">
                  <c:v>0.184</c:v>
                </c:pt>
                <c:pt idx="2324">
                  <c:v>0.189</c:v>
                </c:pt>
                <c:pt idx="2325">
                  <c:v>0.187</c:v>
                </c:pt>
                <c:pt idx="2326">
                  <c:v>0.18099999999999999</c:v>
                </c:pt>
                <c:pt idx="2327">
                  <c:v>0.17799999999999999</c:v>
                </c:pt>
                <c:pt idx="2328">
                  <c:v>0.183</c:v>
                </c:pt>
                <c:pt idx="2329">
                  <c:v>0.187</c:v>
                </c:pt>
                <c:pt idx="2330">
                  <c:v>0.186</c:v>
                </c:pt>
                <c:pt idx="2331">
                  <c:v>0.18099999999999999</c:v>
                </c:pt>
                <c:pt idx="2332">
                  <c:v>0.17799999999999999</c:v>
                </c:pt>
                <c:pt idx="2333">
                  <c:v>0.18099999999999999</c:v>
                </c:pt>
                <c:pt idx="2334">
                  <c:v>0.187</c:v>
                </c:pt>
                <c:pt idx="2335">
                  <c:v>0.187</c:v>
                </c:pt>
                <c:pt idx="2336">
                  <c:v>0.18099999999999999</c:v>
                </c:pt>
                <c:pt idx="2337">
                  <c:v>0.17499999999999999</c:v>
                </c:pt>
                <c:pt idx="2338">
                  <c:v>0.17899999999999999</c:v>
                </c:pt>
                <c:pt idx="2339">
                  <c:v>0.187</c:v>
                </c:pt>
                <c:pt idx="2340">
                  <c:v>0.185</c:v>
                </c:pt>
                <c:pt idx="2341">
                  <c:v>0.17799999999999999</c:v>
                </c:pt>
                <c:pt idx="2342">
                  <c:v>0.17499999999999999</c:v>
                </c:pt>
                <c:pt idx="2343">
                  <c:v>0.18</c:v>
                </c:pt>
                <c:pt idx="2344">
                  <c:v>0.187</c:v>
                </c:pt>
                <c:pt idx="2345">
                  <c:v>0.184</c:v>
                </c:pt>
                <c:pt idx="2346">
                  <c:v>0.17899999999999999</c:v>
                </c:pt>
                <c:pt idx="2347">
                  <c:v>0.17399999999999999</c:v>
                </c:pt>
                <c:pt idx="2348">
                  <c:v>0.17899999999999999</c:v>
                </c:pt>
                <c:pt idx="2349">
                  <c:v>0.186</c:v>
                </c:pt>
                <c:pt idx="2350">
                  <c:v>0.184</c:v>
                </c:pt>
                <c:pt idx="2351">
                  <c:v>0.17599999999999999</c:v>
                </c:pt>
                <c:pt idx="2352">
                  <c:v>0.17499999999999999</c:v>
                </c:pt>
                <c:pt idx="2353">
                  <c:v>0.17899999999999999</c:v>
                </c:pt>
                <c:pt idx="2354">
                  <c:v>0.184</c:v>
                </c:pt>
                <c:pt idx="2355">
                  <c:v>0.183</c:v>
                </c:pt>
                <c:pt idx="2356">
                  <c:v>0.17599999999999999</c:v>
                </c:pt>
                <c:pt idx="2357">
                  <c:v>0.17199999999999999</c:v>
                </c:pt>
                <c:pt idx="2358">
                  <c:v>0.17899999999999999</c:v>
                </c:pt>
                <c:pt idx="2359">
                  <c:v>0.184</c:v>
                </c:pt>
                <c:pt idx="2360">
                  <c:v>0.18099999999999999</c:v>
                </c:pt>
                <c:pt idx="2361">
                  <c:v>0.17499999999999999</c:v>
                </c:pt>
                <c:pt idx="2362">
                  <c:v>0.17499999999999999</c:v>
                </c:pt>
                <c:pt idx="2363">
                  <c:v>0.17899999999999999</c:v>
                </c:pt>
                <c:pt idx="2364">
                  <c:v>0.184</c:v>
                </c:pt>
                <c:pt idx="2365">
                  <c:v>0.18</c:v>
                </c:pt>
                <c:pt idx="2366">
                  <c:v>0.17499999999999999</c:v>
                </c:pt>
                <c:pt idx="2367">
                  <c:v>0.17199999999999999</c:v>
                </c:pt>
                <c:pt idx="2368">
                  <c:v>0.18</c:v>
                </c:pt>
                <c:pt idx="2369">
                  <c:v>0.182</c:v>
                </c:pt>
                <c:pt idx="2370">
                  <c:v>0.17799999999999999</c:v>
                </c:pt>
                <c:pt idx="2371">
                  <c:v>0.17299999999999999</c:v>
                </c:pt>
                <c:pt idx="2372">
                  <c:v>0.17399999999999999</c:v>
                </c:pt>
                <c:pt idx="2373">
                  <c:v>0.18</c:v>
                </c:pt>
                <c:pt idx="2374">
                  <c:v>0.183</c:v>
                </c:pt>
                <c:pt idx="2375">
                  <c:v>0.17599999999999999</c:v>
                </c:pt>
                <c:pt idx="2376">
                  <c:v>0.17199999999999999</c:v>
                </c:pt>
                <c:pt idx="2377">
                  <c:v>0.17499999999999999</c:v>
                </c:pt>
                <c:pt idx="2378">
                  <c:v>0.18</c:v>
                </c:pt>
                <c:pt idx="2379">
                  <c:v>0.18099999999999999</c:v>
                </c:pt>
                <c:pt idx="2380">
                  <c:v>0.17599999999999999</c:v>
                </c:pt>
                <c:pt idx="2381">
                  <c:v>0.17100000000000001</c:v>
                </c:pt>
                <c:pt idx="2382">
                  <c:v>0.17399999999999999</c:v>
                </c:pt>
                <c:pt idx="2383">
                  <c:v>0.17899999999999999</c:v>
                </c:pt>
                <c:pt idx="2384">
                  <c:v>0.18099999999999999</c:v>
                </c:pt>
                <c:pt idx="2385">
                  <c:v>0.17399999999999999</c:v>
                </c:pt>
                <c:pt idx="2386">
                  <c:v>0.16900000000000001</c:v>
                </c:pt>
                <c:pt idx="2387">
                  <c:v>0.17399999999999999</c:v>
                </c:pt>
                <c:pt idx="2388">
                  <c:v>0.18</c:v>
                </c:pt>
                <c:pt idx="2389">
                  <c:v>0.18</c:v>
                </c:pt>
                <c:pt idx="2390">
                  <c:v>0.17199999999999999</c:v>
                </c:pt>
                <c:pt idx="2391">
                  <c:v>0.17</c:v>
                </c:pt>
                <c:pt idx="2392">
                  <c:v>0.17299999999999999</c:v>
                </c:pt>
                <c:pt idx="2393">
                  <c:v>0.17899999999999999</c:v>
                </c:pt>
                <c:pt idx="2394">
                  <c:v>0.17799999999999999</c:v>
                </c:pt>
                <c:pt idx="2395">
                  <c:v>0.17199999999999999</c:v>
                </c:pt>
                <c:pt idx="2396">
                  <c:v>0.17100000000000001</c:v>
                </c:pt>
                <c:pt idx="2397">
                  <c:v>0.17499999999999999</c:v>
                </c:pt>
                <c:pt idx="2398">
                  <c:v>0.17799999999999999</c:v>
                </c:pt>
                <c:pt idx="2399">
                  <c:v>0.17699999999999999</c:v>
                </c:pt>
                <c:pt idx="2400">
                  <c:v>0.17100000000000001</c:v>
                </c:pt>
                <c:pt idx="2401">
                  <c:v>0.16900000000000001</c:v>
                </c:pt>
                <c:pt idx="2402">
                  <c:v>0.17499999999999999</c:v>
                </c:pt>
                <c:pt idx="2403">
                  <c:v>0.17899999999999999</c:v>
                </c:pt>
                <c:pt idx="2404">
                  <c:v>0.17599999999999999</c:v>
                </c:pt>
                <c:pt idx="2405">
                  <c:v>0.16900000000000001</c:v>
                </c:pt>
                <c:pt idx="2406">
                  <c:v>0.16800000000000001</c:v>
                </c:pt>
                <c:pt idx="2407">
                  <c:v>0.17499999999999999</c:v>
                </c:pt>
                <c:pt idx="2408">
                  <c:v>0.17799999999999999</c:v>
                </c:pt>
                <c:pt idx="2409">
                  <c:v>0.17399999999999999</c:v>
                </c:pt>
                <c:pt idx="2410">
                  <c:v>0.16800000000000001</c:v>
                </c:pt>
                <c:pt idx="2411">
                  <c:v>0.17</c:v>
                </c:pt>
                <c:pt idx="2412">
                  <c:v>0.17499999999999999</c:v>
                </c:pt>
                <c:pt idx="2413">
                  <c:v>0.17699999999999999</c:v>
                </c:pt>
                <c:pt idx="2414">
                  <c:v>0.17199999999999999</c:v>
                </c:pt>
                <c:pt idx="2415">
                  <c:v>0.16600000000000001</c:v>
                </c:pt>
                <c:pt idx="2416">
                  <c:v>0.16900000000000001</c:v>
                </c:pt>
                <c:pt idx="2417">
                  <c:v>0.17499999999999999</c:v>
                </c:pt>
                <c:pt idx="2418">
                  <c:v>0.17699999999999999</c:v>
                </c:pt>
                <c:pt idx="2419">
                  <c:v>0.17100000000000001</c:v>
                </c:pt>
                <c:pt idx="2420">
                  <c:v>0.16600000000000001</c:v>
                </c:pt>
                <c:pt idx="2421">
                  <c:v>0.16900000000000001</c:v>
                </c:pt>
                <c:pt idx="2422">
                  <c:v>0.17699999999999999</c:v>
                </c:pt>
                <c:pt idx="2423">
                  <c:v>0.17499999999999999</c:v>
                </c:pt>
                <c:pt idx="2424">
                  <c:v>0.16700000000000001</c:v>
                </c:pt>
                <c:pt idx="2425">
                  <c:v>0.16600000000000001</c:v>
                </c:pt>
                <c:pt idx="2426">
                  <c:v>0.17199999999999999</c:v>
                </c:pt>
                <c:pt idx="2427">
                  <c:v>0.17699999999999999</c:v>
                </c:pt>
                <c:pt idx="2428">
                  <c:v>0.17299999999999999</c:v>
                </c:pt>
                <c:pt idx="2429">
                  <c:v>0.16700000000000001</c:v>
                </c:pt>
                <c:pt idx="2430">
                  <c:v>0.16600000000000001</c:v>
                </c:pt>
                <c:pt idx="2431">
                  <c:v>0.17199999999999999</c:v>
                </c:pt>
                <c:pt idx="2432">
                  <c:v>0.17499999999999999</c:v>
                </c:pt>
                <c:pt idx="2433">
                  <c:v>0.17100000000000001</c:v>
                </c:pt>
                <c:pt idx="2434">
                  <c:v>0.16500000000000001</c:v>
                </c:pt>
                <c:pt idx="2435">
                  <c:v>0.16500000000000001</c:v>
                </c:pt>
                <c:pt idx="2436">
                  <c:v>0.17199999999999999</c:v>
                </c:pt>
                <c:pt idx="2437">
                  <c:v>0.17599999999999999</c:v>
                </c:pt>
                <c:pt idx="2438">
                  <c:v>0.16900000000000001</c:v>
                </c:pt>
                <c:pt idx="2439">
                  <c:v>0.16400000000000001</c:v>
                </c:pt>
                <c:pt idx="2440">
                  <c:v>0.16500000000000001</c:v>
                </c:pt>
                <c:pt idx="2441">
                  <c:v>0.17199999999999999</c:v>
                </c:pt>
                <c:pt idx="2442">
                  <c:v>0.17399999999999999</c:v>
                </c:pt>
                <c:pt idx="2443">
                  <c:v>0.16800000000000001</c:v>
                </c:pt>
                <c:pt idx="2444">
                  <c:v>0.16400000000000001</c:v>
                </c:pt>
                <c:pt idx="2445">
                  <c:v>0.16600000000000001</c:v>
                </c:pt>
                <c:pt idx="2446">
                  <c:v>0.17199999999999999</c:v>
                </c:pt>
                <c:pt idx="2447">
                  <c:v>0.17299999999999999</c:v>
                </c:pt>
                <c:pt idx="2448">
                  <c:v>0.16700000000000001</c:v>
                </c:pt>
                <c:pt idx="2449">
                  <c:v>0.16200000000000001</c:v>
                </c:pt>
                <c:pt idx="2450">
                  <c:v>0.16600000000000001</c:v>
                </c:pt>
                <c:pt idx="2451">
                  <c:v>0.17299999999999999</c:v>
                </c:pt>
                <c:pt idx="2452">
                  <c:v>0.17199999999999999</c:v>
                </c:pt>
                <c:pt idx="2453">
                  <c:v>0.16500000000000001</c:v>
                </c:pt>
                <c:pt idx="2454">
                  <c:v>0.16200000000000001</c:v>
                </c:pt>
                <c:pt idx="2455">
                  <c:v>0.16600000000000001</c:v>
                </c:pt>
                <c:pt idx="2456">
                  <c:v>0.17199999999999999</c:v>
                </c:pt>
                <c:pt idx="2457">
                  <c:v>0.16800000000000001</c:v>
                </c:pt>
                <c:pt idx="2458">
                  <c:v>0.16200000000000001</c:v>
                </c:pt>
                <c:pt idx="2459">
                  <c:v>0.16300000000000001</c:v>
                </c:pt>
                <c:pt idx="2460">
                  <c:v>0.16900000000000001</c:v>
                </c:pt>
                <c:pt idx="2461">
                  <c:v>0.17100000000000001</c:v>
                </c:pt>
                <c:pt idx="2462">
                  <c:v>0.16600000000000001</c:v>
                </c:pt>
                <c:pt idx="2463">
                  <c:v>0.16</c:v>
                </c:pt>
                <c:pt idx="2464">
                  <c:v>0.16300000000000001</c:v>
                </c:pt>
                <c:pt idx="2465">
                  <c:v>0.16900000000000001</c:v>
                </c:pt>
                <c:pt idx="2466">
                  <c:v>0.17</c:v>
                </c:pt>
                <c:pt idx="2467">
                  <c:v>0.16300000000000001</c:v>
                </c:pt>
                <c:pt idx="2468">
                  <c:v>0.16</c:v>
                </c:pt>
                <c:pt idx="2469">
                  <c:v>0.16500000000000001</c:v>
                </c:pt>
                <c:pt idx="2470">
                  <c:v>0.17100000000000001</c:v>
                </c:pt>
                <c:pt idx="2471">
                  <c:v>0.16700000000000001</c:v>
                </c:pt>
                <c:pt idx="2472">
                  <c:v>0.16200000000000001</c:v>
                </c:pt>
                <c:pt idx="2473">
                  <c:v>0.161</c:v>
                </c:pt>
                <c:pt idx="2474">
                  <c:v>0.16700000000000001</c:v>
                </c:pt>
                <c:pt idx="2475">
                  <c:v>0.17100000000000001</c:v>
                </c:pt>
                <c:pt idx="2476">
                  <c:v>0.16500000000000001</c:v>
                </c:pt>
                <c:pt idx="2477">
                  <c:v>0.16</c:v>
                </c:pt>
                <c:pt idx="2478">
                  <c:v>0.16</c:v>
                </c:pt>
                <c:pt idx="2479">
                  <c:v>0.16700000000000001</c:v>
                </c:pt>
                <c:pt idx="2480">
                  <c:v>0.16900000000000001</c:v>
                </c:pt>
                <c:pt idx="2481">
                  <c:v>0.16500000000000001</c:v>
                </c:pt>
                <c:pt idx="2482">
                  <c:v>0.159</c:v>
                </c:pt>
                <c:pt idx="2483">
                  <c:v>0.16200000000000001</c:v>
                </c:pt>
                <c:pt idx="2484">
                  <c:v>0.16800000000000001</c:v>
                </c:pt>
                <c:pt idx="2485">
                  <c:v>0.16700000000000001</c:v>
                </c:pt>
                <c:pt idx="2486">
                  <c:v>0.161</c:v>
                </c:pt>
                <c:pt idx="2487">
                  <c:v>0.159</c:v>
                </c:pt>
                <c:pt idx="2488">
                  <c:v>0.16400000000000001</c:v>
                </c:pt>
                <c:pt idx="2489">
                  <c:v>0.16700000000000001</c:v>
                </c:pt>
                <c:pt idx="2490">
                  <c:v>0.16700000000000001</c:v>
                </c:pt>
                <c:pt idx="2491">
                  <c:v>0.161</c:v>
                </c:pt>
                <c:pt idx="2492">
                  <c:v>0.16</c:v>
                </c:pt>
                <c:pt idx="2493">
                  <c:v>0.16300000000000001</c:v>
                </c:pt>
                <c:pt idx="2494">
                  <c:v>0.16600000000000001</c:v>
                </c:pt>
                <c:pt idx="2495">
                  <c:v>0.16500000000000001</c:v>
                </c:pt>
                <c:pt idx="2496">
                  <c:v>0.161</c:v>
                </c:pt>
                <c:pt idx="2497">
                  <c:v>0.157</c:v>
                </c:pt>
                <c:pt idx="2498">
                  <c:v>0.161</c:v>
                </c:pt>
                <c:pt idx="2499">
                  <c:v>0.16700000000000001</c:v>
                </c:pt>
                <c:pt idx="2500">
                  <c:v>0.16500000000000001</c:v>
                </c:pt>
                <c:pt idx="2501">
                  <c:v>0.159</c:v>
                </c:pt>
                <c:pt idx="2502">
                  <c:v>0.156</c:v>
                </c:pt>
                <c:pt idx="2503">
                  <c:v>0.16200000000000001</c:v>
                </c:pt>
                <c:pt idx="2504">
                  <c:v>0.16700000000000001</c:v>
                </c:pt>
                <c:pt idx="2505">
                  <c:v>0.16400000000000001</c:v>
                </c:pt>
                <c:pt idx="2506">
                  <c:v>0.156</c:v>
                </c:pt>
                <c:pt idx="2507">
                  <c:v>0.156</c:v>
                </c:pt>
                <c:pt idx="2508">
                  <c:v>0.16500000000000001</c:v>
                </c:pt>
                <c:pt idx="2509">
                  <c:v>0.16700000000000001</c:v>
                </c:pt>
                <c:pt idx="2510">
                  <c:v>0.159</c:v>
                </c:pt>
                <c:pt idx="2511">
                  <c:v>0.157</c:v>
                </c:pt>
                <c:pt idx="2512">
                  <c:v>0.16</c:v>
                </c:pt>
                <c:pt idx="2513">
                  <c:v>0.16500000000000001</c:v>
                </c:pt>
                <c:pt idx="2514">
                  <c:v>0.16500000000000001</c:v>
                </c:pt>
                <c:pt idx="2515">
                  <c:v>0.158</c:v>
                </c:pt>
                <c:pt idx="2516">
                  <c:v>0.155</c:v>
                </c:pt>
                <c:pt idx="2517">
                  <c:v>0.16</c:v>
                </c:pt>
                <c:pt idx="2518">
                  <c:v>0.16600000000000001</c:v>
                </c:pt>
                <c:pt idx="2519">
                  <c:v>0.16400000000000001</c:v>
                </c:pt>
                <c:pt idx="2520">
                  <c:v>0.156</c:v>
                </c:pt>
                <c:pt idx="2521">
                  <c:v>0.155</c:v>
                </c:pt>
                <c:pt idx="2522">
                  <c:v>0.16200000000000001</c:v>
                </c:pt>
                <c:pt idx="2523">
                  <c:v>0.16400000000000001</c:v>
                </c:pt>
                <c:pt idx="2524">
                  <c:v>0.16</c:v>
                </c:pt>
                <c:pt idx="2525">
                  <c:v>0.154</c:v>
                </c:pt>
                <c:pt idx="2526">
                  <c:v>0.157</c:v>
                </c:pt>
                <c:pt idx="2527">
                  <c:v>0.16200000000000001</c:v>
                </c:pt>
                <c:pt idx="2528">
                  <c:v>0.16400000000000001</c:v>
                </c:pt>
                <c:pt idx="2529">
                  <c:v>0.159</c:v>
                </c:pt>
                <c:pt idx="2530">
                  <c:v>0.154</c:v>
                </c:pt>
                <c:pt idx="2531">
                  <c:v>0.159</c:v>
                </c:pt>
                <c:pt idx="2532">
                  <c:v>0.16300000000000001</c:v>
                </c:pt>
                <c:pt idx="2533">
                  <c:v>0.16</c:v>
                </c:pt>
                <c:pt idx="2534">
                  <c:v>0.155</c:v>
                </c:pt>
                <c:pt idx="2535">
                  <c:v>0.154</c:v>
                </c:pt>
                <c:pt idx="2536">
                  <c:v>0.161</c:v>
                </c:pt>
                <c:pt idx="2537">
                  <c:v>0.16400000000000001</c:v>
                </c:pt>
                <c:pt idx="2538">
                  <c:v>0.159</c:v>
                </c:pt>
                <c:pt idx="2539">
                  <c:v>0.153</c:v>
                </c:pt>
                <c:pt idx="2540">
                  <c:v>0.156</c:v>
                </c:pt>
                <c:pt idx="2541">
                  <c:v>0.16200000000000001</c:v>
                </c:pt>
                <c:pt idx="2542">
                  <c:v>0.16200000000000001</c:v>
                </c:pt>
                <c:pt idx="2543">
                  <c:v>0.157</c:v>
                </c:pt>
                <c:pt idx="2544">
                  <c:v>0.152</c:v>
                </c:pt>
                <c:pt idx="2545">
                  <c:v>0.157</c:v>
                </c:pt>
                <c:pt idx="2546">
                  <c:v>0.16200000000000001</c:v>
                </c:pt>
                <c:pt idx="2547">
                  <c:v>0.16</c:v>
                </c:pt>
                <c:pt idx="2548">
                  <c:v>0.155</c:v>
                </c:pt>
                <c:pt idx="2549">
                  <c:v>0.152</c:v>
                </c:pt>
                <c:pt idx="2550">
                  <c:v>0.157</c:v>
                </c:pt>
                <c:pt idx="2551">
                  <c:v>0.16200000000000001</c:v>
                </c:pt>
                <c:pt idx="2552">
                  <c:v>0.158</c:v>
                </c:pt>
                <c:pt idx="2553">
                  <c:v>0.151</c:v>
                </c:pt>
                <c:pt idx="2554">
                  <c:v>0.153</c:v>
                </c:pt>
                <c:pt idx="2555">
                  <c:v>0.158</c:v>
                </c:pt>
                <c:pt idx="2556">
                  <c:v>0.161</c:v>
                </c:pt>
                <c:pt idx="2557">
                  <c:v>0.155</c:v>
                </c:pt>
                <c:pt idx="2558">
                  <c:v>0.151</c:v>
                </c:pt>
                <c:pt idx="2559">
                  <c:v>0.155</c:v>
                </c:pt>
                <c:pt idx="2560">
                  <c:v>0.159</c:v>
                </c:pt>
                <c:pt idx="2561">
                  <c:v>0.16</c:v>
                </c:pt>
                <c:pt idx="2562">
                  <c:v>0.154</c:v>
                </c:pt>
                <c:pt idx="2563">
                  <c:v>0.151</c:v>
                </c:pt>
                <c:pt idx="2564">
                  <c:v>0.154</c:v>
                </c:pt>
                <c:pt idx="2565">
                  <c:v>0.159</c:v>
                </c:pt>
                <c:pt idx="2566">
                  <c:v>0.159</c:v>
                </c:pt>
                <c:pt idx="2567">
                  <c:v>0.153</c:v>
                </c:pt>
                <c:pt idx="2568">
                  <c:v>0.151</c:v>
                </c:pt>
                <c:pt idx="2569">
                  <c:v>0.155</c:v>
                </c:pt>
                <c:pt idx="2570">
                  <c:v>0.161</c:v>
                </c:pt>
                <c:pt idx="2571">
                  <c:v>0.159</c:v>
                </c:pt>
                <c:pt idx="2572">
                  <c:v>0.151</c:v>
                </c:pt>
                <c:pt idx="2573">
                  <c:v>0.14899999999999999</c:v>
                </c:pt>
                <c:pt idx="2574">
                  <c:v>0.155</c:v>
                </c:pt>
                <c:pt idx="2575">
                  <c:v>0.16</c:v>
                </c:pt>
                <c:pt idx="2576">
                  <c:v>0.155</c:v>
                </c:pt>
                <c:pt idx="2577">
                  <c:v>0.15</c:v>
                </c:pt>
                <c:pt idx="2578">
                  <c:v>0.152</c:v>
                </c:pt>
                <c:pt idx="2579">
                  <c:v>0.158</c:v>
                </c:pt>
                <c:pt idx="2580">
                  <c:v>0.157</c:v>
                </c:pt>
                <c:pt idx="2581">
                  <c:v>0.151</c:v>
                </c:pt>
                <c:pt idx="2582">
                  <c:v>0.14699999999999999</c:v>
                </c:pt>
                <c:pt idx="2583">
                  <c:v>0.154</c:v>
                </c:pt>
                <c:pt idx="2584">
                  <c:v>0.158</c:v>
                </c:pt>
                <c:pt idx="2585">
                  <c:v>0.157</c:v>
                </c:pt>
                <c:pt idx="2586">
                  <c:v>0.15</c:v>
                </c:pt>
                <c:pt idx="2587">
                  <c:v>0.14799999999999999</c:v>
                </c:pt>
                <c:pt idx="2588">
                  <c:v>0.155</c:v>
                </c:pt>
                <c:pt idx="2589">
                  <c:v>0.158</c:v>
                </c:pt>
                <c:pt idx="2590">
                  <c:v>0.155</c:v>
                </c:pt>
                <c:pt idx="2591">
                  <c:v>0.14799999999999999</c:v>
                </c:pt>
                <c:pt idx="2592">
                  <c:v>0.14899999999999999</c:v>
                </c:pt>
                <c:pt idx="2593">
                  <c:v>0.156</c:v>
                </c:pt>
                <c:pt idx="2594">
                  <c:v>0.158</c:v>
                </c:pt>
                <c:pt idx="2595">
                  <c:v>0.152</c:v>
                </c:pt>
                <c:pt idx="2596">
                  <c:v>0.14899999999999999</c:v>
                </c:pt>
                <c:pt idx="2597">
                  <c:v>0.14899999999999999</c:v>
                </c:pt>
                <c:pt idx="2598">
                  <c:v>0.155</c:v>
                </c:pt>
                <c:pt idx="2599">
                  <c:v>0.156</c:v>
                </c:pt>
                <c:pt idx="2600">
                  <c:v>0.14899999999999999</c:v>
                </c:pt>
                <c:pt idx="2601">
                  <c:v>0.14699999999999999</c:v>
                </c:pt>
                <c:pt idx="2602">
                  <c:v>0.151</c:v>
                </c:pt>
                <c:pt idx="2603">
                  <c:v>0.157</c:v>
                </c:pt>
                <c:pt idx="2604">
                  <c:v>0.153</c:v>
                </c:pt>
                <c:pt idx="2605">
                  <c:v>0.14699999999999999</c:v>
                </c:pt>
                <c:pt idx="2606">
                  <c:v>0.14699999999999999</c:v>
                </c:pt>
                <c:pt idx="2607">
                  <c:v>0.153</c:v>
                </c:pt>
                <c:pt idx="2608">
                  <c:v>0.157</c:v>
                </c:pt>
                <c:pt idx="2609">
                  <c:v>0.15</c:v>
                </c:pt>
                <c:pt idx="2610">
                  <c:v>0.14599999999999999</c:v>
                </c:pt>
                <c:pt idx="2611">
                  <c:v>0.14899999999999999</c:v>
                </c:pt>
                <c:pt idx="2612">
                  <c:v>0.154</c:v>
                </c:pt>
                <c:pt idx="2613">
                  <c:v>0.151</c:v>
                </c:pt>
                <c:pt idx="2614">
                  <c:v>0.14699999999999999</c:v>
                </c:pt>
                <c:pt idx="2615">
                  <c:v>0.14699999999999999</c:v>
                </c:pt>
                <c:pt idx="2616">
                  <c:v>0.154</c:v>
                </c:pt>
                <c:pt idx="2617">
                  <c:v>0.155</c:v>
                </c:pt>
                <c:pt idx="2618">
                  <c:v>0.14899999999999999</c:v>
                </c:pt>
                <c:pt idx="2619">
                  <c:v>0.14499999999999999</c:v>
                </c:pt>
                <c:pt idx="2620">
                  <c:v>0.14799999999999999</c:v>
                </c:pt>
                <c:pt idx="2621">
                  <c:v>0.154</c:v>
                </c:pt>
                <c:pt idx="2622">
                  <c:v>0.153</c:v>
                </c:pt>
                <c:pt idx="2623">
                  <c:v>0.14499999999999999</c:v>
                </c:pt>
                <c:pt idx="2624">
                  <c:v>0.14599999999999999</c:v>
                </c:pt>
                <c:pt idx="2625">
                  <c:v>0.15</c:v>
                </c:pt>
                <c:pt idx="2626">
                  <c:v>0.154</c:v>
                </c:pt>
                <c:pt idx="2627">
                  <c:v>0.152</c:v>
                </c:pt>
                <c:pt idx="2628">
                  <c:v>0.14599999999999999</c:v>
                </c:pt>
                <c:pt idx="2629">
                  <c:v>0.14699999999999999</c:v>
                </c:pt>
                <c:pt idx="2630">
                  <c:v>0.152</c:v>
                </c:pt>
                <c:pt idx="2631">
                  <c:v>0.153</c:v>
                </c:pt>
                <c:pt idx="2632">
                  <c:v>0.14799999999999999</c:v>
                </c:pt>
                <c:pt idx="2633">
                  <c:v>0.14399999999999999</c:v>
                </c:pt>
                <c:pt idx="2634">
                  <c:v>0.14899999999999999</c:v>
                </c:pt>
                <c:pt idx="2635">
                  <c:v>0.153</c:v>
                </c:pt>
                <c:pt idx="2636">
                  <c:v>0.151</c:v>
                </c:pt>
                <c:pt idx="2637">
                  <c:v>0.14499999999999999</c:v>
                </c:pt>
                <c:pt idx="2638">
                  <c:v>0.14299999999999999</c:v>
                </c:pt>
                <c:pt idx="2639">
                  <c:v>0.14899999999999999</c:v>
                </c:pt>
                <c:pt idx="2640">
                  <c:v>0.153</c:v>
                </c:pt>
                <c:pt idx="2641">
                  <c:v>0.15</c:v>
                </c:pt>
                <c:pt idx="2642">
                  <c:v>0.14299999999999999</c:v>
                </c:pt>
                <c:pt idx="2643">
                  <c:v>0.14399999999999999</c:v>
                </c:pt>
                <c:pt idx="2644">
                  <c:v>0.15</c:v>
                </c:pt>
                <c:pt idx="2645">
                  <c:v>0.153</c:v>
                </c:pt>
                <c:pt idx="2646">
                  <c:v>0.14699999999999999</c:v>
                </c:pt>
                <c:pt idx="2647">
                  <c:v>0.14299999999999999</c:v>
                </c:pt>
                <c:pt idx="2648">
                  <c:v>0.14599999999999999</c:v>
                </c:pt>
                <c:pt idx="2649">
                  <c:v>0.151</c:v>
                </c:pt>
                <c:pt idx="2650">
                  <c:v>0.15</c:v>
                </c:pt>
                <c:pt idx="2651">
                  <c:v>0.14499999999999999</c:v>
                </c:pt>
                <c:pt idx="2652">
                  <c:v>0.14299999999999999</c:v>
                </c:pt>
                <c:pt idx="2653">
                  <c:v>0.15</c:v>
                </c:pt>
                <c:pt idx="2654">
                  <c:v>0.152</c:v>
                </c:pt>
                <c:pt idx="2655">
                  <c:v>0.14799999999999999</c:v>
                </c:pt>
                <c:pt idx="2656">
                  <c:v>0.14099999999999999</c:v>
                </c:pt>
                <c:pt idx="2657">
                  <c:v>0.14599999999999999</c:v>
                </c:pt>
                <c:pt idx="2658">
                  <c:v>0.152</c:v>
                </c:pt>
                <c:pt idx="2659">
                  <c:v>0.15</c:v>
                </c:pt>
                <c:pt idx="2660">
                  <c:v>0.14399999999999999</c:v>
                </c:pt>
                <c:pt idx="2661">
                  <c:v>0.14199999999999999</c:v>
                </c:pt>
                <c:pt idx="2662">
                  <c:v>0.14899999999999999</c:v>
                </c:pt>
                <c:pt idx="2663">
                  <c:v>0.152</c:v>
                </c:pt>
                <c:pt idx="2664">
                  <c:v>0.14599999999999999</c:v>
                </c:pt>
                <c:pt idx="2665">
                  <c:v>0.14099999999999999</c:v>
                </c:pt>
                <c:pt idx="2666">
                  <c:v>0.14399999999999999</c:v>
                </c:pt>
                <c:pt idx="2667">
                  <c:v>0.151</c:v>
                </c:pt>
                <c:pt idx="2668">
                  <c:v>0.15</c:v>
                </c:pt>
                <c:pt idx="2669">
                  <c:v>0.14499999999999999</c:v>
                </c:pt>
                <c:pt idx="2670">
                  <c:v>0.14199999999999999</c:v>
                </c:pt>
                <c:pt idx="2671">
                  <c:v>0.14599999999999999</c:v>
                </c:pt>
                <c:pt idx="2672">
                  <c:v>0.15</c:v>
                </c:pt>
                <c:pt idx="2673">
                  <c:v>0.14799999999999999</c:v>
                </c:pt>
                <c:pt idx="2674">
                  <c:v>0.14199999999999999</c:v>
                </c:pt>
                <c:pt idx="2675">
                  <c:v>0.14199999999999999</c:v>
                </c:pt>
                <c:pt idx="2676">
                  <c:v>0.14599999999999999</c:v>
                </c:pt>
                <c:pt idx="2677">
                  <c:v>0.15</c:v>
                </c:pt>
                <c:pt idx="2678">
                  <c:v>0.14599999999999999</c:v>
                </c:pt>
                <c:pt idx="2679">
                  <c:v>0.14000000000000001</c:v>
                </c:pt>
                <c:pt idx="2680">
                  <c:v>0.14199999999999999</c:v>
                </c:pt>
                <c:pt idx="2681">
                  <c:v>0.14899999999999999</c:v>
                </c:pt>
                <c:pt idx="2682">
                  <c:v>0.14899999999999999</c:v>
                </c:pt>
                <c:pt idx="2683">
                  <c:v>0.14199999999999999</c:v>
                </c:pt>
                <c:pt idx="2684">
                  <c:v>0.14000000000000001</c:v>
                </c:pt>
                <c:pt idx="2685">
                  <c:v>0.14599999999999999</c:v>
                </c:pt>
                <c:pt idx="2686">
                  <c:v>0.14899999999999999</c:v>
                </c:pt>
                <c:pt idx="2687">
                  <c:v>0.14499999999999999</c:v>
                </c:pt>
                <c:pt idx="2688">
                  <c:v>0.14000000000000001</c:v>
                </c:pt>
                <c:pt idx="2689">
                  <c:v>0.14299999999999999</c:v>
                </c:pt>
                <c:pt idx="2690">
                  <c:v>0.14899999999999999</c:v>
                </c:pt>
                <c:pt idx="2691">
                  <c:v>0.14699999999999999</c:v>
                </c:pt>
                <c:pt idx="2692">
                  <c:v>0.14299999999999999</c:v>
                </c:pt>
                <c:pt idx="2693">
                  <c:v>0.13900000000000001</c:v>
                </c:pt>
                <c:pt idx="2694">
                  <c:v>0.14499999999999999</c:v>
                </c:pt>
                <c:pt idx="2695">
                  <c:v>0.15</c:v>
                </c:pt>
                <c:pt idx="2696">
                  <c:v>0.14599999999999999</c:v>
                </c:pt>
                <c:pt idx="2697">
                  <c:v>0.14000000000000001</c:v>
                </c:pt>
                <c:pt idx="2698">
                  <c:v>0.14000000000000001</c:v>
                </c:pt>
                <c:pt idx="2699">
                  <c:v>0.14599999999999999</c:v>
                </c:pt>
                <c:pt idx="2700">
                  <c:v>0.14799999999999999</c:v>
                </c:pt>
                <c:pt idx="2701">
                  <c:v>0.14199999999999999</c:v>
                </c:pt>
                <c:pt idx="2702">
                  <c:v>0.13700000000000001</c:v>
                </c:pt>
                <c:pt idx="2703">
                  <c:v>0.14299999999999999</c:v>
                </c:pt>
                <c:pt idx="2704">
                  <c:v>0.14799999999999999</c:v>
                </c:pt>
                <c:pt idx="2705">
                  <c:v>0.14599999999999999</c:v>
                </c:pt>
                <c:pt idx="2706">
                  <c:v>0.14000000000000001</c:v>
                </c:pt>
                <c:pt idx="2707">
                  <c:v>0.13900000000000001</c:v>
                </c:pt>
                <c:pt idx="2708">
                  <c:v>0.14399999999999999</c:v>
                </c:pt>
                <c:pt idx="2709">
                  <c:v>0.14699999999999999</c:v>
                </c:pt>
                <c:pt idx="2710">
                  <c:v>0.14199999999999999</c:v>
                </c:pt>
                <c:pt idx="2711">
                  <c:v>0.13900000000000001</c:v>
                </c:pt>
                <c:pt idx="2712">
                  <c:v>0.14000000000000001</c:v>
                </c:pt>
                <c:pt idx="2713">
                  <c:v>0.14699999999999999</c:v>
                </c:pt>
                <c:pt idx="2714">
                  <c:v>0.14799999999999999</c:v>
                </c:pt>
                <c:pt idx="2715">
                  <c:v>0.14000000000000001</c:v>
                </c:pt>
                <c:pt idx="2716">
                  <c:v>0.13600000000000001</c:v>
                </c:pt>
                <c:pt idx="2717">
                  <c:v>0.14199999999999999</c:v>
                </c:pt>
                <c:pt idx="2718">
                  <c:v>0.14699999999999999</c:v>
                </c:pt>
                <c:pt idx="2719">
                  <c:v>0.14399999999999999</c:v>
                </c:pt>
                <c:pt idx="2720">
                  <c:v>0.13800000000000001</c:v>
                </c:pt>
                <c:pt idx="2721">
                  <c:v>0.13800000000000001</c:v>
                </c:pt>
                <c:pt idx="2722">
                  <c:v>0.14399999999999999</c:v>
                </c:pt>
                <c:pt idx="2723">
                  <c:v>0.14699999999999999</c:v>
                </c:pt>
                <c:pt idx="2724">
                  <c:v>0.14099999999999999</c:v>
                </c:pt>
                <c:pt idx="2725">
                  <c:v>0.13500000000000001</c:v>
                </c:pt>
                <c:pt idx="2726">
                  <c:v>0.14099999999999999</c:v>
                </c:pt>
                <c:pt idx="2727">
                  <c:v>0.14499999999999999</c:v>
                </c:pt>
                <c:pt idx="2728">
                  <c:v>0.14299999999999999</c:v>
                </c:pt>
                <c:pt idx="2729">
                  <c:v>0.13900000000000001</c:v>
                </c:pt>
                <c:pt idx="2730">
                  <c:v>0.13800000000000001</c:v>
                </c:pt>
                <c:pt idx="2731">
                  <c:v>0.14299999999999999</c:v>
                </c:pt>
                <c:pt idx="2732">
                  <c:v>0.14499999999999999</c:v>
                </c:pt>
                <c:pt idx="2733">
                  <c:v>0.14000000000000001</c:v>
                </c:pt>
                <c:pt idx="2734">
                  <c:v>0.13700000000000001</c:v>
                </c:pt>
                <c:pt idx="2735">
                  <c:v>0.14099999999999999</c:v>
                </c:pt>
                <c:pt idx="2736">
                  <c:v>0.14399999999999999</c:v>
                </c:pt>
                <c:pt idx="2737">
                  <c:v>0.14299999999999999</c:v>
                </c:pt>
                <c:pt idx="2738">
                  <c:v>0.13700000000000001</c:v>
                </c:pt>
                <c:pt idx="2739">
                  <c:v>0.13600000000000001</c:v>
                </c:pt>
                <c:pt idx="2740">
                  <c:v>0.14099999999999999</c:v>
                </c:pt>
                <c:pt idx="2741">
                  <c:v>0.14499999999999999</c:v>
                </c:pt>
                <c:pt idx="2742">
                  <c:v>0.14099999999999999</c:v>
                </c:pt>
                <c:pt idx="2743">
                  <c:v>0.13500000000000001</c:v>
                </c:pt>
                <c:pt idx="2744">
                  <c:v>0.13600000000000001</c:v>
                </c:pt>
                <c:pt idx="2745">
                  <c:v>0.14399999999999999</c:v>
                </c:pt>
                <c:pt idx="2746">
                  <c:v>0.14399999999999999</c:v>
                </c:pt>
                <c:pt idx="2747">
                  <c:v>0.13700000000000001</c:v>
                </c:pt>
                <c:pt idx="2748">
                  <c:v>0.13400000000000001</c:v>
                </c:pt>
                <c:pt idx="2749">
                  <c:v>0.14000000000000001</c:v>
                </c:pt>
                <c:pt idx="2750">
                  <c:v>0.14399999999999999</c:v>
                </c:pt>
                <c:pt idx="2751">
                  <c:v>0.13900000000000001</c:v>
                </c:pt>
                <c:pt idx="2752">
                  <c:v>0.13400000000000001</c:v>
                </c:pt>
                <c:pt idx="2753">
                  <c:v>0.13600000000000001</c:v>
                </c:pt>
                <c:pt idx="2754">
                  <c:v>0.14399999999999999</c:v>
                </c:pt>
                <c:pt idx="2755">
                  <c:v>0.14399999999999999</c:v>
                </c:pt>
                <c:pt idx="2756">
                  <c:v>0.13700000000000001</c:v>
                </c:pt>
                <c:pt idx="2757">
                  <c:v>0.13300000000000001</c:v>
                </c:pt>
                <c:pt idx="2758">
                  <c:v>0.14000000000000001</c:v>
                </c:pt>
                <c:pt idx="2759">
                  <c:v>0.14399999999999999</c:v>
                </c:pt>
                <c:pt idx="2760">
                  <c:v>0.14000000000000001</c:v>
                </c:pt>
                <c:pt idx="2761">
                  <c:v>0.13400000000000001</c:v>
                </c:pt>
                <c:pt idx="2762">
                  <c:v>0.13500000000000001</c:v>
                </c:pt>
                <c:pt idx="2763">
                  <c:v>0.14199999999999999</c:v>
                </c:pt>
                <c:pt idx="2764">
                  <c:v>0.14199999999999999</c:v>
                </c:pt>
                <c:pt idx="2765">
                  <c:v>0.13800000000000001</c:v>
                </c:pt>
                <c:pt idx="2766">
                  <c:v>0.13300000000000001</c:v>
                </c:pt>
                <c:pt idx="2767">
                  <c:v>0.13800000000000001</c:v>
                </c:pt>
                <c:pt idx="2768">
                  <c:v>0.14199999999999999</c:v>
                </c:pt>
                <c:pt idx="2769">
                  <c:v>0.14000000000000001</c:v>
                </c:pt>
                <c:pt idx="2770">
                  <c:v>0.13400000000000001</c:v>
                </c:pt>
                <c:pt idx="2771">
                  <c:v>0.13300000000000001</c:v>
                </c:pt>
                <c:pt idx="2772">
                  <c:v>0.14000000000000001</c:v>
                </c:pt>
                <c:pt idx="2773">
                  <c:v>0.14199999999999999</c:v>
                </c:pt>
                <c:pt idx="2774">
                  <c:v>0.13700000000000001</c:v>
                </c:pt>
                <c:pt idx="2775">
                  <c:v>0.13300000000000001</c:v>
                </c:pt>
                <c:pt idx="2776">
                  <c:v>0.13600000000000001</c:v>
                </c:pt>
                <c:pt idx="2777">
                  <c:v>0.14099999999999999</c:v>
                </c:pt>
                <c:pt idx="2778">
                  <c:v>0.14099999999999999</c:v>
                </c:pt>
                <c:pt idx="2779">
                  <c:v>0.13500000000000001</c:v>
                </c:pt>
                <c:pt idx="2780">
                  <c:v>0.13300000000000001</c:v>
                </c:pt>
                <c:pt idx="2781">
                  <c:v>0.13800000000000001</c:v>
                </c:pt>
                <c:pt idx="2782">
                  <c:v>0.14199999999999999</c:v>
                </c:pt>
                <c:pt idx="2783">
                  <c:v>0.13900000000000001</c:v>
                </c:pt>
                <c:pt idx="2784">
                  <c:v>0.13200000000000001</c:v>
                </c:pt>
                <c:pt idx="2785">
                  <c:v>0.13300000000000001</c:v>
                </c:pt>
                <c:pt idx="2786">
                  <c:v>0.13900000000000001</c:v>
                </c:pt>
                <c:pt idx="2787">
                  <c:v>0.14099999999999999</c:v>
                </c:pt>
                <c:pt idx="2788">
                  <c:v>0.13600000000000001</c:v>
                </c:pt>
                <c:pt idx="2789">
                  <c:v>0.13100000000000001</c:v>
                </c:pt>
                <c:pt idx="2790">
                  <c:v>0.13500000000000001</c:v>
                </c:pt>
                <c:pt idx="2791">
                  <c:v>0.14099999999999999</c:v>
                </c:pt>
                <c:pt idx="2792">
                  <c:v>0.14099999999999999</c:v>
                </c:pt>
                <c:pt idx="2793">
                  <c:v>0.13400000000000001</c:v>
                </c:pt>
                <c:pt idx="2794">
                  <c:v>0.13200000000000001</c:v>
                </c:pt>
                <c:pt idx="2795">
                  <c:v>0.13700000000000001</c:v>
                </c:pt>
                <c:pt idx="2796">
                  <c:v>0.14000000000000001</c:v>
                </c:pt>
                <c:pt idx="2797">
                  <c:v>0.13500000000000001</c:v>
                </c:pt>
                <c:pt idx="2798">
                  <c:v>0.13</c:v>
                </c:pt>
                <c:pt idx="2799">
                  <c:v>0.13400000000000001</c:v>
                </c:pt>
                <c:pt idx="2800">
                  <c:v>0.14000000000000001</c:v>
                </c:pt>
                <c:pt idx="2801">
                  <c:v>0.13900000000000001</c:v>
                </c:pt>
                <c:pt idx="2802">
                  <c:v>0.13200000000000001</c:v>
                </c:pt>
                <c:pt idx="2803">
                  <c:v>0.13100000000000001</c:v>
                </c:pt>
                <c:pt idx="2804">
                  <c:v>0.13600000000000001</c:v>
                </c:pt>
                <c:pt idx="2805">
                  <c:v>0.13800000000000001</c:v>
                </c:pt>
                <c:pt idx="2806">
                  <c:v>0.13500000000000001</c:v>
                </c:pt>
                <c:pt idx="2807">
                  <c:v>0.13</c:v>
                </c:pt>
                <c:pt idx="2808">
                  <c:v>0.13300000000000001</c:v>
                </c:pt>
                <c:pt idx="2809">
                  <c:v>0.13800000000000001</c:v>
                </c:pt>
                <c:pt idx="2810">
                  <c:v>0.13600000000000001</c:v>
                </c:pt>
                <c:pt idx="2811">
                  <c:v>0.13</c:v>
                </c:pt>
                <c:pt idx="2812">
                  <c:v>0.13</c:v>
                </c:pt>
                <c:pt idx="2813">
                  <c:v>0.13600000000000001</c:v>
                </c:pt>
                <c:pt idx="2814">
                  <c:v>0.13800000000000001</c:v>
                </c:pt>
                <c:pt idx="2815">
                  <c:v>0.13400000000000001</c:v>
                </c:pt>
                <c:pt idx="2816">
                  <c:v>0.129</c:v>
                </c:pt>
                <c:pt idx="2817">
                  <c:v>0.13100000000000001</c:v>
                </c:pt>
                <c:pt idx="2818">
                  <c:v>0.13900000000000001</c:v>
                </c:pt>
                <c:pt idx="2819">
                  <c:v>0.13700000000000001</c:v>
                </c:pt>
                <c:pt idx="2820">
                  <c:v>0.129</c:v>
                </c:pt>
                <c:pt idx="2821">
                  <c:v>0.13</c:v>
                </c:pt>
                <c:pt idx="2822">
                  <c:v>0.13600000000000001</c:v>
                </c:pt>
                <c:pt idx="2823">
                  <c:v>0.13700000000000001</c:v>
                </c:pt>
                <c:pt idx="2824">
                  <c:v>0.13300000000000001</c:v>
                </c:pt>
                <c:pt idx="2825">
                  <c:v>0.129</c:v>
                </c:pt>
                <c:pt idx="2826">
                  <c:v>0.13200000000000001</c:v>
                </c:pt>
                <c:pt idx="2827">
                  <c:v>0.13800000000000001</c:v>
                </c:pt>
                <c:pt idx="2828">
                  <c:v>0.13600000000000001</c:v>
                </c:pt>
                <c:pt idx="2829">
                  <c:v>0.129</c:v>
                </c:pt>
                <c:pt idx="2830">
                  <c:v>0.129</c:v>
                </c:pt>
                <c:pt idx="2831">
                  <c:v>0.13400000000000001</c:v>
                </c:pt>
                <c:pt idx="2832">
                  <c:v>0.13700000000000001</c:v>
                </c:pt>
                <c:pt idx="2833">
                  <c:v>0.13100000000000001</c:v>
                </c:pt>
                <c:pt idx="2834">
                  <c:v>0.128</c:v>
                </c:pt>
                <c:pt idx="2835">
                  <c:v>0.13200000000000001</c:v>
                </c:pt>
                <c:pt idx="2836">
                  <c:v>0.13600000000000001</c:v>
                </c:pt>
                <c:pt idx="2837">
                  <c:v>0.13500000000000001</c:v>
                </c:pt>
                <c:pt idx="2838">
                  <c:v>0.129</c:v>
                </c:pt>
                <c:pt idx="2839">
                  <c:v>0.128</c:v>
                </c:pt>
                <c:pt idx="2840">
                  <c:v>0.13400000000000001</c:v>
                </c:pt>
                <c:pt idx="2841">
                  <c:v>0.13500000000000001</c:v>
                </c:pt>
                <c:pt idx="2842">
                  <c:v>0.13300000000000001</c:v>
                </c:pt>
                <c:pt idx="2843">
                  <c:v>0.129</c:v>
                </c:pt>
                <c:pt idx="2844">
                  <c:v>0.13</c:v>
                </c:pt>
                <c:pt idx="2845">
                  <c:v>0.13400000000000001</c:v>
                </c:pt>
                <c:pt idx="2846">
                  <c:v>0.13600000000000001</c:v>
                </c:pt>
                <c:pt idx="2847">
                  <c:v>0.13</c:v>
                </c:pt>
                <c:pt idx="2848">
                  <c:v>0.128</c:v>
                </c:pt>
                <c:pt idx="2849">
                  <c:v>0.13100000000000001</c:v>
                </c:pt>
                <c:pt idx="2850">
                  <c:v>0.13600000000000001</c:v>
                </c:pt>
                <c:pt idx="2851">
                  <c:v>0.13200000000000001</c:v>
                </c:pt>
                <c:pt idx="2852">
                  <c:v>0.127</c:v>
                </c:pt>
                <c:pt idx="2853">
                  <c:v>0.129</c:v>
                </c:pt>
                <c:pt idx="2854">
                  <c:v>0.13400000000000001</c:v>
                </c:pt>
                <c:pt idx="2855">
                  <c:v>0.13400000000000001</c:v>
                </c:pt>
                <c:pt idx="2856">
                  <c:v>0.129</c:v>
                </c:pt>
                <c:pt idx="2857">
                  <c:v>0.126</c:v>
                </c:pt>
                <c:pt idx="2858">
                  <c:v>0.13100000000000001</c:v>
                </c:pt>
                <c:pt idx="2859">
                  <c:v>0.13400000000000001</c:v>
                </c:pt>
                <c:pt idx="2860">
                  <c:v>0.13</c:v>
                </c:pt>
                <c:pt idx="2861">
                  <c:v>0.126</c:v>
                </c:pt>
                <c:pt idx="2862">
                  <c:v>0.128</c:v>
                </c:pt>
                <c:pt idx="2863">
                  <c:v>0.13500000000000001</c:v>
                </c:pt>
                <c:pt idx="2864">
                  <c:v>0.13400000000000001</c:v>
                </c:pt>
                <c:pt idx="2865">
                  <c:v>0.127</c:v>
                </c:pt>
                <c:pt idx="2866">
                  <c:v>0.125</c:v>
                </c:pt>
                <c:pt idx="2867">
                  <c:v>0.13100000000000001</c:v>
                </c:pt>
                <c:pt idx="2868">
                  <c:v>0.13400000000000001</c:v>
                </c:pt>
                <c:pt idx="2869">
                  <c:v>0.129</c:v>
                </c:pt>
                <c:pt idx="2870">
                  <c:v>0.125</c:v>
                </c:pt>
                <c:pt idx="2871">
                  <c:v>0.128</c:v>
                </c:pt>
                <c:pt idx="2872">
                  <c:v>0.13300000000000001</c:v>
                </c:pt>
                <c:pt idx="2873">
                  <c:v>0.13300000000000001</c:v>
                </c:pt>
                <c:pt idx="2874">
                  <c:v>0.127</c:v>
                </c:pt>
                <c:pt idx="2875">
                  <c:v>0.126</c:v>
                </c:pt>
                <c:pt idx="2876">
                  <c:v>0.13100000000000001</c:v>
                </c:pt>
                <c:pt idx="2877">
                  <c:v>0.13300000000000001</c:v>
                </c:pt>
                <c:pt idx="2878">
                  <c:v>0.128</c:v>
                </c:pt>
                <c:pt idx="2879">
                  <c:v>0.124</c:v>
                </c:pt>
                <c:pt idx="2880">
                  <c:v>0.127</c:v>
                </c:pt>
                <c:pt idx="2881">
                  <c:v>0.13300000000000001</c:v>
                </c:pt>
                <c:pt idx="2882">
                  <c:v>0.13100000000000001</c:v>
                </c:pt>
                <c:pt idx="2883">
                  <c:v>0.125</c:v>
                </c:pt>
                <c:pt idx="2884">
                  <c:v>0.125</c:v>
                </c:pt>
                <c:pt idx="2885">
                  <c:v>0.13100000000000001</c:v>
                </c:pt>
                <c:pt idx="2886">
                  <c:v>0.13200000000000001</c:v>
                </c:pt>
                <c:pt idx="2887">
                  <c:v>0.127</c:v>
                </c:pt>
                <c:pt idx="2888">
                  <c:v>0.124</c:v>
                </c:pt>
                <c:pt idx="2889">
                  <c:v>0.128</c:v>
                </c:pt>
                <c:pt idx="2890">
                  <c:v>0.13300000000000001</c:v>
                </c:pt>
                <c:pt idx="2891">
                  <c:v>0.13</c:v>
                </c:pt>
                <c:pt idx="2892">
                  <c:v>0.123</c:v>
                </c:pt>
                <c:pt idx="2893">
                  <c:v>0.126</c:v>
                </c:pt>
                <c:pt idx="2894">
                  <c:v>0.13100000000000001</c:v>
                </c:pt>
                <c:pt idx="2895">
                  <c:v>0.13200000000000001</c:v>
                </c:pt>
                <c:pt idx="2896">
                  <c:v>0.127</c:v>
                </c:pt>
                <c:pt idx="2897">
                  <c:v>0.124</c:v>
                </c:pt>
                <c:pt idx="2898">
                  <c:v>0.128</c:v>
                </c:pt>
                <c:pt idx="2899">
                  <c:v>0.13200000000000001</c:v>
                </c:pt>
                <c:pt idx="2900">
                  <c:v>0.128</c:v>
                </c:pt>
                <c:pt idx="2901">
                  <c:v>0.124</c:v>
                </c:pt>
                <c:pt idx="2902">
                  <c:v>0.125</c:v>
                </c:pt>
                <c:pt idx="2903">
                  <c:v>0.13100000000000001</c:v>
                </c:pt>
                <c:pt idx="2904">
                  <c:v>0.13</c:v>
                </c:pt>
                <c:pt idx="2905">
                  <c:v>0.124</c:v>
                </c:pt>
                <c:pt idx="2906">
                  <c:v>0.123</c:v>
                </c:pt>
                <c:pt idx="2907">
                  <c:v>0.129</c:v>
                </c:pt>
                <c:pt idx="2908">
                  <c:v>0.13</c:v>
                </c:pt>
                <c:pt idx="2909">
                  <c:v>0.125</c:v>
                </c:pt>
                <c:pt idx="2910">
                  <c:v>0.123</c:v>
                </c:pt>
                <c:pt idx="2911">
                  <c:v>0.126</c:v>
                </c:pt>
                <c:pt idx="2912">
                  <c:v>0.129</c:v>
                </c:pt>
                <c:pt idx="2913">
                  <c:v>0.128</c:v>
                </c:pt>
                <c:pt idx="2914">
                  <c:v>0.124</c:v>
                </c:pt>
                <c:pt idx="2915">
                  <c:v>0.124</c:v>
                </c:pt>
                <c:pt idx="2916">
                  <c:v>0.128</c:v>
                </c:pt>
                <c:pt idx="2917">
                  <c:v>0.13</c:v>
                </c:pt>
                <c:pt idx="2918">
                  <c:v>0.125</c:v>
                </c:pt>
                <c:pt idx="2919">
                  <c:v>0.121</c:v>
                </c:pt>
                <c:pt idx="2920">
                  <c:v>0.124</c:v>
                </c:pt>
                <c:pt idx="2921">
                  <c:v>0.13</c:v>
                </c:pt>
                <c:pt idx="2922">
                  <c:v>0.127</c:v>
                </c:pt>
                <c:pt idx="2923">
                  <c:v>0.122</c:v>
                </c:pt>
                <c:pt idx="2924">
                  <c:v>0.123</c:v>
                </c:pt>
                <c:pt idx="2925">
                  <c:v>0.129</c:v>
                </c:pt>
                <c:pt idx="2926">
                  <c:v>0.13</c:v>
                </c:pt>
                <c:pt idx="2927">
                  <c:v>0.123</c:v>
                </c:pt>
                <c:pt idx="2928">
                  <c:v>0.121</c:v>
                </c:pt>
                <c:pt idx="2929">
                  <c:v>0.125</c:v>
                </c:pt>
                <c:pt idx="2930">
                  <c:v>0.128</c:v>
                </c:pt>
                <c:pt idx="2931">
                  <c:v>0.125</c:v>
                </c:pt>
                <c:pt idx="2932">
                  <c:v>0.121</c:v>
                </c:pt>
                <c:pt idx="2933">
                  <c:v>0.122</c:v>
                </c:pt>
                <c:pt idx="2934">
                  <c:v>0.127</c:v>
                </c:pt>
                <c:pt idx="2935">
                  <c:v>0.129</c:v>
                </c:pt>
                <c:pt idx="2936">
                  <c:v>0.123</c:v>
                </c:pt>
                <c:pt idx="2937">
                  <c:v>0.121</c:v>
                </c:pt>
                <c:pt idx="2938">
                  <c:v>0.125</c:v>
                </c:pt>
                <c:pt idx="2939">
                  <c:v>0.128</c:v>
                </c:pt>
                <c:pt idx="2940">
                  <c:v>0.125</c:v>
                </c:pt>
                <c:pt idx="2941">
                  <c:v>0.12</c:v>
                </c:pt>
                <c:pt idx="2942">
                  <c:v>0.122</c:v>
                </c:pt>
                <c:pt idx="2943">
                  <c:v>0.128</c:v>
                </c:pt>
                <c:pt idx="2944">
                  <c:v>0.127</c:v>
                </c:pt>
                <c:pt idx="2945">
                  <c:v>0.122</c:v>
                </c:pt>
                <c:pt idx="2946">
                  <c:v>0.12</c:v>
                </c:pt>
                <c:pt idx="2947">
                  <c:v>0.126</c:v>
                </c:pt>
                <c:pt idx="2948">
                  <c:v>0.128</c:v>
                </c:pt>
                <c:pt idx="2949">
                  <c:v>0.123</c:v>
                </c:pt>
                <c:pt idx="2950">
                  <c:v>0.12</c:v>
                </c:pt>
                <c:pt idx="2951">
                  <c:v>0.124</c:v>
                </c:pt>
                <c:pt idx="2952">
                  <c:v>0.127</c:v>
                </c:pt>
                <c:pt idx="2953">
                  <c:v>0.126</c:v>
                </c:pt>
                <c:pt idx="2954">
                  <c:v>0.121</c:v>
                </c:pt>
                <c:pt idx="2955">
                  <c:v>0.122</c:v>
                </c:pt>
                <c:pt idx="2956">
                  <c:v>0.127</c:v>
                </c:pt>
                <c:pt idx="2957">
                  <c:v>0.127</c:v>
                </c:pt>
                <c:pt idx="2958">
                  <c:v>0.121</c:v>
                </c:pt>
                <c:pt idx="2959">
                  <c:v>0.12</c:v>
                </c:pt>
                <c:pt idx="2960">
                  <c:v>0.125</c:v>
                </c:pt>
                <c:pt idx="2961">
                  <c:v>0.128</c:v>
                </c:pt>
                <c:pt idx="2962">
                  <c:v>0.122</c:v>
                </c:pt>
                <c:pt idx="2963">
                  <c:v>0.12</c:v>
                </c:pt>
                <c:pt idx="2964">
                  <c:v>0.122</c:v>
                </c:pt>
                <c:pt idx="2965">
                  <c:v>0.127</c:v>
                </c:pt>
                <c:pt idx="2966">
                  <c:v>0.125</c:v>
                </c:pt>
                <c:pt idx="2967">
                  <c:v>0.11899999999999999</c:v>
                </c:pt>
                <c:pt idx="2968">
                  <c:v>0.11899999999999999</c:v>
                </c:pt>
                <c:pt idx="2969">
                  <c:v>0.125</c:v>
                </c:pt>
                <c:pt idx="2970">
                  <c:v>0.128</c:v>
                </c:pt>
                <c:pt idx="2971">
                  <c:v>0.121</c:v>
                </c:pt>
                <c:pt idx="2972">
                  <c:v>0.11799999999999999</c:v>
                </c:pt>
                <c:pt idx="2973">
                  <c:v>0.121</c:v>
                </c:pt>
                <c:pt idx="2974">
                  <c:v>0.127</c:v>
                </c:pt>
                <c:pt idx="2975">
                  <c:v>0.124</c:v>
                </c:pt>
                <c:pt idx="2976">
                  <c:v>0.11799999999999999</c:v>
                </c:pt>
                <c:pt idx="2977">
                  <c:v>0.11899999999999999</c:v>
                </c:pt>
                <c:pt idx="2978">
                  <c:v>0.124</c:v>
                </c:pt>
                <c:pt idx="2979">
                  <c:v>0.126</c:v>
                </c:pt>
                <c:pt idx="2980">
                  <c:v>0.11899999999999999</c:v>
                </c:pt>
                <c:pt idx="2981">
                  <c:v>0.11700000000000001</c:v>
                </c:pt>
                <c:pt idx="2982">
                  <c:v>0.122</c:v>
                </c:pt>
                <c:pt idx="2983">
                  <c:v>0.126</c:v>
                </c:pt>
                <c:pt idx="2984">
                  <c:v>0.122</c:v>
                </c:pt>
                <c:pt idx="2985">
                  <c:v>0.11799999999999999</c:v>
                </c:pt>
                <c:pt idx="2986">
                  <c:v>0.11899999999999999</c:v>
                </c:pt>
                <c:pt idx="2987">
                  <c:v>0.124</c:v>
                </c:pt>
                <c:pt idx="2988">
                  <c:v>0.124</c:v>
                </c:pt>
                <c:pt idx="2989">
                  <c:v>0.11899999999999999</c:v>
                </c:pt>
                <c:pt idx="2990">
                  <c:v>0.11899999999999999</c:v>
                </c:pt>
                <c:pt idx="2991">
                  <c:v>0.124</c:v>
                </c:pt>
                <c:pt idx="2992">
                  <c:v>0.125</c:v>
                </c:pt>
                <c:pt idx="2993">
                  <c:v>0.12</c:v>
                </c:pt>
                <c:pt idx="2994">
                  <c:v>0.11600000000000001</c:v>
                </c:pt>
                <c:pt idx="2995">
                  <c:v>0.121</c:v>
                </c:pt>
                <c:pt idx="2996">
                  <c:v>0.126</c:v>
                </c:pt>
                <c:pt idx="2997">
                  <c:v>0.122</c:v>
                </c:pt>
                <c:pt idx="2998">
                  <c:v>0.115</c:v>
                </c:pt>
                <c:pt idx="2999">
                  <c:v>0.11799999999999999</c:v>
                </c:pt>
                <c:pt idx="3000">
                  <c:v>0.123</c:v>
                </c:pt>
                <c:pt idx="3001">
                  <c:v>0.124</c:v>
                </c:pt>
                <c:pt idx="3002">
                  <c:v>0.11899999999999999</c:v>
                </c:pt>
                <c:pt idx="3003">
                  <c:v>0.11700000000000001</c:v>
                </c:pt>
                <c:pt idx="3004">
                  <c:v>0.122</c:v>
                </c:pt>
                <c:pt idx="3005">
                  <c:v>0.124</c:v>
                </c:pt>
                <c:pt idx="3006">
                  <c:v>0.12</c:v>
                </c:pt>
                <c:pt idx="3007">
                  <c:v>0.115</c:v>
                </c:pt>
                <c:pt idx="3008">
                  <c:v>0.11899999999999999</c:v>
                </c:pt>
                <c:pt idx="3009">
                  <c:v>0.124</c:v>
                </c:pt>
                <c:pt idx="3010">
                  <c:v>0.124</c:v>
                </c:pt>
                <c:pt idx="3011">
                  <c:v>0.11700000000000001</c:v>
                </c:pt>
                <c:pt idx="3012">
                  <c:v>0.11600000000000001</c:v>
                </c:pt>
                <c:pt idx="3013">
                  <c:v>0.121</c:v>
                </c:pt>
                <c:pt idx="3014">
                  <c:v>0.123</c:v>
                </c:pt>
                <c:pt idx="3015">
                  <c:v>0.11899999999999999</c:v>
                </c:pt>
                <c:pt idx="3016">
                  <c:v>0.114</c:v>
                </c:pt>
                <c:pt idx="3017">
                  <c:v>0.11799999999999999</c:v>
                </c:pt>
                <c:pt idx="3018">
                  <c:v>0.123</c:v>
                </c:pt>
                <c:pt idx="3019">
                  <c:v>0.122</c:v>
                </c:pt>
                <c:pt idx="3020">
                  <c:v>0.11600000000000001</c:v>
                </c:pt>
                <c:pt idx="3021">
                  <c:v>0.11600000000000001</c:v>
                </c:pt>
                <c:pt idx="3022">
                  <c:v>0.121</c:v>
                </c:pt>
                <c:pt idx="3023">
                  <c:v>0.124</c:v>
                </c:pt>
                <c:pt idx="3024">
                  <c:v>0.11899999999999999</c:v>
                </c:pt>
                <c:pt idx="3025">
                  <c:v>0.115</c:v>
                </c:pt>
                <c:pt idx="3026">
                  <c:v>0.11700000000000001</c:v>
                </c:pt>
                <c:pt idx="3027">
                  <c:v>0.122</c:v>
                </c:pt>
                <c:pt idx="3028">
                  <c:v>0.12</c:v>
                </c:pt>
                <c:pt idx="3029">
                  <c:v>0.115</c:v>
                </c:pt>
                <c:pt idx="3030">
                  <c:v>0.115</c:v>
                </c:pt>
                <c:pt idx="3031">
                  <c:v>0.12</c:v>
                </c:pt>
                <c:pt idx="3032">
                  <c:v>0.121</c:v>
                </c:pt>
                <c:pt idx="3033">
                  <c:v>0.11700000000000001</c:v>
                </c:pt>
                <c:pt idx="3034">
                  <c:v>0.114</c:v>
                </c:pt>
                <c:pt idx="3035">
                  <c:v>0.11899999999999999</c:v>
                </c:pt>
                <c:pt idx="3036">
                  <c:v>0.121</c:v>
                </c:pt>
                <c:pt idx="3037">
                  <c:v>0.11899999999999999</c:v>
                </c:pt>
                <c:pt idx="3038">
                  <c:v>0.114</c:v>
                </c:pt>
                <c:pt idx="3039">
                  <c:v>0.115</c:v>
                </c:pt>
                <c:pt idx="3040">
                  <c:v>0.121</c:v>
                </c:pt>
                <c:pt idx="3041">
                  <c:v>0.122</c:v>
                </c:pt>
                <c:pt idx="3042">
                  <c:v>0.11799999999999999</c:v>
                </c:pt>
                <c:pt idx="3043">
                  <c:v>0.114</c:v>
                </c:pt>
                <c:pt idx="3044">
                  <c:v>0.11600000000000001</c:v>
                </c:pt>
                <c:pt idx="3045">
                  <c:v>0.122</c:v>
                </c:pt>
                <c:pt idx="3046">
                  <c:v>0.121</c:v>
                </c:pt>
                <c:pt idx="3047">
                  <c:v>0.115</c:v>
                </c:pt>
                <c:pt idx="3048">
                  <c:v>0.112</c:v>
                </c:pt>
                <c:pt idx="3049">
                  <c:v>0.11899999999999999</c:v>
                </c:pt>
                <c:pt idx="3050">
                  <c:v>0.122</c:v>
                </c:pt>
                <c:pt idx="3051">
                  <c:v>0.11600000000000001</c:v>
                </c:pt>
                <c:pt idx="3052">
                  <c:v>0.112</c:v>
                </c:pt>
                <c:pt idx="3053">
                  <c:v>0.115</c:v>
                </c:pt>
                <c:pt idx="3054">
                  <c:v>0.121</c:v>
                </c:pt>
                <c:pt idx="3055">
                  <c:v>0.11799999999999999</c:v>
                </c:pt>
                <c:pt idx="3056">
                  <c:v>0.113</c:v>
                </c:pt>
                <c:pt idx="3057">
                  <c:v>0.114</c:v>
                </c:pt>
                <c:pt idx="3058">
                  <c:v>0.11899999999999999</c:v>
                </c:pt>
                <c:pt idx="3059">
                  <c:v>0.12</c:v>
                </c:pt>
                <c:pt idx="3060">
                  <c:v>0.115</c:v>
                </c:pt>
                <c:pt idx="3061">
                  <c:v>0.112</c:v>
                </c:pt>
                <c:pt idx="3062">
                  <c:v>0.11600000000000001</c:v>
                </c:pt>
                <c:pt idx="3063">
                  <c:v>0.121</c:v>
                </c:pt>
                <c:pt idx="3064">
                  <c:v>0.11799999999999999</c:v>
                </c:pt>
                <c:pt idx="3065">
                  <c:v>0.113</c:v>
                </c:pt>
                <c:pt idx="3066">
                  <c:v>0.115</c:v>
                </c:pt>
                <c:pt idx="3067">
                  <c:v>0.11899999999999999</c:v>
                </c:pt>
                <c:pt idx="3068">
                  <c:v>0.11799999999999999</c:v>
                </c:pt>
                <c:pt idx="3069">
                  <c:v>0.113</c:v>
                </c:pt>
                <c:pt idx="3070">
                  <c:v>0.111</c:v>
                </c:pt>
                <c:pt idx="3071">
                  <c:v>0.11799999999999999</c:v>
                </c:pt>
                <c:pt idx="3072">
                  <c:v>0.12</c:v>
                </c:pt>
                <c:pt idx="3073">
                  <c:v>0.11700000000000001</c:v>
                </c:pt>
                <c:pt idx="3074">
                  <c:v>0.111</c:v>
                </c:pt>
                <c:pt idx="3075">
                  <c:v>0.112</c:v>
                </c:pt>
                <c:pt idx="3076">
                  <c:v>0.12</c:v>
                </c:pt>
                <c:pt idx="3077">
                  <c:v>0.11700000000000001</c:v>
                </c:pt>
                <c:pt idx="3078">
                  <c:v>0.112</c:v>
                </c:pt>
                <c:pt idx="3079">
                  <c:v>0.112</c:v>
                </c:pt>
                <c:pt idx="3080">
                  <c:v>0.11700000000000001</c:v>
                </c:pt>
                <c:pt idx="3081">
                  <c:v>0.11899999999999999</c:v>
                </c:pt>
                <c:pt idx="3082">
                  <c:v>0.113</c:v>
                </c:pt>
                <c:pt idx="3083">
                  <c:v>0.11</c:v>
                </c:pt>
                <c:pt idx="3084">
                  <c:v>0.113</c:v>
                </c:pt>
                <c:pt idx="3085">
                  <c:v>0.11799999999999999</c:v>
                </c:pt>
                <c:pt idx="3086">
                  <c:v>0.114</c:v>
                </c:pt>
                <c:pt idx="3087">
                  <c:v>0.11</c:v>
                </c:pt>
                <c:pt idx="3088">
                  <c:v>0.112</c:v>
                </c:pt>
                <c:pt idx="3089">
                  <c:v>0.11799999999999999</c:v>
                </c:pt>
                <c:pt idx="3090">
                  <c:v>0.115</c:v>
                </c:pt>
                <c:pt idx="3091">
                  <c:v>0.112</c:v>
                </c:pt>
                <c:pt idx="3092">
                  <c:v>0.111</c:v>
                </c:pt>
                <c:pt idx="3093">
                  <c:v>0.11700000000000001</c:v>
                </c:pt>
                <c:pt idx="3094">
                  <c:v>0.11799999999999999</c:v>
                </c:pt>
                <c:pt idx="3095">
                  <c:v>0.112</c:v>
                </c:pt>
                <c:pt idx="3096">
                  <c:v>0.108</c:v>
                </c:pt>
                <c:pt idx="3097">
                  <c:v>0.112</c:v>
                </c:pt>
                <c:pt idx="3098">
                  <c:v>0.11799999999999999</c:v>
                </c:pt>
                <c:pt idx="3099">
                  <c:v>0.114</c:v>
                </c:pt>
                <c:pt idx="3100">
                  <c:v>0.108</c:v>
                </c:pt>
                <c:pt idx="3101">
                  <c:v>0.111</c:v>
                </c:pt>
                <c:pt idx="3102">
                  <c:v>0.11600000000000001</c:v>
                </c:pt>
                <c:pt idx="3103">
                  <c:v>0.115</c:v>
                </c:pt>
                <c:pt idx="3104">
                  <c:v>0.109</c:v>
                </c:pt>
                <c:pt idx="3105">
                  <c:v>0.11</c:v>
                </c:pt>
                <c:pt idx="3106">
                  <c:v>0.115</c:v>
                </c:pt>
                <c:pt idx="3107">
                  <c:v>0.115</c:v>
                </c:pt>
                <c:pt idx="3108">
                  <c:v>0.112</c:v>
                </c:pt>
                <c:pt idx="3109">
                  <c:v>0.109</c:v>
                </c:pt>
                <c:pt idx="3110">
                  <c:v>0.112</c:v>
                </c:pt>
                <c:pt idx="3111">
                  <c:v>0.11600000000000001</c:v>
                </c:pt>
                <c:pt idx="3112">
                  <c:v>0.113</c:v>
                </c:pt>
                <c:pt idx="3113">
                  <c:v>0.109</c:v>
                </c:pt>
                <c:pt idx="3114">
                  <c:v>0.11</c:v>
                </c:pt>
                <c:pt idx="3115">
                  <c:v>0.11600000000000001</c:v>
                </c:pt>
                <c:pt idx="3116">
                  <c:v>0.11600000000000001</c:v>
                </c:pt>
                <c:pt idx="3117">
                  <c:v>0.109</c:v>
                </c:pt>
                <c:pt idx="3118">
                  <c:v>0.108</c:v>
                </c:pt>
                <c:pt idx="3119">
                  <c:v>0.113</c:v>
                </c:pt>
                <c:pt idx="3120">
                  <c:v>0.11600000000000001</c:v>
                </c:pt>
                <c:pt idx="3121">
                  <c:v>0.111</c:v>
                </c:pt>
                <c:pt idx="3122">
                  <c:v>0.109</c:v>
                </c:pt>
                <c:pt idx="3123">
                  <c:v>0.112</c:v>
                </c:pt>
                <c:pt idx="3124">
                  <c:v>0.11600000000000001</c:v>
                </c:pt>
                <c:pt idx="3125">
                  <c:v>0.113</c:v>
                </c:pt>
                <c:pt idx="3126">
                  <c:v>0.107</c:v>
                </c:pt>
                <c:pt idx="3127">
                  <c:v>0.109</c:v>
                </c:pt>
                <c:pt idx="3128">
                  <c:v>0.113</c:v>
                </c:pt>
                <c:pt idx="3129">
                  <c:v>0.114</c:v>
                </c:pt>
                <c:pt idx="3130">
                  <c:v>0.109</c:v>
                </c:pt>
                <c:pt idx="3131">
                  <c:v>0.107</c:v>
                </c:pt>
                <c:pt idx="3132">
                  <c:v>0.112</c:v>
                </c:pt>
                <c:pt idx="3133">
                  <c:v>0.115</c:v>
                </c:pt>
                <c:pt idx="3134">
                  <c:v>0.111</c:v>
                </c:pt>
                <c:pt idx="3135">
                  <c:v>0.106</c:v>
                </c:pt>
                <c:pt idx="3136">
                  <c:v>0.109</c:v>
                </c:pt>
                <c:pt idx="3137">
                  <c:v>0.113</c:v>
                </c:pt>
                <c:pt idx="3138">
                  <c:v>0.112</c:v>
                </c:pt>
                <c:pt idx="3139">
                  <c:v>0.107</c:v>
                </c:pt>
                <c:pt idx="3140">
                  <c:v>0.108</c:v>
                </c:pt>
                <c:pt idx="3141">
                  <c:v>0.113</c:v>
                </c:pt>
                <c:pt idx="3142">
                  <c:v>0.113</c:v>
                </c:pt>
                <c:pt idx="3143">
                  <c:v>0.108</c:v>
                </c:pt>
                <c:pt idx="3144">
                  <c:v>0.106</c:v>
                </c:pt>
                <c:pt idx="3145">
                  <c:v>0.11</c:v>
                </c:pt>
                <c:pt idx="3146">
                  <c:v>0.114</c:v>
                </c:pt>
                <c:pt idx="3147">
                  <c:v>0.11</c:v>
                </c:pt>
                <c:pt idx="3148">
                  <c:v>0.106</c:v>
                </c:pt>
                <c:pt idx="3149">
                  <c:v>0.109</c:v>
                </c:pt>
                <c:pt idx="3150">
                  <c:v>0.113</c:v>
                </c:pt>
                <c:pt idx="3151">
                  <c:v>0.111</c:v>
                </c:pt>
                <c:pt idx="3152">
                  <c:v>0.107</c:v>
                </c:pt>
                <c:pt idx="3153">
                  <c:v>0.108</c:v>
                </c:pt>
                <c:pt idx="3154">
                  <c:v>0.112</c:v>
                </c:pt>
                <c:pt idx="3155">
                  <c:v>0.113</c:v>
                </c:pt>
                <c:pt idx="3156">
                  <c:v>0.108</c:v>
                </c:pt>
                <c:pt idx="3157">
                  <c:v>0.105</c:v>
                </c:pt>
                <c:pt idx="3158">
                  <c:v>0.11</c:v>
                </c:pt>
                <c:pt idx="3159">
                  <c:v>0.113</c:v>
                </c:pt>
                <c:pt idx="3160">
                  <c:v>0.109</c:v>
                </c:pt>
                <c:pt idx="3161">
                  <c:v>0.105</c:v>
                </c:pt>
                <c:pt idx="3162">
                  <c:v>0.108</c:v>
                </c:pt>
                <c:pt idx="3163">
                  <c:v>0.112</c:v>
                </c:pt>
                <c:pt idx="3164">
                  <c:v>0.11</c:v>
                </c:pt>
                <c:pt idx="3165">
                  <c:v>0.106</c:v>
                </c:pt>
                <c:pt idx="3166">
                  <c:v>0.104</c:v>
                </c:pt>
                <c:pt idx="3167">
                  <c:v>0.111</c:v>
                </c:pt>
                <c:pt idx="3168">
                  <c:v>0.112</c:v>
                </c:pt>
                <c:pt idx="3169">
                  <c:v>0.107</c:v>
                </c:pt>
                <c:pt idx="3170">
                  <c:v>0.105</c:v>
                </c:pt>
                <c:pt idx="3171">
                  <c:v>0.11</c:v>
                </c:pt>
                <c:pt idx="3172">
                  <c:v>0.111</c:v>
                </c:pt>
                <c:pt idx="3173">
                  <c:v>0.107</c:v>
                </c:pt>
                <c:pt idx="3174">
                  <c:v>0.105</c:v>
                </c:pt>
                <c:pt idx="3175">
                  <c:v>0.108</c:v>
                </c:pt>
                <c:pt idx="3176">
                  <c:v>0.111</c:v>
                </c:pt>
                <c:pt idx="3177">
                  <c:v>0.11</c:v>
                </c:pt>
                <c:pt idx="3178">
                  <c:v>0.104</c:v>
                </c:pt>
                <c:pt idx="3179">
                  <c:v>0.105</c:v>
                </c:pt>
                <c:pt idx="3180">
                  <c:v>0.11</c:v>
                </c:pt>
                <c:pt idx="3181">
                  <c:v>0.11</c:v>
                </c:pt>
                <c:pt idx="3182">
                  <c:v>0.105</c:v>
                </c:pt>
                <c:pt idx="3183">
                  <c:v>0.10299999999999999</c:v>
                </c:pt>
                <c:pt idx="3184">
                  <c:v>0.106</c:v>
                </c:pt>
                <c:pt idx="3185">
                  <c:v>0.111</c:v>
                </c:pt>
                <c:pt idx="3186">
                  <c:v>0.109</c:v>
                </c:pt>
                <c:pt idx="3187">
                  <c:v>0.10299999999999999</c:v>
                </c:pt>
                <c:pt idx="3188">
                  <c:v>0.105</c:v>
                </c:pt>
                <c:pt idx="3189">
                  <c:v>0.11</c:v>
                </c:pt>
                <c:pt idx="3190">
                  <c:v>0.11</c:v>
                </c:pt>
                <c:pt idx="3191">
                  <c:v>0.105</c:v>
                </c:pt>
                <c:pt idx="3192">
                  <c:v>0.104</c:v>
                </c:pt>
                <c:pt idx="3193">
                  <c:v>0.108</c:v>
                </c:pt>
                <c:pt idx="3194">
                  <c:v>0.108</c:v>
                </c:pt>
                <c:pt idx="3195">
                  <c:v>0.106</c:v>
                </c:pt>
                <c:pt idx="3196">
                  <c:v>0.10199999999999999</c:v>
                </c:pt>
                <c:pt idx="3197">
                  <c:v>0.105</c:v>
                </c:pt>
                <c:pt idx="3198">
                  <c:v>0.108</c:v>
                </c:pt>
                <c:pt idx="3199">
                  <c:v>0.109</c:v>
                </c:pt>
                <c:pt idx="3200">
                  <c:v>0.10199999999999999</c:v>
                </c:pt>
                <c:pt idx="3201">
                  <c:v>0.10100000000000001</c:v>
                </c:pt>
                <c:pt idx="3202">
                  <c:v>0.108</c:v>
                </c:pt>
                <c:pt idx="3203">
                  <c:v>0.109</c:v>
                </c:pt>
                <c:pt idx="3204">
                  <c:v>0.105</c:v>
                </c:pt>
                <c:pt idx="3205">
                  <c:v>0.10199999999999999</c:v>
                </c:pt>
                <c:pt idx="3206">
                  <c:v>0.105</c:v>
                </c:pt>
                <c:pt idx="3207">
                  <c:v>0.109</c:v>
                </c:pt>
                <c:pt idx="3208">
                  <c:v>0.106</c:v>
                </c:pt>
                <c:pt idx="3209">
                  <c:v>0.10199999999999999</c:v>
                </c:pt>
                <c:pt idx="3210">
                  <c:v>0.104</c:v>
                </c:pt>
                <c:pt idx="3211">
                  <c:v>0.11</c:v>
                </c:pt>
                <c:pt idx="3212">
                  <c:v>0.107</c:v>
                </c:pt>
                <c:pt idx="3213">
                  <c:v>0.10299999999999999</c:v>
                </c:pt>
                <c:pt idx="3214">
                  <c:v>0.10299999999999999</c:v>
                </c:pt>
                <c:pt idx="3215">
                  <c:v>0.106</c:v>
                </c:pt>
                <c:pt idx="3216">
                  <c:v>0.107</c:v>
                </c:pt>
                <c:pt idx="3217">
                  <c:v>0.10299999999999999</c:v>
                </c:pt>
                <c:pt idx="3218">
                  <c:v>0.10100000000000001</c:v>
                </c:pt>
                <c:pt idx="3219">
                  <c:v>0.105</c:v>
                </c:pt>
                <c:pt idx="3220">
                  <c:v>0.108</c:v>
                </c:pt>
                <c:pt idx="3221">
                  <c:v>0.104</c:v>
                </c:pt>
                <c:pt idx="3222">
                  <c:v>0.10100000000000001</c:v>
                </c:pt>
                <c:pt idx="3223">
                  <c:v>0.10299999999999999</c:v>
                </c:pt>
                <c:pt idx="3224">
                  <c:v>0.108</c:v>
                </c:pt>
                <c:pt idx="3225">
                  <c:v>0.107</c:v>
                </c:pt>
                <c:pt idx="3226">
                  <c:v>0.1</c:v>
                </c:pt>
                <c:pt idx="3227">
                  <c:v>0.10100000000000001</c:v>
                </c:pt>
                <c:pt idx="3228">
                  <c:v>0.106</c:v>
                </c:pt>
                <c:pt idx="3229">
                  <c:v>0.108</c:v>
                </c:pt>
                <c:pt idx="3230">
                  <c:v>0.10299999999999999</c:v>
                </c:pt>
                <c:pt idx="3231">
                  <c:v>9.9000000000000005E-2</c:v>
                </c:pt>
                <c:pt idx="3232">
                  <c:v>0.104</c:v>
                </c:pt>
                <c:pt idx="3233">
                  <c:v>0.107</c:v>
                </c:pt>
                <c:pt idx="3234">
                  <c:v>0.104</c:v>
                </c:pt>
                <c:pt idx="3235">
                  <c:v>9.9000000000000005E-2</c:v>
                </c:pt>
                <c:pt idx="3236">
                  <c:v>0.10100000000000001</c:v>
                </c:pt>
                <c:pt idx="3237">
                  <c:v>0.107</c:v>
                </c:pt>
                <c:pt idx="3238">
                  <c:v>0.104</c:v>
                </c:pt>
                <c:pt idx="3239">
                  <c:v>0.1</c:v>
                </c:pt>
                <c:pt idx="3240">
                  <c:v>0.1</c:v>
                </c:pt>
                <c:pt idx="3241">
                  <c:v>0.105</c:v>
                </c:pt>
                <c:pt idx="3242">
                  <c:v>0.106</c:v>
                </c:pt>
                <c:pt idx="3243">
                  <c:v>0.10100000000000001</c:v>
                </c:pt>
                <c:pt idx="3244">
                  <c:v>9.8000000000000004E-2</c:v>
                </c:pt>
                <c:pt idx="3245">
                  <c:v>0.10199999999999999</c:v>
                </c:pt>
                <c:pt idx="3246">
                  <c:v>0.106</c:v>
                </c:pt>
                <c:pt idx="3247">
                  <c:v>0.105</c:v>
                </c:pt>
                <c:pt idx="3248">
                  <c:v>0.1</c:v>
                </c:pt>
                <c:pt idx="3249">
                  <c:v>0.10100000000000001</c:v>
                </c:pt>
                <c:pt idx="3250">
                  <c:v>0.105</c:v>
                </c:pt>
                <c:pt idx="3251">
                  <c:v>0.10299999999999999</c:v>
                </c:pt>
                <c:pt idx="3252">
                  <c:v>0.1</c:v>
                </c:pt>
                <c:pt idx="3253">
                  <c:v>9.8000000000000004E-2</c:v>
                </c:pt>
                <c:pt idx="3254">
                  <c:v>0.10299999999999999</c:v>
                </c:pt>
                <c:pt idx="3255">
                  <c:v>0.105</c:v>
                </c:pt>
                <c:pt idx="3256">
                  <c:v>0.1</c:v>
                </c:pt>
                <c:pt idx="3257">
                  <c:v>9.7000000000000003E-2</c:v>
                </c:pt>
                <c:pt idx="3258">
                  <c:v>0.10199999999999999</c:v>
                </c:pt>
                <c:pt idx="3259">
                  <c:v>0.106</c:v>
                </c:pt>
                <c:pt idx="3260">
                  <c:v>0.10299999999999999</c:v>
                </c:pt>
                <c:pt idx="3261">
                  <c:v>9.8000000000000004E-2</c:v>
                </c:pt>
                <c:pt idx="3262">
                  <c:v>9.9000000000000005E-2</c:v>
                </c:pt>
                <c:pt idx="3263">
                  <c:v>0.104</c:v>
                </c:pt>
                <c:pt idx="3264">
                  <c:v>0.10299999999999999</c:v>
                </c:pt>
                <c:pt idx="3265">
                  <c:v>0.1</c:v>
                </c:pt>
                <c:pt idx="3266">
                  <c:v>9.9000000000000005E-2</c:v>
                </c:pt>
                <c:pt idx="3267">
                  <c:v>0.10199999999999999</c:v>
                </c:pt>
                <c:pt idx="3268">
                  <c:v>0.10299999999999999</c:v>
                </c:pt>
                <c:pt idx="3269">
                  <c:v>0.1</c:v>
                </c:pt>
                <c:pt idx="3270">
                  <c:v>9.7000000000000003E-2</c:v>
                </c:pt>
                <c:pt idx="3271">
                  <c:v>0.10100000000000001</c:v>
                </c:pt>
                <c:pt idx="3272">
                  <c:v>0.104</c:v>
                </c:pt>
                <c:pt idx="3273">
                  <c:v>0.10100000000000001</c:v>
                </c:pt>
                <c:pt idx="3274">
                  <c:v>9.6000000000000002E-2</c:v>
                </c:pt>
                <c:pt idx="3275">
                  <c:v>9.9000000000000005E-2</c:v>
                </c:pt>
                <c:pt idx="3276">
                  <c:v>0.10299999999999999</c:v>
                </c:pt>
                <c:pt idx="3277">
                  <c:v>0.10299999999999999</c:v>
                </c:pt>
                <c:pt idx="3278">
                  <c:v>9.7000000000000003E-2</c:v>
                </c:pt>
                <c:pt idx="3279">
                  <c:v>9.6000000000000002E-2</c:v>
                </c:pt>
                <c:pt idx="3280">
                  <c:v>0.10100000000000001</c:v>
                </c:pt>
                <c:pt idx="3281">
                  <c:v>0.10299999999999999</c:v>
                </c:pt>
                <c:pt idx="3282">
                  <c:v>9.8000000000000004E-2</c:v>
                </c:pt>
                <c:pt idx="3283">
                  <c:v>9.5000000000000001E-2</c:v>
                </c:pt>
                <c:pt idx="3284">
                  <c:v>9.8000000000000004E-2</c:v>
                </c:pt>
                <c:pt idx="3285">
                  <c:v>0.10199999999999999</c:v>
                </c:pt>
                <c:pt idx="3286">
                  <c:v>0.10199999999999999</c:v>
                </c:pt>
                <c:pt idx="3287">
                  <c:v>9.6000000000000002E-2</c:v>
                </c:pt>
                <c:pt idx="3288">
                  <c:v>9.7000000000000003E-2</c:v>
                </c:pt>
                <c:pt idx="3289">
                  <c:v>0.10100000000000001</c:v>
                </c:pt>
                <c:pt idx="3290">
                  <c:v>0.10199999999999999</c:v>
                </c:pt>
                <c:pt idx="3291">
                  <c:v>9.8000000000000004E-2</c:v>
                </c:pt>
                <c:pt idx="3292">
                  <c:v>9.6000000000000002E-2</c:v>
                </c:pt>
                <c:pt idx="3293">
                  <c:v>0.1</c:v>
                </c:pt>
                <c:pt idx="3294">
                  <c:v>0.10199999999999999</c:v>
                </c:pt>
                <c:pt idx="3295">
                  <c:v>9.9000000000000005E-2</c:v>
                </c:pt>
                <c:pt idx="3296">
                  <c:v>9.4E-2</c:v>
                </c:pt>
                <c:pt idx="3297">
                  <c:v>9.8000000000000004E-2</c:v>
                </c:pt>
                <c:pt idx="3298">
                  <c:v>0.10299999999999999</c:v>
                </c:pt>
                <c:pt idx="3299">
                  <c:v>0.1</c:v>
                </c:pt>
                <c:pt idx="3300">
                  <c:v>9.6000000000000002E-2</c:v>
                </c:pt>
                <c:pt idx="3301">
                  <c:v>9.6000000000000002E-2</c:v>
                </c:pt>
                <c:pt idx="3302">
                  <c:v>0.1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888-4979-A507-190A91897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270776"/>
        <c:axId val="153271168"/>
      </c:scatterChart>
      <c:valAx>
        <c:axId val="15327077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CMOD, mm</a:t>
                </a:r>
              </a:p>
            </c:rich>
          </c:tx>
          <c:layout>
            <c:manualLayout>
              <c:xMode val="edge"/>
              <c:yMode val="edge"/>
              <c:x val="0.45984449961000246"/>
              <c:y val="0.95426810177922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3271168"/>
        <c:crosses val="autoZero"/>
        <c:crossBetween val="midCat"/>
      </c:valAx>
      <c:valAx>
        <c:axId val="1532711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Load, KN</a:t>
                </a:r>
              </a:p>
            </c:rich>
          </c:tx>
          <c:layout>
            <c:manualLayout>
              <c:xMode val="edge"/>
              <c:yMode val="edge"/>
              <c:x val="1.5447564003994445E-3"/>
              <c:y val="0.398820671064765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3270776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6879556722076"/>
          <c:y val="2.6019490619228158E-2"/>
          <c:w val="0.77973192453507412"/>
          <c:h val="0.884631087780694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'HMA summary_Dave (2)'!$E$138</c:f>
                <c:numCache>
                  <c:formatCode>General</c:formatCode>
                  <c:ptCount val="1"/>
                  <c:pt idx="0">
                    <c:v>63.913053724287302</c:v>
                  </c:pt>
                </c:numCache>
              </c:numRef>
            </c:plus>
            <c:minus>
              <c:numRef>
                <c:f>'HMA summary_Dave (2)'!$E$141</c:f>
                <c:numCache>
                  <c:formatCode>General</c:formatCode>
                  <c:ptCount val="1"/>
                  <c:pt idx="0">
                    <c:v>54.446938055655288</c:v>
                  </c:pt>
                </c:numCache>
              </c:numRef>
            </c:minus>
            <c:spPr>
              <a:noFill/>
              <a:ln w="1587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numRef>
              <c:f>'HMA summary_Dave (2)'!$B$58:$B$61</c:f>
              <c:numCache>
                <c:formatCode>General</c:formatCode>
                <c:ptCount val="4"/>
                <c:pt idx="0">
                  <c:v>984</c:v>
                </c:pt>
                <c:pt idx="1">
                  <c:v>985</c:v>
                </c:pt>
                <c:pt idx="2">
                  <c:v>986</c:v>
                </c:pt>
                <c:pt idx="3">
                  <c:v>987</c:v>
                </c:pt>
              </c:numCache>
            </c:numRef>
          </c:cat>
          <c:val>
            <c:numRef>
              <c:f>('HMA summary_Dave (2)'!$M$22,'HMA summary_Dave (2)'!$M$23,'HMA summary_Dave (2)'!$M$24,'HMA summary_Dave (2)'!$M$25)</c:f>
              <c:numCache>
                <c:formatCode>0.0</c:formatCode>
                <c:ptCount val="4"/>
                <c:pt idx="0">
                  <c:v>448.72999999999996</c:v>
                </c:pt>
                <c:pt idx="1">
                  <c:v>491.03500000000008</c:v>
                </c:pt>
                <c:pt idx="2">
                  <c:v>491.03500000000008</c:v>
                </c:pt>
                <c:pt idx="3">
                  <c:v>510.16666666666669</c:v>
                </c:pt>
              </c:numCache>
            </c:numRef>
          </c:val>
        </c:ser>
        <c:ser>
          <c:idx val="0"/>
          <c:order val="1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'HMA summary_Dave (2)'!$E$138</c:f>
                <c:numCache>
                  <c:formatCode>General</c:formatCode>
                  <c:ptCount val="1"/>
                  <c:pt idx="0">
                    <c:v>63.913053724287302</c:v>
                  </c:pt>
                </c:numCache>
              </c:numRef>
            </c:plus>
            <c:minus>
              <c:numRef>
                <c:f>'HMA summary_Dave (2)'!$E$138</c:f>
                <c:numCache>
                  <c:formatCode>General</c:formatCode>
                  <c:ptCount val="1"/>
                  <c:pt idx="0">
                    <c:v>63.913053724287302</c:v>
                  </c:pt>
                </c:numCache>
              </c:numRef>
            </c:minus>
            <c:spPr>
              <a:noFill/>
              <a:ln w="1587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numRef>
              <c:f>'HMA summary_Dave (2)'!$B$58:$B$61</c:f>
              <c:numCache>
                <c:formatCode>General</c:formatCode>
                <c:ptCount val="4"/>
                <c:pt idx="0">
                  <c:v>984</c:v>
                </c:pt>
                <c:pt idx="1">
                  <c:v>985</c:v>
                </c:pt>
                <c:pt idx="2">
                  <c:v>986</c:v>
                </c:pt>
                <c:pt idx="3">
                  <c:v>987</c:v>
                </c:pt>
              </c:numCache>
            </c:numRef>
          </c:cat>
          <c:val>
            <c:numRef>
              <c:f>('HMA summary_Dave (2)'!$AU$58,'HMA summary_Dave (2)'!$AU$59,'HMA summary_Dave (2)'!$AU$60,'HMA summary_Dave (2)'!$M$26)</c:f>
              <c:numCache>
                <c:formatCode>General</c:formatCode>
                <c:ptCount val="4"/>
                <c:pt idx="3" formatCode="0.0">
                  <c:v>448.72999999999996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02718448"/>
        <c:axId val="149451208"/>
      </c:barChart>
      <c:lineChart>
        <c:grouping val="standard"/>
        <c:varyColors val="0"/>
        <c:ser>
          <c:idx val="2"/>
          <c:order val="2"/>
          <c:tx>
            <c:v>Total Ft. of Reflective Cracks</c:v>
          </c:tx>
          <c:spPr>
            <a:ln w="19050" cap="rnd">
              <a:noFill/>
              <a:round/>
            </a:ln>
            <a:effectLst/>
          </c:spPr>
          <c:marker>
            <c:symbol val="star"/>
            <c:size val="16"/>
            <c:spPr>
              <a:solidFill>
                <a:srgbClr val="FFFF00"/>
              </a:solidFill>
              <a:ln w="34925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'HMA summary_Dave (2)'!$B$58:$B$61</c:f>
              <c:numCache>
                <c:formatCode>General</c:formatCode>
                <c:ptCount val="4"/>
                <c:pt idx="0">
                  <c:v>984</c:v>
                </c:pt>
                <c:pt idx="1">
                  <c:v>985</c:v>
                </c:pt>
                <c:pt idx="2">
                  <c:v>986</c:v>
                </c:pt>
                <c:pt idx="3">
                  <c:v>987</c:v>
                </c:pt>
              </c:numCache>
            </c:numRef>
          </c:cat>
          <c:val>
            <c:numRef>
              <c:f>'HMA summary_Dave (2)'!$AU$22:$AU$25</c:f>
              <c:numCache>
                <c:formatCode>General</c:formatCode>
                <c:ptCount val="4"/>
                <c:pt idx="0">
                  <c:v>173</c:v>
                </c:pt>
                <c:pt idx="1">
                  <c:v>178</c:v>
                </c:pt>
                <c:pt idx="2">
                  <c:v>146</c:v>
                </c:pt>
                <c:pt idx="3">
                  <c:v>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515112"/>
        <c:axId val="149451592"/>
      </c:lineChart>
      <c:catAx>
        <c:axId val="102718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9451208"/>
        <c:crosses val="autoZero"/>
        <c:auto val="1"/>
        <c:lblAlgn val="ctr"/>
        <c:lblOffset val="50"/>
        <c:noMultiLvlLbl val="0"/>
      </c:catAx>
      <c:valAx>
        <c:axId val="149451208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Fracture Energy, G</a:t>
                </a:r>
                <a:r>
                  <a:rPr lang="en-US" baseline="-25000" dirty="0"/>
                  <a:t>f</a:t>
                </a:r>
                <a:r>
                  <a:rPr lang="en-US" dirty="0"/>
                  <a:t>, </a:t>
                </a:r>
                <a:r>
                  <a:rPr lang="en-US" dirty="0" smtClean="0"/>
                  <a:t>J/m</a:t>
                </a:r>
                <a:r>
                  <a:rPr lang="en-US" baseline="30000" dirty="0" smtClean="0"/>
                  <a:t>2</a:t>
                </a:r>
                <a:endParaRPr lang="en-US" baseline="30000" dirty="0"/>
              </a:p>
            </c:rich>
          </c:tx>
          <c:layout>
            <c:manualLayout>
              <c:xMode val="edge"/>
              <c:yMode val="edge"/>
              <c:x val="6.5198245713922942E-3"/>
              <c:y val="0.260945884949094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718448"/>
        <c:crosses val="autoZero"/>
        <c:crossBetween val="between"/>
        <c:majorUnit val="200"/>
      </c:valAx>
      <c:valAx>
        <c:axId val="149451592"/>
        <c:scaling>
          <c:orientation val="minMax"/>
          <c:max val="4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Total Length of Cracking, ft</a:t>
                </a:r>
              </a:p>
            </c:rich>
          </c:tx>
          <c:layout>
            <c:manualLayout>
              <c:xMode val="edge"/>
              <c:yMode val="edge"/>
              <c:x val="0.96652542372881356"/>
              <c:y val="0.221201890361995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9515112"/>
        <c:crosses val="max"/>
        <c:crossBetween val="between"/>
        <c:majorUnit val="100"/>
      </c:valAx>
      <c:catAx>
        <c:axId val="149515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45159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2"/>
          </a:solidFill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54748981993986945"/>
          <c:y val="2.8625748704488856E-2"/>
          <c:w val="0.34198645041164727"/>
          <c:h val="5.0281067228801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76772775197968E-2"/>
          <c:y val="1.709104938271605E-2"/>
          <c:w val="0.80394844875159832"/>
          <c:h val="0.926234112229026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'HMA summary_Dave (2)'!$E$29</c:f>
              <c:strCache>
                <c:ptCount val="1"/>
                <c:pt idx="0">
                  <c:v>SPWEC440E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'HMA summary_Dave (2)'!$E$143</c:f>
                <c:numCache>
                  <c:formatCode>General</c:formatCode>
                  <c:ptCount val="1"/>
                  <c:pt idx="0">
                    <c:v>87.297364256090844</c:v>
                  </c:pt>
                </c:numCache>
              </c:numRef>
            </c:plus>
            <c:minus>
              <c:numRef>
                <c:f>'HMA summary_Dave (2)'!$E$143</c:f>
                <c:numCache>
                  <c:formatCode>General</c:formatCode>
                  <c:ptCount val="1"/>
                  <c:pt idx="0">
                    <c:v>87.297364256090844</c:v>
                  </c:pt>
                </c:numCache>
              </c:numRef>
            </c:minus>
            <c:spPr>
              <a:noFill/>
              <a:ln w="1587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numRef>
              <c:f>'HMA summary_Dave (2)'!$B$52:$B$55</c:f>
              <c:numCache>
                <c:formatCode>General</c:formatCode>
                <c:ptCount val="4"/>
                <c:pt idx="0">
                  <c:v>988</c:v>
                </c:pt>
                <c:pt idx="1">
                  <c:v>989</c:v>
                </c:pt>
                <c:pt idx="2">
                  <c:v>990</c:v>
                </c:pt>
                <c:pt idx="3">
                  <c:v>991</c:v>
                </c:pt>
              </c:numCache>
            </c:numRef>
          </c:cat>
          <c:val>
            <c:numRef>
              <c:f>('HMA summary_Dave (2)'!$M$29,'HMA summary_Dave (2)'!$M$31,'HMA summary_Dave (2)'!$M$33,'HMA summary_Dave (2)'!$M$35)</c:f>
              <c:numCache>
                <c:formatCode>0.0</c:formatCode>
                <c:ptCount val="4"/>
                <c:pt idx="0">
                  <c:v>510.16666666666669</c:v>
                </c:pt>
                <c:pt idx="1">
                  <c:v>510.16666666666669</c:v>
                </c:pt>
                <c:pt idx="2">
                  <c:v>510.16666666666669</c:v>
                </c:pt>
                <c:pt idx="3">
                  <c:v>510.16666666666669</c:v>
                </c:pt>
              </c:numCache>
            </c:numRef>
          </c:val>
        </c:ser>
        <c:ser>
          <c:idx val="0"/>
          <c:order val="1"/>
          <c:tx>
            <c:strRef>
              <c:f>'HMA summary_Dave (2)'!$B$50</c:f>
              <c:strCache>
                <c:ptCount val="1"/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'HMA summary_Dave (2)'!$E$140</c:f>
                <c:numCache>
                  <c:formatCode>General</c:formatCode>
                  <c:ptCount val="1"/>
                  <c:pt idx="0">
                    <c:v>67.531566962152127</c:v>
                  </c:pt>
                </c:numCache>
              </c:numRef>
            </c:plus>
            <c:minus>
              <c:numRef>
                <c:f>'HMA summary_Dave (2)'!$E$140</c:f>
                <c:numCache>
                  <c:formatCode>General</c:formatCode>
                  <c:ptCount val="1"/>
                  <c:pt idx="0">
                    <c:v>67.531566962152127</c:v>
                  </c:pt>
                </c:numCache>
              </c:numRef>
            </c:minus>
            <c:spPr>
              <a:noFill/>
              <a:ln w="1587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numRef>
              <c:f>'HMA summary_Dave (2)'!$B$52:$B$55</c:f>
              <c:numCache>
                <c:formatCode>General</c:formatCode>
                <c:ptCount val="4"/>
                <c:pt idx="0">
                  <c:v>988</c:v>
                </c:pt>
                <c:pt idx="1">
                  <c:v>989</c:v>
                </c:pt>
                <c:pt idx="2">
                  <c:v>990</c:v>
                </c:pt>
                <c:pt idx="3">
                  <c:v>991</c:v>
                </c:pt>
              </c:numCache>
            </c:numRef>
          </c:cat>
          <c:val>
            <c:numRef>
              <c:f>('HMA summary_Dave (2)'!$M$30,'HMA summary_Dave (2)'!$M$32,'HMA summary_Dave (2)'!$M$34,'HMA summary_Dave (2)'!$M$36)</c:f>
              <c:numCache>
                <c:formatCode>0.0</c:formatCode>
                <c:ptCount val="4"/>
                <c:pt idx="0">
                  <c:v>491.03500000000008</c:v>
                </c:pt>
                <c:pt idx="1">
                  <c:v>477.14909090909094</c:v>
                </c:pt>
                <c:pt idx="2">
                  <c:v>509.90499999999997</c:v>
                </c:pt>
                <c:pt idx="3">
                  <c:v>448.72999999999996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9622488"/>
        <c:axId val="149622872"/>
      </c:barChart>
      <c:lineChart>
        <c:grouping val="standard"/>
        <c:varyColors val="0"/>
        <c:ser>
          <c:idx val="2"/>
          <c:order val="2"/>
          <c:tx>
            <c:v>Total Ft. of Reflective Cracks</c:v>
          </c:tx>
          <c:spPr>
            <a:ln w="19050" cap="rnd">
              <a:noFill/>
              <a:round/>
            </a:ln>
            <a:effectLst/>
          </c:spPr>
          <c:marker>
            <c:symbol val="star"/>
            <c:size val="14"/>
            <c:spPr>
              <a:solidFill>
                <a:srgbClr val="FFFF00"/>
              </a:solidFill>
              <a:ln w="28575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'HMA summary_Dave (2)'!$B$52:$B$55</c:f>
              <c:numCache>
                <c:formatCode>General</c:formatCode>
                <c:ptCount val="4"/>
                <c:pt idx="0">
                  <c:v>988</c:v>
                </c:pt>
                <c:pt idx="1">
                  <c:v>989</c:v>
                </c:pt>
                <c:pt idx="2">
                  <c:v>990</c:v>
                </c:pt>
                <c:pt idx="3">
                  <c:v>991</c:v>
                </c:pt>
              </c:numCache>
            </c:numRef>
          </c:cat>
          <c:val>
            <c:numRef>
              <c:f>('HMA summary_Dave (2)'!$AU$29,'HMA summary_Dave (2)'!$AU$31,'HMA summary_Dave (2)'!$AU$33,'HMA summary_Dave (2)'!$AU$35)</c:f>
              <c:numCache>
                <c:formatCode>General</c:formatCode>
                <c:ptCount val="4"/>
                <c:pt idx="0">
                  <c:v>62</c:v>
                </c:pt>
                <c:pt idx="1">
                  <c:v>12</c:v>
                </c:pt>
                <c:pt idx="2">
                  <c:v>0</c:v>
                </c:pt>
                <c:pt idx="3">
                  <c:v>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23640"/>
        <c:axId val="149623256"/>
      </c:lineChart>
      <c:catAx>
        <c:axId val="149622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9622872"/>
        <c:crosses val="autoZero"/>
        <c:auto val="1"/>
        <c:lblAlgn val="ctr"/>
        <c:lblOffset val="50"/>
        <c:noMultiLvlLbl val="0"/>
      </c:catAx>
      <c:valAx>
        <c:axId val="149622872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Fracture Energy, G</a:t>
                </a:r>
                <a:r>
                  <a:rPr lang="en-US" baseline="-25000" dirty="0"/>
                  <a:t>f</a:t>
                </a:r>
                <a:r>
                  <a:rPr lang="en-US" dirty="0"/>
                  <a:t>, </a:t>
                </a:r>
                <a:r>
                  <a:rPr lang="en-US" dirty="0" smtClean="0"/>
                  <a:t>J/m</a:t>
                </a:r>
                <a:r>
                  <a:rPr lang="en-US" baseline="30000" dirty="0" smtClean="0"/>
                  <a:t>2</a:t>
                </a:r>
                <a:endParaRPr lang="en-US" baseline="30000" dirty="0"/>
              </a:p>
            </c:rich>
          </c:tx>
          <c:layout>
            <c:manualLayout>
              <c:xMode val="edge"/>
              <c:yMode val="edge"/>
              <c:x val="6.5198245713922942E-3"/>
              <c:y val="0.260945884949094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9622488"/>
        <c:crosses val="autoZero"/>
        <c:crossBetween val="between"/>
        <c:majorUnit val="200"/>
      </c:valAx>
      <c:valAx>
        <c:axId val="149623256"/>
        <c:scaling>
          <c:orientation val="minMax"/>
          <c:max val="4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Total Length of Reflective Cracking, ft</a:t>
                </a:r>
              </a:p>
            </c:rich>
          </c:tx>
          <c:layout>
            <c:manualLayout>
              <c:xMode val="edge"/>
              <c:yMode val="edge"/>
              <c:x val="0.96623819458465132"/>
              <c:y val="0.268790402935744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9623640"/>
        <c:crosses val="max"/>
        <c:crossBetween val="between"/>
        <c:majorUnit val="100"/>
      </c:valAx>
      <c:catAx>
        <c:axId val="149623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623256"/>
        <c:crosses val="autoZero"/>
        <c:auto val="1"/>
        <c:lblAlgn val="ctr"/>
        <c:lblOffset val="100"/>
        <c:noMultiLvlLbl val="0"/>
      </c:cat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7142360410076946"/>
          <c:y val="3.4413145539906105E-2"/>
          <c:w val="0.64089339794064193"/>
          <c:h val="5.0281067228801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39329699172219"/>
          <c:y val="2.0450079121789033E-2"/>
          <c:w val="0.77688292168607131"/>
          <c:h val="0.91835743638497302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2540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'HMA summary_Dave (2)'!$E$144</c:f>
                <c:numCache>
                  <c:formatCode>General</c:formatCode>
                  <c:ptCount val="1"/>
                  <c:pt idx="0">
                    <c:v>57.714016180095832</c:v>
                  </c:pt>
                </c:numCache>
              </c:numRef>
            </c:plus>
            <c:minus>
              <c:numRef>
                <c:f>'HMA summary_Dave (2)'!$E$144</c:f>
                <c:numCache>
                  <c:formatCode>General</c:formatCode>
                  <c:ptCount val="1"/>
                  <c:pt idx="0">
                    <c:v>57.714016180095832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'HMA summary_Dave (2)'!$B$63:$B$65</c:f>
              <c:numCache>
                <c:formatCode>General</c:formatCode>
                <c:ptCount val="3"/>
                <c:pt idx="0">
                  <c:v>992</c:v>
                </c:pt>
                <c:pt idx="1">
                  <c:v>993</c:v>
                </c:pt>
                <c:pt idx="2">
                  <c:v>994</c:v>
                </c:pt>
              </c:numCache>
            </c:numRef>
          </c:cat>
          <c:val>
            <c:numRef>
              <c:f>('HMA summary_Dave (2)'!$M$38,'HMA summary_Dave (2)'!$M$40,'HMA summary_Dave (2)'!$M$42)</c:f>
              <c:numCache>
                <c:formatCode>General</c:formatCode>
                <c:ptCount val="3"/>
                <c:pt idx="0" formatCode="0.0">
                  <c:v>571.63499999999999</c:v>
                </c:pt>
                <c:pt idx="2" formatCode="0.0">
                  <c:v>448.72999999999996</c:v>
                </c:pt>
              </c:numCache>
            </c:numRef>
          </c:val>
        </c:ser>
        <c:ser>
          <c:idx val="0"/>
          <c:order val="1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'HMA summary_Dave (2)'!$E$138</c:f>
                <c:numCache>
                  <c:formatCode>General</c:formatCode>
                  <c:ptCount val="1"/>
                  <c:pt idx="0">
                    <c:v>63.913053724287302</c:v>
                  </c:pt>
                </c:numCache>
              </c:numRef>
            </c:plus>
            <c:minus>
              <c:numRef>
                <c:f>'HMA summary_Dave (2)'!$E$138</c:f>
                <c:numCache>
                  <c:formatCode>General</c:formatCode>
                  <c:ptCount val="1"/>
                  <c:pt idx="0">
                    <c:v>63.913053724287302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'HMA summary_Dave (2)'!$B$63:$B$65</c:f>
              <c:numCache>
                <c:formatCode>General</c:formatCode>
                <c:ptCount val="3"/>
                <c:pt idx="0">
                  <c:v>992</c:v>
                </c:pt>
                <c:pt idx="1">
                  <c:v>993</c:v>
                </c:pt>
                <c:pt idx="2">
                  <c:v>994</c:v>
                </c:pt>
              </c:numCache>
            </c:numRef>
          </c:cat>
          <c:val>
            <c:numRef>
              <c:f>('HMA summary_Dave (2)'!$M$39,'HMA summary_Dave (2)'!$M$41,'HMA summary_Dave (2)'!$M$43)</c:f>
              <c:numCache>
                <c:formatCode>0.0</c:formatCode>
                <c:ptCount val="3"/>
                <c:pt idx="0">
                  <c:v>448.72999999999996</c:v>
                </c:pt>
                <c:pt idx="1">
                  <c:v>448.72999999999996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50245144"/>
        <c:axId val="149036520"/>
      </c:barChart>
      <c:lineChart>
        <c:grouping val="standard"/>
        <c:varyColors val="0"/>
        <c:ser>
          <c:idx val="2"/>
          <c:order val="2"/>
          <c:tx>
            <c:v>Total Length of Reflective Cracks</c:v>
          </c:tx>
          <c:spPr>
            <a:ln w="19050" cap="rnd">
              <a:noFill/>
              <a:round/>
            </a:ln>
            <a:effectLst/>
          </c:spPr>
          <c:marker>
            <c:symbol val="star"/>
            <c:size val="15"/>
            <c:spPr>
              <a:solidFill>
                <a:srgbClr val="FFFF00"/>
              </a:solidFill>
              <a:ln w="31750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'HMA summary_Dave (2)'!$B$63:$B$65</c:f>
              <c:numCache>
                <c:formatCode>General</c:formatCode>
                <c:ptCount val="3"/>
                <c:pt idx="0">
                  <c:v>992</c:v>
                </c:pt>
                <c:pt idx="1">
                  <c:v>993</c:v>
                </c:pt>
                <c:pt idx="2">
                  <c:v>994</c:v>
                </c:pt>
              </c:numCache>
            </c:numRef>
          </c:cat>
          <c:val>
            <c:numRef>
              <c:f>('HMA summary_Dave (2)'!$AU$38,'HMA summary_Dave (2)'!$AU$40,'HMA summary_Dave (2)'!$AU$42)</c:f>
              <c:numCache>
                <c:formatCode>General</c:formatCode>
                <c:ptCount val="3"/>
                <c:pt idx="0">
                  <c:v>85</c:v>
                </c:pt>
                <c:pt idx="1">
                  <c:v>50</c:v>
                </c:pt>
                <c:pt idx="2">
                  <c:v>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037304"/>
        <c:axId val="149036912"/>
      </c:lineChart>
      <c:catAx>
        <c:axId val="150245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9036520"/>
        <c:crosses val="autoZero"/>
        <c:auto val="1"/>
        <c:lblAlgn val="ctr"/>
        <c:lblOffset val="50"/>
        <c:noMultiLvlLbl val="0"/>
      </c:catAx>
      <c:valAx>
        <c:axId val="149036520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Fracture Energy, G</a:t>
                </a:r>
                <a:r>
                  <a:rPr lang="en-US" baseline="-25000" dirty="0"/>
                  <a:t>f</a:t>
                </a:r>
                <a:r>
                  <a:rPr lang="en-US" dirty="0"/>
                  <a:t>, </a:t>
                </a:r>
                <a:r>
                  <a:rPr lang="en-US" dirty="0" smtClean="0"/>
                  <a:t>J/m</a:t>
                </a:r>
                <a:r>
                  <a:rPr lang="en-US" baseline="30000" dirty="0" smtClean="0"/>
                  <a:t>2</a:t>
                </a:r>
                <a:endParaRPr lang="en-US" baseline="30000" dirty="0"/>
              </a:p>
            </c:rich>
          </c:tx>
          <c:layout>
            <c:manualLayout>
              <c:xMode val="edge"/>
              <c:yMode val="edge"/>
              <c:x val="9.3688449200260201E-3"/>
              <c:y val="0.260945968369095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0245144"/>
        <c:crosses val="autoZero"/>
        <c:crossBetween val="between"/>
        <c:majorUnit val="200"/>
      </c:valAx>
      <c:valAx>
        <c:axId val="149036912"/>
        <c:scaling>
          <c:orientation val="minMax"/>
          <c:max val="4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Total Length of Cracking, ft</a:t>
                </a:r>
              </a:p>
            </c:rich>
          </c:tx>
          <c:layout>
            <c:manualLayout>
              <c:xMode val="edge"/>
              <c:yMode val="edge"/>
              <c:x val="0.96296296296296291"/>
              <c:y val="0.297770122484689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9037304"/>
        <c:crosses val="max"/>
        <c:crossBetween val="between"/>
        <c:majorUnit val="100"/>
      </c:valAx>
      <c:catAx>
        <c:axId val="149037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03691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48308040020638449"/>
          <c:y val="2.8742827742042069E-2"/>
          <c:w val="0.40210276600040379"/>
          <c:h val="5.0281067228801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6.4252170401776706E-2"/>
                  <c:y val="-0.5630033713457641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'Pearson Correlation'!$K$15:$K$25</c:f>
              <c:numCache>
                <c:formatCode>General</c:formatCode>
                <c:ptCount val="11"/>
                <c:pt idx="0">
                  <c:v>2.5</c:v>
                </c:pt>
                <c:pt idx="1">
                  <c:v>2.5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1.75</c:v>
                </c:pt>
                <c:pt idx="6">
                  <c:v>4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</c:numCache>
            </c:numRef>
          </c:xVal>
          <c:yVal>
            <c:numRef>
              <c:f>'Pearson Correlation'!$L$15:$L$25</c:f>
              <c:numCache>
                <c:formatCode>General</c:formatCode>
                <c:ptCount val="11"/>
                <c:pt idx="0">
                  <c:v>85</c:v>
                </c:pt>
                <c:pt idx="1">
                  <c:v>50</c:v>
                </c:pt>
                <c:pt idx="2">
                  <c:v>300</c:v>
                </c:pt>
                <c:pt idx="3">
                  <c:v>173</c:v>
                </c:pt>
                <c:pt idx="4">
                  <c:v>178</c:v>
                </c:pt>
                <c:pt idx="5">
                  <c:v>146</c:v>
                </c:pt>
                <c:pt idx="6">
                  <c:v>64</c:v>
                </c:pt>
                <c:pt idx="7">
                  <c:v>62</c:v>
                </c:pt>
                <c:pt idx="8">
                  <c:v>12</c:v>
                </c:pt>
                <c:pt idx="9">
                  <c:v>0</c:v>
                </c:pt>
                <c:pt idx="10">
                  <c:v>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712872"/>
        <c:axId val="210713264"/>
      </c:scatterChart>
      <c:valAx>
        <c:axId val="210712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66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Lift Thickness, inch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66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13264"/>
        <c:crosses val="autoZero"/>
        <c:crossBetween val="midCat"/>
      </c:valAx>
      <c:valAx>
        <c:axId val="210713264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66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Length of Reflective Cracking, Ft</a:t>
                </a:r>
              </a:p>
            </c:rich>
          </c:tx>
          <c:layout>
            <c:manualLayout>
              <c:xMode val="edge"/>
              <c:yMode val="edge"/>
              <c:x val="1.5384615384615385E-2"/>
              <c:y val="9.02945467872242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66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12872"/>
        <c:crosses val="autoZero"/>
        <c:crossBetween val="midCat"/>
        <c:majorUnit val="10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600">
          <a:solidFill>
            <a:srgbClr val="0066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79291044132765"/>
          <c:y val="9.1716847733947948E-2"/>
          <c:w val="0.80173679753569438"/>
          <c:h val="0.7659999175231279"/>
        </c:manualLayout>
      </c:layout>
      <c:scatterChart>
        <c:scatterStyle val="smoothMarker"/>
        <c:varyColors val="0"/>
        <c:ser>
          <c:idx val="0"/>
          <c:order val="0"/>
          <c:tx>
            <c:v>SPWEB440 (Control Mix)</c:v>
          </c:tx>
          <c:spPr>
            <a:ln w="38100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circle"/>
            <c:size val="9"/>
            <c:spPr>
              <a:solidFill>
                <a:srgbClr val="FF0000"/>
              </a:solidFill>
              <a:ln w="9525">
                <a:solidFill>
                  <a:schemeClr val="accent1"/>
                </a:solidFill>
                <a:prstDash val="solid"/>
              </a:ln>
              <a:effectLst/>
            </c:spPr>
          </c:marker>
          <c:xVal>
            <c:numRef>
              <c:f>'Normal Dist'!$B$3:$B$14</c:f>
              <c:numCache>
                <c:formatCode>0</c:formatCode>
                <c:ptCount val="12"/>
                <c:pt idx="0">
                  <c:v>405.8</c:v>
                </c:pt>
                <c:pt idx="1">
                  <c:v>427.11</c:v>
                </c:pt>
                <c:pt idx="2">
                  <c:v>430.67</c:v>
                </c:pt>
                <c:pt idx="3">
                  <c:v>468.1</c:v>
                </c:pt>
                <c:pt idx="4">
                  <c:v>469.24</c:v>
                </c:pt>
                <c:pt idx="5">
                  <c:v>474.81</c:v>
                </c:pt>
                <c:pt idx="6">
                  <c:v>493.18</c:v>
                </c:pt>
                <c:pt idx="7">
                  <c:v>508.25</c:v>
                </c:pt>
                <c:pt idx="8">
                  <c:v>540.82000000000005</c:v>
                </c:pt>
                <c:pt idx="9">
                  <c:v>554.52</c:v>
                </c:pt>
                <c:pt idx="10">
                  <c:v>555.58000000000004</c:v>
                </c:pt>
                <c:pt idx="11">
                  <c:v>564.34</c:v>
                </c:pt>
              </c:numCache>
            </c:numRef>
          </c:xVal>
          <c:yVal>
            <c:numRef>
              <c:f>'Normal Dist'!$C$3:$C$14</c:f>
              <c:numCache>
                <c:formatCode>0%</c:formatCode>
                <c:ptCount val="12"/>
                <c:pt idx="0">
                  <c:v>2.1516679995242272E-3</c:v>
                </c:pt>
                <c:pt idx="1">
                  <c:v>3.677964686734272E-3</c:v>
                </c:pt>
                <c:pt idx="2">
                  <c:v>3.9629504369678766E-3</c:v>
                </c:pt>
                <c:pt idx="3">
                  <c:v>6.7051127247755452E-3</c:v>
                </c:pt>
                <c:pt idx="4">
                  <c:v>6.7630291624820576E-3</c:v>
                </c:pt>
                <c:pt idx="5">
                  <c:v>7.0089587939446505E-3</c:v>
                </c:pt>
                <c:pt idx="6">
                  <c:v>7.3214917890590224E-3</c:v>
                </c:pt>
                <c:pt idx="7">
                  <c:v>6.9699317080574395E-3</c:v>
                </c:pt>
                <c:pt idx="8">
                  <c:v>4.823732235563153E-3</c:v>
                </c:pt>
                <c:pt idx="9">
                  <c:v>3.7129061958386237E-3</c:v>
                </c:pt>
                <c:pt idx="10">
                  <c:v>3.6288840616131236E-3</c:v>
                </c:pt>
                <c:pt idx="11">
                  <c:v>2.9601855328929517E-3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'Normal Dist'!$G$4</c:f>
              <c:strCache>
                <c:ptCount val="1"/>
                <c:pt idx="0">
                  <c:v>SPWEA440E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lgDash"/>
              </a:ln>
              <a:effectLst/>
            </c:spPr>
          </c:marker>
          <c:xVal>
            <c:numRef>
              <c:f>'Normal Dist'!$B$15:$B$26</c:f>
              <c:numCache>
                <c:formatCode>0</c:formatCode>
                <c:ptCount val="12"/>
                <c:pt idx="0">
                  <c:v>379.52</c:v>
                </c:pt>
                <c:pt idx="1">
                  <c:v>395.45</c:v>
                </c:pt>
                <c:pt idx="2">
                  <c:v>421.7</c:v>
                </c:pt>
                <c:pt idx="3">
                  <c:v>427.86</c:v>
                </c:pt>
                <c:pt idx="4">
                  <c:v>427.97</c:v>
                </c:pt>
                <c:pt idx="5">
                  <c:v>429.88</c:v>
                </c:pt>
                <c:pt idx="6">
                  <c:v>444.5</c:v>
                </c:pt>
                <c:pt idx="7">
                  <c:v>444.63</c:v>
                </c:pt>
                <c:pt idx="8">
                  <c:v>451.38</c:v>
                </c:pt>
                <c:pt idx="9">
                  <c:v>454.34</c:v>
                </c:pt>
                <c:pt idx="10">
                  <c:v>472.48</c:v>
                </c:pt>
                <c:pt idx="11">
                  <c:v>635.04999999999995</c:v>
                </c:pt>
              </c:numCache>
            </c:numRef>
          </c:xVal>
          <c:yVal>
            <c:numRef>
              <c:f>'Normal Dist'!$C$15:$C$26</c:f>
              <c:numCache>
                <c:formatCode>0%</c:formatCode>
                <c:ptCount val="12"/>
                <c:pt idx="0">
                  <c:v>3.4728702532050167E-3</c:v>
                </c:pt>
                <c:pt idx="1">
                  <c:v>4.4097655858267634E-3</c:v>
                </c:pt>
                <c:pt idx="2">
                  <c:v>5.7079684802882604E-3</c:v>
                </c:pt>
                <c:pt idx="3">
                  <c:v>5.9178889974171988E-3</c:v>
                </c:pt>
                <c:pt idx="4">
                  <c:v>5.9212070135949372E-3</c:v>
                </c:pt>
                <c:pt idx="5">
                  <c:v>5.9762943458625496E-3</c:v>
                </c:pt>
                <c:pt idx="6">
                  <c:v>6.2282972635263984E-3</c:v>
                </c:pt>
                <c:pt idx="7">
                  <c:v>6.2291228780741595E-3</c:v>
                </c:pt>
                <c:pt idx="8">
                  <c:v>6.2365899393042688E-3</c:v>
                </c:pt>
                <c:pt idx="9">
                  <c:v>6.2179536208860787E-3</c:v>
                </c:pt>
                <c:pt idx="10">
                  <c:v>5.8255322538909868E-3</c:v>
                </c:pt>
                <c:pt idx="11">
                  <c:v>8.9105629373586106E-5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'Normal Dist'!$G$9</c:f>
              <c:strCache>
                <c:ptCount val="1"/>
                <c:pt idx="0">
                  <c:v>SPWED430I</c:v>
                </c:pt>
              </c:strCache>
            </c:strRef>
          </c:tx>
          <c:spPr>
            <a:ln w="22225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circle"/>
            <c:size val="9"/>
            <c:spPr>
              <a:solidFill>
                <a:srgbClr val="FFC000"/>
              </a:solidFill>
              <a:ln w="9525">
                <a:solidFill>
                  <a:schemeClr val="accent1">
                    <a:lumMod val="60000"/>
                  </a:schemeClr>
                </a:solidFill>
                <a:prstDash val="lgDash"/>
              </a:ln>
              <a:effectLst/>
            </c:spPr>
          </c:marker>
          <c:xVal>
            <c:numRef>
              <c:f>'Normal Dist'!$B$75:$B$86</c:f>
              <c:numCache>
                <c:formatCode>0</c:formatCode>
                <c:ptCount val="12"/>
                <c:pt idx="0">
                  <c:v>454.08</c:v>
                </c:pt>
                <c:pt idx="1">
                  <c:v>527.9</c:v>
                </c:pt>
                <c:pt idx="2">
                  <c:v>528.55999999999995</c:v>
                </c:pt>
                <c:pt idx="3">
                  <c:v>529.33000000000004</c:v>
                </c:pt>
                <c:pt idx="4">
                  <c:v>540.9</c:v>
                </c:pt>
                <c:pt idx="5">
                  <c:v>561.05999999999995</c:v>
                </c:pt>
                <c:pt idx="6">
                  <c:v>594.33000000000004</c:v>
                </c:pt>
                <c:pt idx="7">
                  <c:v>595.21</c:v>
                </c:pt>
                <c:pt idx="8">
                  <c:v>617.16999999999996</c:v>
                </c:pt>
                <c:pt idx="9">
                  <c:v>624.54</c:v>
                </c:pt>
                <c:pt idx="10">
                  <c:v>643.11</c:v>
                </c:pt>
                <c:pt idx="11">
                  <c:v>643.42999999999995</c:v>
                </c:pt>
              </c:numCache>
            </c:numRef>
          </c:xVal>
          <c:yVal>
            <c:numRef>
              <c:f>'Normal Dist'!$C$75:$C$86</c:f>
              <c:numCache>
                <c:formatCode>General</c:formatCode>
                <c:ptCount val="12"/>
                <c:pt idx="0">
                  <c:v>8.6842891082616165E-4</c:v>
                </c:pt>
                <c:pt idx="1">
                  <c:v>5.1872060283793073E-3</c:v>
                </c:pt>
                <c:pt idx="2">
                  <c:v>5.232010721018877E-3</c:v>
                </c:pt>
                <c:pt idx="3">
                  <c:v>5.2838988017243531E-3</c:v>
                </c:pt>
                <c:pt idx="4">
                  <c:v>5.9985481554577832E-3</c:v>
                </c:pt>
                <c:pt idx="5">
                  <c:v>6.7973299285304057E-3</c:v>
                </c:pt>
                <c:pt idx="6">
                  <c:v>6.398099355536738E-3</c:v>
                </c:pt>
                <c:pt idx="7">
                  <c:v>6.359112876463912E-3</c:v>
                </c:pt>
                <c:pt idx="8">
                  <c:v>5.063585160976063E-3</c:v>
                </c:pt>
                <c:pt idx="9">
                  <c:v>4.5411037180993581E-3</c:v>
                </c:pt>
                <c:pt idx="10">
                  <c:v>3.2105982773286317E-3</c:v>
                </c:pt>
                <c:pt idx="11">
                  <c:v>3.18857889791525E-3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038088"/>
        <c:axId val="149038480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'Normal Dist'!$G$5</c15:sqref>
                        </c15:formulaRef>
                      </c:ext>
                    </c:extLst>
                    <c:strCache>
                      <c:ptCount val="1"/>
                      <c:pt idx="0">
                        <c:v>SPWEB340C</c:v>
                      </c:pt>
                    </c:strCache>
                  </c:strRef>
                </c:tx>
                <c:spPr>
                  <a:ln w="19050" cap="rnd">
                    <a:solidFill>
                      <a:srgbClr val="00B050"/>
                    </a:solidFill>
                    <a:prstDash val="lg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'Normal Dist'!$B$27:$B$38</c15:sqref>
                        </c15:formulaRef>
                      </c:ext>
                    </c:extLst>
                    <c:numCache>
                      <c:formatCode>0</c:formatCode>
                      <c:ptCount val="12"/>
                      <c:pt idx="0">
                        <c:v>350.08</c:v>
                      </c:pt>
                      <c:pt idx="1">
                        <c:v>367.2</c:v>
                      </c:pt>
                      <c:pt idx="2">
                        <c:v>386.99</c:v>
                      </c:pt>
                      <c:pt idx="3">
                        <c:v>397.13</c:v>
                      </c:pt>
                      <c:pt idx="4">
                        <c:v>397.48</c:v>
                      </c:pt>
                      <c:pt idx="5">
                        <c:v>401.73</c:v>
                      </c:pt>
                      <c:pt idx="6">
                        <c:v>414</c:v>
                      </c:pt>
                      <c:pt idx="7">
                        <c:v>475.56</c:v>
                      </c:pt>
                      <c:pt idx="8">
                        <c:v>483.95</c:v>
                      </c:pt>
                      <c:pt idx="9">
                        <c:v>495.98</c:v>
                      </c:pt>
                      <c:pt idx="10">
                        <c:v>589.54</c:v>
                      </c:pt>
                      <c:pt idx="11">
                        <c:v>598.9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'Normal Dist'!$C$27:$C$38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2.4442098256972087E-3</c:v>
                      </c:pt>
                      <c:pt idx="1">
                        <c:v>3.0442297874415003E-3</c:v>
                      </c:pt>
                      <c:pt idx="2">
                        <c:v>3.7200427734769845E-3</c:v>
                      </c:pt>
                      <c:pt idx="3">
                        <c:v>4.0322543873569129E-3</c:v>
                      </c:pt>
                      <c:pt idx="4">
                        <c:v>4.0424039824157069E-3</c:v>
                      </c:pt>
                      <c:pt idx="5">
                        <c:v>4.1617683891276725E-3</c:v>
                      </c:pt>
                      <c:pt idx="6">
                        <c:v>4.46009888290587E-3</c:v>
                      </c:pt>
                      <c:pt idx="7">
                        <c:v>4.5313518075892284E-3</c:v>
                      </c:pt>
                      <c:pt idx="8">
                        <c:v>4.3508708403414064E-3</c:v>
                      </c:pt>
                      <c:pt idx="9">
                        <c:v>4.0316730048231414E-3</c:v>
                      </c:pt>
                      <c:pt idx="10">
                        <c:v>1.0844464417458313E-3</c:v>
                      </c:pt>
                      <c:pt idx="11">
                        <c:v>8.864250960969269E-4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'Normal Dist'!$G$6</c15:sqref>
                        </c15:formulaRef>
                      </c:ext>
                    </c:extLst>
                    <c:strCache>
                      <c:ptCount val="1"/>
                      <c:pt idx="0">
                        <c:v>SPWEC440E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'Normal Dist'!$B$39:$B$50</c15:sqref>
                        </c15:formulaRef>
                      </c:ext>
                    </c:extLst>
                    <c:numCache>
                      <c:formatCode>0</c:formatCode>
                      <c:ptCount val="12"/>
                      <c:pt idx="0">
                        <c:v>437.9</c:v>
                      </c:pt>
                      <c:pt idx="1">
                        <c:v>439.47</c:v>
                      </c:pt>
                      <c:pt idx="2">
                        <c:v>456.03</c:v>
                      </c:pt>
                      <c:pt idx="3">
                        <c:v>462.99</c:v>
                      </c:pt>
                      <c:pt idx="4">
                        <c:v>472.54</c:v>
                      </c:pt>
                      <c:pt idx="5">
                        <c:v>474.3</c:v>
                      </c:pt>
                      <c:pt idx="6">
                        <c:v>476.74</c:v>
                      </c:pt>
                      <c:pt idx="7">
                        <c:v>487.16</c:v>
                      </c:pt>
                      <c:pt idx="8">
                        <c:v>489.08</c:v>
                      </c:pt>
                      <c:pt idx="9">
                        <c:v>590.70000000000005</c:v>
                      </c:pt>
                      <c:pt idx="10">
                        <c:v>605.75</c:v>
                      </c:pt>
                      <c:pt idx="11">
                        <c:v>729.34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'Normal Dist'!$C$39:$C$50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3.2441454024049925E-3</c:v>
                      </c:pt>
                      <c:pt idx="1">
                        <c:v>3.2922729861791511E-3</c:v>
                      </c:pt>
                      <c:pt idx="2">
                        <c:v>3.7705055959084202E-3</c:v>
                      </c:pt>
                      <c:pt idx="3">
                        <c:v>3.9490425063444991E-3</c:v>
                      </c:pt>
                      <c:pt idx="4">
                        <c:v>4.1645513724572212E-3</c:v>
                      </c:pt>
                      <c:pt idx="5">
                        <c:v>4.2000442083357029E-3</c:v>
                      </c:pt>
                      <c:pt idx="6">
                        <c:v>4.2468946753265128E-3</c:v>
                      </c:pt>
                      <c:pt idx="7">
                        <c:v>4.4139449915066133E-3</c:v>
                      </c:pt>
                      <c:pt idx="8">
                        <c:v>4.4385302915243945E-3</c:v>
                      </c:pt>
                      <c:pt idx="9">
                        <c:v>2.9861273360628853E-3</c:v>
                      </c:pt>
                      <c:pt idx="10">
                        <c:v>2.5094793310341968E-3</c:v>
                      </c:pt>
                      <c:pt idx="11">
                        <c:v>1.9550073230038852E-4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'Normal Dist'!$G$7</c15:sqref>
                        </c15:formulaRef>
                      </c:ext>
                    </c:extLst>
                    <c:strCache>
                      <c:ptCount val="1"/>
                      <c:pt idx="0">
                        <c:v>SPWEB450E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'Normal Dist'!$B$51:$B$62</c15:sqref>
                        </c15:formulaRef>
                      </c:ext>
                    </c:extLst>
                    <c:numCache>
                      <c:formatCode>0</c:formatCode>
                      <c:ptCount val="12"/>
                      <c:pt idx="0">
                        <c:v>384.01</c:v>
                      </c:pt>
                      <c:pt idx="1">
                        <c:v>411.63</c:v>
                      </c:pt>
                      <c:pt idx="2">
                        <c:v>431.7</c:v>
                      </c:pt>
                      <c:pt idx="3">
                        <c:v>433.33</c:v>
                      </c:pt>
                      <c:pt idx="4">
                        <c:v>447.21</c:v>
                      </c:pt>
                      <c:pt idx="5">
                        <c:v>470.62</c:v>
                      </c:pt>
                      <c:pt idx="6">
                        <c:v>475.25</c:v>
                      </c:pt>
                      <c:pt idx="7">
                        <c:v>519.62</c:v>
                      </c:pt>
                      <c:pt idx="8">
                        <c:v>524.61</c:v>
                      </c:pt>
                      <c:pt idx="9">
                        <c:v>568.82000000000005</c:v>
                      </c:pt>
                      <c:pt idx="10">
                        <c:v>581.84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'Normal Dist'!$C$51:$C$62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2.172296334655148E-3</c:v>
                      </c:pt>
                      <c:pt idx="1">
                        <c:v>3.691764247463166E-3</c:v>
                      </c:pt>
                      <c:pt idx="2">
                        <c:v>4.8337783707556904E-3</c:v>
                      </c:pt>
                      <c:pt idx="3">
                        <c:v>4.9196504448829996E-3</c:v>
                      </c:pt>
                      <c:pt idx="4">
                        <c:v>5.5685336001121523E-3</c:v>
                      </c:pt>
                      <c:pt idx="5">
                        <c:v>6.1746217941604838E-3</c:v>
                      </c:pt>
                      <c:pt idx="6">
                        <c:v>6.2038500348362774E-3</c:v>
                      </c:pt>
                      <c:pt idx="7">
                        <c:v>4.9894022517145272E-3</c:v>
                      </c:pt>
                      <c:pt idx="8">
                        <c:v>4.7256631710447085E-3</c:v>
                      </c:pt>
                      <c:pt idx="9">
                        <c:v>2.244810992582807E-3</c:v>
                      </c:pt>
                      <c:pt idx="10">
                        <c:v>1.6474388039220045E-3</c:v>
                      </c:pt>
                      <c:pt idx="11">
                        <c:v>6.714081585876356E-15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'Normal Dist'!$G$8</c15:sqref>
                        </c15:formulaRef>
                      </c:ext>
                    </c:extLst>
                    <c:strCache>
                      <c:ptCount val="1"/>
                      <c:pt idx="0">
                        <c:v>SPWEB430E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'Normal Dist'!$B$63:$B$74</c15:sqref>
                        </c15:formulaRef>
                      </c:ext>
                    </c:extLst>
                    <c:numCache>
                      <c:formatCode>0</c:formatCode>
                      <c:ptCount val="12"/>
                      <c:pt idx="0">
                        <c:v>416.6</c:v>
                      </c:pt>
                      <c:pt idx="1">
                        <c:v>433.53</c:v>
                      </c:pt>
                      <c:pt idx="2">
                        <c:v>456.27</c:v>
                      </c:pt>
                      <c:pt idx="3">
                        <c:v>477.07</c:v>
                      </c:pt>
                      <c:pt idx="4">
                        <c:v>477.33</c:v>
                      </c:pt>
                      <c:pt idx="5">
                        <c:v>477.77</c:v>
                      </c:pt>
                      <c:pt idx="6">
                        <c:v>490.62</c:v>
                      </c:pt>
                      <c:pt idx="7">
                        <c:v>535.03</c:v>
                      </c:pt>
                      <c:pt idx="8">
                        <c:v>554.65</c:v>
                      </c:pt>
                      <c:pt idx="9">
                        <c:v>563.07000000000005</c:v>
                      </c:pt>
                      <c:pt idx="10">
                        <c:v>609.03</c:v>
                      </c:pt>
                      <c:pt idx="11">
                        <c:v>627.89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'Normal Dist'!$C$63:$C$74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2.2744608204371456E-3</c:v>
                      </c:pt>
                      <c:pt idx="1">
                        <c:v>3.1164506046767529E-3</c:v>
                      </c:pt>
                      <c:pt idx="2">
                        <c:v>4.3095261951203601E-3</c:v>
                      </c:pt>
                      <c:pt idx="3">
                        <c:v>5.2488976514755295E-3</c:v>
                      </c:pt>
                      <c:pt idx="4">
                        <c:v>5.2586936090754577E-3</c:v>
                      </c:pt>
                      <c:pt idx="5">
                        <c:v>5.2751349154713982E-3</c:v>
                      </c:pt>
                      <c:pt idx="6">
                        <c:v>5.6714592162636348E-3</c:v>
                      </c:pt>
                      <c:pt idx="7">
                        <c:v>5.5124636991379736E-3</c:v>
                      </c:pt>
                      <c:pt idx="8">
                        <c:v>4.7432194514595424E-3</c:v>
                      </c:pt>
                      <c:pt idx="9">
                        <c:v>4.333308315149071E-3</c:v>
                      </c:pt>
                      <c:pt idx="10">
                        <c:v>2.0116516471903826E-3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'Normal Dist'!$G$10</c15:sqref>
                        </c15:formulaRef>
                      </c:ext>
                    </c:extLst>
                    <c:strCache>
                      <c:ptCount val="1"/>
                      <c:pt idx="0">
                        <c:v>SPWED440E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'Normal Dist'!$B$87:$B$98</c15:sqref>
                        </c15:formulaRef>
                      </c:ext>
                    </c:extLst>
                    <c:numCache>
                      <c:formatCode>0</c:formatCode>
                      <c:ptCount val="12"/>
                      <c:pt idx="0">
                        <c:v>382.95</c:v>
                      </c:pt>
                      <c:pt idx="1">
                        <c:v>391.71</c:v>
                      </c:pt>
                      <c:pt idx="2">
                        <c:v>413.44</c:v>
                      </c:pt>
                      <c:pt idx="3">
                        <c:v>416.55</c:v>
                      </c:pt>
                      <c:pt idx="4">
                        <c:v>445.75</c:v>
                      </c:pt>
                      <c:pt idx="5">
                        <c:v>474.39</c:v>
                      </c:pt>
                      <c:pt idx="6">
                        <c:v>482.81</c:v>
                      </c:pt>
                      <c:pt idx="7">
                        <c:v>488.35</c:v>
                      </c:pt>
                      <c:pt idx="8">
                        <c:v>488.86</c:v>
                      </c:pt>
                      <c:pt idx="9">
                        <c:v>497.07</c:v>
                      </c:pt>
                      <c:pt idx="10">
                        <c:v>555.17999999999995</c:v>
                      </c:pt>
                      <c:pt idx="11">
                        <c:v>555.92999999999995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'Normal Dist'!$C$87:$C$98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2.4414219432087247E-3</c:v>
                      </c:pt>
                      <c:pt idx="1">
                        <c:v>3.0070884648503E-3</c:v>
                      </c:pt>
                      <c:pt idx="2">
                        <c:v>4.5623531138047494E-3</c:v>
                      </c:pt>
                      <c:pt idx="3">
                        <c:v>4.7866583040752485E-3</c:v>
                      </c:pt>
                      <c:pt idx="4">
                        <c:v>6.5140134462263388E-3</c:v>
                      </c:pt>
                      <c:pt idx="5">
                        <c:v>6.8618160800372821E-3</c:v>
                      </c:pt>
                      <c:pt idx="6">
                        <c:v>6.6467927514563142E-3</c:v>
                      </c:pt>
                      <c:pt idx="7">
                        <c:v>6.433416151135375E-3</c:v>
                      </c:pt>
                      <c:pt idx="8">
                        <c:v>6.411132460103673E-3</c:v>
                      </c:pt>
                      <c:pt idx="9">
                        <c:v>5.9976444564074491E-3</c:v>
                      </c:pt>
                      <c:pt idx="10">
                        <c:v>2.0905202924920777E-3</c:v>
                      </c:pt>
                      <c:pt idx="11">
                        <c:v>2.0485711648581739E-3</c:v>
                      </c:pt>
                    </c:numCache>
                  </c:numRef>
                </c:yVal>
                <c:smooth val="1"/>
              </c15:ser>
            </c15:filteredScatterSeries>
          </c:ext>
        </c:extLst>
      </c:scatterChart>
      <c:valAx>
        <c:axId val="149038088"/>
        <c:scaling>
          <c:orientation val="minMax"/>
          <c:min val="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Fracture Energy, G</a:t>
                </a:r>
                <a:r>
                  <a:rPr lang="en-US" baseline="-25000" dirty="0"/>
                  <a:t>f</a:t>
                </a:r>
                <a:r>
                  <a:rPr lang="en-US" dirty="0"/>
                  <a:t>, J/m</a:t>
                </a:r>
                <a:r>
                  <a:rPr lang="en-US" baseline="30000" dirty="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9038480"/>
        <c:crosses val="autoZero"/>
        <c:crossBetween val="midCat"/>
        <c:majorUnit val="100"/>
      </c:valAx>
      <c:valAx>
        <c:axId val="14903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Probability</a:t>
                </a:r>
              </a:p>
            </c:rich>
          </c:tx>
          <c:layout>
            <c:manualLayout>
              <c:xMode val="edge"/>
              <c:yMode val="edge"/>
              <c:x val="0"/>
              <c:y val="0.373951421122326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9038088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13441180198232866"/>
          <c:y val="2.5604486741842809E-2"/>
          <c:w val="0.80811685565777414"/>
          <c:h val="5.47998332134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74587693263944E-2"/>
          <c:y val="3.1322074740800759E-2"/>
          <c:w val="0.91063608380589123"/>
          <c:h val="0.93735585051839854"/>
        </c:manualLayout>
      </c:layout>
      <c:barChart>
        <c:barDir val="col"/>
        <c:grouping val="clustered"/>
        <c:varyColors val="0"/>
        <c:ser>
          <c:idx val="0"/>
          <c:order val="0"/>
          <c:tx>
            <c:v>Mix Design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Gf_Charts!$A$142:$A$151</c:f>
              <c:strCache>
                <c:ptCount val="10"/>
                <c:pt idx="0">
                  <c:v>Total % AC, Pb</c:v>
                </c:pt>
                <c:pt idx="1">
                  <c:v>Virgin % AC, Pbv</c:v>
                </c:pt>
                <c:pt idx="2">
                  <c:v>Effective % AC. Pbe</c:v>
                </c:pt>
                <c:pt idx="3">
                  <c:v>AFT Adj</c:v>
                </c:pt>
                <c:pt idx="4">
                  <c:v>% Air Voids</c:v>
                </c:pt>
                <c:pt idx="5">
                  <c:v>#4</c:v>
                </c:pt>
                <c:pt idx="6">
                  <c:v>#8</c:v>
                </c:pt>
                <c:pt idx="7">
                  <c:v>#200</c:v>
                </c:pt>
                <c:pt idx="8">
                  <c:v>%RAP</c:v>
                </c:pt>
                <c:pt idx="9">
                  <c:v>Mix Agg Sp.G, Gsb</c:v>
                </c:pt>
              </c:strCache>
            </c:strRef>
          </c:cat>
          <c:val>
            <c:numRef>
              <c:f>('Pearson Correlation'!$K$12,'Pearson Correlation'!$M$12,'Pearson Correlation'!$O$12,'Pearson Correlation'!$R$12,'Pearson Correlation'!$T$12,'Pearson Correlation'!$AC$12,'Pearson Correlation'!$AE$12,'Pearson Correlation'!$AG$12,'Pearson Correlation'!$AI$12,'Pearson Correlation'!$AK$12)</c:f>
              <c:numCache>
                <c:formatCode>0.0</c:formatCode>
                <c:ptCount val="10"/>
                <c:pt idx="0">
                  <c:v>0.59676349808194185</c:v>
                </c:pt>
                <c:pt idx="1">
                  <c:v>0.59617926472881699</c:v>
                </c:pt>
                <c:pt idx="2">
                  <c:v>0.6459043547657497</c:v>
                </c:pt>
                <c:pt idx="3">
                  <c:v>0.30149713256161487</c:v>
                </c:pt>
                <c:pt idx="4">
                  <c:v>-0.62029426163137935</c:v>
                </c:pt>
                <c:pt idx="5">
                  <c:v>0.36369620053286278</c:v>
                </c:pt>
                <c:pt idx="6">
                  <c:v>0.31850491839423067</c:v>
                </c:pt>
                <c:pt idx="7">
                  <c:v>0.37792341904527649</c:v>
                </c:pt>
                <c:pt idx="8">
                  <c:v>-0.39624649594203404</c:v>
                </c:pt>
                <c:pt idx="9">
                  <c:v>0.38697159016439547</c:v>
                </c:pt>
              </c:numCache>
            </c:numRef>
          </c:val>
        </c:ser>
        <c:ser>
          <c:idx val="1"/>
          <c:order val="1"/>
          <c:tx>
            <c:v>Production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Gf_Charts!$A$142:$A$151</c:f>
              <c:strCache>
                <c:ptCount val="10"/>
                <c:pt idx="0">
                  <c:v>Total % AC, Pb</c:v>
                </c:pt>
                <c:pt idx="1">
                  <c:v>Virgin % AC, Pbv</c:v>
                </c:pt>
                <c:pt idx="2">
                  <c:v>Effective % AC. Pbe</c:v>
                </c:pt>
                <c:pt idx="3">
                  <c:v>AFT Adj</c:v>
                </c:pt>
                <c:pt idx="4">
                  <c:v>% Air Voids</c:v>
                </c:pt>
                <c:pt idx="5">
                  <c:v>#4</c:v>
                </c:pt>
                <c:pt idx="6">
                  <c:v>#8</c:v>
                </c:pt>
                <c:pt idx="7">
                  <c:v>#200</c:v>
                </c:pt>
                <c:pt idx="8">
                  <c:v>%RAP</c:v>
                </c:pt>
                <c:pt idx="9">
                  <c:v>Mix Agg Sp.G, Gsb</c:v>
                </c:pt>
              </c:strCache>
            </c:strRef>
          </c:cat>
          <c:val>
            <c:numRef>
              <c:f>('Pearson Correlation'!$L$12,'Pearson Correlation'!$N$12,'Pearson Correlation'!$P$12,'Pearson Correlation'!$S$12,'Pearson Correlation'!$U$12,'Pearson Correlation'!$AD$12,'Pearson Correlation'!$AF$12,'Pearson Correlation'!$AH$12,'Pearson Correlation'!$AJ$12,'Pearson Correlation'!$AL$12)</c:f>
              <c:numCache>
                <c:formatCode>0.0</c:formatCode>
                <c:ptCount val="10"/>
                <c:pt idx="0">
                  <c:v>0.28579787855407829</c:v>
                </c:pt>
                <c:pt idx="1">
                  <c:v>0.61895429202788355</c:v>
                </c:pt>
                <c:pt idx="2">
                  <c:v>0.27972505958368427</c:v>
                </c:pt>
                <c:pt idx="3">
                  <c:v>6.4015623969123345E-2</c:v>
                </c:pt>
                <c:pt idx="4">
                  <c:v>-0.53309357530204549</c:v>
                </c:pt>
                <c:pt idx="5">
                  <c:v>0.38251218238292656</c:v>
                </c:pt>
                <c:pt idx="6">
                  <c:v>0.34642790035122367</c:v>
                </c:pt>
                <c:pt idx="7">
                  <c:v>0.35363195731481006</c:v>
                </c:pt>
                <c:pt idx="8">
                  <c:v>-0.45366882946220671</c:v>
                </c:pt>
                <c:pt idx="9">
                  <c:v>0.44025648928477129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879408"/>
        <c:axId val="148879800"/>
      </c:barChart>
      <c:catAx>
        <c:axId val="14887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879800"/>
        <c:crosses val="autoZero"/>
        <c:auto val="1"/>
        <c:lblAlgn val="ctr"/>
        <c:lblOffset val="100"/>
        <c:noMultiLvlLbl val="0"/>
      </c:catAx>
      <c:valAx>
        <c:axId val="148879800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879408"/>
        <c:crosses val="autoZero"/>
        <c:crossBetween val="between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62968833514269029"/>
          <c:y val="5.859490537400637E-2"/>
          <c:w val="0.33257344476677259"/>
          <c:h val="5.895169353830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527075238310616"/>
                  <c:y val="-8.722760616461404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'[7]Predictive model'!$M$913:$M$1773</c:f>
              <c:numCache>
                <c:formatCode>General</c:formatCode>
                <c:ptCount val="861"/>
                <c:pt idx="0">
                  <c:v>2.4281171154675443</c:v>
                </c:pt>
                <c:pt idx="1">
                  <c:v>2.4281171154675443</c:v>
                </c:pt>
                <c:pt idx="2">
                  <c:v>2.4281171154675443</c:v>
                </c:pt>
                <c:pt idx="3">
                  <c:v>2.4281171154675443</c:v>
                </c:pt>
                <c:pt idx="4">
                  <c:v>2.4281171154675443</c:v>
                </c:pt>
                <c:pt idx="5">
                  <c:v>2.4281171154675443</c:v>
                </c:pt>
                <c:pt idx="6">
                  <c:v>2.4281171154675443</c:v>
                </c:pt>
                <c:pt idx="7">
                  <c:v>2.4281171154675443</c:v>
                </c:pt>
                <c:pt idx="8">
                  <c:v>2.4281171154675443</c:v>
                </c:pt>
                <c:pt idx="9">
                  <c:v>2.4281171154675443</c:v>
                </c:pt>
                <c:pt idx="10">
                  <c:v>2.4281171154675443</c:v>
                </c:pt>
                <c:pt idx="11">
                  <c:v>2.6722272029862757</c:v>
                </c:pt>
                <c:pt idx="12">
                  <c:v>2.6722272029862757</c:v>
                </c:pt>
                <c:pt idx="13">
                  <c:v>2.6722272029862757</c:v>
                </c:pt>
                <c:pt idx="14">
                  <c:v>2.6722272029862757</c:v>
                </c:pt>
                <c:pt idx="15">
                  <c:v>2.6722272029862757</c:v>
                </c:pt>
                <c:pt idx="16">
                  <c:v>2.6722272029862757</c:v>
                </c:pt>
                <c:pt idx="17">
                  <c:v>2.6722272029862757</c:v>
                </c:pt>
                <c:pt idx="18">
                  <c:v>2.6722272029862757</c:v>
                </c:pt>
                <c:pt idx="19">
                  <c:v>2.6722272029862757</c:v>
                </c:pt>
                <c:pt idx="20">
                  <c:v>2.6722272029862757</c:v>
                </c:pt>
                <c:pt idx="21">
                  <c:v>2.6722272029862757</c:v>
                </c:pt>
                <c:pt idx="22">
                  <c:v>2.6850927971244856</c:v>
                </c:pt>
                <c:pt idx="23">
                  <c:v>2.6850927971244856</c:v>
                </c:pt>
                <c:pt idx="24">
                  <c:v>2.6850927971244856</c:v>
                </c:pt>
                <c:pt idx="25">
                  <c:v>2.6850927971244856</c:v>
                </c:pt>
                <c:pt idx="26">
                  <c:v>2.6850927971244856</c:v>
                </c:pt>
                <c:pt idx="27">
                  <c:v>2.6850927971244856</c:v>
                </c:pt>
                <c:pt idx="28">
                  <c:v>2.6850927971244856</c:v>
                </c:pt>
                <c:pt idx="29">
                  <c:v>2.6850927971244856</c:v>
                </c:pt>
                <c:pt idx="30">
                  <c:v>2.6850927971244856</c:v>
                </c:pt>
                <c:pt idx="31">
                  <c:v>2.6850927971244856</c:v>
                </c:pt>
                <c:pt idx="32">
                  <c:v>2.6850927971244856</c:v>
                </c:pt>
                <c:pt idx="33">
                  <c:v>2.6850927971244856</c:v>
                </c:pt>
                <c:pt idx="34">
                  <c:v>2.5476420865742111</c:v>
                </c:pt>
                <c:pt idx="35">
                  <c:v>2.5476420865742111</c:v>
                </c:pt>
                <c:pt idx="36">
                  <c:v>2.5476420865742111</c:v>
                </c:pt>
                <c:pt idx="37">
                  <c:v>2.5476420865742111</c:v>
                </c:pt>
                <c:pt idx="38">
                  <c:v>2.5476420865742111</c:v>
                </c:pt>
                <c:pt idx="39">
                  <c:v>2.5476420865742111</c:v>
                </c:pt>
                <c:pt idx="40">
                  <c:v>2.5476420865742111</c:v>
                </c:pt>
                <c:pt idx="41">
                  <c:v>2.5476420865742111</c:v>
                </c:pt>
                <c:pt idx="42">
                  <c:v>2.5476420865742111</c:v>
                </c:pt>
                <c:pt idx="43">
                  <c:v>2.648652695131223</c:v>
                </c:pt>
                <c:pt idx="44">
                  <c:v>2.648652695131223</c:v>
                </c:pt>
                <c:pt idx="45">
                  <c:v>2.648652695131223</c:v>
                </c:pt>
                <c:pt idx="46">
                  <c:v>2.648652695131223</c:v>
                </c:pt>
                <c:pt idx="47">
                  <c:v>2.648652695131223</c:v>
                </c:pt>
                <c:pt idx="48">
                  <c:v>2.648652695131223</c:v>
                </c:pt>
                <c:pt idx="49">
                  <c:v>2.839760780961321</c:v>
                </c:pt>
                <c:pt idx="50">
                  <c:v>2.839760780961321</c:v>
                </c:pt>
                <c:pt idx="51">
                  <c:v>2.839760780961321</c:v>
                </c:pt>
                <c:pt idx="52">
                  <c:v>2.839760780961321</c:v>
                </c:pt>
                <c:pt idx="53">
                  <c:v>2.839760780961321</c:v>
                </c:pt>
                <c:pt idx="54">
                  <c:v>2.839760780961321</c:v>
                </c:pt>
                <c:pt idx="55">
                  <c:v>2.839760780961321</c:v>
                </c:pt>
                <c:pt idx="56">
                  <c:v>2.839760780961321</c:v>
                </c:pt>
                <c:pt idx="57">
                  <c:v>2.839760780961321</c:v>
                </c:pt>
                <c:pt idx="58">
                  <c:v>2.839760780961321</c:v>
                </c:pt>
                <c:pt idx="59">
                  <c:v>2.839760780961321</c:v>
                </c:pt>
                <c:pt idx="60">
                  <c:v>2.839760780961321</c:v>
                </c:pt>
                <c:pt idx="61">
                  <c:v>2.5440928604687878</c:v>
                </c:pt>
                <c:pt idx="62">
                  <c:v>2.5440928604687878</c:v>
                </c:pt>
                <c:pt idx="63">
                  <c:v>2.5440928604687878</c:v>
                </c:pt>
                <c:pt idx="64">
                  <c:v>2.5440928604687878</c:v>
                </c:pt>
                <c:pt idx="65">
                  <c:v>2.5440928604687878</c:v>
                </c:pt>
                <c:pt idx="66">
                  <c:v>2.5440928604687878</c:v>
                </c:pt>
                <c:pt idx="67">
                  <c:v>2.5440928604687878</c:v>
                </c:pt>
                <c:pt idx="68">
                  <c:v>2.5440928604687878</c:v>
                </c:pt>
                <c:pt idx="69">
                  <c:v>2.5440928604687878</c:v>
                </c:pt>
                <c:pt idx="70">
                  <c:v>2.5440928604687878</c:v>
                </c:pt>
                <c:pt idx="71">
                  <c:v>2.5440928604687878</c:v>
                </c:pt>
                <c:pt idx="72">
                  <c:v>2.5440928604687878</c:v>
                </c:pt>
                <c:pt idx="73">
                  <c:v>2.6510493352420759</c:v>
                </c:pt>
                <c:pt idx="74">
                  <c:v>2.6510493352420759</c:v>
                </c:pt>
                <c:pt idx="75">
                  <c:v>2.6510493352420759</c:v>
                </c:pt>
                <c:pt idx="76">
                  <c:v>2.6510493352420759</c:v>
                </c:pt>
                <c:pt idx="77">
                  <c:v>2.6510493352420759</c:v>
                </c:pt>
                <c:pt idx="78">
                  <c:v>2.6510493352420759</c:v>
                </c:pt>
                <c:pt idx="79">
                  <c:v>2.6510493352420759</c:v>
                </c:pt>
                <c:pt idx="80">
                  <c:v>2.6510493352420759</c:v>
                </c:pt>
                <c:pt idx="81">
                  <c:v>2.6510493352420759</c:v>
                </c:pt>
                <c:pt idx="82">
                  <c:v>2.6510493352420759</c:v>
                </c:pt>
                <c:pt idx="83">
                  <c:v>2.6510493352420759</c:v>
                </c:pt>
                <c:pt idx="84">
                  <c:v>2.6510493352420759</c:v>
                </c:pt>
                <c:pt idx="85">
                  <c:v>2.6343416751008744</c:v>
                </c:pt>
                <c:pt idx="86">
                  <c:v>2.6343416751008744</c:v>
                </c:pt>
                <c:pt idx="87">
                  <c:v>2.6343416751008744</c:v>
                </c:pt>
                <c:pt idx="88">
                  <c:v>2.6343416751008744</c:v>
                </c:pt>
                <c:pt idx="89">
                  <c:v>2.6343416751008744</c:v>
                </c:pt>
                <c:pt idx="90">
                  <c:v>2.6343416751008744</c:v>
                </c:pt>
                <c:pt idx="91">
                  <c:v>2.6343416751008744</c:v>
                </c:pt>
                <c:pt idx="92">
                  <c:v>2.6343416751008744</c:v>
                </c:pt>
                <c:pt idx="93">
                  <c:v>2.6343416751008744</c:v>
                </c:pt>
                <c:pt idx="94">
                  <c:v>2.6343416751008744</c:v>
                </c:pt>
                <c:pt idx="95">
                  <c:v>2.6343416751008744</c:v>
                </c:pt>
                <c:pt idx="96">
                  <c:v>2.6490292357437033</c:v>
                </c:pt>
                <c:pt idx="97">
                  <c:v>2.6490292357437033</c:v>
                </c:pt>
                <c:pt idx="98">
                  <c:v>2.6490292357437033</c:v>
                </c:pt>
                <c:pt idx="99">
                  <c:v>2.6490292357437033</c:v>
                </c:pt>
                <c:pt idx="100">
                  <c:v>2.6490292357437033</c:v>
                </c:pt>
                <c:pt idx="101">
                  <c:v>2.6490292357437033</c:v>
                </c:pt>
                <c:pt idx="102">
                  <c:v>2.6490292357437033</c:v>
                </c:pt>
                <c:pt idx="103">
                  <c:v>2.6490292357437033</c:v>
                </c:pt>
                <c:pt idx="104">
                  <c:v>2.6490292357437033</c:v>
                </c:pt>
                <c:pt idx="105">
                  <c:v>2.6490292357437033</c:v>
                </c:pt>
                <c:pt idx="106">
                  <c:v>2.6490292357437033</c:v>
                </c:pt>
                <c:pt idx="107">
                  <c:v>2.6490292357437033</c:v>
                </c:pt>
                <c:pt idx="108">
                  <c:v>2.6490292357437033</c:v>
                </c:pt>
                <c:pt idx="109">
                  <c:v>2.6490292357437033</c:v>
                </c:pt>
                <c:pt idx="110">
                  <c:v>2.6490292357437033</c:v>
                </c:pt>
                <c:pt idx="111">
                  <c:v>2.6490292357437033</c:v>
                </c:pt>
                <c:pt idx="112">
                  <c:v>2.6954262186809466</c:v>
                </c:pt>
                <c:pt idx="113">
                  <c:v>2.6954262186809466</c:v>
                </c:pt>
                <c:pt idx="114">
                  <c:v>2.6954262186809466</c:v>
                </c:pt>
                <c:pt idx="115">
                  <c:v>2.6954262186809466</c:v>
                </c:pt>
                <c:pt idx="116">
                  <c:v>2.6954262186809466</c:v>
                </c:pt>
                <c:pt idx="117">
                  <c:v>2.6954262186809466</c:v>
                </c:pt>
                <c:pt idx="118">
                  <c:v>2.6954262186809466</c:v>
                </c:pt>
                <c:pt idx="119">
                  <c:v>2.6954262186809466</c:v>
                </c:pt>
                <c:pt idx="120">
                  <c:v>2.6954262186809466</c:v>
                </c:pt>
                <c:pt idx="121">
                  <c:v>2.6954262186809466</c:v>
                </c:pt>
                <c:pt idx="122">
                  <c:v>2.6954262186809466</c:v>
                </c:pt>
                <c:pt idx="123">
                  <c:v>2.6954262186809466</c:v>
                </c:pt>
                <c:pt idx="124">
                  <c:v>2.7113583667454431</c:v>
                </c:pt>
                <c:pt idx="125">
                  <c:v>2.7113583667454431</c:v>
                </c:pt>
                <c:pt idx="126">
                  <c:v>2.7113583667454431</c:v>
                </c:pt>
                <c:pt idx="127">
                  <c:v>2.7113583667454431</c:v>
                </c:pt>
                <c:pt idx="128">
                  <c:v>2.7113583667454431</c:v>
                </c:pt>
                <c:pt idx="129">
                  <c:v>2.7113583667454431</c:v>
                </c:pt>
                <c:pt idx="130">
                  <c:v>2.7113583667454431</c:v>
                </c:pt>
                <c:pt idx="131">
                  <c:v>2.7113583667454431</c:v>
                </c:pt>
                <c:pt idx="132">
                  <c:v>2.7113583667454431</c:v>
                </c:pt>
                <c:pt idx="133">
                  <c:v>2.7113583667454431</c:v>
                </c:pt>
                <c:pt idx="134">
                  <c:v>2.7113583667454431</c:v>
                </c:pt>
                <c:pt idx="135">
                  <c:v>2.7113583667454431</c:v>
                </c:pt>
                <c:pt idx="136">
                  <c:v>2.7113583667454431</c:v>
                </c:pt>
                <c:pt idx="137">
                  <c:v>2.7113583667454431</c:v>
                </c:pt>
                <c:pt idx="138">
                  <c:v>2.7113583667454431</c:v>
                </c:pt>
                <c:pt idx="139">
                  <c:v>2.6482198074981702</c:v>
                </c:pt>
                <c:pt idx="140">
                  <c:v>2.6482198074981702</c:v>
                </c:pt>
                <c:pt idx="141">
                  <c:v>2.6482198074981702</c:v>
                </c:pt>
                <c:pt idx="142">
                  <c:v>2.6482198074981702</c:v>
                </c:pt>
                <c:pt idx="143">
                  <c:v>2.6482198074981702</c:v>
                </c:pt>
                <c:pt idx="144">
                  <c:v>2.6482198074981702</c:v>
                </c:pt>
                <c:pt idx="145">
                  <c:v>2.6482198074981702</c:v>
                </c:pt>
                <c:pt idx="146">
                  <c:v>2.6482198074981702</c:v>
                </c:pt>
                <c:pt idx="147">
                  <c:v>2.6482198074981702</c:v>
                </c:pt>
                <c:pt idx="148">
                  <c:v>2.6482198074981702</c:v>
                </c:pt>
                <c:pt idx="149">
                  <c:v>2.6482198074981702</c:v>
                </c:pt>
                <c:pt idx="150">
                  <c:v>2.6745924928947789</c:v>
                </c:pt>
                <c:pt idx="151">
                  <c:v>2.6745924928947789</c:v>
                </c:pt>
                <c:pt idx="152">
                  <c:v>2.6745924928947789</c:v>
                </c:pt>
                <c:pt idx="153">
                  <c:v>2.6745924928947789</c:v>
                </c:pt>
                <c:pt idx="154">
                  <c:v>2.6745924928947789</c:v>
                </c:pt>
                <c:pt idx="155">
                  <c:v>2.6745924928947789</c:v>
                </c:pt>
                <c:pt idx="156">
                  <c:v>2.6745924928947789</c:v>
                </c:pt>
                <c:pt idx="157">
                  <c:v>2.6745924928947789</c:v>
                </c:pt>
                <c:pt idx="158">
                  <c:v>2.6745924928947789</c:v>
                </c:pt>
                <c:pt idx="159">
                  <c:v>2.6745924928947789</c:v>
                </c:pt>
                <c:pt idx="160">
                  <c:v>2.6745924928947789</c:v>
                </c:pt>
                <c:pt idx="161">
                  <c:v>2.6745924928947789</c:v>
                </c:pt>
                <c:pt idx="162">
                  <c:v>2.6864172795986008</c:v>
                </c:pt>
                <c:pt idx="163">
                  <c:v>2.6864172795986008</c:v>
                </c:pt>
                <c:pt idx="164">
                  <c:v>2.6864172795986008</c:v>
                </c:pt>
                <c:pt idx="165">
                  <c:v>2.6864172795986008</c:v>
                </c:pt>
                <c:pt idx="166">
                  <c:v>2.6864172795986008</c:v>
                </c:pt>
                <c:pt idx="167">
                  <c:v>2.6864172795986008</c:v>
                </c:pt>
                <c:pt idx="168">
                  <c:v>2.6864172795986008</c:v>
                </c:pt>
                <c:pt idx="169">
                  <c:v>2.6864172795986008</c:v>
                </c:pt>
                <c:pt idx="170">
                  <c:v>2.6556761657323529</c:v>
                </c:pt>
                <c:pt idx="171">
                  <c:v>2.6556761657323529</c:v>
                </c:pt>
                <c:pt idx="172">
                  <c:v>2.6556761657323529</c:v>
                </c:pt>
                <c:pt idx="173">
                  <c:v>2.6556761657323529</c:v>
                </c:pt>
                <c:pt idx="174">
                  <c:v>2.6556761657323529</c:v>
                </c:pt>
                <c:pt idx="175">
                  <c:v>2.6556761657323529</c:v>
                </c:pt>
                <c:pt idx="176">
                  <c:v>2.6556761657323529</c:v>
                </c:pt>
                <c:pt idx="177">
                  <c:v>2.6556761657323529</c:v>
                </c:pt>
                <c:pt idx="178">
                  <c:v>2.6556761657323529</c:v>
                </c:pt>
                <c:pt idx="179">
                  <c:v>2.6556761657323529</c:v>
                </c:pt>
                <c:pt idx="180">
                  <c:v>2.6556761657323529</c:v>
                </c:pt>
                <c:pt idx="181">
                  <c:v>2.6556761657323529</c:v>
                </c:pt>
                <c:pt idx="182">
                  <c:v>2.6634354944473455</c:v>
                </c:pt>
                <c:pt idx="183">
                  <c:v>2.6634354944473455</c:v>
                </c:pt>
                <c:pt idx="184">
                  <c:v>2.6634354944473455</c:v>
                </c:pt>
                <c:pt idx="185">
                  <c:v>2.6634354944473455</c:v>
                </c:pt>
                <c:pt idx="186">
                  <c:v>2.6634354944473455</c:v>
                </c:pt>
                <c:pt idx="187">
                  <c:v>2.6634354944473455</c:v>
                </c:pt>
                <c:pt idx="188">
                  <c:v>2.6634354944473455</c:v>
                </c:pt>
                <c:pt idx="189">
                  <c:v>2.6634354944473455</c:v>
                </c:pt>
                <c:pt idx="190">
                  <c:v>2.6634354944473455</c:v>
                </c:pt>
                <c:pt idx="191">
                  <c:v>2.6634354944473455</c:v>
                </c:pt>
                <c:pt idx="192">
                  <c:v>2.6634354944473455</c:v>
                </c:pt>
                <c:pt idx="193">
                  <c:v>2.6634354944473455</c:v>
                </c:pt>
                <c:pt idx="194">
                  <c:v>2.6578707451943635</c:v>
                </c:pt>
                <c:pt idx="195">
                  <c:v>2.6578707451943635</c:v>
                </c:pt>
                <c:pt idx="196">
                  <c:v>2.6578707451943635</c:v>
                </c:pt>
                <c:pt idx="197">
                  <c:v>2.6578707451943635</c:v>
                </c:pt>
                <c:pt idx="198">
                  <c:v>2.6578707451943635</c:v>
                </c:pt>
                <c:pt idx="199">
                  <c:v>2.6578707451943635</c:v>
                </c:pt>
                <c:pt idx="200">
                  <c:v>2.6578707451943635</c:v>
                </c:pt>
                <c:pt idx="201">
                  <c:v>2.6578707451943635</c:v>
                </c:pt>
                <c:pt idx="202">
                  <c:v>2.6578707451943635</c:v>
                </c:pt>
                <c:pt idx="203">
                  <c:v>2.6578707451943635</c:v>
                </c:pt>
                <c:pt idx="204">
                  <c:v>2.6578707451943635</c:v>
                </c:pt>
                <c:pt idx="205">
                  <c:v>2.6578707451943635</c:v>
                </c:pt>
                <c:pt idx="206">
                  <c:v>2.6578707451943635</c:v>
                </c:pt>
                <c:pt idx="207">
                  <c:v>2.6578707451943635</c:v>
                </c:pt>
                <c:pt idx="208">
                  <c:v>2.6578707451943635</c:v>
                </c:pt>
                <c:pt idx="209">
                  <c:v>2.6287525632688462</c:v>
                </c:pt>
                <c:pt idx="210">
                  <c:v>2.6287525632688462</c:v>
                </c:pt>
                <c:pt idx="211">
                  <c:v>2.6287525632688462</c:v>
                </c:pt>
                <c:pt idx="212">
                  <c:v>2.6287525632688462</c:v>
                </c:pt>
                <c:pt idx="213">
                  <c:v>2.6287525632688462</c:v>
                </c:pt>
                <c:pt idx="214">
                  <c:v>2.6287525632688462</c:v>
                </c:pt>
                <c:pt idx="215">
                  <c:v>2.6287525632688462</c:v>
                </c:pt>
                <c:pt idx="216">
                  <c:v>2.6287525632688462</c:v>
                </c:pt>
                <c:pt idx="217">
                  <c:v>2.6287525632688462</c:v>
                </c:pt>
                <c:pt idx="218">
                  <c:v>2.6287525632688462</c:v>
                </c:pt>
                <c:pt idx="219">
                  <c:v>2.6287525632688462</c:v>
                </c:pt>
                <c:pt idx="220">
                  <c:v>2.6287525632688462</c:v>
                </c:pt>
                <c:pt idx="221">
                  <c:v>2.6287525632688462</c:v>
                </c:pt>
                <c:pt idx="222">
                  <c:v>2.6287525632688462</c:v>
                </c:pt>
                <c:pt idx="223">
                  <c:v>2.6287525632688462</c:v>
                </c:pt>
                <c:pt idx="224">
                  <c:v>2.622381425692645</c:v>
                </c:pt>
                <c:pt idx="225">
                  <c:v>2.622381425692645</c:v>
                </c:pt>
                <c:pt idx="226">
                  <c:v>2.622381425692645</c:v>
                </c:pt>
                <c:pt idx="227">
                  <c:v>2.622381425692645</c:v>
                </c:pt>
                <c:pt idx="228">
                  <c:v>2.622381425692645</c:v>
                </c:pt>
                <c:pt idx="229">
                  <c:v>2.622381425692645</c:v>
                </c:pt>
                <c:pt idx="230">
                  <c:v>2.622381425692645</c:v>
                </c:pt>
                <c:pt idx="231">
                  <c:v>2.622381425692645</c:v>
                </c:pt>
                <c:pt idx="232">
                  <c:v>2.622381425692645</c:v>
                </c:pt>
                <c:pt idx="233">
                  <c:v>2.622381425692645</c:v>
                </c:pt>
                <c:pt idx="234">
                  <c:v>2.622381425692645</c:v>
                </c:pt>
                <c:pt idx="235">
                  <c:v>2.622381425692645</c:v>
                </c:pt>
                <c:pt idx="236">
                  <c:v>2.622381425692645</c:v>
                </c:pt>
                <c:pt idx="237">
                  <c:v>2.6481501326048602</c:v>
                </c:pt>
                <c:pt idx="238">
                  <c:v>2.6481501326048602</c:v>
                </c:pt>
                <c:pt idx="239">
                  <c:v>2.6481501326048602</c:v>
                </c:pt>
                <c:pt idx="240">
                  <c:v>2.6481501326048602</c:v>
                </c:pt>
                <c:pt idx="241">
                  <c:v>2.6481501326048602</c:v>
                </c:pt>
                <c:pt idx="242">
                  <c:v>2.6481501326048602</c:v>
                </c:pt>
                <c:pt idx="243">
                  <c:v>2.6481501326048602</c:v>
                </c:pt>
                <c:pt idx="244">
                  <c:v>2.6481501326048602</c:v>
                </c:pt>
                <c:pt idx="245">
                  <c:v>2.6481501326048602</c:v>
                </c:pt>
                <c:pt idx="246">
                  <c:v>2.6481501326048602</c:v>
                </c:pt>
                <c:pt idx="247">
                  <c:v>2.6481501326048602</c:v>
                </c:pt>
                <c:pt idx="248">
                  <c:v>2.6481501326048602</c:v>
                </c:pt>
                <c:pt idx="249">
                  <c:v>2.6481501326048602</c:v>
                </c:pt>
                <c:pt idx="250">
                  <c:v>2.6481501326048602</c:v>
                </c:pt>
                <c:pt idx="251">
                  <c:v>2.6481501326048602</c:v>
                </c:pt>
                <c:pt idx="252">
                  <c:v>2.6481501326048602</c:v>
                </c:pt>
                <c:pt idx="253">
                  <c:v>2.7057018190777198</c:v>
                </c:pt>
                <c:pt idx="254">
                  <c:v>2.7057018190777198</c:v>
                </c:pt>
                <c:pt idx="255">
                  <c:v>2.7057018190777198</c:v>
                </c:pt>
                <c:pt idx="256">
                  <c:v>2.7057018190777198</c:v>
                </c:pt>
                <c:pt idx="257">
                  <c:v>2.7057018190777198</c:v>
                </c:pt>
                <c:pt idx="258">
                  <c:v>2.7057018190777198</c:v>
                </c:pt>
                <c:pt idx="259">
                  <c:v>2.7057018190777198</c:v>
                </c:pt>
                <c:pt idx="260">
                  <c:v>2.7057018190777198</c:v>
                </c:pt>
                <c:pt idx="261">
                  <c:v>2.7057018190777198</c:v>
                </c:pt>
                <c:pt idx="262">
                  <c:v>2.7057018190777198</c:v>
                </c:pt>
                <c:pt idx="263">
                  <c:v>2.7057018190777198</c:v>
                </c:pt>
                <c:pt idx="264">
                  <c:v>2.7057018190777198</c:v>
                </c:pt>
                <c:pt idx="265">
                  <c:v>2.7057018190777198</c:v>
                </c:pt>
                <c:pt idx="266">
                  <c:v>2.7057018190777198</c:v>
                </c:pt>
                <c:pt idx="267">
                  <c:v>2.7057018190777198</c:v>
                </c:pt>
                <c:pt idx="268">
                  <c:v>2.758355427260677</c:v>
                </c:pt>
                <c:pt idx="269">
                  <c:v>2.758355427260677</c:v>
                </c:pt>
                <c:pt idx="270">
                  <c:v>2.758355427260677</c:v>
                </c:pt>
                <c:pt idx="271">
                  <c:v>2.758355427260677</c:v>
                </c:pt>
                <c:pt idx="272">
                  <c:v>2.758355427260677</c:v>
                </c:pt>
                <c:pt idx="273">
                  <c:v>2.758355427260677</c:v>
                </c:pt>
                <c:pt idx="274">
                  <c:v>2.758355427260677</c:v>
                </c:pt>
                <c:pt idx="275">
                  <c:v>2.758355427260677</c:v>
                </c:pt>
                <c:pt idx="276">
                  <c:v>2.758355427260677</c:v>
                </c:pt>
                <c:pt idx="277">
                  <c:v>2.758355427260677</c:v>
                </c:pt>
                <c:pt idx="278">
                  <c:v>2.758355427260677</c:v>
                </c:pt>
                <c:pt idx="279">
                  <c:v>2.758355427260677</c:v>
                </c:pt>
                <c:pt idx="280">
                  <c:v>2.758355427260677</c:v>
                </c:pt>
                <c:pt idx="281">
                  <c:v>2.758355427260677</c:v>
                </c:pt>
                <c:pt idx="282">
                  <c:v>2.758355427260677</c:v>
                </c:pt>
                <c:pt idx="283">
                  <c:v>2.758355427260677</c:v>
                </c:pt>
                <c:pt idx="284">
                  <c:v>2.5212836961950287</c:v>
                </c:pt>
                <c:pt idx="285">
                  <c:v>2.5212836961950287</c:v>
                </c:pt>
                <c:pt idx="286">
                  <c:v>2.5212836961950287</c:v>
                </c:pt>
                <c:pt idx="287">
                  <c:v>2.5212836961950287</c:v>
                </c:pt>
                <c:pt idx="288">
                  <c:v>2.5212836961950287</c:v>
                </c:pt>
                <c:pt idx="289">
                  <c:v>2.5212836961950287</c:v>
                </c:pt>
                <c:pt idx="290">
                  <c:v>2.5212836961950287</c:v>
                </c:pt>
                <c:pt idx="291">
                  <c:v>2.5212836961950287</c:v>
                </c:pt>
                <c:pt idx="292">
                  <c:v>2.5212836961950287</c:v>
                </c:pt>
                <c:pt idx="293">
                  <c:v>2.5212836961950287</c:v>
                </c:pt>
                <c:pt idx="294">
                  <c:v>2.5212836961950287</c:v>
                </c:pt>
                <c:pt idx="295">
                  <c:v>2.5212836961950287</c:v>
                </c:pt>
                <c:pt idx="296">
                  <c:v>2.5212836961950287</c:v>
                </c:pt>
                <c:pt idx="297">
                  <c:v>2.5212836961950287</c:v>
                </c:pt>
                <c:pt idx="298">
                  <c:v>2.5212836961950287</c:v>
                </c:pt>
                <c:pt idx="299">
                  <c:v>2.8095933795693493</c:v>
                </c:pt>
                <c:pt idx="300">
                  <c:v>2.8095933795693493</c:v>
                </c:pt>
                <c:pt idx="301">
                  <c:v>2.8095933795693493</c:v>
                </c:pt>
                <c:pt idx="302">
                  <c:v>2.8095933795693493</c:v>
                </c:pt>
                <c:pt idx="303">
                  <c:v>2.8095933795693493</c:v>
                </c:pt>
                <c:pt idx="304">
                  <c:v>2.8095933795693493</c:v>
                </c:pt>
                <c:pt idx="305">
                  <c:v>2.8095933795693493</c:v>
                </c:pt>
                <c:pt idx="306">
                  <c:v>2.8095933795693493</c:v>
                </c:pt>
                <c:pt idx="307">
                  <c:v>2.8095933795693493</c:v>
                </c:pt>
                <c:pt idx="308">
                  <c:v>2.8095933795693493</c:v>
                </c:pt>
                <c:pt idx="309">
                  <c:v>2.8095933795693493</c:v>
                </c:pt>
                <c:pt idx="310">
                  <c:v>2.8095933795693493</c:v>
                </c:pt>
                <c:pt idx="311">
                  <c:v>2.8095933795693493</c:v>
                </c:pt>
                <c:pt idx="312">
                  <c:v>2.8095933795693493</c:v>
                </c:pt>
                <c:pt idx="313">
                  <c:v>2.8095933795693493</c:v>
                </c:pt>
                <c:pt idx="314">
                  <c:v>2.47572767036996</c:v>
                </c:pt>
                <c:pt idx="315">
                  <c:v>2.47572767036996</c:v>
                </c:pt>
                <c:pt idx="316">
                  <c:v>2.47572767036996</c:v>
                </c:pt>
                <c:pt idx="317">
                  <c:v>2.47572767036996</c:v>
                </c:pt>
                <c:pt idx="318">
                  <c:v>2.47572767036996</c:v>
                </c:pt>
                <c:pt idx="319">
                  <c:v>2.47572767036996</c:v>
                </c:pt>
                <c:pt idx="320">
                  <c:v>2.47572767036996</c:v>
                </c:pt>
                <c:pt idx="321">
                  <c:v>2.47572767036996</c:v>
                </c:pt>
                <c:pt idx="322">
                  <c:v>2.47572767036996</c:v>
                </c:pt>
                <c:pt idx="323">
                  <c:v>2.4546647324431241</c:v>
                </c:pt>
                <c:pt idx="324">
                  <c:v>2.4546647324431241</c:v>
                </c:pt>
                <c:pt idx="325">
                  <c:v>2.4546647324431241</c:v>
                </c:pt>
                <c:pt idx="326">
                  <c:v>2.4546647324431241</c:v>
                </c:pt>
                <c:pt idx="327">
                  <c:v>2.4546647324431241</c:v>
                </c:pt>
                <c:pt idx="328">
                  <c:v>2.4546647324431241</c:v>
                </c:pt>
                <c:pt idx="329">
                  <c:v>2.4546647324431241</c:v>
                </c:pt>
                <c:pt idx="330">
                  <c:v>2.4546647324431241</c:v>
                </c:pt>
                <c:pt idx="331">
                  <c:v>2.4546647324431241</c:v>
                </c:pt>
                <c:pt idx="332">
                  <c:v>2.4546647324431241</c:v>
                </c:pt>
                <c:pt idx="333">
                  <c:v>2.4546647324431241</c:v>
                </c:pt>
                <c:pt idx="334">
                  <c:v>2.4689780361218889</c:v>
                </c:pt>
                <c:pt idx="335">
                  <c:v>2.4689780361218889</c:v>
                </c:pt>
                <c:pt idx="336">
                  <c:v>2.4689780361218889</c:v>
                </c:pt>
                <c:pt idx="337">
                  <c:v>2.4689780361218889</c:v>
                </c:pt>
                <c:pt idx="338">
                  <c:v>2.4689780361218889</c:v>
                </c:pt>
                <c:pt idx="339">
                  <c:v>2.4689780361218889</c:v>
                </c:pt>
                <c:pt idx="340">
                  <c:v>2.4689780361218889</c:v>
                </c:pt>
                <c:pt idx="341">
                  <c:v>2.4689780361218889</c:v>
                </c:pt>
                <c:pt idx="342">
                  <c:v>2.4689780361218889</c:v>
                </c:pt>
                <c:pt idx="343">
                  <c:v>2.4689780361218889</c:v>
                </c:pt>
                <c:pt idx="344">
                  <c:v>2.4689780361218889</c:v>
                </c:pt>
                <c:pt idx="345">
                  <c:v>2.4737204774198291</c:v>
                </c:pt>
                <c:pt idx="346">
                  <c:v>2.4737204774198291</c:v>
                </c:pt>
                <c:pt idx="347">
                  <c:v>2.4737204774198291</c:v>
                </c:pt>
                <c:pt idx="348">
                  <c:v>2.4737204774198291</c:v>
                </c:pt>
                <c:pt idx="349">
                  <c:v>2.4737204774198291</c:v>
                </c:pt>
                <c:pt idx="350">
                  <c:v>2.4737204774198291</c:v>
                </c:pt>
                <c:pt idx="351">
                  <c:v>2.4737204774198291</c:v>
                </c:pt>
                <c:pt idx="352">
                  <c:v>2.4737204774198291</c:v>
                </c:pt>
                <c:pt idx="353">
                  <c:v>2.4737204774198291</c:v>
                </c:pt>
                <c:pt idx="354">
                  <c:v>2.4877942729029279</c:v>
                </c:pt>
                <c:pt idx="355">
                  <c:v>2.4877942729029279</c:v>
                </c:pt>
                <c:pt idx="356">
                  <c:v>2.4877942729029279</c:v>
                </c:pt>
                <c:pt idx="357">
                  <c:v>2.4877942729029279</c:v>
                </c:pt>
                <c:pt idx="358">
                  <c:v>2.4877942729029279</c:v>
                </c:pt>
                <c:pt idx="359">
                  <c:v>2.4877942729029279</c:v>
                </c:pt>
                <c:pt idx="360">
                  <c:v>2.4877942729029279</c:v>
                </c:pt>
                <c:pt idx="361">
                  <c:v>2.4877942729029279</c:v>
                </c:pt>
                <c:pt idx="362">
                  <c:v>2.4877942729029279</c:v>
                </c:pt>
                <c:pt idx="363">
                  <c:v>2.4877942729029279</c:v>
                </c:pt>
                <c:pt idx="364">
                  <c:v>2.4816093822440606</c:v>
                </c:pt>
                <c:pt idx="365">
                  <c:v>2.4816093822440606</c:v>
                </c:pt>
                <c:pt idx="366">
                  <c:v>2.4816093822440606</c:v>
                </c:pt>
                <c:pt idx="367">
                  <c:v>2.4816093822440606</c:v>
                </c:pt>
                <c:pt idx="368">
                  <c:v>2.4816093822440606</c:v>
                </c:pt>
                <c:pt idx="369">
                  <c:v>2.4816093822440606</c:v>
                </c:pt>
                <c:pt idx="370">
                  <c:v>2.4816093822440606</c:v>
                </c:pt>
                <c:pt idx="371">
                  <c:v>2.4816093822440606</c:v>
                </c:pt>
                <c:pt idx="372">
                  <c:v>2.4816093822440606</c:v>
                </c:pt>
                <c:pt idx="373">
                  <c:v>2.4816093822440606</c:v>
                </c:pt>
                <c:pt idx="374">
                  <c:v>2.4816093822440606</c:v>
                </c:pt>
                <c:pt idx="375">
                  <c:v>2.5190176924130632</c:v>
                </c:pt>
                <c:pt idx="376">
                  <c:v>2.5190176924130632</c:v>
                </c:pt>
                <c:pt idx="377">
                  <c:v>2.5190176924130632</c:v>
                </c:pt>
                <c:pt idx="378">
                  <c:v>2.5190176924130632</c:v>
                </c:pt>
                <c:pt idx="379">
                  <c:v>2.5190176924130632</c:v>
                </c:pt>
                <c:pt idx="380">
                  <c:v>2.5190176924130632</c:v>
                </c:pt>
                <c:pt idx="381">
                  <c:v>2.5190176924130632</c:v>
                </c:pt>
                <c:pt idx="382">
                  <c:v>2.5190176924130632</c:v>
                </c:pt>
                <c:pt idx="383">
                  <c:v>2.5190176924130632</c:v>
                </c:pt>
                <c:pt idx="384">
                  <c:v>2.5190176924130632</c:v>
                </c:pt>
                <c:pt idx="385">
                  <c:v>2.4844396195444602</c:v>
                </c:pt>
                <c:pt idx="386">
                  <c:v>2.4844396195444602</c:v>
                </c:pt>
                <c:pt idx="387">
                  <c:v>2.4844396195444602</c:v>
                </c:pt>
                <c:pt idx="388">
                  <c:v>2.4844396195444602</c:v>
                </c:pt>
                <c:pt idx="389">
                  <c:v>2.4844396195444602</c:v>
                </c:pt>
                <c:pt idx="390">
                  <c:v>2.4844396195444602</c:v>
                </c:pt>
                <c:pt idx="391">
                  <c:v>2.4844396195444602</c:v>
                </c:pt>
                <c:pt idx="392">
                  <c:v>2.4844396195444602</c:v>
                </c:pt>
                <c:pt idx="393">
                  <c:v>2.4844396195444602</c:v>
                </c:pt>
                <c:pt idx="394">
                  <c:v>2.4844396195444602</c:v>
                </c:pt>
                <c:pt idx="395">
                  <c:v>2.4844396195444602</c:v>
                </c:pt>
                <c:pt idx="396">
                  <c:v>2.532851624133357</c:v>
                </c:pt>
                <c:pt idx="397">
                  <c:v>2.532851624133357</c:v>
                </c:pt>
                <c:pt idx="398">
                  <c:v>2.532851624133357</c:v>
                </c:pt>
                <c:pt idx="399">
                  <c:v>2.532851624133357</c:v>
                </c:pt>
                <c:pt idx="400">
                  <c:v>2.532851624133357</c:v>
                </c:pt>
                <c:pt idx="401">
                  <c:v>2.532851624133357</c:v>
                </c:pt>
                <c:pt idx="402">
                  <c:v>2.532851624133357</c:v>
                </c:pt>
                <c:pt idx="403">
                  <c:v>2.532851624133357</c:v>
                </c:pt>
                <c:pt idx="404">
                  <c:v>2.532851624133357</c:v>
                </c:pt>
                <c:pt idx="405">
                  <c:v>2.532851624133357</c:v>
                </c:pt>
                <c:pt idx="406">
                  <c:v>2.532851624133357</c:v>
                </c:pt>
                <c:pt idx="407">
                  <c:v>2.4434708624723371</c:v>
                </c:pt>
                <c:pt idx="408">
                  <c:v>2.4434708624723371</c:v>
                </c:pt>
                <c:pt idx="409">
                  <c:v>2.4434708624723371</c:v>
                </c:pt>
                <c:pt idx="410">
                  <c:v>2.4434708624723371</c:v>
                </c:pt>
                <c:pt idx="411">
                  <c:v>2.4434708624723371</c:v>
                </c:pt>
                <c:pt idx="412">
                  <c:v>2.4434708624723371</c:v>
                </c:pt>
                <c:pt idx="413">
                  <c:v>2.4434708624723371</c:v>
                </c:pt>
                <c:pt idx="414">
                  <c:v>2.4513439636500078</c:v>
                </c:pt>
                <c:pt idx="415">
                  <c:v>2.4513439636500078</c:v>
                </c:pt>
                <c:pt idx="416">
                  <c:v>2.4513439636500078</c:v>
                </c:pt>
                <c:pt idx="417">
                  <c:v>2.4513439636500078</c:v>
                </c:pt>
                <c:pt idx="418">
                  <c:v>2.4513439636500078</c:v>
                </c:pt>
                <c:pt idx="419">
                  <c:v>2.4513439636500078</c:v>
                </c:pt>
                <c:pt idx="420">
                  <c:v>2.4513439636500078</c:v>
                </c:pt>
                <c:pt idx="421">
                  <c:v>2.4513439636500078</c:v>
                </c:pt>
                <c:pt idx="422">
                  <c:v>2.4513439636500078</c:v>
                </c:pt>
                <c:pt idx="423">
                  <c:v>2.4513439636500078</c:v>
                </c:pt>
                <c:pt idx="424">
                  <c:v>2.4513439636500078</c:v>
                </c:pt>
                <c:pt idx="425">
                  <c:v>2.4716986714028542</c:v>
                </c:pt>
                <c:pt idx="426">
                  <c:v>2.4716986714028542</c:v>
                </c:pt>
                <c:pt idx="427">
                  <c:v>2.4716986714028542</c:v>
                </c:pt>
                <c:pt idx="428">
                  <c:v>2.4716986714028542</c:v>
                </c:pt>
                <c:pt idx="429">
                  <c:v>2.4716986714028542</c:v>
                </c:pt>
                <c:pt idx="430">
                  <c:v>2.4716986714028542</c:v>
                </c:pt>
                <c:pt idx="431">
                  <c:v>2.4716986714028542</c:v>
                </c:pt>
                <c:pt idx="432">
                  <c:v>2.4716986714028542</c:v>
                </c:pt>
                <c:pt idx="433">
                  <c:v>2.4716986714028542</c:v>
                </c:pt>
                <c:pt idx="434">
                  <c:v>2.4716986714028542</c:v>
                </c:pt>
                <c:pt idx="435">
                  <c:v>2.4716986714028542</c:v>
                </c:pt>
                <c:pt idx="436">
                  <c:v>2.4716986714028542</c:v>
                </c:pt>
                <c:pt idx="437">
                  <c:v>2.4809177180787594</c:v>
                </c:pt>
                <c:pt idx="438">
                  <c:v>2.4809177180787594</c:v>
                </c:pt>
                <c:pt idx="439">
                  <c:v>2.4809177180787594</c:v>
                </c:pt>
                <c:pt idx="440">
                  <c:v>2.4809177180787594</c:v>
                </c:pt>
                <c:pt idx="441">
                  <c:v>2.4809177180787594</c:v>
                </c:pt>
                <c:pt idx="442">
                  <c:v>2.4809177180787594</c:v>
                </c:pt>
                <c:pt idx="443">
                  <c:v>2.4809177180787594</c:v>
                </c:pt>
                <c:pt idx="444">
                  <c:v>2.4809177180787594</c:v>
                </c:pt>
                <c:pt idx="445">
                  <c:v>2.4809177180787594</c:v>
                </c:pt>
                <c:pt idx="446">
                  <c:v>2.4809177180787594</c:v>
                </c:pt>
                <c:pt idx="447">
                  <c:v>2.5040968956388769</c:v>
                </c:pt>
                <c:pt idx="448">
                  <c:v>2.5040968956388769</c:v>
                </c:pt>
                <c:pt idx="449">
                  <c:v>2.5040968956388769</c:v>
                </c:pt>
                <c:pt idx="450">
                  <c:v>2.5040968956388769</c:v>
                </c:pt>
                <c:pt idx="451">
                  <c:v>2.5040968956388769</c:v>
                </c:pt>
                <c:pt idx="452">
                  <c:v>2.5040968956388769</c:v>
                </c:pt>
                <c:pt idx="453">
                  <c:v>2.5040968956388769</c:v>
                </c:pt>
                <c:pt idx="454">
                  <c:v>2.5040968956388769</c:v>
                </c:pt>
                <c:pt idx="455">
                  <c:v>2.5040968956388769</c:v>
                </c:pt>
                <c:pt idx="456">
                  <c:v>2.5040968956388769</c:v>
                </c:pt>
                <c:pt idx="457">
                  <c:v>2.5017218433703503</c:v>
                </c:pt>
                <c:pt idx="458">
                  <c:v>2.5017218433703503</c:v>
                </c:pt>
                <c:pt idx="459">
                  <c:v>2.5017218433703503</c:v>
                </c:pt>
                <c:pt idx="460">
                  <c:v>2.5017218433703503</c:v>
                </c:pt>
                <c:pt idx="461">
                  <c:v>2.5017218433703503</c:v>
                </c:pt>
                <c:pt idx="462">
                  <c:v>2.5017218433703503</c:v>
                </c:pt>
                <c:pt idx="463">
                  <c:v>2.5017218433703503</c:v>
                </c:pt>
                <c:pt idx="464">
                  <c:v>2.5017218433703503</c:v>
                </c:pt>
                <c:pt idx="465">
                  <c:v>2.5017218433703503</c:v>
                </c:pt>
                <c:pt idx="466">
                  <c:v>2.5017218433703503</c:v>
                </c:pt>
                <c:pt idx="467">
                  <c:v>2.4915111027914194</c:v>
                </c:pt>
                <c:pt idx="468">
                  <c:v>2.4915111027914194</c:v>
                </c:pt>
                <c:pt idx="469">
                  <c:v>2.4915111027914194</c:v>
                </c:pt>
                <c:pt idx="470">
                  <c:v>2.4915111027914194</c:v>
                </c:pt>
                <c:pt idx="471">
                  <c:v>2.4915111027914194</c:v>
                </c:pt>
                <c:pt idx="472">
                  <c:v>2.4915111027914194</c:v>
                </c:pt>
                <c:pt idx="473">
                  <c:v>2.4915111027914194</c:v>
                </c:pt>
                <c:pt idx="474">
                  <c:v>2.4915111027914194</c:v>
                </c:pt>
                <c:pt idx="475">
                  <c:v>2.4915111027914194</c:v>
                </c:pt>
                <c:pt idx="476">
                  <c:v>2.4915111027914194</c:v>
                </c:pt>
                <c:pt idx="477">
                  <c:v>2.4915111027914194</c:v>
                </c:pt>
                <c:pt idx="478">
                  <c:v>2.4915111027914194</c:v>
                </c:pt>
                <c:pt idx="479">
                  <c:v>2.4961682741749778</c:v>
                </c:pt>
                <c:pt idx="480">
                  <c:v>2.4961682741749778</c:v>
                </c:pt>
                <c:pt idx="481">
                  <c:v>2.4961682741749778</c:v>
                </c:pt>
                <c:pt idx="482">
                  <c:v>2.4961682741749778</c:v>
                </c:pt>
                <c:pt idx="483">
                  <c:v>2.4961682741749778</c:v>
                </c:pt>
                <c:pt idx="484">
                  <c:v>2.4961682741749778</c:v>
                </c:pt>
                <c:pt idx="485">
                  <c:v>2.4961682741749778</c:v>
                </c:pt>
                <c:pt idx="486">
                  <c:v>2.4961682741749778</c:v>
                </c:pt>
                <c:pt idx="487">
                  <c:v>2.4961682741749778</c:v>
                </c:pt>
                <c:pt idx="488">
                  <c:v>2.4961682741749778</c:v>
                </c:pt>
                <c:pt idx="489">
                  <c:v>2.5263522026285141</c:v>
                </c:pt>
                <c:pt idx="490">
                  <c:v>2.5263522026285141</c:v>
                </c:pt>
                <c:pt idx="491">
                  <c:v>2.5263522026285141</c:v>
                </c:pt>
                <c:pt idx="492">
                  <c:v>2.5263522026285141</c:v>
                </c:pt>
                <c:pt idx="493">
                  <c:v>2.5263522026285141</c:v>
                </c:pt>
                <c:pt idx="494">
                  <c:v>2.5263522026285141</c:v>
                </c:pt>
                <c:pt idx="495">
                  <c:v>2.5263522026285141</c:v>
                </c:pt>
                <c:pt idx="496">
                  <c:v>2.5263522026285141</c:v>
                </c:pt>
                <c:pt idx="497">
                  <c:v>2.5263522026285141</c:v>
                </c:pt>
                <c:pt idx="498">
                  <c:v>2.5263522026285141</c:v>
                </c:pt>
                <c:pt idx="499">
                  <c:v>2.5263522026285141</c:v>
                </c:pt>
                <c:pt idx="500">
                  <c:v>2.5263522026285141</c:v>
                </c:pt>
                <c:pt idx="501">
                  <c:v>2.7762670357002035</c:v>
                </c:pt>
                <c:pt idx="502">
                  <c:v>2.7762670357002035</c:v>
                </c:pt>
                <c:pt idx="503">
                  <c:v>2.7762670357002035</c:v>
                </c:pt>
                <c:pt idx="504">
                  <c:v>2.7762670357002035</c:v>
                </c:pt>
                <c:pt idx="505">
                  <c:v>2.7762670357002035</c:v>
                </c:pt>
                <c:pt idx="506">
                  <c:v>2.7762670357002035</c:v>
                </c:pt>
                <c:pt idx="507">
                  <c:v>2.7762670357002035</c:v>
                </c:pt>
                <c:pt idx="508">
                  <c:v>2.7762670357002035</c:v>
                </c:pt>
                <c:pt idx="509">
                  <c:v>2.7762670357002035</c:v>
                </c:pt>
                <c:pt idx="510">
                  <c:v>2.7762670357002035</c:v>
                </c:pt>
                <c:pt idx="511">
                  <c:v>2.7762670357002035</c:v>
                </c:pt>
                <c:pt idx="512">
                  <c:v>2.7762670357002035</c:v>
                </c:pt>
                <c:pt idx="513">
                  <c:v>2.7762670357002035</c:v>
                </c:pt>
                <c:pt idx="514">
                  <c:v>2.7762670357002035</c:v>
                </c:pt>
                <c:pt idx="515">
                  <c:v>2.7762670357002035</c:v>
                </c:pt>
                <c:pt idx="516">
                  <c:v>2.7762670357002035</c:v>
                </c:pt>
                <c:pt idx="517">
                  <c:v>2.46049943156188</c:v>
                </c:pt>
                <c:pt idx="518">
                  <c:v>2.46049943156188</c:v>
                </c:pt>
                <c:pt idx="519">
                  <c:v>2.46049943156188</c:v>
                </c:pt>
                <c:pt idx="520">
                  <c:v>2.46049943156188</c:v>
                </c:pt>
                <c:pt idx="521">
                  <c:v>2.46049943156188</c:v>
                </c:pt>
                <c:pt idx="522">
                  <c:v>2.46049943156188</c:v>
                </c:pt>
                <c:pt idx="523">
                  <c:v>2.46049943156188</c:v>
                </c:pt>
                <c:pt idx="524">
                  <c:v>2.46049943156188</c:v>
                </c:pt>
                <c:pt idx="525">
                  <c:v>2.46049943156188</c:v>
                </c:pt>
                <c:pt idx="526">
                  <c:v>2.46049943156188</c:v>
                </c:pt>
                <c:pt idx="527">
                  <c:v>2.46049943156188</c:v>
                </c:pt>
                <c:pt idx="528">
                  <c:v>2.46049943156188</c:v>
                </c:pt>
                <c:pt idx="529">
                  <c:v>2.4746942812870198</c:v>
                </c:pt>
                <c:pt idx="530">
                  <c:v>2.4746942812870198</c:v>
                </c:pt>
                <c:pt idx="531">
                  <c:v>2.4746942812870198</c:v>
                </c:pt>
                <c:pt idx="532">
                  <c:v>2.4746942812870198</c:v>
                </c:pt>
                <c:pt idx="533">
                  <c:v>2.4746942812870198</c:v>
                </c:pt>
                <c:pt idx="534">
                  <c:v>2.4746942812870198</c:v>
                </c:pt>
                <c:pt idx="535">
                  <c:v>2.4746942812870198</c:v>
                </c:pt>
                <c:pt idx="536">
                  <c:v>2.4746942812870198</c:v>
                </c:pt>
                <c:pt idx="537">
                  <c:v>2.4746942812870198</c:v>
                </c:pt>
                <c:pt idx="538">
                  <c:v>2.4746942812870198</c:v>
                </c:pt>
                <c:pt idx="539">
                  <c:v>2.4746942812870198</c:v>
                </c:pt>
                <c:pt idx="540">
                  <c:v>2.4826657374780083</c:v>
                </c:pt>
                <c:pt idx="541">
                  <c:v>2.4826657374780083</c:v>
                </c:pt>
                <c:pt idx="542">
                  <c:v>2.4826657374780083</c:v>
                </c:pt>
                <c:pt idx="543">
                  <c:v>2.4826657374780083</c:v>
                </c:pt>
                <c:pt idx="544">
                  <c:v>2.4826657374780083</c:v>
                </c:pt>
                <c:pt idx="545">
                  <c:v>2.4826657374780083</c:v>
                </c:pt>
                <c:pt idx="546">
                  <c:v>2.4826657374780083</c:v>
                </c:pt>
                <c:pt idx="547">
                  <c:v>2.4826657374780083</c:v>
                </c:pt>
                <c:pt idx="548">
                  <c:v>2.4826657374780083</c:v>
                </c:pt>
                <c:pt idx="549">
                  <c:v>2.4826657374780083</c:v>
                </c:pt>
                <c:pt idx="550">
                  <c:v>2.4826657374780083</c:v>
                </c:pt>
                <c:pt idx="551">
                  <c:v>2.4910954317405785</c:v>
                </c:pt>
                <c:pt idx="552">
                  <c:v>2.4910954317405785</c:v>
                </c:pt>
                <c:pt idx="553">
                  <c:v>2.4910954317405785</c:v>
                </c:pt>
                <c:pt idx="554">
                  <c:v>2.4910954317405785</c:v>
                </c:pt>
                <c:pt idx="555">
                  <c:v>2.4910954317405785</c:v>
                </c:pt>
                <c:pt idx="556">
                  <c:v>2.4910954317405785</c:v>
                </c:pt>
                <c:pt idx="557">
                  <c:v>2.4910954317405785</c:v>
                </c:pt>
                <c:pt idx="558">
                  <c:v>2.4910954317405785</c:v>
                </c:pt>
                <c:pt idx="559">
                  <c:v>2.4910954317405785</c:v>
                </c:pt>
                <c:pt idx="560">
                  <c:v>2.4910954317405785</c:v>
                </c:pt>
                <c:pt idx="561">
                  <c:v>2.507298852596032</c:v>
                </c:pt>
                <c:pt idx="562">
                  <c:v>2.507298852596032</c:v>
                </c:pt>
                <c:pt idx="563">
                  <c:v>2.507298852596032</c:v>
                </c:pt>
                <c:pt idx="564">
                  <c:v>2.507298852596032</c:v>
                </c:pt>
                <c:pt idx="565">
                  <c:v>2.507298852596032</c:v>
                </c:pt>
                <c:pt idx="566">
                  <c:v>2.507298852596032</c:v>
                </c:pt>
                <c:pt idx="567">
                  <c:v>2.507298852596032</c:v>
                </c:pt>
                <c:pt idx="568">
                  <c:v>2.507298852596032</c:v>
                </c:pt>
                <c:pt idx="569">
                  <c:v>2.507298852596032</c:v>
                </c:pt>
                <c:pt idx="570">
                  <c:v>2.507298852596032</c:v>
                </c:pt>
                <c:pt idx="571">
                  <c:v>2.507298852596032</c:v>
                </c:pt>
                <c:pt idx="572">
                  <c:v>2.4705391136577246</c:v>
                </c:pt>
                <c:pt idx="573">
                  <c:v>2.4705391136577246</c:v>
                </c:pt>
                <c:pt idx="574">
                  <c:v>2.4705391136577246</c:v>
                </c:pt>
                <c:pt idx="575">
                  <c:v>2.4705391136577246</c:v>
                </c:pt>
                <c:pt idx="576">
                  <c:v>2.4705391136577246</c:v>
                </c:pt>
                <c:pt idx="577">
                  <c:v>2.4705391136577246</c:v>
                </c:pt>
                <c:pt idx="578">
                  <c:v>2.4705391136577246</c:v>
                </c:pt>
                <c:pt idx="579">
                  <c:v>2.4705391136577246</c:v>
                </c:pt>
                <c:pt idx="580">
                  <c:v>2.4705391136577246</c:v>
                </c:pt>
                <c:pt idx="581">
                  <c:v>2.4705391136577246</c:v>
                </c:pt>
                <c:pt idx="582">
                  <c:v>2.4705391136577246</c:v>
                </c:pt>
                <c:pt idx="583">
                  <c:v>2.4705391136577246</c:v>
                </c:pt>
                <c:pt idx="584">
                  <c:v>2.4546488934795465</c:v>
                </c:pt>
                <c:pt idx="585">
                  <c:v>2.4546488934795465</c:v>
                </c:pt>
                <c:pt idx="586">
                  <c:v>2.4546488934795465</c:v>
                </c:pt>
                <c:pt idx="587">
                  <c:v>2.4546488934795465</c:v>
                </c:pt>
                <c:pt idx="588">
                  <c:v>2.4546488934795465</c:v>
                </c:pt>
                <c:pt idx="589">
                  <c:v>2.4546488934795465</c:v>
                </c:pt>
                <c:pt idx="590">
                  <c:v>2.4546488934795465</c:v>
                </c:pt>
                <c:pt idx="591">
                  <c:v>2.4546488934795465</c:v>
                </c:pt>
                <c:pt idx="592">
                  <c:v>2.4546488934795465</c:v>
                </c:pt>
                <c:pt idx="593">
                  <c:v>2.4546488934795465</c:v>
                </c:pt>
                <c:pt idx="594">
                  <c:v>2.4546488934795465</c:v>
                </c:pt>
                <c:pt idx="595">
                  <c:v>2.4546488934795465</c:v>
                </c:pt>
                <c:pt idx="596">
                  <c:v>2.4546488934795465</c:v>
                </c:pt>
                <c:pt idx="597">
                  <c:v>2.4546488934795465</c:v>
                </c:pt>
                <c:pt idx="598">
                  <c:v>2.5079064465244389</c:v>
                </c:pt>
                <c:pt idx="599">
                  <c:v>2.5079064465244389</c:v>
                </c:pt>
                <c:pt idx="600">
                  <c:v>2.5079064465244389</c:v>
                </c:pt>
                <c:pt idx="601">
                  <c:v>2.5079064465244389</c:v>
                </c:pt>
                <c:pt idx="602">
                  <c:v>2.5079064465244389</c:v>
                </c:pt>
                <c:pt idx="603">
                  <c:v>2.5079064465244389</c:v>
                </c:pt>
                <c:pt idx="604">
                  <c:v>2.5079064465244389</c:v>
                </c:pt>
                <c:pt idx="605">
                  <c:v>2.5079064465244389</c:v>
                </c:pt>
                <c:pt idx="606">
                  <c:v>2.5079064465244389</c:v>
                </c:pt>
                <c:pt idx="607">
                  <c:v>2.5079064465244389</c:v>
                </c:pt>
                <c:pt idx="608">
                  <c:v>2.5079064465244389</c:v>
                </c:pt>
                <c:pt idx="609">
                  <c:v>2.5079064465244389</c:v>
                </c:pt>
                <c:pt idx="610">
                  <c:v>2.4849102702516417</c:v>
                </c:pt>
                <c:pt idx="611">
                  <c:v>2.4849102702516417</c:v>
                </c:pt>
                <c:pt idx="612">
                  <c:v>2.4849102702516417</c:v>
                </c:pt>
                <c:pt idx="613">
                  <c:v>2.4849102702516417</c:v>
                </c:pt>
                <c:pt idx="614">
                  <c:v>2.4849102702516417</c:v>
                </c:pt>
                <c:pt idx="615">
                  <c:v>2.4849102702516417</c:v>
                </c:pt>
                <c:pt idx="616">
                  <c:v>2.4849102702516417</c:v>
                </c:pt>
                <c:pt idx="617">
                  <c:v>2.4849102702516417</c:v>
                </c:pt>
                <c:pt idx="618">
                  <c:v>2.4849102702516417</c:v>
                </c:pt>
                <c:pt idx="619">
                  <c:v>2.4849102702516417</c:v>
                </c:pt>
                <c:pt idx="620">
                  <c:v>2.4900104792107687</c:v>
                </c:pt>
                <c:pt idx="621">
                  <c:v>2.4900104792107687</c:v>
                </c:pt>
                <c:pt idx="622">
                  <c:v>2.4900104792107687</c:v>
                </c:pt>
                <c:pt idx="623">
                  <c:v>2.4900104792107687</c:v>
                </c:pt>
                <c:pt idx="624">
                  <c:v>2.4900104792107687</c:v>
                </c:pt>
                <c:pt idx="625">
                  <c:v>2.4900104792107687</c:v>
                </c:pt>
                <c:pt idx="626">
                  <c:v>2.4900104792107687</c:v>
                </c:pt>
                <c:pt idx="627">
                  <c:v>2.4900104792107687</c:v>
                </c:pt>
                <c:pt idx="628">
                  <c:v>2.4900104792107687</c:v>
                </c:pt>
                <c:pt idx="629">
                  <c:v>2.4900104792107687</c:v>
                </c:pt>
                <c:pt idx="630">
                  <c:v>2.5199930642810906</c:v>
                </c:pt>
                <c:pt idx="631">
                  <c:v>2.5199930642810906</c:v>
                </c:pt>
                <c:pt idx="632">
                  <c:v>2.5199930642810906</c:v>
                </c:pt>
                <c:pt idx="633">
                  <c:v>2.5199930642810906</c:v>
                </c:pt>
                <c:pt idx="634">
                  <c:v>2.5199930642810906</c:v>
                </c:pt>
                <c:pt idx="635">
                  <c:v>2.5199930642810906</c:v>
                </c:pt>
                <c:pt idx="636">
                  <c:v>2.5199930642810906</c:v>
                </c:pt>
                <c:pt idx="637">
                  <c:v>2.5199930642810906</c:v>
                </c:pt>
                <c:pt idx="638">
                  <c:v>2.5199930642810906</c:v>
                </c:pt>
                <c:pt idx="639">
                  <c:v>2.5199930642810906</c:v>
                </c:pt>
                <c:pt idx="640">
                  <c:v>2.5199930642810906</c:v>
                </c:pt>
                <c:pt idx="641">
                  <c:v>2.5199930642810906</c:v>
                </c:pt>
                <c:pt idx="642">
                  <c:v>2.6388011381040575</c:v>
                </c:pt>
                <c:pt idx="643">
                  <c:v>2.6388011381040575</c:v>
                </c:pt>
                <c:pt idx="644">
                  <c:v>2.6388011381040575</c:v>
                </c:pt>
                <c:pt idx="645">
                  <c:v>2.6388011381040575</c:v>
                </c:pt>
                <c:pt idx="646">
                  <c:v>2.6388011381040575</c:v>
                </c:pt>
                <c:pt idx="647">
                  <c:v>2.6388011381040575</c:v>
                </c:pt>
                <c:pt idx="648">
                  <c:v>2.6388011381040575</c:v>
                </c:pt>
                <c:pt idx="649">
                  <c:v>2.6388011381040575</c:v>
                </c:pt>
                <c:pt idx="650">
                  <c:v>2.6388011381040575</c:v>
                </c:pt>
                <c:pt idx="651">
                  <c:v>2.6388011381040575</c:v>
                </c:pt>
                <c:pt idx="652">
                  <c:v>2.6388011381040575</c:v>
                </c:pt>
                <c:pt idx="653">
                  <c:v>2.6388011381040575</c:v>
                </c:pt>
                <c:pt idx="654">
                  <c:v>2.6388011381040575</c:v>
                </c:pt>
                <c:pt idx="655">
                  <c:v>2.6388011381040575</c:v>
                </c:pt>
                <c:pt idx="656">
                  <c:v>2.6388011381040575</c:v>
                </c:pt>
                <c:pt idx="657">
                  <c:v>2.6388011381040575</c:v>
                </c:pt>
                <c:pt idx="658">
                  <c:v>2.7317451850884993</c:v>
                </c:pt>
                <c:pt idx="659">
                  <c:v>2.7317451850884993</c:v>
                </c:pt>
                <c:pt idx="660">
                  <c:v>2.7317451850884993</c:v>
                </c:pt>
                <c:pt idx="661">
                  <c:v>2.7317451850884993</c:v>
                </c:pt>
                <c:pt idx="662">
                  <c:v>2.7317451850884993</c:v>
                </c:pt>
                <c:pt idx="663">
                  <c:v>2.7317451850884993</c:v>
                </c:pt>
                <c:pt idx="664">
                  <c:v>2.7317451850884993</c:v>
                </c:pt>
                <c:pt idx="665">
                  <c:v>2.7317451850884993</c:v>
                </c:pt>
                <c:pt idx="666">
                  <c:v>2.7317451850884993</c:v>
                </c:pt>
                <c:pt idx="667">
                  <c:v>2.7317451850884993</c:v>
                </c:pt>
                <c:pt idx="668">
                  <c:v>2.7317451850884993</c:v>
                </c:pt>
                <c:pt idx="669">
                  <c:v>2.7317451850884993</c:v>
                </c:pt>
                <c:pt idx="670">
                  <c:v>2.7421848723375501</c:v>
                </c:pt>
                <c:pt idx="671">
                  <c:v>2.7421848723375501</c:v>
                </c:pt>
                <c:pt idx="672">
                  <c:v>2.7421848723375501</c:v>
                </c:pt>
                <c:pt idx="673">
                  <c:v>2.7421848723375501</c:v>
                </c:pt>
                <c:pt idx="674">
                  <c:v>2.7421848723375501</c:v>
                </c:pt>
                <c:pt idx="675">
                  <c:v>2.7421848723375501</c:v>
                </c:pt>
                <c:pt idx="676">
                  <c:v>2.7421848723375501</c:v>
                </c:pt>
                <c:pt idx="677">
                  <c:v>2.7421848723375501</c:v>
                </c:pt>
                <c:pt idx="678">
                  <c:v>2.7421848723375501</c:v>
                </c:pt>
                <c:pt idx="679">
                  <c:v>2.7421848723375501</c:v>
                </c:pt>
                <c:pt idx="680">
                  <c:v>2.7421848723375501</c:v>
                </c:pt>
                <c:pt idx="681">
                  <c:v>2.7421848723375501</c:v>
                </c:pt>
                <c:pt idx="682">
                  <c:v>2.7325733383095292</c:v>
                </c:pt>
                <c:pt idx="683">
                  <c:v>2.7325733383095292</c:v>
                </c:pt>
                <c:pt idx="684">
                  <c:v>2.7325733383095292</c:v>
                </c:pt>
                <c:pt idx="685">
                  <c:v>2.7325733383095292</c:v>
                </c:pt>
                <c:pt idx="686">
                  <c:v>2.7325733383095292</c:v>
                </c:pt>
                <c:pt idx="687">
                  <c:v>2.7325733383095292</c:v>
                </c:pt>
                <c:pt idx="688">
                  <c:v>2.735610209303053</c:v>
                </c:pt>
                <c:pt idx="689">
                  <c:v>2.735610209303053</c:v>
                </c:pt>
                <c:pt idx="690">
                  <c:v>2.735610209303053</c:v>
                </c:pt>
                <c:pt idx="691">
                  <c:v>2.735610209303053</c:v>
                </c:pt>
                <c:pt idx="692">
                  <c:v>2.735610209303053</c:v>
                </c:pt>
                <c:pt idx="693">
                  <c:v>2.735610209303053</c:v>
                </c:pt>
                <c:pt idx="694">
                  <c:v>2.735610209303053</c:v>
                </c:pt>
                <c:pt idx="695">
                  <c:v>2.735610209303053</c:v>
                </c:pt>
                <c:pt idx="696">
                  <c:v>2.735610209303053</c:v>
                </c:pt>
                <c:pt idx="697">
                  <c:v>2.735610209303053</c:v>
                </c:pt>
                <c:pt idx="698">
                  <c:v>2.735610209303053</c:v>
                </c:pt>
                <c:pt idx="699">
                  <c:v>2.735610209303053</c:v>
                </c:pt>
                <c:pt idx="700">
                  <c:v>2.713937208223177</c:v>
                </c:pt>
                <c:pt idx="701">
                  <c:v>2.713937208223177</c:v>
                </c:pt>
                <c:pt idx="702">
                  <c:v>2.713937208223177</c:v>
                </c:pt>
                <c:pt idx="703">
                  <c:v>2.713937208223177</c:v>
                </c:pt>
                <c:pt idx="704">
                  <c:v>2.713937208223177</c:v>
                </c:pt>
                <c:pt idx="705">
                  <c:v>2.713937208223177</c:v>
                </c:pt>
                <c:pt idx="706">
                  <c:v>2.713937208223177</c:v>
                </c:pt>
                <c:pt idx="707">
                  <c:v>2.713937208223177</c:v>
                </c:pt>
                <c:pt idx="708">
                  <c:v>2.713937208223177</c:v>
                </c:pt>
                <c:pt idx="709">
                  <c:v>2.713937208223177</c:v>
                </c:pt>
                <c:pt idx="710">
                  <c:v>2.7016339130652778</c:v>
                </c:pt>
                <c:pt idx="711">
                  <c:v>2.7016339130652778</c:v>
                </c:pt>
                <c:pt idx="712">
                  <c:v>2.7016339130652778</c:v>
                </c:pt>
                <c:pt idx="713">
                  <c:v>2.7016339130652778</c:v>
                </c:pt>
                <c:pt idx="714">
                  <c:v>2.7016339130652778</c:v>
                </c:pt>
                <c:pt idx="715">
                  <c:v>2.7016339130652778</c:v>
                </c:pt>
                <c:pt idx="716">
                  <c:v>2.7016339130652778</c:v>
                </c:pt>
                <c:pt idx="717">
                  <c:v>2.7016339130652778</c:v>
                </c:pt>
                <c:pt idx="718">
                  <c:v>2.7016339130652778</c:v>
                </c:pt>
                <c:pt idx="719">
                  <c:v>2.7016339130652778</c:v>
                </c:pt>
                <c:pt idx="720">
                  <c:v>2.7016339130652778</c:v>
                </c:pt>
                <c:pt idx="721">
                  <c:v>2.7210813719850035</c:v>
                </c:pt>
                <c:pt idx="722">
                  <c:v>2.7210813719850035</c:v>
                </c:pt>
                <c:pt idx="723">
                  <c:v>2.7210813719850035</c:v>
                </c:pt>
                <c:pt idx="724">
                  <c:v>2.7210813719850035</c:v>
                </c:pt>
                <c:pt idx="725">
                  <c:v>2.7210813719850035</c:v>
                </c:pt>
                <c:pt idx="726">
                  <c:v>2.7210813719850035</c:v>
                </c:pt>
                <c:pt idx="727">
                  <c:v>2.7210813719850035</c:v>
                </c:pt>
                <c:pt idx="728">
                  <c:v>2.7210813719850035</c:v>
                </c:pt>
                <c:pt idx="729">
                  <c:v>2.7210813719850035</c:v>
                </c:pt>
                <c:pt idx="730">
                  <c:v>2.7210813719850035</c:v>
                </c:pt>
                <c:pt idx="731">
                  <c:v>2.7210813719850035</c:v>
                </c:pt>
                <c:pt idx="732">
                  <c:v>2.7210813719850035</c:v>
                </c:pt>
                <c:pt idx="733">
                  <c:v>2.6901827850959807</c:v>
                </c:pt>
                <c:pt idx="734">
                  <c:v>2.6901827850959807</c:v>
                </c:pt>
                <c:pt idx="735">
                  <c:v>2.6901827850959807</c:v>
                </c:pt>
                <c:pt idx="736">
                  <c:v>2.6901827850959807</c:v>
                </c:pt>
                <c:pt idx="737">
                  <c:v>2.6901827850959807</c:v>
                </c:pt>
                <c:pt idx="738">
                  <c:v>2.6901827850959807</c:v>
                </c:pt>
                <c:pt idx="739">
                  <c:v>2.6901827850959807</c:v>
                </c:pt>
                <c:pt idx="740">
                  <c:v>2.6901827850959807</c:v>
                </c:pt>
                <c:pt idx="741">
                  <c:v>2.6901827850959807</c:v>
                </c:pt>
                <c:pt idx="742">
                  <c:v>2.6901827850959807</c:v>
                </c:pt>
                <c:pt idx="743">
                  <c:v>2.6901827850959807</c:v>
                </c:pt>
                <c:pt idx="744">
                  <c:v>2.6901827850959807</c:v>
                </c:pt>
                <c:pt idx="745">
                  <c:v>2.7358988371724799</c:v>
                </c:pt>
                <c:pt idx="746">
                  <c:v>2.7358988371724799</c:v>
                </c:pt>
                <c:pt idx="747">
                  <c:v>2.7358988371724799</c:v>
                </c:pt>
                <c:pt idx="748">
                  <c:v>2.7358988371724799</c:v>
                </c:pt>
                <c:pt idx="749">
                  <c:v>2.7358988371724799</c:v>
                </c:pt>
                <c:pt idx="750">
                  <c:v>2.7358988371724799</c:v>
                </c:pt>
                <c:pt idx="751">
                  <c:v>2.7358988371724799</c:v>
                </c:pt>
                <c:pt idx="752">
                  <c:v>2.7358988371724799</c:v>
                </c:pt>
                <c:pt idx="753">
                  <c:v>2.7358988371724799</c:v>
                </c:pt>
                <c:pt idx="754">
                  <c:v>2.7358988371724799</c:v>
                </c:pt>
                <c:pt idx="755">
                  <c:v>2.7358988371724799</c:v>
                </c:pt>
                <c:pt idx="756">
                  <c:v>2.7358988371724799</c:v>
                </c:pt>
                <c:pt idx="757">
                  <c:v>2.6999525690026345</c:v>
                </c:pt>
                <c:pt idx="758">
                  <c:v>2.6999525690026345</c:v>
                </c:pt>
                <c:pt idx="759">
                  <c:v>2.6999525690026345</c:v>
                </c:pt>
                <c:pt idx="760">
                  <c:v>2.6999525690026345</c:v>
                </c:pt>
                <c:pt idx="761">
                  <c:v>2.6999525690026345</c:v>
                </c:pt>
                <c:pt idx="762">
                  <c:v>2.6999525690026345</c:v>
                </c:pt>
                <c:pt idx="763">
                  <c:v>2.6999525690026345</c:v>
                </c:pt>
                <c:pt idx="764">
                  <c:v>2.6999525690026345</c:v>
                </c:pt>
                <c:pt idx="765">
                  <c:v>2.6999525690026345</c:v>
                </c:pt>
                <c:pt idx="766">
                  <c:v>2.6999525690026345</c:v>
                </c:pt>
                <c:pt idx="767">
                  <c:v>2.6999525690026345</c:v>
                </c:pt>
                <c:pt idx="768">
                  <c:v>2.6999525690026345</c:v>
                </c:pt>
                <c:pt idx="769">
                  <c:v>2.7284856738672829</c:v>
                </c:pt>
                <c:pt idx="770">
                  <c:v>2.7284856738672829</c:v>
                </c:pt>
                <c:pt idx="771">
                  <c:v>2.7284856738672829</c:v>
                </c:pt>
                <c:pt idx="772">
                  <c:v>2.7284856738672829</c:v>
                </c:pt>
                <c:pt idx="773">
                  <c:v>2.7284856738672829</c:v>
                </c:pt>
                <c:pt idx="774">
                  <c:v>2.7284856738672829</c:v>
                </c:pt>
                <c:pt idx="775">
                  <c:v>2.7284856738672829</c:v>
                </c:pt>
                <c:pt idx="776">
                  <c:v>2.7284856738672829</c:v>
                </c:pt>
                <c:pt idx="777">
                  <c:v>2.7284856738672829</c:v>
                </c:pt>
                <c:pt idx="778">
                  <c:v>2.7284856738672829</c:v>
                </c:pt>
                <c:pt idx="779">
                  <c:v>2.7284856738672829</c:v>
                </c:pt>
                <c:pt idx="780">
                  <c:v>2.7284856738672829</c:v>
                </c:pt>
                <c:pt idx="781">
                  <c:v>2.7161619991736514</c:v>
                </c:pt>
                <c:pt idx="782">
                  <c:v>2.7161619991736514</c:v>
                </c:pt>
                <c:pt idx="783">
                  <c:v>2.7161619991736514</c:v>
                </c:pt>
                <c:pt idx="784">
                  <c:v>2.7161619991736514</c:v>
                </c:pt>
                <c:pt idx="785">
                  <c:v>2.7161619991736514</c:v>
                </c:pt>
                <c:pt idx="786">
                  <c:v>2.7161619991736514</c:v>
                </c:pt>
                <c:pt idx="787">
                  <c:v>2.7161619991736514</c:v>
                </c:pt>
                <c:pt idx="788">
                  <c:v>2.7161619991736514</c:v>
                </c:pt>
                <c:pt idx="789">
                  <c:v>2.7161619991736514</c:v>
                </c:pt>
                <c:pt idx="790">
                  <c:v>2.7161619991736514</c:v>
                </c:pt>
                <c:pt idx="791">
                  <c:v>2.7161619991736514</c:v>
                </c:pt>
                <c:pt idx="792">
                  <c:v>2.7161619991736514</c:v>
                </c:pt>
                <c:pt idx="793">
                  <c:v>2.730296651920868</c:v>
                </c:pt>
                <c:pt idx="794">
                  <c:v>2.730296651920868</c:v>
                </c:pt>
                <c:pt idx="795">
                  <c:v>2.730296651920868</c:v>
                </c:pt>
                <c:pt idx="796">
                  <c:v>2.730296651920868</c:v>
                </c:pt>
                <c:pt idx="797">
                  <c:v>2.730296651920868</c:v>
                </c:pt>
                <c:pt idx="798">
                  <c:v>2.730296651920868</c:v>
                </c:pt>
                <c:pt idx="799">
                  <c:v>2.730296651920868</c:v>
                </c:pt>
                <c:pt idx="800">
                  <c:v>2.730296651920868</c:v>
                </c:pt>
                <c:pt idx="801">
                  <c:v>2.730296651920868</c:v>
                </c:pt>
                <c:pt idx="802">
                  <c:v>2.730296651920868</c:v>
                </c:pt>
                <c:pt idx="803">
                  <c:v>2.730296651920868</c:v>
                </c:pt>
                <c:pt idx="804">
                  <c:v>2.730296651920868</c:v>
                </c:pt>
                <c:pt idx="805">
                  <c:v>2.730296651920868</c:v>
                </c:pt>
                <c:pt idx="806">
                  <c:v>2.730296651920868</c:v>
                </c:pt>
                <c:pt idx="807">
                  <c:v>2.730296651920868</c:v>
                </c:pt>
                <c:pt idx="808">
                  <c:v>2.730296651920868</c:v>
                </c:pt>
                <c:pt idx="809">
                  <c:v>2.7033392123764632</c:v>
                </c:pt>
                <c:pt idx="810">
                  <c:v>2.7033392123764632</c:v>
                </c:pt>
                <c:pt idx="811">
                  <c:v>2.7033392123764632</c:v>
                </c:pt>
                <c:pt idx="812">
                  <c:v>2.7033392123764632</c:v>
                </c:pt>
                <c:pt idx="813">
                  <c:v>2.7033392123764632</c:v>
                </c:pt>
                <c:pt idx="814">
                  <c:v>2.7033392123764632</c:v>
                </c:pt>
                <c:pt idx="815">
                  <c:v>2.7033392123764632</c:v>
                </c:pt>
                <c:pt idx="816">
                  <c:v>2.7033392123764632</c:v>
                </c:pt>
                <c:pt idx="817">
                  <c:v>2.7033392123764632</c:v>
                </c:pt>
                <c:pt idx="818">
                  <c:v>2.7033392123764632</c:v>
                </c:pt>
                <c:pt idx="819">
                  <c:v>2.7033392123764632</c:v>
                </c:pt>
                <c:pt idx="820">
                  <c:v>2.7033392123764632</c:v>
                </c:pt>
                <c:pt idx="821">
                  <c:v>2.7033392123764632</c:v>
                </c:pt>
                <c:pt idx="822">
                  <c:v>2.7033392123764632</c:v>
                </c:pt>
                <c:pt idx="823">
                  <c:v>2.7033392123764632</c:v>
                </c:pt>
                <c:pt idx="824">
                  <c:v>2.7033392123764632</c:v>
                </c:pt>
                <c:pt idx="825">
                  <c:v>2.7665380109885414</c:v>
                </c:pt>
                <c:pt idx="826">
                  <c:v>2.7665380109885414</c:v>
                </c:pt>
                <c:pt idx="827">
                  <c:v>2.7665380109885414</c:v>
                </c:pt>
                <c:pt idx="828">
                  <c:v>2.7665380109885414</c:v>
                </c:pt>
                <c:pt idx="829">
                  <c:v>2.7665380109885414</c:v>
                </c:pt>
                <c:pt idx="830">
                  <c:v>2.7665380109885414</c:v>
                </c:pt>
                <c:pt idx="831">
                  <c:v>2.7665380109885414</c:v>
                </c:pt>
                <c:pt idx="832">
                  <c:v>2.7665380109885414</c:v>
                </c:pt>
                <c:pt idx="833">
                  <c:v>2.7665380109885414</c:v>
                </c:pt>
                <c:pt idx="834">
                  <c:v>2.7665380109885414</c:v>
                </c:pt>
                <c:pt idx="835">
                  <c:v>2.7665380109885414</c:v>
                </c:pt>
                <c:pt idx="836">
                  <c:v>2.7665380109885414</c:v>
                </c:pt>
                <c:pt idx="837">
                  <c:v>2.7755078992034039</c:v>
                </c:pt>
                <c:pt idx="838">
                  <c:v>2.7755078992034039</c:v>
                </c:pt>
                <c:pt idx="839">
                  <c:v>2.7755078992034039</c:v>
                </c:pt>
                <c:pt idx="840">
                  <c:v>2.7755078992034039</c:v>
                </c:pt>
                <c:pt idx="841">
                  <c:v>2.7755078992034039</c:v>
                </c:pt>
                <c:pt idx="842">
                  <c:v>2.7755078992034039</c:v>
                </c:pt>
                <c:pt idx="843">
                  <c:v>2.7755078992034039</c:v>
                </c:pt>
                <c:pt idx="844">
                  <c:v>2.7755078992034039</c:v>
                </c:pt>
                <c:pt idx="845">
                  <c:v>2.7755078992034039</c:v>
                </c:pt>
                <c:pt idx="846">
                  <c:v>2.7755078992034039</c:v>
                </c:pt>
                <c:pt idx="847">
                  <c:v>2.7755078992034039</c:v>
                </c:pt>
                <c:pt idx="848">
                  <c:v>2.7755078992034039</c:v>
                </c:pt>
                <c:pt idx="849">
                  <c:v>2.7632089191176132</c:v>
                </c:pt>
                <c:pt idx="850">
                  <c:v>2.7632089191176132</c:v>
                </c:pt>
                <c:pt idx="851">
                  <c:v>2.7632089191176132</c:v>
                </c:pt>
                <c:pt idx="852">
                  <c:v>2.7632089191176132</c:v>
                </c:pt>
                <c:pt idx="853">
                  <c:v>2.7632089191176132</c:v>
                </c:pt>
                <c:pt idx="854">
                  <c:v>2.7632089191176132</c:v>
                </c:pt>
                <c:pt idx="855">
                  <c:v>2.7632089191176132</c:v>
                </c:pt>
                <c:pt idx="856">
                  <c:v>2.7632089191176132</c:v>
                </c:pt>
                <c:pt idx="857">
                  <c:v>2.7632089191176132</c:v>
                </c:pt>
                <c:pt idx="858">
                  <c:v>2.7632089191176132</c:v>
                </c:pt>
                <c:pt idx="859">
                  <c:v>2.7632089191176132</c:v>
                </c:pt>
                <c:pt idx="860">
                  <c:v>2.7632089191176132</c:v>
                </c:pt>
              </c:numCache>
            </c:numRef>
          </c:xVal>
          <c:yVal>
            <c:numRef>
              <c:f>'[7]Predictive model'!$B$913:$B$1773</c:f>
              <c:numCache>
                <c:formatCode>General</c:formatCode>
                <c:ptCount val="861"/>
                <c:pt idx="0">
                  <c:v>2.4946219333160888</c:v>
                </c:pt>
                <c:pt idx="1">
                  <c:v>2.4946219333160888</c:v>
                </c:pt>
                <c:pt idx="2">
                  <c:v>2.4946219333160888</c:v>
                </c:pt>
                <c:pt idx="3">
                  <c:v>2.4946219333160888</c:v>
                </c:pt>
                <c:pt idx="4">
                  <c:v>2.4946219333160888</c:v>
                </c:pt>
                <c:pt idx="5">
                  <c:v>2.4946219333160888</c:v>
                </c:pt>
                <c:pt idx="6">
                  <c:v>2.4946219333160888</c:v>
                </c:pt>
                <c:pt idx="7">
                  <c:v>2.4946219333160888</c:v>
                </c:pt>
                <c:pt idx="8">
                  <c:v>2.4946219333160888</c:v>
                </c:pt>
                <c:pt idx="9">
                  <c:v>2.4946219333160888</c:v>
                </c:pt>
                <c:pt idx="10">
                  <c:v>2.4946219333160888</c:v>
                </c:pt>
                <c:pt idx="11">
                  <c:v>2.6680139652572978</c:v>
                </c:pt>
                <c:pt idx="12">
                  <c:v>2.6680139652572978</c:v>
                </c:pt>
                <c:pt idx="13">
                  <c:v>2.6680139652572978</c:v>
                </c:pt>
                <c:pt idx="14">
                  <c:v>2.6680139652572978</c:v>
                </c:pt>
                <c:pt idx="15">
                  <c:v>2.6680139652572978</c:v>
                </c:pt>
                <c:pt idx="16">
                  <c:v>2.6680139652572978</c:v>
                </c:pt>
                <c:pt idx="17">
                  <c:v>2.6680139652572987</c:v>
                </c:pt>
                <c:pt idx="18">
                  <c:v>2.6680139652572978</c:v>
                </c:pt>
                <c:pt idx="19">
                  <c:v>2.6680139652572978</c:v>
                </c:pt>
                <c:pt idx="20">
                  <c:v>2.6680139652572978</c:v>
                </c:pt>
                <c:pt idx="21">
                  <c:v>2.6680139652572978</c:v>
                </c:pt>
                <c:pt idx="22">
                  <c:v>2.7736501345947278</c:v>
                </c:pt>
                <c:pt idx="23">
                  <c:v>2.7736501345947278</c:v>
                </c:pt>
                <c:pt idx="24">
                  <c:v>2.7736501345947278</c:v>
                </c:pt>
                <c:pt idx="25">
                  <c:v>2.7736501345947278</c:v>
                </c:pt>
                <c:pt idx="26">
                  <c:v>2.7736501345947278</c:v>
                </c:pt>
                <c:pt idx="27">
                  <c:v>2.7736501345947278</c:v>
                </c:pt>
                <c:pt idx="28">
                  <c:v>2.7736501345947278</c:v>
                </c:pt>
                <c:pt idx="29">
                  <c:v>2.7736501345947278</c:v>
                </c:pt>
                <c:pt idx="30">
                  <c:v>2.7736501345947278</c:v>
                </c:pt>
                <c:pt idx="31">
                  <c:v>2.7736501345947278</c:v>
                </c:pt>
                <c:pt idx="32">
                  <c:v>2.7736501345947278</c:v>
                </c:pt>
                <c:pt idx="33">
                  <c:v>2.7736501345947278</c:v>
                </c:pt>
                <c:pt idx="34">
                  <c:v>2.7199832602108733</c:v>
                </c:pt>
                <c:pt idx="35">
                  <c:v>2.7199832602108733</c:v>
                </c:pt>
                <c:pt idx="36">
                  <c:v>2.7199832602108733</c:v>
                </c:pt>
                <c:pt idx="37">
                  <c:v>2.7199832602108733</c:v>
                </c:pt>
                <c:pt idx="38">
                  <c:v>2.7199832602108733</c:v>
                </c:pt>
                <c:pt idx="39">
                  <c:v>2.7199832602108733</c:v>
                </c:pt>
                <c:pt idx="40">
                  <c:v>2.7199832602108733</c:v>
                </c:pt>
                <c:pt idx="41">
                  <c:v>2.7199832602108733</c:v>
                </c:pt>
                <c:pt idx="42">
                  <c:v>2.7199832602108733</c:v>
                </c:pt>
                <c:pt idx="43">
                  <c:v>2.6016664342968201</c:v>
                </c:pt>
                <c:pt idx="44">
                  <c:v>2.6016664342968201</c:v>
                </c:pt>
                <c:pt idx="45">
                  <c:v>2.6016664342968201</c:v>
                </c:pt>
                <c:pt idx="46">
                  <c:v>2.6016664342968201</c:v>
                </c:pt>
                <c:pt idx="47">
                  <c:v>2.6016664342968201</c:v>
                </c:pt>
                <c:pt idx="48">
                  <c:v>2.6016664342968201</c:v>
                </c:pt>
                <c:pt idx="49">
                  <c:v>2.8110417320895018</c:v>
                </c:pt>
                <c:pt idx="50">
                  <c:v>2.8110417320895018</c:v>
                </c:pt>
                <c:pt idx="51">
                  <c:v>2.8110417320895018</c:v>
                </c:pt>
                <c:pt idx="52">
                  <c:v>2.8110417320895018</c:v>
                </c:pt>
                <c:pt idx="53">
                  <c:v>2.8110417320895018</c:v>
                </c:pt>
                <c:pt idx="54">
                  <c:v>2.8110417320895018</c:v>
                </c:pt>
                <c:pt idx="55">
                  <c:v>2.8110417320895018</c:v>
                </c:pt>
                <c:pt idx="56">
                  <c:v>2.8110417320895018</c:v>
                </c:pt>
                <c:pt idx="57">
                  <c:v>2.8110417320895018</c:v>
                </c:pt>
                <c:pt idx="58">
                  <c:v>2.8110417320895018</c:v>
                </c:pt>
                <c:pt idx="59">
                  <c:v>2.8110417320895018</c:v>
                </c:pt>
                <c:pt idx="60">
                  <c:v>2.8110417320895018</c:v>
                </c:pt>
                <c:pt idx="61">
                  <c:v>2.596538892404415</c:v>
                </c:pt>
                <c:pt idx="62">
                  <c:v>2.596538892404415</c:v>
                </c:pt>
                <c:pt idx="63">
                  <c:v>2.596538892404415</c:v>
                </c:pt>
                <c:pt idx="64">
                  <c:v>2.596538892404415</c:v>
                </c:pt>
                <c:pt idx="65">
                  <c:v>2.596538892404415</c:v>
                </c:pt>
                <c:pt idx="66">
                  <c:v>2.596538892404415</c:v>
                </c:pt>
                <c:pt idx="67">
                  <c:v>2.596538892404415</c:v>
                </c:pt>
                <c:pt idx="68">
                  <c:v>2.596538892404415</c:v>
                </c:pt>
                <c:pt idx="69">
                  <c:v>2.596538892404415</c:v>
                </c:pt>
                <c:pt idx="70">
                  <c:v>2.596538892404415</c:v>
                </c:pt>
                <c:pt idx="71">
                  <c:v>2.596538892404415</c:v>
                </c:pt>
                <c:pt idx="72">
                  <c:v>2.596538892404415</c:v>
                </c:pt>
                <c:pt idx="73">
                  <c:v>2.5849046814139989</c:v>
                </c:pt>
                <c:pt idx="74">
                  <c:v>2.5849046814139989</c:v>
                </c:pt>
                <c:pt idx="75">
                  <c:v>2.5849046814139989</c:v>
                </c:pt>
                <c:pt idx="76">
                  <c:v>2.5849046814139989</c:v>
                </c:pt>
                <c:pt idx="77">
                  <c:v>2.5849046814139989</c:v>
                </c:pt>
                <c:pt idx="78">
                  <c:v>2.5849046814139989</c:v>
                </c:pt>
                <c:pt idx="79">
                  <c:v>2.5849046814139989</c:v>
                </c:pt>
                <c:pt idx="80">
                  <c:v>2.5849046814139989</c:v>
                </c:pt>
                <c:pt idx="81">
                  <c:v>2.5849046814139989</c:v>
                </c:pt>
                <c:pt idx="82">
                  <c:v>2.5849046814139989</c:v>
                </c:pt>
                <c:pt idx="83">
                  <c:v>2.5849046814139989</c:v>
                </c:pt>
                <c:pt idx="84">
                  <c:v>2.5849046814139989</c:v>
                </c:pt>
                <c:pt idx="85">
                  <c:v>2.6475403696579418</c:v>
                </c:pt>
                <c:pt idx="86">
                  <c:v>2.6475403696579418</c:v>
                </c:pt>
                <c:pt idx="87">
                  <c:v>2.6475403696579418</c:v>
                </c:pt>
                <c:pt idx="88">
                  <c:v>2.6475403696579418</c:v>
                </c:pt>
                <c:pt idx="89">
                  <c:v>2.6475403696579418</c:v>
                </c:pt>
                <c:pt idx="90">
                  <c:v>2.6475403696579418</c:v>
                </c:pt>
                <c:pt idx="91">
                  <c:v>2.6475403696579418</c:v>
                </c:pt>
                <c:pt idx="92">
                  <c:v>2.6475403696579418</c:v>
                </c:pt>
                <c:pt idx="93">
                  <c:v>2.6475403696579418</c:v>
                </c:pt>
                <c:pt idx="94">
                  <c:v>2.6475403696579418</c:v>
                </c:pt>
                <c:pt idx="95">
                  <c:v>2.6475403696579418</c:v>
                </c:pt>
                <c:pt idx="96">
                  <c:v>2.6650335322978087</c:v>
                </c:pt>
                <c:pt idx="97">
                  <c:v>2.6650335322978087</c:v>
                </c:pt>
                <c:pt idx="98">
                  <c:v>2.6650335322978087</c:v>
                </c:pt>
                <c:pt idx="99">
                  <c:v>2.6650335322978087</c:v>
                </c:pt>
                <c:pt idx="100">
                  <c:v>2.6650335322978087</c:v>
                </c:pt>
                <c:pt idx="101">
                  <c:v>2.6650335322978087</c:v>
                </c:pt>
                <c:pt idx="102">
                  <c:v>2.6650335322978087</c:v>
                </c:pt>
                <c:pt idx="103">
                  <c:v>2.6650335322978087</c:v>
                </c:pt>
                <c:pt idx="104">
                  <c:v>2.6650335322978087</c:v>
                </c:pt>
                <c:pt idx="105">
                  <c:v>2.6650335322978087</c:v>
                </c:pt>
                <c:pt idx="106">
                  <c:v>2.6650335322978087</c:v>
                </c:pt>
                <c:pt idx="107">
                  <c:v>2.6650335322978087</c:v>
                </c:pt>
                <c:pt idx="108">
                  <c:v>2.6650335322978087</c:v>
                </c:pt>
                <c:pt idx="109">
                  <c:v>2.6650335322978087</c:v>
                </c:pt>
                <c:pt idx="110">
                  <c:v>2.6650335322978087</c:v>
                </c:pt>
                <c:pt idx="111">
                  <c:v>2.6650335322978087</c:v>
                </c:pt>
                <c:pt idx="112">
                  <c:v>2.6504558967645862</c:v>
                </c:pt>
                <c:pt idx="113">
                  <c:v>2.6504558967645862</c:v>
                </c:pt>
                <c:pt idx="114">
                  <c:v>2.6504558967645862</c:v>
                </c:pt>
                <c:pt idx="115">
                  <c:v>2.6504558967645862</c:v>
                </c:pt>
                <c:pt idx="116">
                  <c:v>2.6504558967645862</c:v>
                </c:pt>
                <c:pt idx="117">
                  <c:v>2.6504558967645862</c:v>
                </c:pt>
                <c:pt idx="118">
                  <c:v>2.6504558967645862</c:v>
                </c:pt>
                <c:pt idx="119">
                  <c:v>2.6504558967645862</c:v>
                </c:pt>
                <c:pt idx="120">
                  <c:v>2.6504558967645862</c:v>
                </c:pt>
                <c:pt idx="121">
                  <c:v>2.6504558967645862</c:v>
                </c:pt>
                <c:pt idx="122">
                  <c:v>2.6504558967645862</c:v>
                </c:pt>
                <c:pt idx="123">
                  <c:v>2.6533714238712309</c:v>
                </c:pt>
                <c:pt idx="124">
                  <c:v>2.674784871821891</c:v>
                </c:pt>
                <c:pt idx="125">
                  <c:v>2.674784871821891</c:v>
                </c:pt>
                <c:pt idx="126">
                  <c:v>2.674784871821891</c:v>
                </c:pt>
                <c:pt idx="127">
                  <c:v>2.674784871821891</c:v>
                </c:pt>
                <c:pt idx="128">
                  <c:v>2.674784871821891</c:v>
                </c:pt>
                <c:pt idx="129">
                  <c:v>2.674784871821891</c:v>
                </c:pt>
                <c:pt idx="130">
                  <c:v>2.674784871821891</c:v>
                </c:pt>
                <c:pt idx="131">
                  <c:v>2.674784871821891</c:v>
                </c:pt>
                <c:pt idx="132">
                  <c:v>2.674784871821891</c:v>
                </c:pt>
                <c:pt idx="133">
                  <c:v>2.674784871821891</c:v>
                </c:pt>
                <c:pt idx="134">
                  <c:v>2.674784871821891</c:v>
                </c:pt>
                <c:pt idx="135">
                  <c:v>2.674784871821891</c:v>
                </c:pt>
                <c:pt idx="136">
                  <c:v>2.674784871821891</c:v>
                </c:pt>
                <c:pt idx="137">
                  <c:v>2.674784871821891</c:v>
                </c:pt>
                <c:pt idx="138">
                  <c:v>2.674784871821891</c:v>
                </c:pt>
                <c:pt idx="139">
                  <c:v>2.660207236288668</c:v>
                </c:pt>
                <c:pt idx="140">
                  <c:v>2.660207236288668</c:v>
                </c:pt>
                <c:pt idx="141">
                  <c:v>2.660207236288668</c:v>
                </c:pt>
                <c:pt idx="142">
                  <c:v>2.660207236288668</c:v>
                </c:pt>
                <c:pt idx="143">
                  <c:v>2.660207236288668</c:v>
                </c:pt>
                <c:pt idx="144">
                  <c:v>2.660207236288668</c:v>
                </c:pt>
                <c:pt idx="145">
                  <c:v>2.660207236288668</c:v>
                </c:pt>
                <c:pt idx="146">
                  <c:v>2.660207236288668</c:v>
                </c:pt>
                <c:pt idx="147">
                  <c:v>2.660207236288668</c:v>
                </c:pt>
                <c:pt idx="148">
                  <c:v>2.660207236288668</c:v>
                </c:pt>
                <c:pt idx="149">
                  <c:v>2.660207236288668</c:v>
                </c:pt>
                <c:pt idx="150">
                  <c:v>2.6922780344617578</c:v>
                </c:pt>
                <c:pt idx="151">
                  <c:v>2.6922780344617578</c:v>
                </c:pt>
                <c:pt idx="152">
                  <c:v>2.6922780344617578</c:v>
                </c:pt>
                <c:pt idx="153">
                  <c:v>2.6922780344617578</c:v>
                </c:pt>
                <c:pt idx="154">
                  <c:v>2.6922780344617578</c:v>
                </c:pt>
                <c:pt idx="155">
                  <c:v>2.6922780344617578</c:v>
                </c:pt>
                <c:pt idx="156">
                  <c:v>2.6922780344617578</c:v>
                </c:pt>
                <c:pt idx="157">
                  <c:v>2.6922780344617578</c:v>
                </c:pt>
                <c:pt idx="158">
                  <c:v>2.6922780344617578</c:v>
                </c:pt>
                <c:pt idx="159">
                  <c:v>2.6922780344617578</c:v>
                </c:pt>
                <c:pt idx="160">
                  <c:v>2.6922780344617578</c:v>
                </c:pt>
                <c:pt idx="161">
                  <c:v>2.6922780344617578</c:v>
                </c:pt>
                <c:pt idx="162">
                  <c:v>2.6660382905019571</c:v>
                </c:pt>
                <c:pt idx="163">
                  <c:v>2.6660382905019571</c:v>
                </c:pt>
                <c:pt idx="164">
                  <c:v>2.6660382905019571</c:v>
                </c:pt>
                <c:pt idx="165">
                  <c:v>2.6660382905019571</c:v>
                </c:pt>
                <c:pt idx="166">
                  <c:v>2.6660382905019571</c:v>
                </c:pt>
                <c:pt idx="167">
                  <c:v>2.6660382905019571</c:v>
                </c:pt>
                <c:pt idx="168">
                  <c:v>2.6660382905019571</c:v>
                </c:pt>
                <c:pt idx="169">
                  <c:v>2.6660382905019571</c:v>
                </c:pt>
                <c:pt idx="170">
                  <c:v>2.6893625073551135</c:v>
                </c:pt>
                <c:pt idx="171">
                  <c:v>2.6893625073551135</c:v>
                </c:pt>
                <c:pt idx="172">
                  <c:v>2.6893625073551135</c:v>
                </c:pt>
                <c:pt idx="173">
                  <c:v>2.6893625073551135</c:v>
                </c:pt>
                <c:pt idx="174">
                  <c:v>2.6893625073551135</c:v>
                </c:pt>
                <c:pt idx="175">
                  <c:v>2.6893625073551135</c:v>
                </c:pt>
                <c:pt idx="176">
                  <c:v>2.6893625073551135</c:v>
                </c:pt>
                <c:pt idx="177">
                  <c:v>2.6893625073551135</c:v>
                </c:pt>
                <c:pt idx="178">
                  <c:v>2.6893625073551135</c:v>
                </c:pt>
                <c:pt idx="179">
                  <c:v>2.6893625073551135</c:v>
                </c:pt>
                <c:pt idx="180">
                  <c:v>2.6893625073551135</c:v>
                </c:pt>
                <c:pt idx="181">
                  <c:v>2.6893625073551135</c:v>
                </c:pt>
                <c:pt idx="182">
                  <c:v>2.6951935615684026</c:v>
                </c:pt>
                <c:pt idx="183">
                  <c:v>2.6951935615684026</c:v>
                </c:pt>
                <c:pt idx="184">
                  <c:v>2.6951935615684026</c:v>
                </c:pt>
                <c:pt idx="185">
                  <c:v>2.6951935615684026</c:v>
                </c:pt>
                <c:pt idx="186">
                  <c:v>2.6951935615684026</c:v>
                </c:pt>
                <c:pt idx="187">
                  <c:v>2.6951935615684026</c:v>
                </c:pt>
                <c:pt idx="188">
                  <c:v>2.6951935615684026</c:v>
                </c:pt>
                <c:pt idx="189">
                  <c:v>2.6951935615684026</c:v>
                </c:pt>
                <c:pt idx="190">
                  <c:v>2.6951935615684026</c:v>
                </c:pt>
                <c:pt idx="191">
                  <c:v>2.6951935615684026</c:v>
                </c:pt>
                <c:pt idx="192">
                  <c:v>2.6951935615684026</c:v>
                </c:pt>
                <c:pt idx="193">
                  <c:v>2.6951935615684026</c:v>
                </c:pt>
                <c:pt idx="194">
                  <c:v>2.5218121141934726</c:v>
                </c:pt>
                <c:pt idx="195">
                  <c:v>2.5218121141934726</c:v>
                </c:pt>
                <c:pt idx="196">
                  <c:v>2.5218121141934726</c:v>
                </c:pt>
                <c:pt idx="197">
                  <c:v>2.5218121141934726</c:v>
                </c:pt>
                <c:pt idx="198">
                  <c:v>2.5218121141934726</c:v>
                </c:pt>
                <c:pt idx="199">
                  <c:v>2.5218121141934726</c:v>
                </c:pt>
                <c:pt idx="200">
                  <c:v>2.5218121141934726</c:v>
                </c:pt>
                <c:pt idx="201">
                  <c:v>2.5218121141934726</c:v>
                </c:pt>
                <c:pt idx="202">
                  <c:v>2.5218121141934726</c:v>
                </c:pt>
                <c:pt idx="203">
                  <c:v>2.5218121141934726</c:v>
                </c:pt>
                <c:pt idx="204">
                  <c:v>2.5218121141934726</c:v>
                </c:pt>
                <c:pt idx="205">
                  <c:v>2.5218121141934726</c:v>
                </c:pt>
                <c:pt idx="206">
                  <c:v>2.5218121141934726</c:v>
                </c:pt>
                <c:pt idx="207">
                  <c:v>2.5218121141934726</c:v>
                </c:pt>
                <c:pt idx="208">
                  <c:v>2.5218121141934726</c:v>
                </c:pt>
                <c:pt idx="209">
                  <c:v>2.6579471203880356</c:v>
                </c:pt>
                <c:pt idx="210">
                  <c:v>2.6579471203880356</c:v>
                </c:pt>
                <c:pt idx="211">
                  <c:v>2.6579471203880356</c:v>
                </c:pt>
                <c:pt idx="212">
                  <c:v>2.6579471203880356</c:v>
                </c:pt>
                <c:pt idx="213">
                  <c:v>2.6579471203880356</c:v>
                </c:pt>
                <c:pt idx="214">
                  <c:v>2.6579471203880356</c:v>
                </c:pt>
                <c:pt idx="215">
                  <c:v>2.6579471203880356</c:v>
                </c:pt>
                <c:pt idx="216">
                  <c:v>2.6579471203880356</c:v>
                </c:pt>
                <c:pt idx="217">
                  <c:v>2.6579471203880356</c:v>
                </c:pt>
                <c:pt idx="218">
                  <c:v>2.6579471203880356</c:v>
                </c:pt>
                <c:pt idx="219">
                  <c:v>2.6579471203880356</c:v>
                </c:pt>
                <c:pt idx="220">
                  <c:v>2.6579471203880356</c:v>
                </c:pt>
                <c:pt idx="221">
                  <c:v>2.6579471203880356</c:v>
                </c:pt>
                <c:pt idx="222">
                  <c:v>2.6579471203880356</c:v>
                </c:pt>
                <c:pt idx="223">
                  <c:v>2.6579471203880356</c:v>
                </c:pt>
                <c:pt idx="224">
                  <c:v>2.5938866953611246</c:v>
                </c:pt>
                <c:pt idx="225">
                  <c:v>2.5938866953611246</c:v>
                </c:pt>
                <c:pt idx="226">
                  <c:v>2.5938866953611246</c:v>
                </c:pt>
                <c:pt idx="227">
                  <c:v>2.5938866953611246</c:v>
                </c:pt>
                <c:pt idx="228">
                  <c:v>2.5938866953611246</c:v>
                </c:pt>
                <c:pt idx="229">
                  <c:v>2.5938866953611246</c:v>
                </c:pt>
                <c:pt idx="230">
                  <c:v>2.5938866953611246</c:v>
                </c:pt>
                <c:pt idx="231">
                  <c:v>2.5938866953611246</c:v>
                </c:pt>
                <c:pt idx="232">
                  <c:v>2.5938866953611246</c:v>
                </c:pt>
                <c:pt idx="233">
                  <c:v>2.5938866953611246</c:v>
                </c:pt>
                <c:pt idx="234">
                  <c:v>2.5938866953611246</c:v>
                </c:pt>
                <c:pt idx="235">
                  <c:v>2.5938866953611246</c:v>
                </c:pt>
                <c:pt idx="236">
                  <c:v>2.5938866953611246</c:v>
                </c:pt>
                <c:pt idx="237">
                  <c:v>2.618587298938662</c:v>
                </c:pt>
                <c:pt idx="238">
                  <c:v>2.618587298938662</c:v>
                </c:pt>
                <c:pt idx="239">
                  <c:v>2.618587298938662</c:v>
                </c:pt>
                <c:pt idx="240">
                  <c:v>2.618587298938662</c:v>
                </c:pt>
                <c:pt idx="241">
                  <c:v>2.618587298938662</c:v>
                </c:pt>
                <c:pt idx="242">
                  <c:v>2.618587298938662</c:v>
                </c:pt>
                <c:pt idx="243">
                  <c:v>2.618587298938662</c:v>
                </c:pt>
                <c:pt idx="244">
                  <c:v>2.618587298938662</c:v>
                </c:pt>
                <c:pt idx="245">
                  <c:v>2.618587298938662</c:v>
                </c:pt>
                <c:pt idx="246">
                  <c:v>2.618587298938662</c:v>
                </c:pt>
                <c:pt idx="247">
                  <c:v>2.618587298938662</c:v>
                </c:pt>
                <c:pt idx="248">
                  <c:v>2.618587298938662</c:v>
                </c:pt>
                <c:pt idx="249">
                  <c:v>2.618587298938662</c:v>
                </c:pt>
                <c:pt idx="250">
                  <c:v>2.618587298938662</c:v>
                </c:pt>
                <c:pt idx="251">
                  <c:v>2.618587298938662</c:v>
                </c:pt>
                <c:pt idx="252">
                  <c:v>2.618587298938662</c:v>
                </c:pt>
                <c:pt idx="253">
                  <c:v>2.5986550885644459</c:v>
                </c:pt>
                <c:pt idx="254">
                  <c:v>2.5986550885644459</c:v>
                </c:pt>
                <c:pt idx="255">
                  <c:v>2.5986550885644459</c:v>
                </c:pt>
                <c:pt idx="256">
                  <c:v>2.5986550885644459</c:v>
                </c:pt>
                <c:pt idx="257">
                  <c:v>2.5986550885644459</c:v>
                </c:pt>
                <c:pt idx="258">
                  <c:v>2.5986550885644459</c:v>
                </c:pt>
                <c:pt idx="259">
                  <c:v>2.5986550885644459</c:v>
                </c:pt>
                <c:pt idx="260">
                  <c:v>2.5986550885644459</c:v>
                </c:pt>
                <c:pt idx="261">
                  <c:v>2.5986550885644459</c:v>
                </c:pt>
                <c:pt idx="262">
                  <c:v>2.5986550885644459</c:v>
                </c:pt>
                <c:pt idx="263">
                  <c:v>2.5986550885644459</c:v>
                </c:pt>
                <c:pt idx="264">
                  <c:v>2.5986550885644459</c:v>
                </c:pt>
                <c:pt idx="265">
                  <c:v>2.5986550885644459</c:v>
                </c:pt>
                <c:pt idx="266">
                  <c:v>2.5986550885644459</c:v>
                </c:pt>
                <c:pt idx="267">
                  <c:v>2.5986550885644459</c:v>
                </c:pt>
                <c:pt idx="268">
                  <c:v>2.7060315320243582</c:v>
                </c:pt>
                <c:pt idx="269">
                  <c:v>2.7060315320243582</c:v>
                </c:pt>
                <c:pt idx="270">
                  <c:v>2.7060315320243582</c:v>
                </c:pt>
                <c:pt idx="271">
                  <c:v>2.7060315320243582</c:v>
                </c:pt>
                <c:pt idx="272">
                  <c:v>2.7060315320243582</c:v>
                </c:pt>
                <c:pt idx="273">
                  <c:v>2.7060315320243582</c:v>
                </c:pt>
                <c:pt idx="274">
                  <c:v>2.7060315320243582</c:v>
                </c:pt>
                <c:pt idx="275">
                  <c:v>2.7060315320243582</c:v>
                </c:pt>
                <c:pt idx="276">
                  <c:v>2.7060315320243582</c:v>
                </c:pt>
                <c:pt idx="277">
                  <c:v>2.7060315320243582</c:v>
                </c:pt>
                <c:pt idx="278">
                  <c:v>2.7060315320243582</c:v>
                </c:pt>
                <c:pt idx="279">
                  <c:v>2.7060315320243582</c:v>
                </c:pt>
                <c:pt idx="280">
                  <c:v>2.7060315320243582</c:v>
                </c:pt>
                <c:pt idx="281">
                  <c:v>2.7060315320243582</c:v>
                </c:pt>
                <c:pt idx="282">
                  <c:v>2.7060315320243582</c:v>
                </c:pt>
                <c:pt idx="283">
                  <c:v>2.7060315320243582</c:v>
                </c:pt>
                <c:pt idx="284">
                  <c:v>2.5667583155533871</c:v>
                </c:pt>
                <c:pt idx="285">
                  <c:v>2.5667583155533871</c:v>
                </c:pt>
                <c:pt idx="286">
                  <c:v>2.5667583155533871</c:v>
                </c:pt>
                <c:pt idx="287">
                  <c:v>2.5667583155533871</c:v>
                </c:pt>
                <c:pt idx="288">
                  <c:v>2.5667583155533871</c:v>
                </c:pt>
                <c:pt idx="289">
                  <c:v>2.5667583155533871</c:v>
                </c:pt>
                <c:pt idx="290">
                  <c:v>2.5667583155533871</c:v>
                </c:pt>
                <c:pt idx="291">
                  <c:v>2.5667583155533871</c:v>
                </c:pt>
                <c:pt idx="292">
                  <c:v>2.5667583155533871</c:v>
                </c:pt>
                <c:pt idx="293">
                  <c:v>2.5667583155533871</c:v>
                </c:pt>
                <c:pt idx="294">
                  <c:v>2.5667583155533871</c:v>
                </c:pt>
                <c:pt idx="295">
                  <c:v>2.5667583155533871</c:v>
                </c:pt>
                <c:pt idx="296">
                  <c:v>2.5667583155533871</c:v>
                </c:pt>
                <c:pt idx="297">
                  <c:v>2.5667583155533871</c:v>
                </c:pt>
                <c:pt idx="298">
                  <c:v>2.5667583155533871</c:v>
                </c:pt>
                <c:pt idx="299">
                  <c:v>2.8138194681570745</c:v>
                </c:pt>
                <c:pt idx="300">
                  <c:v>2.8138194681570745</c:v>
                </c:pt>
                <c:pt idx="301">
                  <c:v>2.8138194681570745</c:v>
                </c:pt>
                <c:pt idx="302">
                  <c:v>2.8138194681570745</c:v>
                </c:pt>
                <c:pt idx="303">
                  <c:v>2.8138194681570745</c:v>
                </c:pt>
                <c:pt idx="304">
                  <c:v>2.8138194681570745</c:v>
                </c:pt>
                <c:pt idx="305">
                  <c:v>2.8138194681570745</c:v>
                </c:pt>
                <c:pt idx="306">
                  <c:v>2.8138194681570745</c:v>
                </c:pt>
                <c:pt idx="307">
                  <c:v>2.8138194681570745</c:v>
                </c:pt>
                <c:pt idx="308">
                  <c:v>2.8138194681570745</c:v>
                </c:pt>
                <c:pt idx="309">
                  <c:v>2.8138194681570745</c:v>
                </c:pt>
                <c:pt idx="310">
                  <c:v>2.8138194681570745</c:v>
                </c:pt>
                <c:pt idx="311">
                  <c:v>2.8138194681570745</c:v>
                </c:pt>
                <c:pt idx="312">
                  <c:v>2.8138194681570745</c:v>
                </c:pt>
                <c:pt idx="313">
                  <c:v>2.8138194681570745</c:v>
                </c:pt>
                <c:pt idx="314">
                  <c:v>2.4870589572365609</c:v>
                </c:pt>
                <c:pt idx="315">
                  <c:v>2.4870589572365609</c:v>
                </c:pt>
                <c:pt idx="316">
                  <c:v>2.4870589572365609</c:v>
                </c:pt>
                <c:pt idx="317">
                  <c:v>2.4870589572365609</c:v>
                </c:pt>
                <c:pt idx="318">
                  <c:v>2.4870589572365609</c:v>
                </c:pt>
                <c:pt idx="319">
                  <c:v>2.4870589572365609</c:v>
                </c:pt>
                <c:pt idx="320">
                  <c:v>2.4870589572365609</c:v>
                </c:pt>
                <c:pt idx="321">
                  <c:v>2.4870589572365609</c:v>
                </c:pt>
                <c:pt idx="322">
                  <c:v>2.4870589572365609</c:v>
                </c:pt>
                <c:pt idx="323">
                  <c:v>2.5045521198764282</c:v>
                </c:pt>
                <c:pt idx="324">
                  <c:v>2.5045521198764282</c:v>
                </c:pt>
                <c:pt idx="325">
                  <c:v>2.5045521198764282</c:v>
                </c:pt>
                <c:pt idx="326">
                  <c:v>2.5045521198764282</c:v>
                </c:pt>
                <c:pt idx="327">
                  <c:v>2.5045521198764282</c:v>
                </c:pt>
                <c:pt idx="328">
                  <c:v>2.5045521198764282</c:v>
                </c:pt>
                <c:pt idx="329">
                  <c:v>2.5045521198764282</c:v>
                </c:pt>
                <c:pt idx="330">
                  <c:v>2.5045521198764282</c:v>
                </c:pt>
                <c:pt idx="331">
                  <c:v>2.5045521198764282</c:v>
                </c:pt>
                <c:pt idx="332">
                  <c:v>2.5045521198764282</c:v>
                </c:pt>
                <c:pt idx="333">
                  <c:v>2.5045521198764282</c:v>
                </c:pt>
                <c:pt idx="334">
                  <c:v>2.5016365927697835</c:v>
                </c:pt>
                <c:pt idx="335">
                  <c:v>2.5016365927697835</c:v>
                </c:pt>
                <c:pt idx="336">
                  <c:v>2.5016365927697835</c:v>
                </c:pt>
                <c:pt idx="337">
                  <c:v>2.5016365927697835</c:v>
                </c:pt>
                <c:pt idx="338">
                  <c:v>2.5016365927697835</c:v>
                </c:pt>
                <c:pt idx="339">
                  <c:v>2.5016365927697835</c:v>
                </c:pt>
                <c:pt idx="340">
                  <c:v>2.5016365927697835</c:v>
                </c:pt>
                <c:pt idx="341">
                  <c:v>2.5016365927697835</c:v>
                </c:pt>
                <c:pt idx="342">
                  <c:v>2.5016365927697835</c:v>
                </c:pt>
                <c:pt idx="343">
                  <c:v>2.5016365927697835</c:v>
                </c:pt>
                <c:pt idx="344">
                  <c:v>2.5016365927697835</c:v>
                </c:pt>
                <c:pt idx="345">
                  <c:v>2.4870589572365609</c:v>
                </c:pt>
                <c:pt idx="346">
                  <c:v>2.4870589572365609</c:v>
                </c:pt>
                <c:pt idx="347">
                  <c:v>2.4870589572365609</c:v>
                </c:pt>
                <c:pt idx="348">
                  <c:v>2.4870589572365609</c:v>
                </c:pt>
                <c:pt idx="349">
                  <c:v>2.4870589572365609</c:v>
                </c:pt>
                <c:pt idx="350">
                  <c:v>2.4870589572365609</c:v>
                </c:pt>
                <c:pt idx="351">
                  <c:v>2.4870589572365609</c:v>
                </c:pt>
                <c:pt idx="352">
                  <c:v>2.4870589572365609</c:v>
                </c:pt>
                <c:pt idx="353">
                  <c:v>2.4870589572365609</c:v>
                </c:pt>
                <c:pt idx="354">
                  <c:v>2.49289001144985</c:v>
                </c:pt>
                <c:pt idx="355">
                  <c:v>2.49289001144985</c:v>
                </c:pt>
                <c:pt idx="356">
                  <c:v>2.49289001144985</c:v>
                </c:pt>
                <c:pt idx="357">
                  <c:v>2.49289001144985</c:v>
                </c:pt>
                <c:pt idx="358">
                  <c:v>2.49289001144985</c:v>
                </c:pt>
                <c:pt idx="359">
                  <c:v>2.49289001144985</c:v>
                </c:pt>
                <c:pt idx="360">
                  <c:v>2.49289001144985</c:v>
                </c:pt>
                <c:pt idx="361">
                  <c:v>2.49289001144985</c:v>
                </c:pt>
                <c:pt idx="362">
                  <c:v>2.49289001144985</c:v>
                </c:pt>
                <c:pt idx="363">
                  <c:v>2.49289001144985</c:v>
                </c:pt>
                <c:pt idx="364">
                  <c:v>2.478312375916627</c:v>
                </c:pt>
                <c:pt idx="365">
                  <c:v>2.478312375916627</c:v>
                </c:pt>
                <c:pt idx="366">
                  <c:v>2.478312375916627</c:v>
                </c:pt>
                <c:pt idx="367">
                  <c:v>2.478312375916627</c:v>
                </c:pt>
                <c:pt idx="368">
                  <c:v>2.478312375916627</c:v>
                </c:pt>
                <c:pt idx="369">
                  <c:v>2.478312375916627</c:v>
                </c:pt>
                <c:pt idx="370">
                  <c:v>2.478312375916627</c:v>
                </c:pt>
                <c:pt idx="371">
                  <c:v>2.478312375916627</c:v>
                </c:pt>
                <c:pt idx="372">
                  <c:v>2.478312375916627</c:v>
                </c:pt>
                <c:pt idx="373">
                  <c:v>2.478312375916627</c:v>
                </c:pt>
                <c:pt idx="374">
                  <c:v>2.478312375916627</c:v>
                </c:pt>
                <c:pt idx="375">
                  <c:v>2.4870589572365609</c:v>
                </c:pt>
                <c:pt idx="376">
                  <c:v>2.4870589572365609</c:v>
                </c:pt>
                <c:pt idx="377">
                  <c:v>2.4870589572365609</c:v>
                </c:pt>
                <c:pt idx="378">
                  <c:v>2.4870589572365609</c:v>
                </c:pt>
                <c:pt idx="379">
                  <c:v>2.4870589572365609</c:v>
                </c:pt>
                <c:pt idx="380">
                  <c:v>2.4870589572365609</c:v>
                </c:pt>
                <c:pt idx="381">
                  <c:v>2.4870589572365609</c:v>
                </c:pt>
                <c:pt idx="382">
                  <c:v>2.4870589572365609</c:v>
                </c:pt>
                <c:pt idx="383">
                  <c:v>2.4870589572365609</c:v>
                </c:pt>
                <c:pt idx="384">
                  <c:v>2.4870589572365609</c:v>
                </c:pt>
                <c:pt idx="385">
                  <c:v>2.5045521198764282</c:v>
                </c:pt>
                <c:pt idx="386">
                  <c:v>2.5045521198764282</c:v>
                </c:pt>
                <c:pt idx="387">
                  <c:v>2.5045521198764282</c:v>
                </c:pt>
                <c:pt idx="388">
                  <c:v>2.5045521198764282</c:v>
                </c:pt>
                <c:pt idx="389">
                  <c:v>2.5045521198764282</c:v>
                </c:pt>
                <c:pt idx="390">
                  <c:v>2.5045521198764282</c:v>
                </c:pt>
                <c:pt idx="391">
                  <c:v>2.5045521198764282</c:v>
                </c:pt>
                <c:pt idx="392">
                  <c:v>2.5045521198764282</c:v>
                </c:pt>
                <c:pt idx="393">
                  <c:v>2.5045521198764282</c:v>
                </c:pt>
                <c:pt idx="394">
                  <c:v>2.5045521198764282</c:v>
                </c:pt>
                <c:pt idx="395">
                  <c:v>2.5045521198764282</c:v>
                </c:pt>
                <c:pt idx="396">
                  <c:v>2.4831020568297992</c:v>
                </c:pt>
                <c:pt idx="397">
                  <c:v>2.4831020568297992</c:v>
                </c:pt>
                <c:pt idx="398">
                  <c:v>2.4831020568297992</c:v>
                </c:pt>
                <c:pt idx="399">
                  <c:v>2.4831020568297992</c:v>
                </c:pt>
                <c:pt idx="400">
                  <c:v>2.4831020568297992</c:v>
                </c:pt>
                <c:pt idx="401">
                  <c:v>2.4831020568297992</c:v>
                </c:pt>
                <c:pt idx="402">
                  <c:v>2.4831020568297992</c:v>
                </c:pt>
                <c:pt idx="403">
                  <c:v>2.4831020568297992</c:v>
                </c:pt>
                <c:pt idx="404">
                  <c:v>2.4831020568297992</c:v>
                </c:pt>
                <c:pt idx="405">
                  <c:v>2.4831020568297992</c:v>
                </c:pt>
                <c:pt idx="406">
                  <c:v>2.4831020568297992</c:v>
                </c:pt>
                <c:pt idx="407">
                  <c:v>2.471439948403221</c:v>
                </c:pt>
                <c:pt idx="408">
                  <c:v>2.471439948403221</c:v>
                </c:pt>
                <c:pt idx="409">
                  <c:v>2.471439948403221</c:v>
                </c:pt>
                <c:pt idx="410">
                  <c:v>2.471439948403221</c:v>
                </c:pt>
                <c:pt idx="411">
                  <c:v>2.471439948403221</c:v>
                </c:pt>
                <c:pt idx="412">
                  <c:v>2.471439948403221</c:v>
                </c:pt>
                <c:pt idx="413">
                  <c:v>2.471439948403221</c:v>
                </c:pt>
                <c:pt idx="414">
                  <c:v>2.4772710026165101</c:v>
                </c:pt>
                <c:pt idx="415">
                  <c:v>2.4772710026165101</c:v>
                </c:pt>
                <c:pt idx="416">
                  <c:v>2.4772710026165101</c:v>
                </c:pt>
                <c:pt idx="417">
                  <c:v>2.4772710026165101</c:v>
                </c:pt>
                <c:pt idx="418">
                  <c:v>2.4772710026165101</c:v>
                </c:pt>
                <c:pt idx="419">
                  <c:v>2.4772710026165101</c:v>
                </c:pt>
                <c:pt idx="420">
                  <c:v>2.4772710026165101</c:v>
                </c:pt>
                <c:pt idx="421">
                  <c:v>2.4772710026165101</c:v>
                </c:pt>
                <c:pt idx="422">
                  <c:v>2.4772710026165101</c:v>
                </c:pt>
                <c:pt idx="423">
                  <c:v>2.4772710026165101</c:v>
                </c:pt>
                <c:pt idx="424">
                  <c:v>2.4772710026165101</c:v>
                </c:pt>
                <c:pt idx="425">
                  <c:v>2.471439948403221</c:v>
                </c:pt>
                <c:pt idx="426">
                  <c:v>2.471439948403221</c:v>
                </c:pt>
                <c:pt idx="427">
                  <c:v>2.471439948403221</c:v>
                </c:pt>
                <c:pt idx="428">
                  <c:v>2.471439948403221</c:v>
                </c:pt>
                <c:pt idx="429">
                  <c:v>2.471439948403221</c:v>
                </c:pt>
                <c:pt idx="430">
                  <c:v>2.471439948403221</c:v>
                </c:pt>
                <c:pt idx="431">
                  <c:v>2.471439948403221</c:v>
                </c:pt>
                <c:pt idx="432">
                  <c:v>2.471439948403221</c:v>
                </c:pt>
                <c:pt idx="433">
                  <c:v>2.471439948403221</c:v>
                </c:pt>
                <c:pt idx="434">
                  <c:v>2.471439948403221</c:v>
                </c:pt>
                <c:pt idx="435">
                  <c:v>2.471439948403221</c:v>
                </c:pt>
                <c:pt idx="436">
                  <c:v>2.471439948403221</c:v>
                </c:pt>
                <c:pt idx="437">
                  <c:v>2.471439948403221</c:v>
                </c:pt>
                <c:pt idx="438">
                  <c:v>2.471439948403221</c:v>
                </c:pt>
                <c:pt idx="439">
                  <c:v>2.471439948403221</c:v>
                </c:pt>
                <c:pt idx="440">
                  <c:v>2.471439948403221</c:v>
                </c:pt>
                <c:pt idx="441">
                  <c:v>2.471439948403221</c:v>
                </c:pt>
                <c:pt idx="442">
                  <c:v>2.471439948403221</c:v>
                </c:pt>
                <c:pt idx="443">
                  <c:v>2.471439948403221</c:v>
                </c:pt>
                <c:pt idx="444">
                  <c:v>2.471439948403221</c:v>
                </c:pt>
                <c:pt idx="445">
                  <c:v>2.471439948403221</c:v>
                </c:pt>
                <c:pt idx="446">
                  <c:v>2.471439948403221</c:v>
                </c:pt>
                <c:pt idx="447">
                  <c:v>2.486017583936444</c:v>
                </c:pt>
                <c:pt idx="448">
                  <c:v>2.486017583936444</c:v>
                </c:pt>
                <c:pt idx="449">
                  <c:v>2.486017583936444</c:v>
                </c:pt>
                <c:pt idx="450">
                  <c:v>2.486017583936444</c:v>
                </c:pt>
                <c:pt idx="451">
                  <c:v>2.486017583936444</c:v>
                </c:pt>
                <c:pt idx="452">
                  <c:v>2.486017583936444</c:v>
                </c:pt>
                <c:pt idx="453">
                  <c:v>2.486017583936444</c:v>
                </c:pt>
                <c:pt idx="454">
                  <c:v>2.486017583936444</c:v>
                </c:pt>
                <c:pt idx="455">
                  <c:v>2.486017583936444</c:v>
                </c:pt>
                <c:pt idx="456">
                  <c:v>2.486017583936444</c:v>
                </c:pt>
                <c:pt idx="457">
                  <c:v>2.4889331110430883</c:v>
                </c:pt>
                <c:pt idx="458">
                  <c:v>2.4889331110430883</c:v>
                </c:pt>
                <c:pt idx="459">
                  <c:v>2.4889331110430883</c:v>
                </c:pt>
                <c:pt idx="460">
                  <c:v>2.4889331110430883</c:v>
                </c:pt>
                <c:pt idx="461">
                  <c:v>2.4889331110430883</c:v>
                </c:pt>
                <c:pt idx="462">
                  <c:v>2.4889331110430883</c:v>
                </c:pt>
                <c:pt idx="463">
                  <c:v>2.4889331110430883</c:v>
                </c:pt>
                <c:pt idx="464">
                  <c:v>2.4889331110430883</c:v>
                </c:pt>
                <c:pt idx="465">
                  <c:v>2.4889331110430883</c:v>
                </c:pt>
                <c:pt idx="466">
                  <c:v>2.4889331110430883</c:v>
                </c:pt>
                <c:pt idx="467">
                  <c:v>2.5409389462520222</c:v>
                </c:pt>
                <c:pt idx="468">
                  <c:v>2.5409389462520222</c:v>
                </c:pt>
                <c:pt idx="469">
                  <c:v>2.5409389462520222</c:v>
                </c:pt>
                <c:pt idx="470">
                  <c:v>2.5409389462520222</c:v>
                </c:pt>
                <c:pt idx="471">
                  <c:v>2.5409389462520222</c:v>
                </c:pt>
                <c:pt idx="472">
                  <c:v>2.5409389462520222</c:v>
                </c:pt>
                <c:pt idx="473">
                  <c:v>2.5409389462520222</c:v>
                </c:pt>
                <c:pt idx="474">
                  <c:v>2.5409389462520222</c:v>
                </c:pt>
                <c:pt idx="475">
                  <c:v>2.5409389462520222</c:v>
                </c:pt>
                <c:pt idx="476">
                  <c:v>2.5409389462520222</c:v>
                </c:pt>
                <c:pt idx="477">
                  <c:v>2.5409389462520222</c:v>
                </c:pt>
                <c:pt idx="478">
                  <c:v>2.5409389462520222</c:v>
                </c:pt>
                <c:pt idx="479">
                  <c:v>2.5380234191453774</c:v>
                </c:pt>
                <c:pt idx="480">
                  <c:v>2.5380234191453774</c:v>
                </c:pt>
                <c:pt idx="481">
                  <c:v>2.5380234191453774</c:v>
                </c:pt>
                <c:pt idx="482">
                  <c:v>2.5380234191453774</c:v>
                </c:pt>
                <c:pt idx="483">
                  <c:v>2.5380234191453774</c:v>
                </c:pt>
                <c:pt idx="484">
                  <c:v>2.5380234191453774</c:v>
                </c:pt>
                <c:pt idx="485">
                  <c:v>2.5380234191453774</c:v>
                </c:pt>
                <c:pt idx="486">
                  <c:v>2.5380234191453774</c:v>
                </c:pt>
                <c:pt idx="487">
                  <c:v>2.5380234191453774</c:v>
                </c:pt>
                <c:pt idx="488">
                  <c:v>2.5380234191453774</c:v>
                </c:pt>
                <c:pt idx="489">
                  <c:v>2.5526010546786004</c:v>
                </c:pt>
                <c:pt idx="490">
                  <c:v>2.5526010546786004</c:v>
                </c:pt>
                <c:pt idx="491">
                  <c:v>2.5526010546786004</c:v>
                </c:pt>
                <c:pt idx="492">
                  <c:v>2.5526010546786004</c:v>
                </c:pt>
                <c:pt idx="493">
                  <c:v>2.5526010546786004</c:v>
                </c:pt>
                <c:pt idx="494">
                  <c:v>2.5526010546786004</c:v>
                </c:pt>
                <c:pt idx="495">
                  <c:v>2.5526010546786004</c:v>
                </c:pt>
                <c:pt idx="496">
                  <c:v>2.5526010546786004</c:v>
                </c:pt>
                <c:pt idx="497">
                  <c:v>2.5526010546786004</c:v>
                </c:pt>
                <c:pt idx="498">
                  <c:v>2.5526010546786004</c:v>
                </c:pt>
                <c:pt idx="499">
                  <c:v>2.5526010546786004</c:v>
                </c:pt>
                <c:pt idx="500">
                  <c:v>2.5526010546786004</c:v>
                </c:pt>
                <c:pt idx="501">
                  <c:v>2.7591440035344532</c:v>
                </c:pt>
                <c:pt idx="502">
                  <c:v>2.7591440035344532</c:v>
                </c:pt>
                <c:pt idx="503">
                  <c:v>2.7591440035344532</c:v>
                </c:pt>
                <c:pt idx="504">
                  <c:v>2.7591440035344532</c:v>
                </c:pt>
                <c:pt idx="505">
                  <c:v>2.7591440035344532</c:v>
                </c:pt>
                <c:pt idx="506">
                  <c:v>2.7591440035344532</c:v>
                </c:pt>
                <c:pt idx="507">
                  <c:v>2.7591440035344532</c:v>
                </c:pt>
                <c:pt idx="508">
                  <c:v>2.7591440035344532</c:v>
                </c:pt>
                <c:pt idx="509">
                  <c:v>2.7591440035344532</c:v>
                </c:pt>
                <c:pt idx="510">
                  <c:v>2.7591440035344532</c:v>
                </c:pt>
                <c:pt idx="511">
                  <c:v>2.7591440035344532</c:v>
                </c:pt>
                <c:pt idx="512">
                  <c:v>2.7591440035344532</c:v>
                </c:pt>
                <c:pt idx="513">
                  <c:v>2.7591440035344532</c:v>
                </c:pt>
                <c:pt idx="514">
                  <c:v>2.7591440035344532</c:v>
                </c:pt>
                <c:pt idx="515">
                  <c:v>2.7591440035344532</c:v>
                </c:pt>
                <c:pt idx="516">
                  <c:v>2.7591440035344532</c:v>
                </c:pt>
                <c:pt idx="517">
                  <c:v>2.4899744843432052</c:v>
                </c:pt>
                <c:pt idx="518">
                  <c:v>2.4899744843432052</c:v>
                </c:pt>
                <c:pt idx="519">
                  <c:v>2.4899744843432052</c:v>
                </c:pt>
                <c:pt idx="520">
                  <c:v>2.4899744843432052</c:v>
                </c:pt>
                <c:pt idx="521">
                  <c:v>2.4899744843432052</c:v>
                </c:pt>
                <c:pt idx="522">
                  <c:v>2.4899744843432052</c:v>
                </c:pt>
                <c:pt idx="523">
                  <c:v>2.4899744843432052</c:v>
                </c:pt>
                <c:pt idx="524">
                  <c:v>2.4899744843432052</c:v>
                </c:pt>
                <c:pt idx="525">
                  <c:v>2.4899744843432052</c:v>
                </c:pt>
                <c:pt idx="526">
                  <c:v>2.4899744843432052</c:v>
                </c:pt>
                <c:pt idx="527">
                  <c:v>2.4899744843432052</c:v>
                </c:pt>
                <c:pt idx="528">
                  <c:v>2.4899744843432052</c:v>
                </c:pt>
                <c:pt idx="529">
                  <c:v>2.5045521198764282</c:v>
                </c:pt>
                <c:pt idx="530">
                  <c:v>2.5045521198764282</c:v>
                </c:pt>
                <c:pt idx="531">
                  <c:v>2.5045521198764282</c:v>
                </c:pt>
                <c:pt idx="532">
                  <c:v>2.5045521198764282</c:v>
                </c:pt>
                <c:pt idx="533">
                  <c:v>2.5045521198764282</c:v>
                </c:pt>
                <c:pt idx="534">
                  <c:v>2.5045521198764282</c:v>
                </c:pt>
                <c:pt idx="535">
                  <c:v>2.5045521198764282</c:v>
                </c:pt>
                <c:pt idx="536">
                  <c:v>2.5045521198764282</c:v>
                </c:pt>
                <c:pt idx="537">
                  <c:v>2.5045521198764282</c:v>
                </c:pt>
                <c:pt idx="538">
                  <c:v>2.5045521198764282</c:v>
                </c:pt>
                <c:pt idx="539">
                  <c:v>2.5045521198764282</c:v>
                </c:pt>
                <c:pt idx="540">
                  <c:v>2.4812279030232718</c:v>
                </c:pt>
                <c:pt idx="541">
                  <c:v>2.4812279030232718</c:v>
                </c:pt>
                <c:pt idx="542">
                  <c:v>2.4812279030232718</c:v>
                </c:pt>
                <c:pt idx="543">
                  <c:v>2.4812279030232718</c:v>
                </c:pt>
                <c:pt idx="544">
                  <c:v>2.4812279030232718</c:v>
                </c:pt>
                <c:pt idx="545">
                  <c:v>2.4812279030232718</c:v>
                </c:pt>
                <c:pt idx="546">
                  <c:v>2.4812279030232718</c:v>
                </c:pt>
                <c:pt idx="547">
                  <c:v>2.4812279030232718</c:v>
                </c:pt>
                <c:pt idx="548">
                  <c:v>2.4812279030232718</c:v>
                </c:pt>
                <c:pt idx="549">
                  <c:v>2.4812279030232718</c:v>
                </c:pt>
                <c:pt idx="550">
                  <c:v>2.4812279030232718</c:v>
                </c:pt>
                <c:pt idx="551">
                  <c:v>2.5045521198764282</c:v>
                </c:pt>
                <c:pt idx="552">
                  <c:v>2.5045521198764282</c:v>
                </c:pt>
                <c:pt idx="553">
                  <c:v>2.5045521198764282</c:v>
                </c:pt>
                <c:pt idx="554">
                  <c:v>2.5045521198764282</c:v>
                </c:pt>
                <c:pt idx="555">
                  <c:v>2.5045521198764282</c:v>
                </c:pt>
                <c:pt idx="556">
                  <c:v>2.5045521198764282</c:v>
                </c:pt>
                <c:pt idx="557">
                  <c:v>2.5045521198764282</c:v>
                </c:pt>
                <c:pt idx="558">
                  <c:v>2.5045521198764282</c:v>
                </c:pt>
                <c:pt idx="559">
                  <c:v>2.5045521198764282</c:v>
                </c:pt>
                <c:pt idx="560">
                  <c:v>2.5045521198764282</c:v>
                </c:pt>
                <c:pt idx="561">
                  <c:v>2.5016365927697835</c:v>
                </c:pt>
                <c:pt idx="562">
                  <c:v>2.5016365927697835</c:v>
                </c:pt>
                <c:pt idx="563">
                  <c:v>2.5016365927697835</c:v>
                </c:pt>
                <c:pt idx="564">
                  <c:v>2.5016365927697835</c:v>
                </c:pt>
                <c:pt idx="565">
                  <c:v>2.5016365927697835</c:v>
                </c:pt>
                <c:pt idx="566">
                  <c:v>2.5016365927697835</c:v>
                </c:pt>
                <c:pt idx="567">
                  <c:v>2.5016365927697835</c:v>
                </c:pt>
                <c:pt idx="568">
                  <c:v>2.5016365927697835</c:v>
                </c:pt>
                <c:pt idx="569">
                  <c:v>2.5016365927697835</c:v>
                </c:pt>
                <c:pt idx="570">
                  <c:v>2.5016365927697835</c:v>
                </c:pt>
                <c:pt idx="571">
                  <c:v>2.5016365927697835</c:v>
                </c:pt>
                <c:pt idx="572">
                  <c:v>2.4812279030232718</c:v>
                </c:pt>
                <c:pt idx="573">
                  <c:v>2.4812279030232718</c:v>
                </c:pt>
                <c:pt idx="574">
                  <c:v>2.4812279030232718</c:v>
                </c:pt>
                <c:pt idx="575">
                  <c:v>2.4812279030232718</c:v>
                </c:pt>
                <c:pt idx="576">
                  <c:v>2.4812279030232718</c:v>
                </c:pt>
                <c:pt idx="577">
                  <c:v>2.4812279030232718</c:v>
                </c:pt>
                <c:pt idx="578">
                  <c:v>2.4812279030232718</c:v>
                </c:pt>
                <c:pt idx="579">
                  <c:v>2.4812279030232718</c:v>
                </c:pt>
                <c:pt idx="580">
                  <c:v>2.4812279030232718</c:v>
                </c:pt>
                <c:pt idx="581">
                  <c:v>2.4812279030232718</c:v>
                </c:pt>
                <c:pt idx="582">
                  <c:v>2.4812279030232718</c:v>
                </c:pt>
                <c:pt idx="583">
                  <c:v>2.4812279030232718</c:v>
                </c:pt>
                <c:pt idx="584">
                  <c:v>2.567178690211823</c:v>
                </c:pt>
                <c:pt idx="585">
                  <c:v>2.567178690211823</c:v>
                </c:pt>
                <c:pt idx="586">
                  <c:v>2.567178690211823</c:v>
                </c:pt>
                <c:pt idx="587">
                  <c:v>2.567178690211823</c:v>
                </c:pt>
                <c:pt idx="588">
                  <c:v>2.567178690211823</c:v>
                </c:pt>
                <c:pt idx="589">
                  <c:v>2.567178690211823</c:v>
                </c:pt>
                <c:pt idx="590">
                  <c:v>2.567178690211823</c:v>
                </c:pt>
                <c:pt idx="591">
                  <c:v>2.567178690211823</c:v>
                </c:pt>
                <c:pt idx="592">
                  <c:v>2.567178690211823</c:v>
                </c:pt>
                <c:pt idx="593">
                  <c:v>2.567178690211823</c:v>
                </c:pt>
                <c:pt idx="594">
                  <c:v>2.567178690211823</c:v>
                </c:pt>
                <c:pt idx="595">
                  <c:v>2.567178690211823</c:v>
                </c:pt>
                <c:pt idx="596">
                  <c:v>2.567178690211823</c:v>
                </c:pt>
                <c:pt idx="597">
                  <c:v>2.567178690211823</c:v>
                </c:pt>
                <c:pt idx="598">
                  <c:v>2.567178690211823</c:v>
                </c:pt>
                <c:pt idx="599">
                  <c:v>2.567178690211823</c:v>
                </c:pt>
                <c:pt idx="600">
                  <c:v>2.567178690211823</c:v>
                </c:pt>
                <c:pt idx="601">
                  <c:v>2.567178690211823</c:v>
                </c:pt>
                <c:pt idx="602">
                  <c:v>2.567178690211823</c:v>
                </c:pt>
                <c:pt idx="603">
                  <c:v>2.567178690211823</c:v>
                </c:pt>
                <c:pt idx="604">
                  <c:v>2.567178690211823</c:v>
                </c:pt>
                <c:pt idx="605">
                  <c:v>2.567178690211823</c:v>
                </c:pt>
                <c:pt idx="606">
                  <c:v>2.567178690211823</c:v>
                </c:pt>
                <c:pt idx="607">
                  <c:v>2.567178690211823</c:v>
                </c:pt>
                <c:pt idx="608">
                  <c:v>2.567178690211823</c:v>
                </c:pt>
                <c:pt idx="609">
                  <c:v>2.567178690211823</c:v>
                </c:pt>
                <c:pt idx="610">
                  <c:v>2.4841434301299161</c:v>
                </c:pt>
                <c:pt idx="611">
                  <c:v>2.4841434301299161</c:v>
                </c:pt>
                <c:pt idx="612">
                  <c:v>2.4841434301299161</c:v>
                </c:pt>
                <c:pt idx="613">
                  <c:v>2.4841434301299161</c:v>
                </c:pt>
                <c:pt idx="614">
                  <c:v>2.4841434301299161</c:v>
                </c:pt>
                <c:pt idx="615">
                  <c:v>2.4841434301299161</c:v>
                </c:pt>
                <c:pt idx="616">
                  <c:v>2.4841434301299161</c:v>
                </c:pt>
                <c:pt idx="617">
                  <c:v>2.4841434301299161</c:v>
                </c:pt>
                <c:pt idx="618">
                  <c:v>2.4841434301299161</c:v>
                </c:pt>
                <c:pt idx="619">
                  <c:v>2.4841434301299161</c:v>
                </c:pt>
                <c:pt idx="620">
                  <c:v>2.4899744843432052</c:v>
                </c:pt>
                <c:pt idx="621">
                  <c:v>2.4899744843432052</c:v>
                </c:pt>
                <c:pt idx="622">
                  <c:v>2.4899744843432052</c:v>
                </c:pt>
                <c:pt idx="623">
                  <c:v>2.4899744843432052</c:v>
                </c:pt>
                <c:pt idx="624">
                  <c:v>2.4899744843432052</c:v>
                </c:pt>
                <c:pt idx="625">
                  <c:v>2.4899744843432052</c:v>
                </c:pt>
                <c:pt idx="626">
                  <c:v>2.4899744843432052</c:v>
                </c:pt>
                <c:pt idx="627">
                  <c:v>2.4899744843432052</c:v>
                </c:pt>
                <c:pt idx="628">
                  <c:v>2.4899744843432052</c:v>
                </c:pt>
                <c:pt idx="629">
                  <c:v>2.4899744843432052</c:v>
                </c:pt>
                <c:pt idx="630">
                  <c:v>2.5016365927697835</c:v>
                </c:pt>
                <c:pt idx="631">
                  <c:v>2.5016365927697835</c:v>
                </c:pt>
                <c:pt idx="632">
                  <c:v>2.5016365927697835</c:v>
                </c:pt>
                <c:pt idx="633">
                  <c:v>2.5016365927697835</c:v>
                </c:pt>
                <c:pt idx="634">
                  <c:v>2.5016365927697835</c:v>
                </c:pt>
                <c:pt idx="635">
                  <c:v>2.5016365927697835</c:v>
                </c:pt>
                <c:pt idx="636">
                  <c:v>2.5016365927697835</c:v>
                </c:pt>
                <c:pt idx="637">
                  <c:v>2.5016365927697835</c:v>
                </c:pt>
                <c:pt idx="638">
                  <c:v>2.5016365927697835</c:v>
                </c:pt>
                <c:pt idx="639">
                  <c:v>2.5016365927697835</c:v>
                </c:pt>
                <c:pt idx="640">
                  <c:v>2.5016365927697835</c:v>
                </c:pt>
                <c:pt idx="641">
                  <c:v>2.5016365927697835</c:v>
                </c:pt>
                <c:pt idx="642">
                  <c:v>2.6554206182775513</c:v>
                </c:pt>
                <c:pt idx="643">
                  <c:v>2.6554206182775513</c:v>
                </c:pt>
                <c:pt idx="644">
                  <c:v>2.6554206182775513</c:v>
                </c:pt>
                <c:pt idx="645">
                  <c:v>2.6554206182775513</c:v>
                </c:pt>
                <c:pt idx="646">
                  <c:v>2.6554206182775513</c:v>
                </c:pt>
                <c:pt idx="647">
                  <c:v>2.6554206182775513</c:v>
                </c:pt>
                <c:pt idx="648">
                  <c:v>2.6554206182775513</c:v>
                </c:pt>
                <c:pt idx="649">
                  <c:v>2.6554206182775513</c:v>
                </c:pt>
                <c:pt idx="650">
                  <c:v>2.6554206182775513</c:v>
                </c:pt>
                <c:pt idx="651">
                  <c:v>2.6554206182775513</c:v>
                </c:pt>
                <c:pt idx="652">
                  <c:v>2.6554206182775513</c:v>
                </c:pt>
                <c:pt idx="653">
                  <c:v>2.6554206182775513</c:v>
                </c:pt>
                <c:pt idx="654">
                  <c:v>2.6554206182775513</c:v>
                </c:pt>
                <c:pt idx="655">
                  <c:v>2.6554206182775513</c:v>
                </c:pt>
                <c:pt idx="656">
                  <c:v>2.6554206182775513</c:v>
                </c:pt>
                <c:pt idx="657">
                  <c:v>2.6554206182775513</c:v>
                </c:pt>
                <c:pt idx="658">
                  <c:v>2.732904259574652</c:v>
                </c:pt>
                <c:pt idx="659">
                  <c:v>2.732904259574652</c:v>
                </c:pt>
                <c:pt idx="660">
                  <c:v>2.732904259574652</c:v>
                </c:pt>
                <c:pt idx="661">
                  <c:v>2.732904259574652</c:v>
                </c:pt>
                <c:pt idx="662">
                  <c:v>2.732904259574652</c:v>
                </c:pt>
                <c:pt idx="663">
                  <c:v>2.732904259574652</c:v>
                </c:pt>
                <c:pt idx="664">
                  <c:v>2.732904259574652</c:v>
                </c:pt>
                <c:pt idx="665">
                  <c:v>2.732904259574652</c:v>
                </c:pt>
                <c:pt idx="666">
                  <c:v>2.732904259574652</c:v>
                </c:pt>
                <c:pt idx="667">
                  <c:v>2.732904259574652</c:v>
                </c:pt>
                <c:pt idx="668">
                  <c:v>2.732904259574652</c:v>
                </c:pt>
                <c:pt idx="669">
                  <c:v>2.732904259574652</c:v>
                </c:pt>
                <c:pt idx="670">
                  <c:v>2.7649750577477423</c:v>
                </c:pt>
                <c:pt idx="671">
                  <c:v>2.7649750577477423</c:v>
                </c:pt>
                <c:pt idx="672">
                  <c:v>2.7649750577477423</c:v>
                </c:pt>
                <c:pt idx="673">
                  <c:v>2.7649750577477423</c:v>
                </c:pt>
                <c:pt idx="674">
                  <c:v>2.7649750577477423</c:v>
                </c:pt>
                <c:pt idx="675">
                  <c:v>2.7649750577477423</c:v>
                </c:pt>
                <c:pt idx="676">
                  <c:v>2.7649750577477423</c:v>
                </c:pt>
                <c:pt idx="677">
                  <c:v>2.7649750577477423</c:v>
                </c:pt>
                <c:pt idx="678">
                  <c:v>2.7649750577477423</c:v>
                </c:pt>
                <c:pt idx="679">
                  <c:v>2.7649750577477423</c:v>
                </c:pt>
                <c:pt idx="680">
                  <c:v>2.7649750577477423</c:v>
                </c:pt>
                <c:pt idx="681">
                  <c:v>2.7649750577477423</c:v>
                </c:pt>
                <c:pt idx="682">
                  <c:v>2.7562284764278084</c:v>
                </c:pt>
                <c:pt idx="683">
                  <c:v>2.7562284764278084</c:v>
                </c:pt>
                <c:pt idx="684">
                  <c:v>2.7562284764278084</c:v>
                </c:pt>
                <c:pt idx="685">
                  <c:v>2.7562284764278084</c:v>
                </c:pt>
                <c:pt idx="686">
                  <c:v>2.7562284764278084</c:v>
                </c:pt>
                <c:pt idx="687">
                  <c:v>2.7562284764278084</c:v>
                </c:pt>
                <c:pt idx="688">
                  <c:v>2.7533129493211641</c:v>
                </c:pt>
                <c:pt idx="689">
                  <c:v>2.7533129493211641</c:v>
                </c:pt>
                <c:pt idx="690">
                  <c:v>2.7533129493211641</c:v>
                </c:pt>
                <c:pt idx="691">
                  <c:v>2.7533129493211641</c:v>
                </c:pt>
                <c:pt idx="692">
                  <c:v>2.7533129493211641</c:v>
                </c:pt>
                <c:pt idx="693">
                  <c:v>2.7533129493211641</c:v>
                </c:pt>
                <c:pt idx="694">
                  <c:v>2.7533129493211641</c:v>
                </c:pt>
                <c:pt idx="695">
                  <c:v>2.7533129493211641</c:v>
                </c:pt>
                <c:pt idx="696">
                  <c:v>2.7533129493211641</c:v>
                </c:pt>
                <c:pt idx="697">
                  <c:v>2.7533129493211641</c:v>
                </c:pt>
                <c:pt idx="698">
                  <c:v>2.7533129493211641</c:v>
                </c:pt>
                <c:pt idx="699">
                  <c:v>2.7533129493211641</c:v>
                </c:pt>
                <c:pt idx="700">
                  <c:v>2.7445663680012302</c:v>
                </c:pt>
                <c:pt idx="701">
                  <c:v>2.7445663680012302</c:v>
                </c:pt>
                <c:pt idx="702">
                  <c:v>2.7445663680012302</c:v>
                </c:pt>
                <c:pt idx="703">
                  <c:v>2.7445663680012302</c:v>
                </c:pt>
                <c:pt idx="704">
                  <c:v>2.7445663680012302</c:v>
                </c:pt>
                <c:pt idx="705">
                  <c:v>2.7445663680012302</c:v>
                </c:pt>
                <c:pt idx="706">
                  <c:v>2.7445663680012302</c:v>
                </c:pt>
                <c:pt idx="707">
                  <c:v>2.7445663680012302</c:v>
                </c:pt>
                <c:pt idx="708">
                  <c:v>2.7445663680012302</c:v>
                </c:pt>
                <c:pt idx="709">
                  <c:v>2.7445663680012302</c:v>
                </c:pt>
                <c:pt idx="710">
                  <c:v>2.7299887324680077</c:v>
                </c:pt>
                <c:pt idx="711">
                  <c:v>2.7299887324680077</c:v>
                </c:pt>
                <c:pt idx="712">
                  <c:v>2.7299887324680077</c:v>
                </c:pt>
                <c:pt idx="713">
                  <c:v>2.7299887324680077</c:v>
                </c:pt>
                <c:pt idx="714">
                  <c:v>2.7299887324680077</c:v>
                </c:pt>
                <c:pt idx="715">
                  <c:v>2.7299887324680077</c:v>
                </c:pt>
                <c:pt idx="716">
                  <c:v>2.7299887324680077</c:v>
                </c:pt>
                <c:pt idx="717">
                  <c:v>2.7299887324680077</c:v>
                </c:pt>
                <c:pt idx="718">
                  <c:v>2.7299887324680077</c:v>
                </c:pt>
                <c:pt idx="719">
                  <c:v>2.7299887324680077</c:v>
                </c:pt>
                <c:pt idx="720">
                  <c:v>2.7299887324680077</c:v>
                </c:pt>
                <c:pt idx="721">
                  <c:v>2.6956235520912162</c:v>
                </c:pt>
                <c:pt idx="722">
                  <c:v>2.6956235520912162</c:v>
                </c:pt>
                <c:pt idx="723">
                  <c:v>2.6956235520912162</c:v>
                </c:pt>
                <c:pt idx="724">
                  <c:v>2.6956235520912162</c:v>
                </c:pt>
                <c:pt idx="725">
                  <c:v>2.6956235520912162</c:v>
                </c:pt>
                <c:pt idx="726">
                  <c:v>2.6956235520912162</c:v>
                </c:pt>
                <c:pt idx="727">
                  <c:v>2.6956235520912162</c:v>
                </c:pt>
                <c:pt idx="728">
                  <c:v>2.6956235520912162</c:v>
                </c:pt>
                <c:pt idx="729">
                  <c:v>2.6956235520912162</c:v>
                </c:pt>
                <c:pt idx="730">
                  <c:v>2.6956235520912162</c:v>
                </c:pt>
                <c:pt idx="731">
                  <c:v>2.6956235520912162</c:v>
                </c:pt>
                <c:pt idx="732">
                  <c:v>2.6956235520912162</c:v>
                </c:pt>
                <c:pt idx="733">
                  <c:v>2.6960068054605881</c:v>
                </c:pt>
                <c:pt idx="734">
                  <c:v>2.6960068054605881</c:v>
                </c:pt>
                <c:pt idx="735">
                  <c:v>2.6960068054605881</c:v>
                </c:pt>
                <c:pt idx="736">
                  <c:v>2.6960068054605881</c:v>
                </c:pt>
                <c:pt idx="737">
                  <c:v>2.6960068054605881</c:v>
                </c:pt>
                <c:pt idx="738">
                  <c:v>2.6960068054605881</c:v>
                </c:pt>
                <c:pt idx="739">
                  <c:v>2.6960068054605881</c:v>
                </c:pt>
                <c:pt idx="740">
                  <c:v>2.6960068054605881</c:v>
                </c:pt>
                <c:pt idx="741">
                  <c:v>2.6960068054605881</c:v>
                </c:pt>
                <c:pt idx="742">
                  <c:v>2.6960068054605881</c:v>
                </c:pt>
                <c:pt idx="743">
                  <c:v>2.6960068054605881</c:v>
                </c:pt>
                <c:pt idx="744">
                  <c:v>2.6960068054605881</c:v>
                </c:pt>
                <c:pt idx="745">
                  <c:v>2.7076689138871664</c:v>
                </c:pt>
                <c:pt idx="746">
                  <c:v>2.7076689138871664</c:v>
                </c:pt>
                <c:pt idx="747">
                  <c:v>2.7076689138871664</c:v>
                </c:pt>
                <c:pt idx="748">
                  <c:v>2.7076689138871664</c:v>
                </c:pt>
                <c:pt idx="749">
                  <c:v>2.7076689138871664</c:v>
                </c:pt>
                <c:pt idx="750">
                  <c:v>2.7076689138871664</c:v>
                </c:pt>
                <c:pt idx="751">
                  <c:v>2.7076689138871664</c:v>
                </c:pt>
                <c:pt idx="752">
                  <c:v>2.7076689138871664</c:v>
                </c:pt>
                <c:pt idx="753">
                  <c:v>2.7076689138871664</c:v>
                </c:pt>
                <c:pt idx="754">
                  <c:v>2.7076689138871664</c:v>
                </c:pt>
                <c:pt idx="755">
                  <c:v>2.7076689138871664</c:v>
                </c:pt>
                <c:pt idx="756">
                  <c:v>2.7076689138871664</c:v>
                </c:pt>
                <c:pt idx="757">
                  <c:v>2.690175751247299</c:v>
                </c:pt>
                <c:pt idx="758">
                  <c:v>2.690175751247299</c:v>
                </c:pt>
                <c:pt idx="759">
                  <c:v>2.690175751247299</c:v>
                </c:pt>
                <c:pt idx="760">
                  <c:v>2.690175751247299</c:v>
                </c:pt>
                <c:pt idx="761">
                  <c:v>2.690175751247299</c:v>
                </c:pt>
                <c:pt idx="762">
                  <c:v>2.690175751247299</c:v>
                </c:pt>
                <c:pt idx="763">
                  <c:v>2.690175751247299</c:v>
                </c:pt>
                <c:pt idx="764">
                  <c:v>2.690175751247299</c:v>
                </c:pt>
                <c:pt idx="765">
                  <c:v>2.690175751247299</c:v>
                </c:pt>
                <c:pt idx="766">
                  <c:v>2.690175751247299</c:v>
                </c:pt>
                <c:pt idx="767">
                  <c:v>2.690175751247299</c:v>
                </c:pt>
                <c:pt idx="768">
                  <c:v>2.690175751247299</c:v>
                </c:pt>
                <c:pt idx="769">
                  <c:v>2.690175751247299</c:v>
                </c:pt>
                <c:pt idx="770">
                  <c:v>2.690175751247299</c:v>
                </c:pt>
                <c:pt idx="771">
                  <c:v>2.690175751247299</c:v>
                </c:pt>
                <c:pt idx="772">
                  <c:v>2.690175751247299</c:v>
                </c:pt>
                <c:pt idx="773">
                  <c:v>2.690175751247299</c:v>
                </c:pt>
                <c:pt idx="774">
                  <c:v>2.690175751247299</c:v>
                </c:pt>
                <c:pt idx="775">
                  <c:v>2.690175751247299</c:v>
                </c:pt>
                <c:pt idx="776">
                  <c:v>2.690175751247299</c:v>
                </c:pt>
                <c:pt idx="777">
                  <c:v>2.690175751247299</c:v>
                </c:pt>
                <c:pt idx="778">
                  <c:v>2.690175751247299</c:v>
                </c:pt>
                <c:pt idx="779">
                  <c:v>2.690175751247299</c:v>
                </c:pt>
                <c:pt idx="780">
                  <c:v>2.690175751247299</c:v>
                </c:pt>
                <c:pt idx="781">
                  <c:v>2.6985390791978605</c:v>
                </c:pt>
                <c:pt idx="782">
                  <c:v>2.6985390791978605</c:v>
                </c:pt>
                <c:pt idx="783">
                  <c:v>2.6985390791978605</c:v>
                </c:pt>
                <c:pt idx="784">
                  <c:v>2.6985390791978605</c:v>
                </c:pt>
                <c:pt idx="785">
                  <c:v>2.6985390791978605</c:v>
                </c:pt>
                <c:pt idx="786">
                  <c:v>2.6985390791978605</c:v>
                </c:pt>
                <c:pt idx="787">
                  <c:v>2.6985390791978605</c:v>
                </c:pt>
                <c:pt idx="788">
                  <c:v>2.6985390791978605</c:v>
                </c:pt>
                <c:pt idx="789">
                  <c:v>2.6985390791978605</c:v>
                </c:pt>
                <c:pt idx="790">
                  <c:v>2.6985390791978605</c:v>
                </c:pt>
                <c:pt idx="791">
                  <c:v>2.6985390791978605</c:v>
                </c:pt>
                <c:pt idx="792">
                  <c:v>2.6985390791978605</c:v>
                </c:pt>
                <c:pt idx="793">
                  <c:v>2.6810459165579932</c:v>
                </c:pt>
                <c:pt idx="794">
                  <c:v>2.6810459165579932</c:v>
                </c:pt>
                <c:pt idx="795">
                  <c:v>2.6810459165579932</c:v>
                </c:pt>
                <c:pt idx="796">
                  <c:v>2.6810459165579932</c:v>
                </c:pt>
                <c:pt idx="797">
                  <c:v>2.6810459165579932</c:v>
                </c:pt>
                <c:pt idx="798">
                  <c:v>2.6810459165579932</c:v>
                </c:pt>
                <c:pt idx="799">
                  <c:v>2.6810459165579932</c:v>
                </c:pt>
                <c:pt idx="800">
                  <c:v>2.6810459165579932</c:v>
                </c:pt>
                <c:pt idx="801">
                  <c:v>2.6810459165579932</c:v>
                </c:pt>
                <c:pt idx="802">
                  <c:v>2.6810459165579932</c:v>
                </c:pt>
                <c:pt idx="803">
                  <c:v>2.6810459165579932</c:v>
                </c:pt>
                <c:pt idx="804">
                  <c:v>2.6810459165579932</c:v>
                </c:pt>
                <c:pt idx="805">
                  <c:v>2.6810459165579932</c:v>
                </c:pt>
                <c:pt idx="806">
                  <c:v>2.6810459165579932</c:v>
                </c:pt>
                <c:pt idx="807">
                  <c:v>2.6810459165579932</c:v>
                </c:pt>
                <c:pt idx="808">
                  <c:v>2.6810459165579932</c:v>
                </c:pt>
                <c:pt idx="809">
                  <c:v>2.690175751247299</c:v>
                </c:pt>
                <c:pt idx="810">
                  <c:v>2.690175751247299</c:v>
                </c:pt>
                <c:pt idx="811">
                  <c:v>2.690175751247299</c:v>
                </c:pt>
                <c:pt idx="812">
                  <c:v>2.690175751247299</c:v>
                </c:pt>
                <c:pt idx="813">
                  <c:v>2.690175751247299</c:v>
                </c:pt>
                <c:pt idx="814">
                  <c:v>2.690175751247299</c:v>
                </c:pt>
                <c:pt idx="815">
                  <c:v>2.690175751247299</c:v>
                </c:pt>
                <c:pt idx="816">
                  <c:v>2.690175751247299</c:v>
                </c:pt>
                <c:pt idx="817">
                  <c:v>2.690175751247299</c:v>
                </c:pt>
                <c:pt idx="818">
                  <c:v>2.690175751247299</c:v>
                </c:pt>
                <c:pt idx="819">
                  <c:v>2.690175751247299</c:v>
                </c:pt>
                <c:pt idx="820">
                  <c:v>2.690175751247299</c:v>
                </c:pt>
                <c:pt idx="821">
                  <c:v>2.690175751247299</c:v>
                </c:pt>
                <c:pt idx="822">
                  <c:v>2.690175751247299</c:v>
                </c:pt>
                <c:pt idx="823">
                  <c:v>2.690175751247299</c:v>
                </c:pt>
                <c:pt idx="824">
                  <c:v>2.690175751247299</c:v>
                </c:pt>
                <c:pt idx="825">
                  <c:v>2.6457245540655561</c:v>
                </c:pt>
                <c:pt idx="826">
                  <c:v>2.6457245540655561</c:v>
                </c:pt>
                <c:pt idx="827">
                  <c:v>2.6457245540655561</c:v>
                </c:pt>
                <c:pt idx="828">
                  <c:v>2.6457245540655561</c:v>
                </c:pt>
                <c:pt idx="829">
                  <c:v>2.6457245540655561</c:v>
                </c:pt>
                <c:pt idx="830">
                  <c:v>2.6457245540655561</c:v>
                </c:pt>
                <c:pt idx="831">
                  <c:v>2.6457245540655561</c:v>
                </c:pt>
                <c:pt idx="832">
                  <c:v>2.6457245540655561</c:v>
                </c:pt>
                <c:pt idx="833">
                  <c:v>2.6457245540655561</c:v>
                </c:pt>
                <c:pt idx="834">
                  <c:v>2.6457245540655561</c:v>
                </c:pt>
                <c:pt idx="835">
                  <c:v>2.6457245540655561</c:v>
                </c:pt>
                <c:pt idx="836">
                  <c:v>2.6457245540655561</c:v>
                </c:pt>
                <c:pt idx="837">
                  <c:v>2.8149250107583526</c:v>
                </c:pt>
                <c:pt idx="838">
                  <c:v>2.8149250107583526</c:v>
                </c:pt>
                <c:pt idx="839">
                  <c:v>2.8149250107583526</c:v>
                </c:pt>
                <c:pt idx="840">
                  <c:v>2.8149250107583526</c:v>
                </c:pt>
                <c:pt idx="841">
                  <c:v>2.8149250107583526</c:v>
                </c:pt>
                <c:pt idx="842">
                  <c:v>2.8149250107583526</c:v>
                </c:pt>
                <c:pt idx="843">
                  <c:v>2.8149250107583526</c:v>
                </c:pt>
                <c:pt idx="844">
                  <c:v>2.8149250107583526</c:v>
                </c:pt>
                <c:pt idx="845">
                  <c:v>2.8149250107583526</c:v>
                </c:pt>
                <c:pt idx="846">
                  <c:v>2.8149250107583526</c:v>
                </c:pt>
                <c:pt idx="847">
                  <c:v>2.8149250107583526</c:v>
                </c:pt>
                <c:pt idx="848">
                  <c:v>2.8149250107583526</c:v>
                </c:pt>
                <c:pt idx="849">
                  <c:v>2.6477362441142502</c:v>
                </c:pt>
                <c:pt idx="850">
                  <c:v>2.6477362441142502</c:v>
                </c:pt>
                <c:pt idx="851">
                  <c:v>2.6477362441142502</c:v>
                </c:pt>
                <c:pt idx="852">
                  <c:v>2.6477362441142502</c:v>
                </c:pt>
                <c:pt idx="853">
                  <c:v>2.6477362441142502</c:v>
                </c:pt>
                <c:pt idx="854">
                  <c:v>2.6477362441142502</c:v>
                </c:pt>
                <c:pt idx="855">
                  <c:v>2.6477362441142502</c:v>
                </c:pt>
                <c:pt idx="856">
                  <c:v>2.6477362441142502</c:v>
                </c:pt>
                <c:pt idx="857">
                  <c:v>2.6477362441142502</c:v>
                </c:pt>
                <c:pt idx="858">
                  <c:v>2.6477362441142502</c:v>
                </c:pt>
                <c:pt idx="859">
                  <c:v>2.6477362441142502</c:v>
                </c:pt>
                <c:pt idx="860">
                  <c:v>2.6477362441142502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880584"/>
        <c:axId val="148880976"/>
      </c:scatterChart>
      <c:valAx>
        <c:axId val="148880584"/>
        <c:scaling>
          <c:orientation val="minMax"/>
          <c:min val="2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 dirty="0">
                    <a:solidFill>
                      <a:srgbClr val="00B050"/>
                    </a:solidFill>
                  </a:rPr>
                  <a:t>Actual </a:t>
                </a:r>
                <a:r>
                  <a:rPr lang="en-US" b="0" dirty="0">
                    <a:solidFill>
                      <a:srgbClr val="00B050"/>
                    </a:solidFill>
                  </a:rPr>
                  <a:t>Log Gf</a:t>
                </a:r>
              </a:p>
            </c:rich>
          </c:tx>
          <c:layout>
            <c:manualLayout>
              <c:xMode val="edge"/>
              <c:yMode val="edge"/>
              <c:x val="0.43889350909787966"/>
              <c:y val="0.90838595929198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00B05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880976"/>
        <c:crosses val="autoZero"/>
        <c:crossBetween val="midCat"/>
      </c:valAx>
      <c:valAx>
        <c:axId val="148880976"/>
        <c:scaling>
          <c:orientation val="minMax"/>
          <c:max val="2.9"/>
          <c:min val="2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 dirty="0">
                    <a:solidFill>
                      <a:srgbClr val="00B050"/>
                    </a:solidFill>
                  </a:rPr>
                  <a:t>Predicted </a:t>
                </a:r>
                <a:r>
                  <a:rPr lang="en-US" b="0" dirty="0">
                    <a:solidFill>
                      <a:srgbClr val="00B050"/>
                    </a:solidFill>
                  </a:rPr>
                  <a:t>Log Gf</a:t>
                </a:r>
              </a:p>
            </c:rich>
          </c:tx>
          <c:layout>
            <c:manualLayout>
              <c:xMode val="edge"/>
              <c:yMode val="edge"/>
              <c:x val="3.2516441062844666E-3"/>
              <c:y val="0.25752326845543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00B05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880584"/>
        <c:crosses val="autoZero"/>
        <c:crossBetween val="midCat"/>
        <c:majorUnit val="0.1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Actual from DCT test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'Pearson Correlation'!$E$3:$E$8</c:f>
              <c:strCache>
                <c:ptCount val="6"/>
                <c:pt idx="0">
                  <c:v>SPWEA440E</c:v>
                </c:pt>
                <c:pt idx="1">
                  <c:v>SPWEB340C</c:v>
                </c:pt>
                <c:pt idx="2">
                  <c:v>SPWEB430E</c:v>
                </c:pt>
                <c:pt idx="3">
                  <c:v>SPWEB440E</c:v>
                </c:pt>
                <c:pt idx="4">
                  <c:v>SPWEB450E</c:v>
                </c:pt>
                <c:pt idx="5">
                  <c:v>SPWEC440E</c:v>
                </c:pt>
              </c:strCache>
            </c:strRef>
          </c:cat>
          <c:val>
            <c:numRef>
              <c:f>'Pearson Correlation'!$AT$3:$AT$8</c:f>
              <c:numCache>
                <c:formatCode>0.00</c:formatCode>
                <c:ptCount val="6"/>
                <c:pt idx="0">
                  <c:v>448.72999999999996</c:v>
                </c:pt>
                <c:pt idx="1">
                  <c:v>446.54500000000002</c:v>
                </c:pt>
                <c:pt idx="2">
                  <c:v>509.90499999999997</c:v>
                </c:pt>
                <c:pt idx="3">
                  <c:v>491.03500000000008</c:v>
                </c:pt>
                <c:pt idx="4">
                  <c:v>477.14909090909094</c:v>
                </c:pt>
                <c:pt idx="5">
                  <c:v>510.16666666666669</c:v>
                </c:pt>
              </c:numCache>
            </c:numRef>
          </c:val>
        </c:ser>
        <c:ser>
          <c:idx val="1"/>
          <c:order val="1"/>
          <c:tx>
            <c:v>Prediction using MDR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'Pearson Correlation'!$E$3:$E$8</c:f>
              <c:strCache>
                <c:ptCount val="6"/>
                <c:pt idx="0">
                  <c:v>SPWEA440E</c:v>
                </c:pt>
                <c:pt idx="1">
                  <c:v>SPWEB340C</c:v>
                </c:pt>
                <c:pt idx="2">
                  <c:v>SPWEB430E</c:v>
                </c:pt>
                <c:pt idx="3">
                  <c:v>SPWEB440E</c:v>
                </c:pt>
                <c:pt idx="4">
                  <c:v>SPWEB450E</c:v>
                </c:pt>
                <c:pt idx="5">
                  <c:v>SPWEC440E</c:v>
                </c:pt>
              </c:strCache>
            </c:strRef>
          </c:cat>
          <c:val>
            <c:numRef>
              <c:f>'Pearson Correlation'!$AW$3:$AW$8</c:f>
              <c:numCache>
                <c:formatCode>0</c:formatCode>
                <c:ptCount val="6"/>
                <c:pt idx="0">
                  <c:v>356.12206131389269</c:v>
                </c:pt>
                <c:pt idx="1">
                  <c:v>561.39589304035155</c:v>
                </c:pt>
                <c:pt idx="2">
                  <c:v>417.44918292749446</c:v>
                </c:pt>
                <c:pt idx="3">
                  <c:v>428.55673330793195</c:v>
                </c:pt>
                <c:pt idx="4">
                  <c:v>431.42199978600667</c:v>
                </c:pt>
                <c:pt idx="5">
                  <c:v>527.89813598538888</c:v>
                </c:pt>
              </c:numCache>
            </c:numRef>
          </c:val>
        </c:ser>
        <c:ser>
          <c:idx val="2"/>
          <c:order val="2"/>
          <c:tx>
            <c:v>Prediction using TSS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'Pearson Correlation'!$E$3:$E$8</c:f>
              <c:strCache>
                <c:ptCount val="6"/>
                <c:pt idx="0">
                  <c:v>SPWEA440E</c:v>
                </c:pt>
                <c:pt idx="1">
                  <c:v>SPWEB340C</c:v>
                </c:pt>
                <c:pt idx="2">
                  <c:v>SPWEB430E</c:v>
                </c:pt>
                <c:pt idx="3">
                  <c:v>SPWEB440E</c:v>
                </c:pt>
                <c:pt idx="4">
                  <c:v>SPWEB450E</c:v>
                </c:pt>
                <c:pt idx="5">
                  <c:v>SPWEC440E</c:v>
                </c:pt>
              </c:strCache>
            </c:strRef>
          </c:cat>
          <c:val>
            <c:numRef>
              <c:f>'Pearson Correlation'!$AY$3:$AY$8</c:f>
              <c:numCache>
                <c:formatCode>0.0</c:formatCode>
                <c:ptCount val="6"/>
                <c:pt idx="0">
                  <c:v>427.27702036435466</c:v>
                </c:pt>
                <c:pt idx="1">
                  <c:v>590.96107058039104</c:v>
                </c:pt>
                <c:pt idx="2">
                  <c:v>440.10281017855618</c:v>
                </c:pt>
                <c:pt idx="3">
                  <c:v>402.89155497324202</c:v>
                </c:pt>
                <c:pt idx="4">
                  <c:v>485.65734963300008</c:v>
                </c:pt>
                <c:pt idx="5">
                  <c:v>410.56013210071802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714048"/>
        <c:axId val="211922224"/>
      </c:barChart>
      <c:catAx>
        <c:axId val="21071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1922224"/>
        <c:crosses val="autoZero"/>
        <c:auto val="1"/>
        <c:lblAlgn val="ctr"/>
        <c:lblOffset val="100"/>
        <c:noMultiLvlLbl val="0"/>
      </c:catAx>
      <c:valAx>
        <c:axId val="211922224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071404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4.3283652043494575E-2"/>
          <c:y val="1.3688211288498993E-2"/>
          <c:w val="0.94475276527934005"/>
          <c:h val="6.13811341764097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0.17527</cdr:x>
      <cdr:y>0.14327</cdr:y>
    </cdr:from>
    <cdr:to>
      <cdr:x>0.59124</cdr:x>
      <cdr:y>0.77555</cdr:y>
    </cdr:to>
    <cdr:sp macro="" textlink="">
      <cdr:nvSpPr>
        <cdr:cNvPr id="4" name="Freeform 3"/>
        <cdr:cNvSpPr/>
      </cdr:nvSpPr>
      <cdr:spPr>
        <a:xfrm xmlns:a="http://schemas.openxmlformats.org/drawingml/2006/main">
          <a:off x="699497" y="436678"/>
          <a:ext cx="1660125" cy="1927195"/>
        </a:xfrm>
        <a:custGeom xmlns:a="http://schemas.openxmlformats.org/drawingml/2006/main">
          <a:avLst/>
          <a:gdLst>
            <a:gd name="connsiteX0" fmla="*/ 0 w 1660125"/>
            <a:gd name="connsiteY0" fmla="*/ 0 h 1927195"/>
            <a:gd name="connsiteX1" fmla="*/ 381740 w 1660125"/>
            <a:gd name="connsiteY1" fmla="*/ 1384917 h 1927195"/>
            <a:gd name="connsiteX2" fmla="*/ 1447061 w 1660125"/>
            <a:gd name="connsiteY2" fmla="*/ 1855433 h 1927195"/>
            <a:gd name="connsiteX3" fmla="*/ 1660125 w 1660125"/>
            <a:gd name="connsiteY3" fmla="*/ 1917577 h 192719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1660125" h="1927195">
              <a:moveTo>
                <a:pt x="0" y="0"/>
              </a:moveTo>
              <a:cubicBezTo>
                <a:pt x="70281" y="537839"/>
                <a:pt x="140563" y="1075678"/>
                <a:pt x="381740" y="1384917"/>
              </a:cubicBezTo>
              <a:cubicBezTo>
                <a:pt x="622917" y="1694156"/>
                <a:pt x="1233997" y="1766656"/>
                <a:pt x="1447061" y="1855433"/>
              </a:cubicBezTo>
              <a:cubicBezTo>
                <a:pt x="1660125" y="1944210"/>
                <a:pt x="1660125" y="1930893"/>
                <a:pt x="1660125" y="1917577"/>
              </a:cubicBezTo>
            </a:path>
          </a:pathLst>
        </a:cu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0.47232</cdr:x>
      <cdr:y>0.72959</cdr:y>
    </cdr:from>
    <cdr:to>
      <cdr:x>0.60597</cdr:x>
      <cdr:y>0.77959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1885015" y="2223805"/>
          <a:ext cx="533400" cy="152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0.2625</cdr:x>
      <cdr:y>0.42552</cdr:y>
    </cdr:from>
    <cdr:to>
      <cdr:x>0.49162</cdr:x>
      <cdr:y>0.57448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47618" y="1297000"/>
          <a:ext cx="914415" cy="4540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0.12021</cdr:x>
      <cdr:y>0.58405</cdr:y>
    </cdr:from>
    <cdr:to>
      <cdr:x>0.25759</cdr:x>
      <cdr:y>0.81197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3124200"/>
          <a:ext cx="1219200" cy="1219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9.5mm,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58H-28</a:t>
          </a:r>
        </a:p>
        <a:p xmlns:a="http://schemas.openxmlformats.org/drawingml/2006/main">
          <a:r>
            <a: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Single Lift:1.5"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%AC: 5.8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%RAP: 20</a:t>
          </a:r>
        </a:p>
        <a:p xmlns:a="http://schemas.openxmlformats.org/drawingml/2006/main"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0.32628</cdr:x>
      <cdr:y>0.65997</cdr:y>
    </cdr:from>
    <cdr:to>
      <cdr:x>0.46366</cdr:x>
      <cdr:y>0.87245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95601" y="3530363"/>
          <a:ext cx="1219200" cy="11365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12.5mm,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58H-28</a:t>
          </a:r>
        </a:p>
        <a:p xmlns:a="http://schemas.openxmlformats.org/drawingml/2006/main">
          <a:r>
            <a:rPr lang="en-US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Single </a:t>
          </a:r>
          <a:r>
            <a: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Lift:1.5"</a:t>
          </a:r>
        </a:p>
        <a:p xmlns:a="http://schemas.openxmlformats.org/drawingml/2006/main"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%AC: 5.4</a:t>
          </a:r>
        </a:p>
        <a:p xmlns:a="http://schemas.openxmlformats.org/drawingml/2006/main"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%RAP: 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0.49444</cdr:x>
      <cdr:y>0.65527</cdr:y>
    </cdr:from>
    <cdr:to>
      <cdr:x>0.65255</cdr:x>
      <cdr:y>0.90337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388005" y="3505200"/>
          <a:ext cx="1403195" cy="13271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12.5mm,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58H-28</a:t>
          </a:r>
        </a:p>
        <a:p xmlns:a="http://schemas.openxmlformats.org/drawingml/2006/main">
          <a:r>
            <a: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Single lift+</a:t>
          </a:r>
        </a:p>
        <a:p xmlns:a="http://schemas.openxmlformats.org/drawingml/2006/main">
          <a:r>
            <a: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spray paver:</a:t>
          </a:r>
          <a:r>
            <a:rPr lang="en-US" sz="1400" baseline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1.75"</a:t>
          </a:r>
          <a:endParaRPr lang="en-US" sz="1400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en-US" sz="14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%AC: 5.4</a:t>
          </a:r>
          <a:endParaRPr lang="en-US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en-US" sz="14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%RAP: 15</a:t>
          </a:r>
          <a:endParaRPr lang="en-US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0.69548</cdr:x>
      <cdr:y>0.5</cdr:y>
    </cdr:from>
    <cdr:to>
      <cdr:x>0.79694</cdr:x>
      <cdr:y>0.70735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172200" y="2674620"/>
          <a:ext cx="900427" cy="11091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19 mm,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58H-28</a:t>
          </a:r>
        </a:p>
        <a:p xmlns:a="http://schemas.openxmlformats.org/drawingml/2006/main">
          <a:r>
            <a: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Lift 1:</a:t>
          </a:r>
          <a:r>
            <a:rPr lang="en-US" sz="1400" baseline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2.5"</a:t>
          </a:r>
          <a:endParaRPr lang="en-US" sz="1400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en-US" sz="14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%AC: 5.6</a:t>
          </a:r>
          <a:endParaRPr lang="en-US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en-US" sz="14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%RAP: 10</a:t>
          </a:r>
          <a:endParaRPr lang="en-US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0.80023</cdr:x>
      <cdr:y>0.5</cdr:y>
    </cdr:from>
    <cdr:to>
      <cdr:x>0.90034</cdr:x>
      <cdr:y>0.70766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162800" y="2674620"/>
          <a:ext cx="896076" cy="1110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9.5mm,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58H-28</a:t>
          </a:r>
        </a:p>
        <a:p xmlns:a="http://schemas.openxmlformats.org/drawingml/2006/main">
          <a:r>
            <a: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Lift 2:</a:t>
          </a:r>
          <a:r>
            <a:rPr lang="en-US" sz="1400" baseline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1.5"</a:t>
          </a:r>
          <a:endParaRPr lang="en-US" sz="1400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en-US" sz="14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%AC: 5.8</a:t>
          </a:r>
          <a:endParaRPr lang="en-US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en-US" sz="14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%RAP: 20</a:t>
          </a:r>
          <a:endParaRPr lang="en-US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0.19658</cdr:x>
      <cdr:y>0.52113</cdr:y>
    </cdr:from>
    <cdr:to>
      <cdr:x>0.30845</cdr:x>
      <cdr:y>0.74648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2600" y="2819400"/>
          <a:ext cx="997366" cy="1219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12.5mm,</a:t>
          </a:r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58H-28</a:t>
          </a:r>
        </a:p>
        <a:p xmlns:a="http://schemas.openxmlformats.org/drawingml/2006/main">
          <a:r>
            <a: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Lift 2:</a:t>
          </a:r>
          <a:r>
            <a:rPr lang="en-US" sz="1400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1.75"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% AC: 5.4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% RAP: 20</a:t>
          </a:r>
        </a:p>
        <a:p xmlns:a="http://schemas.openxmlformats.org/drawingml/2006/main"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0.40346</cdr:x>
      <cdr:y>0.51312</cdr:y>
    </cdr:from>
    <cdr:to>
      <cdr:x>0.51642</cdr:x>
      <cdr:y>0.71831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97007" y="2776082"/>
          <a:ext cx="1007084" cy="11101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12.5mm,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58H-28</a:t>
          </a:r>
        </a:p>
        <a:p xmlns:a="http://schemas.openxmlformats.org/drawingml/2006/main">
          <a:r>
            <a: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Lift 2:</a:t>
          </a:r>
          <a:r>
            <a:rPr lang="en-US" sz="1400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1.75"</a:t>
          </a:r>
        </a:p>
        <a:p xmlns:a="http://schemas.openxmlformats.org/drawingml/2006/main"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%AC: 6.6</a:t>
          </a:r>
        </a:p>
        <a:p xmlns:a="http://schemas.openxmlformats.org/drawingml/2006/main"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%RAP: 15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0.6029</cdr:x>
      <cdr:y>0.51482</cdr:y>
    </cdr:from>
    <cdr:to>
      <cdr:x>0.71856</cdr:x>
      <cdr:y>0.73239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75095" y="2785278"/>
          <a:ext cx="1031155" cy="11771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12.5mm,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58H-28</a:t>
          </a:r>
        </a:p>
        <a:p xmlns:a="http://schemas.openxmlformats.org/drawingml/2006/main">
          <a:r>
            <a: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Lift 2: 1.75"</a:t>
          </a:r>
        </a:p>
        <a:p xmlns:a="http://schemas.openxmlformats.org/drawingml/2006/main">
          <a:r>
            <a:rPr lang="en-US" sz="14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%AC: 5.7</a:t>
          </a:r>
          <a:endParaRPr lang="en-US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en-US" sz="14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%RAP: 20</a:t>
          </a:r>
          <a:endParaRPr lang="en-US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0.80302</cdr:x>
      <cdr:y>0.51468</cdr:y>
    </cdr:from>
    <cdr:to>
      <cdr:x>0.91584</cdr:x>
      <cdr:y>0.71831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159245" y="2784522"/>
          <a:ext cx="1005835" cy="11016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9.5mm,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58H-28</a:t>
          </a:r>
        </a:p>
        <a:p xmlns:a="http://schemas.openxmlformats.org/drawingml/2006/main">
          <a:r>
            <a: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Lift 2: 1.75"</a:t>
          </a:r>
        </a:p>
        <a:p xmlns:a="http://schemas.openxmlformats.org/drawingml/2006/main">
          <a:r>
            <a:rPr lang="en-US" sz="14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%AC: 5.8</a:t>
          </a:r>
          <a:endParaRPr lang="en-US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en-US" sz="14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%RAP: 25</a:t>
          </a:r>
          <a:endParaRPr lang="en-US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0.23447</cdr:x>
      <cdr:y>0.06035</cdr:y>
    </cdr:from>
    <cdr:to>
      <cdr:x>0.37665</cdr:x>
      <cdr:y>0.29978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90354" y="326485"/>
          <a:ext cx="1267591" cy="1295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19 mm,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58H-28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Lift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1: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1.75"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% AC: 5.6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RAP: 10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0.13675</cdr:x>
      <cdr:y>0.4533</cdr:y>
    </cdr:from>
    <cdr:to>
      <cdr:x>0.24594</cdr:x>
      <cdr:y>0.70629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2494162"/>
          <a:ext cx="973472" cy="13920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4.5 mm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58E-34</a:t>
          </a:r>
        </a:p>
        <a:p xmlns:a="http://schemas.openxmlformats.org/drawingml/2006/main">
          <a:r>
            <a: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Lift 1 : 1.0"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(interlayer)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%AC: 8.2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%RAP: 0</a:t>
          </a:r>
        </a:p>
        <a:p xmlns:a="http://schemas.openxmlformats.org/drawingml/2006/main"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0.26496</cdr:x>
      <cdr:y>0.69244</cdr:y>
    </cdr:from>
    <cdr:to>
      <cdr:x>0.40171</cdr:x>
      <cdr:y>0.94172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62200" y="3810000"/>
          <a:ext cx="1219200" cy="13716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9.5 mm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58H-28</a:t>
          </a:r>
        </a:p>
        <a:p xmlns:a="http://schemas.openxmlformats.org/drawingml/2006/main">
          <a:r>
            <a: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Lift 2 : 1.5"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(over interlayer)</a:t>
          </a:r>
        </a:p>
        <a:p xmlns:a="http://schemas.openxmlformats.org/drawingml/2006/main"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%AC: 5.8</a:t>
          </a:r>
        </a:p>
        <a:p xmlns:a="http://schemas.openxmlformats.org/drawingml/2006/main"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%RAP: 25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0.47009</cdr:x>
      <cdr:y>0.51241</cdr:y>
    </cdr:from>
    <cdr:to>
      <cdr:x>0.58539</cdr:x>
      <cdr:y>0.70861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191000" y="2819400"/>
          <a:ext cx="1027946" cy="107954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9.5 mm</a:t>
          </a:r>
        </a:p>
        <a:p xmlns:a="http://schemas.openxmlformats.org/drawingml/2006/main">
          <a:r>
            <a:rPr lang="en-US" sz="14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58H-28</a:t>
          </a:r>
        </a:p>
        <a:p xmlns:a="http://schemas.openxmlformats.org/drawingml/2006/main">
          <a:r>
            <a: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Lift 2 : 1.5"</a:t>
          </a:r>
        </a:p>
        <a:p xmlns:a="http://schemas.openxmlformats.org/drawingml/2006/main">
          <a:r>
            <a:rPr lang="en-US" sz="14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%AC: 5.8</a:t>
          </a:r>
          <a:endParaRPr lang="en-US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en-US" sz="14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%RAP: 25</a:t>
          </a:r>
          <a:endParaRPr lang="en-US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0.68517</cdr:x>
      <cdr:y>0.52496</cdr:y>
    </cdr:from>
    <cdr:to>
      <cdr:x>0.83761</cdr:x>
      <cdr:y>0.73399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108565" y="2888475"/>
          <a:ext cx="1359035" cy="11501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9.5 mm</a:t>
          </a:r>
        </a:p>
        <a:p xmlns:a="http://schemas.openxmlformats.org/drawingml/2006/main">
          <a:r>
            <a:rPr lang="en-US" sz="14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58H-28</a:t>
          </a:r>
        </a:p>
        <a:p xmlns:a="http://schemas.openxmlformats.org/drawingml/2006/main">
          <a:r>
            <a: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Single Lift : 1.5"</a:t>
          </a:r>
        </a:p>
        <a:p xmlns:a="http://schemas.openxmlformats.org/drawingml/2006/main">
          <a:r>
            <a:rPr lang="en-US" sz="14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%AC: 5.8</a:t>
          </a:r>
          <a:endParaRPr lang="en-US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en-US" sz="14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%RAP: 25</a:t>
          </a:r>
          <a:endParaRPr lang="en-US" sz="14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0.42735</cdr:x>
      <cdr:y>0.84785</cdr:y>
    </cdr:from>
    <cdr:to>
      <cdr:x>0.52992</cdr:x>
      <cdr:y>0.95557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0000" y="4665107"/>
          <a:ext cx="914453" cy="59269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PASSRC</a:t>
          </a:r>
        </a:p>
        <a:p xmlns:a="http://schemas.openxmlformats.org/drawingml/2006/main">
          <a:r>
            <a: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Lift 1: 1.0"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0.36207</cdr:x>
      <cdr:y>0</cdr:y>
    </cdr:from>
    <cdr:to>
      <cdr:x>0.62069</cdr:x>
      <cdr:y>0.29316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3200400" y="-2057400"/>
          <a:ext cx="2286000" cy="13849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 : Perfect Linear</a:t>
          </a:r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Relationship</a:t>
          </a:r>
        </a:p>
        <a:p xmlns:a="http://schemas.openxmlformats.org/drawingml/2006/main">
          <a:pPr algn="ctr"/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&lt;1.0, &gt;0.7 : Strong</a:t>
          </a:r>
        </a:p>
        <a:p xmlns:a="http://schemas.openxmlformats.org/drawingml/2006/main">
          <a:pPr algn="ctr"/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&lt;0.7, &gt;0.5 : Moderate</a:t>
          </a:r>
        </a:p>
        <a:p xmlns:a="http://schemas.openxmlformats.org/drawingml/2006/main">
          <a:pPr algn="ctr"/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&lt;0.5, &gt;0.3 : Weak</a:t>
          </a:r>
        </a:p>
        <a:p xmlns:a="http://schemas.openxmlformats.org/drawingml/2006/main">
          <a:pPr algn="ctr"/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0: No Linear Relationship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0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0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D7C43387-F2BB-4A50-92F7-55DCB09DCA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61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8BE45-F518-4FEB-B704-0BF152CD1991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71CC1-42CB-404B-8ADF-3CC1814950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4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9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  <a:p>
            <a:r>
              <a:rPr lang="en-US" sz="135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7" y="1842964"/>
            <a:ext cx="5324726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5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361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585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9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2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4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6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6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0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1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8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  <a:p>
            <a:r>
              <a:rPr lang="en-US" sz="135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9" y="1842964"/>
            <a:ext cx="5324723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9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7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2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7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8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8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7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838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51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20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2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  <a:p>
            <a:r>
              <a:rPr lang="en-US" sz="1350" dirty="0" smtClean="0"/>
              <a:t>Date</a:t>
            </a:r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5" y="6000575"/>
            <a:ext cx="2893869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2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7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8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562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8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3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0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1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7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076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8055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252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9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Here | 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9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909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163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64" y="630935"/>
            <a:ext cx="289386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8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</a:t>
            </a:r>
            <a:r>
              <a:rPr lang="en-US" dirty="0" smtClean="0">
                <a:solidFill>
                  <a:srgbClr val="003865"/>
                </a:solidFill>
              </a:rPr>
              <a:t> | 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64" y="630936"/>
            <a:ext cx="289386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6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22" y="705498"/>
            <a:ext cx="2893869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1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  <a:p>
            <a:r>
              <a:rPr lang="en-US" sz="135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7" y="1842964"/>
            <a:ext cx="5324726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0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  <a:p>
            <a:r>
              <a:rPr lang="en-US" sz="135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9" y="1842964"/>
            <a:ext cx="5324723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0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  <a:p>
            <a:r>
              <a:rPr lang="en-US" sz="1350" dirty="0" smtClean="0"/>
              <a:t>Date</a:t>
            </a:r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5" y="6000575"/>
            <a:ext cx="2893869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24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6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22" y="705498"/>
            <a:ext cx="2893869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7020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8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4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1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054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5240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1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0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7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4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8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5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5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4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3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2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422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188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5831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9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6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9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5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2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2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436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9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7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8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4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6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589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2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185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386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9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Here | 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6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65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962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93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5/23/2018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64" y="630935"/>
            <a:ext cx="289386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3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</a:t>
            </a:r>
            <a:r>
              <a:rPr lang="en-US" dirty="0" smtClean="0">
                <a:solidFill>
                  <a:srgbClr val="003865"/>
                </a:solidFill>
              </a:rPr>
              <a:t> | 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</a:endParaRPr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64" y="630936"/>
            <a:ext cx="289386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5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0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8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8C556E-7101-4471-A958-3911E20944AB}" type="datetime1">
              <a:rPr lang="en-US" b="0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5/23/2018</a:t>
            </a:fld>
            <a:endParaRPr lang="en-US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srgbClr val="000000"/>
                </a:solidFill>
                <a:latin typeface="Calibri"/>
              </a:rPr>
              <a:t>Optional Tagline Goes Here </a:t>
            </a:r>
            <a:r>
              <a:rPr lang="en-US" b="0" smtClean="0">
                <a:solidFill>
                  <a:srgbClr val="003865"/>
                </a:solidFill>
                <a:latin typeface="Calibri"/>
              </a:rPr>
              <a:t>|</a:t>
            </a:r>
            <a:r>
              <a:rPr lang="en-US" b="0" smtClean="0">
                <a:solidFill>
                  <a:srgbClr val="000000"/>
                </a:solidFill>
                <a:latin typeface="Calibri"/>
              </a:rPr>
              <a:t> mn.gov/websiteurl</a:t>
            </a:r>
            <a:endParaRPr lang="en-US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F63A3B-78C7-47BE-AE5E-E10140E04643}" type="slidenum">
              <a:rPr lang="en-US" b="0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63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66" r:id="rId40"/>
    <p:sldLayoutId id="2147483767" r:id="rId41"/>
    <p:sldLayoutId id="2147483768" r:id="rId42"/>
    <p:sldLayoutId id="2147483769" r:id="rId43"/>
    <p:sldLayoutId id="2147483770" r:id="rId44"/>
    <p:sldLayoutId id="2147483771" r:id="rId45"/>
    <p:sldLayoutId id="2147483772" r:id="rId46"/>
    <p:sldLayoutId id="2147483773" r:id="rId47"/>
    <p:sldLayoutId id="2147483774" r:id="rId48"/>
    <p:sldLayoutId id="2147483775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8C556E-7101-4471-A958-3911E20944AB}" type="datetime1">
              <a:rPr lang="en-US" b="0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5/23/2018</a:t>
            </a:fld>
            <a:endParaRPr lang="en-US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srgbClr val="000000"/>
                </a:solidFill>
                <a:latin typeface="Calibri"/>
              </a:rPr>
              <a:t>Optional Tagline Goes Here </a:t>
            </a:r>
            <a:r>
              <a:rPr lang="en-US" b="0" smtClean="0">
                <a:solidFill>
                  <a:srgbClr val="003865"/>
                </a:solidFill>
                <a:latin typeface="Calibri"/>
              </a:rPr>
              <a:t>|</a:t>
            </a:r>
            <a:r>
              <a:rPr lang="en-US" b="0" smtClean="0">
                <a:solidFill>
                  <a:srgbClr val="000000"/>
                </a:solidFill>
                <a:latin typeface="Calibri"/>
              </a:rPr>
              <a:t> mn.gov/websiteurl</a:t>
            </a:r>
            <a:endParaRPr lang="en-US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F63A3B-78C7-47BE-AE5E-E10140E04643}" type="slidenum">
              <a:rPr lang="en-US" b="0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96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  <p:sldLayoutId id="2147483808" r:id="rId32"/>
    <p:sldLayoutId id="2147483809" r:id="rId33"/>
    <p:sldLayoutId id="2147483810" r:id="rId34"/>
    <p:sldLayoutId id="2147483811" r:id="rId35"/>
    <p:sldLayoutId id="2147483812" r:id="rId36"/>
    <p:sldLayoutId id="2147483813" r:id="rId37"/>
    <p:sldLayoutId id="2147483814" r:id="rId38"/>
    <p:sldLayoutId id="2147483815" r:id="rId39"/>
    <p:sldLayoutId id="2147483816" r:id="rId40"/>
    <p:sldLayoutId id="2147483817" r:id="rId41"/>
    <p:sldLayoutId id="2147483818" r:id="rId42"/>
    <p:sldLayoutId id="2147483819" r:id="rId43"/>
    <p:sldLayoutId id="2147483820" r:id="rId44"/>
    <p:sldLayoutId id="2147483821" r:id="rId45"/>
    <p:sldLayoutId id="2147483822" r:id="rId46"/>
    <p:sldLayoutId id="2147483823" r:id="rId47"/>
    <p:sldLayoutId id="2147483824" r:id="rId48"/>
    <p:sldLayoutId id="2147483825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2032" y="3352800"/>
            <a:ext cx="9144000" cy="971387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Fracture Energy Performance Testing of 2017 NRRA Mixtures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783" y="4495800"/>
            <a:ext cx="9131968" cy="1918582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Debaroti Ghosh, PhD</a:t>
            </a:r>
          </a:p>
          <a:p>
            <a:r>
              <a:rPr lang="en-US" sz="1800" b="1" dirty="0" smtClean="0">
                <a:solidFill>
                  <a:schemeClr val="accent1"/>
                </a:solidFill>
              </a:rPr>
              <a:t>Dave Van Deusen, PE</a:t>
            </a:r>
          </a:p>
          <a:p>
            <a:r>
              <a:rPr lang="en-US" sz="1800" b="1" dirty="0" smtClean="0"/>
              <a:t>Minnesota </a:t>
            </a:r>
            <a:r>
              <a:rPr lang="en-US" sz="1800" b="1" dirty="0"/>
              <a:t>Department of Transportation</a:t>
            </a:r>
          </a:p>
          <a:p>
            <a:pPr lvl="0">
              <a:buClr>
                <a:srgbClr val="003865"/>
              </a:buClr>
            </a:pPr>
            <a:r>
              <a:rPr lang="en-US" sz="1800" b="1" dirty="0">
                <a:solidFill>
                  <a:srgbClr val="003865"/>
                </a:solidFill>
              </a:rPr>
              <a:t>NRRA Pavement Workshop 2018</a:t>
            </a:r>
          </a:p>
          <a:p>
            <a:pPr lvl="0">
              <a:buClr>
                <a:srgbClr val="003865"/>
              </a:buClr>
            </a:pPr>
            <a:r>
              <a:rPr lang="en-US" sz="1800" b="1" dirty="0">
                <a:solidFill>
                  <a:srgbClr val="003865"/>
                </a:solidFill>
              </a:rPr>
              <a:t>5/23/2018</a:t>
            </a:r>
          </a:p>
          <a:p>
            <a:pPr>
              <a:spcAft>
                <a:spcPts val="0"/>
              </a:spcAft>
            </a:pP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155" y="76200"/>
            <a:ext cx="4791223" cy="319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599028"/>
            <a:ext cx="2343135" cy="667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5789126"/>
            <a:ext cx="1676400" cy="8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356744"/>
              </p:ext>
            </p:extLst>
          </p:nvPr>
        </p:nvGraphicFramePr>
        <p:xfrm>
          <a:off x="20715" y="1435656"/>
          <a:ext cx="4114800" cy="49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85"/>
                <a:gridCol w="1163715"/>
                <a:gridCol w="1137082"/>
                <a:gridCol w="13013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Cell No.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Experiment Type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Lift</a:t>
                      </a:r>
                      <a:r>
                        <a:rPr lang="en-US" sz="1600" baseline="0" dirty="0" smtClean="0"/>
                        <a:t> Thickness, inch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Length</a:t>
                      </a:r>
                      <a:r>
                        <a:rPr lang="en-US" sz="1600" baseline="0" dirty="0" smtClean="0"/>
                        <a:t> of Reflective Cracking, </a:t>
                      </a:r>
                      <a:r>
                        <a:rPr lang="en-US" sz="1600" baseline="0" dirty="0" err="1" smtClean="0"/>
                        <a:t>ft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Concrete rehab w/HMA overlays </a:t>
                      </a:r>
                      <a:endParaRPr lang="en-US" sz="16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HMA compaction over concrete</a:t>
                      </a:r>
                      <a:endParaRPr lang="en-US" sz="16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Concrete rehab w/HMA overlays </a:t>
                      </a:r>
                      <a:endParaRPr lang="en-US" sz="16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866933"/>
              </p:ext>
            </p:extLst>
          </p:nvPr>
        </p:nvGraphicFramePr>
        <p:xfrm>
          <a:off x="4155490" y="1776174"/>
          <a:ext cx="49530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715" y="162242"/>
            <a:ext cx="9087775" cy="914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Correlation between Lift Thickness and Length of Cracking </a:t>
            </a:r>
            <a:r>
              <a:rPr lang="en-US" sz="2800" b="1" dirty="0" smtClean="0"/>
              <a:t>based on Preliminary Performance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673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29" y="152400"/>
            <a:ext cx="8763000" cy="91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Preliminary Statistical Analysis of Mixture Fracture Energy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77284"/>
              </p:ext>
            </p:extLst>
          </p:nvPr>
        </p:nvGraphicFramePr>
        <p:xfrm>
          <a:off x="57150" y="1994210"/>
          <a:ext cx="9029699" cy="4832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772"/>
                <a:gridCol w="1041889"/>
                <a:gridCol w="1157654"/>
                <a:gridCol w="1402223"/>
                <a:gridCol w="885370"/>
                <a:gridCol w="915250"/>
                <a:gridCol w="617415"/>
                <a:gridCol w="848946"/>
                <a:gridCol w="733180"/>
              </a:tblGrid>
              <a:tr h="78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Aggregate  size,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Fracture Energy, G</a:t>
                      </a:r>
                      <a:r>
                        <a:rPr lang="en-US" sz="1600" u="none" strike="noStrike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J/m</a:t>
                      </a:r>
                      <a:r>
                        <a:rPr lang="en-US" sz="16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600" b="0" i="0" u="none" strike="noStrike" baseline="-25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G</a:t>
                      </a:r>
                      <a:r>
                        <a:rPr lang="en-US" sz="1600" u="none" strike="noStrike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Deviation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p-value, (95% CI)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63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 WE B 4 40 E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58H-28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5063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 WE A 4 40 E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58H-28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 WE B 3 40 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58H-34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 WE B 4 30 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58H-28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 WE B 4 50 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58H-28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 WE C 4 40 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58H-28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 WE D 4 30 I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4.75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58E-34 BLEND2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 WE D 4 40 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4.75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58H-28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2863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Student T-test was performed for p-value to determine significantly different mix compared to the </a:t>
            </a:r>
            <a:r>
              <a:rPr lang="en-US" sz="2000" b="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control mix SPWEB440E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5170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914400"/>
          </a:xfrm>
        </p:spPr>
        <p:txBody>
          <a:bodyPr>
            <a:noAutofit/>
          </a:bodyPr>
          <a:lstStyle/>
          <a:p>
            <a:r>
              <a:rPr lang="en-US" sz="3200" b="1" dirty="0"/>
              <a:t>D</a:t>
            </a:r>
            <a:r>
              <a:rPr lang="en-US" sz="3200" b="1" dirty="0" smtClean="0"/>
              <a:t>istribution </a:t>
            </a:r>
            <a:r>
              <a:rPr lang="en-US" sz="3200" b="1" dirty="0" smtClean="0"/>
              <a:t>of replicate-sets identified as significantly different based on p-value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846072"/>
              </p:ext>
            </p:extLst>
          </p:nvPr>
        </p:nvGraphicFramePr>
        <p:xfrm>
          <a:off x="228600" y="1492142"/>
          <a:ext cx="8686800" cy="522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82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49407" cy="914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Effects of Various Mixture Properties on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Fracture </a:t>
            </a:r>
            <a:r>
              <a:rPr lang="en-US" sz="3200" b="1" dirty="0" smtClean="0"/>
              <a:t>Energy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50744"/>
            <a:ext cx="9144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Pearson Correlation Coefficient was calculated to observe the effects of various mixture properties individually on Fracture Energy.</a:t>
            </a:r>
            <a:endParaRPr lang="en-US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190608"/>
              </p:ext>
            </p:extLst>
          </p:nvPr>
        </p:nvGraphicFramePr>
        <p:xfrm>
          <a:off x="76200" y="2057400"/>
          <a:ext cx="8839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7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Fracture Energy Prediction Model (</a:t>
            </a:r>
            <a:r>
              <a:rPr lang="en-US" sz="2800" b="1" i="1" dirty="0" smtClean="0"/>
              <a:t>in progress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52399" y="1371600"/>
                <a:ext cx="8930936" cy="17487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𝐿𝑜𝑔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𝐺𝑓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>
                          <a:latin typeface="Cambria Math" panose="02040503050406030204" pitchFamily="18" charset="0"/>
                        </a:rPr>
                        <m:t>.98−0.0527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𝐴𝑖𝑟</m:t>
                      </m:r>
                      <m:r>
                        <a:rPr lang="en-US" sz="1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𝑉𝑜𝑖𝑑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sz="1400" b="0" i="1">
                          <a:latin typeface="Cambria Math" panose="02040503050406030204" pitchFamily="18" charset="0"/>
                        </a:rPr>
                        <m:t>.00194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−0</m:t>
                      </m:r>
                      <m:r>
                        <a:rPr lang="en-US" sz="1400" b="0" i="1">
                          <a:latin typeface="Cambria Math" panose="02040503050406030204" pitchFamily="18" charset="0"/>
                        </a:rPr>
                        <m:t>.0155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#4%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>
                          <a:latin typeface="Cambria Math" panose="02040503050406030204" pitchFamily="18" charset="0"/>
                        </a:rPr>
                        <m:t>0.0413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#200%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−0</m:t>
                      </m:r>
                      <m:r>
                        <a:rPr lang="en-US" sz="1400" b="0" i="1">
                          <a:latin typeface="Cambria Math" panose="02040503050406030204" pitchFamily="18" charset="0"/>
                        </a:rPr>
                        <m:t>.0023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𝑅𝐴𝑃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>
                          <a:latin typeface="Cambria Math" panose="02040503050406030204" pitchFamily="18" charset="0"/>
                        </a:rPr>
                        <m:t>.0065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𝐷𝑖𝑓𝑓𝑒𝑟𝑒𝑛𝑐𝑒</m:t>
                      </m:r>
                      <m:r>
                        <a:rPr lang="en-US" sz="1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𝐵𝑖𝑛𝑑𝑒𝑟</m:t>
                      </m:r>
                      <m:r>
                        <a:rPr lang="en-US" sz="1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𝑃𝐺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0.435∗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𝑃𝐺𝐿𝑇</m:t>
                                  </m:r>
                                </m:num>
                                <m:den>
                                  <m:r>
                                    <a:rPr lang="en-US" sz="1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𝑇𝑒𝑠𝑡</m:t>
                                  </m:r>
                                  <m:r>
                                    <a:rPr lang="en-US" sz="1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𝑇𝑒𝑚𝑝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𝑉𝑖𝑟𝑔𝑖𝑛</m:t>
                                  </m:r>
                                  <m:r>
                                    <a:rPr lang="en-US" sz="1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  <m:r>
                                    <a:rPr lang="en-US" sz="1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%+</m:t>
                                  </m:r>
                                  <m:r>
                                    <a:rPr lang="en-US" sz="1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𝐸𝑓𝑓𝑒𝑐𝑡𝑖𝑣𝑒</m:t>
                                  </m:r>
                                  <m:r>
                                    <a:rPr lang="en-US" sz="1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  <m:r>
                                    <a:rPr lang="en-US" sz="1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%∗</m:t>
                                  </m:r>
                                  <m:r>
                                    <a:rPr lang="en-US" sz="1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𝐺𝑠𝑏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4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  <m:r>
                                <a:rPr lang="en-US" sz="14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sz="1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den>
                          </m:f>
                        </m:e>
                      </m:d>
                      <m:r>
                        <a:rPr lang="en-US" sz="1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+0.0292∗</m:t>
                      </m:r>
                      <m:r>
                        <m:rPr>
                          <m:sty m:val="p"/>
                        </m:rPr>
                        <a:rPr lang="en-US" sz="1400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VMA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1371600"/>
                <a:ext cx="8930936" cy="17487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ysClr val="windowText" lastClr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53949"/>
              </p:ext>
            </p:extLst>
          </p:nvPr>
        </p:nvGraphicFramePr>
        <p:xfrm>
          <a:off x="2514600" y="3200400"/>
          <a:ext cx="6568735" cy="3521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398" y="3352800"/>
            <a:ext cx="2286001" cy="2646878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0" dirty="0" err="1" smtClean="0"/>
              <a:t>MnDOT</a:t>
            </a:r>
            <a:r>
              <a:rPr lang="en-US" sz="1600" b="0" dirty="0" smtClean="0"/>
              <a:t> DCT Master database has around 1500 replicates test results, </a:t>
            </a:r>
          </a:p>
          <a:p>
            <a:r>
              <a:rPr lang="en-US" sz="1600" b="0" dirty="0" smtClean="0"/>
              <a:t>157 different mixes, </a:t>
            </a:r>
          </a:p>
          <a:p>
            <a:r>
              <a:rPr lang="en-US" sz="1600" b="0" dirty="0" smtClean="0"/>
              <a:t>More than 12 different projects.</a:t>
            </a:r>
          </a:p>
          <a:p>
            <a:endParaRPr lang="en-US" sz="1600" b="0" dirty="0" smtClean="0"/>
          </a:p>
          <a:p>
            <a:r>
              <a:rPr lang="en-US" sz="1800" dirty="0" smtClean="0">
                <a:solidFill>
                  <a:srgbClr val="006699"/>
                </a:solidFill>
              </a:rPr>
              <a:t>Model Based on 861 data points from master database</a:t>
            </a:r>
            <a:endParaRPr lang="en-US" sz="18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91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Prediction of NRRA 2017 Mixture Fracture Energy Using Prediction Model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706465"/>
              </p:ext>
            </p:extLst>
          </p:nvPr>
        </p:nvGraphicFramePr>
        <p:xfrm>
          <a:off x="304800" y="1345646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09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88" y="2286000"/>
            <a:ext cx="7886700" cy="221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 smtClean="0"/>
              <a:t>Thank you</a:t>
            </a:r>
            <a:endParaRPr lang="en-US" sz="1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167"/>
            <a:ext cx="8458200" cy="91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Overview of Several Studies _ NRRA 2017 Construction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48" y="1295399"/>
            <a:ext cx="9063852" cy="5528721"/>
          </a:xfrm>
        </p:spPr>
        <p:txBody>
          <a:bodyPr>
            <a:normAutofit/>
          </a:bodyPr>
          <a:lstStyle/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66CC"/>
                </a:solidFill>
              </a:rPr>
              <a:t>Concrete </a:t>
            </a:r>
            <a:r>
              <a:rPr lang="en-US" sz="2000" dirty="0">
                <a:solidFill>
                  <a:srgbClr val="0066CC"/>
                </a:solidFill>
              </a:rPr>
              <a:t>rehab w/HMA overlays and HMA compaction over </a:t>
            </a:r>
            <a:r>
              <a:rPr lang="en-US" sz="2000" dirty="0" smtClean="0">
                <a:solidFill>
                  <a:srgbClr val="0066CC"/>
                </a:solidFill>
              </a:rPr>
              <a:t>concrete</a:t>
            </a:r>
          </a:p>
          <a:p>
            <a:pPr marL="685800" lvl="2" indent="0">
              <a:buNone/>
            </a:pPr>
            <a:endParaRPr lang="en-US" sz="2000" dirty="0" smtClean="0"/>
          </a:p>
          <a:p>
            <a:pPr marL="685800" lvl="2" indent="0">
              <a:buNone/>
            </a:pPr>
            <a:endParaRPr lang="en-US" sz="2000" dirty="0"/>
          </a:p>
          <a:p>
            <a:pPr marL="685800" lvl="2" indent="0">
              <a:buNone/>
            </a:pPr>
            <a:endParaRPr lang="en-US" sz="2000" dirty="0" smtClean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66CC"/>
                </a:solidFill>
              </a:rPr>
              <a:t>Geotechnical </a:t>
            </a:r>
            <a:r>
              <a:rPr lang="en-US" sz="2000" dirty="0">
                <a:solidFill>
                  <a:srgbClr val="0066CC"/>
                </a:solidFill>
              </a:rPr>
              <a:t>sections – recycled aggregate base and large-stone </a:t>
            </a:r>
            <a:r>
              <a:rPr lang="en-US" sz="2000" dirty="0" smtClean="0">
                <a:solidFill>
                  <a:srgbClr val="0066CC"/>
                </a:solidFill>
              </a:rPr>
              <a:t>subbase</a:t>
            </a:r>
          </a:p>
          <a:p>
            <a:pPr marL="685800" lvl="2" indent="0">
              <a:buNone/>
            </a:pPr>
            <a:endParaRPr lang="en-US" sz="2000" dirty="0" smtClean="0"/>
          </a:p>
          <a:p>
            <a:pPr marL="685800" lvl="2" indent="0">
              <a:buNone/>
            </a:pPr>
            <a:endParaRPr lang="en-US" sz="2000" dirty="0" smtClean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66CC"/>
                </a:solidFill>
              </a:rPr>
              <a:t>Cold Central Plant Recycling</a:t>
            </a:r>
            <a:endParaRPr lang="en-US" sz="2000" dirty="0">
              <a:solidFill>
                <a:srgbClr val="0066CC"/>
              </a:solidFill>
            </a:endParaRPr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en-US" sz="2000" dirty="0" smtClean="0"/>
          </a:p>
          <a:p>
            <a:pPr marL="685800" lvl="2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66CC"/>
                </a:solidFill>
              </a:rPr>
              <a:t>Maintaining </a:t>
            </a:r>
            <a:r>
              <a:rPr lang="en-US" sz="2000" dirty="0">
                <a:solidFill>
                  <a:srgbClr val="0066CC"/>
                </a:solidFill>
              </a:rPr>
              <a:t>poor pavements </a:t>
            </a:r>
            <a:r>
              <a:rPr lang="en-US" sz="2000" dirty="0" smtClean="0">
                <a:solidFill>
                  <a:srgbClr val="0066CC"/>
                </a:solidFill>
              </a:rPr>
              <a:t>(</a:t>
            </a:r>
            <a:r>
              <a:rPr lang="en-US" sz="2000" dirty="0" err="1" smtClean="0">
                <a:solidFill>
                  <a:srgbClr val="0066CC"/>
                </a:solidFill>
              </a:rPr>
              <a:t>Thinlay</a:t>
            </a:r>
            <a:r>
              <a:rPr lang="en-US" sz="2000" dirty="0" smtClean="0">
                <a:solidFill>
                  <a:srgbClr val="0066CC"/>
                </a:solidFill>
              </a:rPr>
              <a:t>)</a:t>
            </a: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96633"/>
              </p:ext>
            </p:extLst>
          </p:nvPr>
        </p:nvGraphicFramePr>
        <p:xfrm>
          <a:off x="170279" y="1667809"/>
          <a:ext cx="8839199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1"/>
                <a:gridCol w="1295400"/>
                <a:gridCol w="1447800"/>
                <a:gridCol w="1143000"/>
                <a:gridCol w="1295398"/>
              </a:tblGrid>
              <a:tr h="5407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Mix</a:t>
                      </a:r>
                      <a:r>
                        <a:rPr lang="en-US" sz="1600" baseline="0" dirty="0" smtClean="0"/>
                        <a:t> Type used for various lift thickness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(6 types)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Traffic Level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Agg</a:t>
                      </a:r>
                      <a:r>
                        <a:rPr lang="en-US" sz="1600" dirty="0" smtClean="0"/>
                        <a:t> Size, 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Binder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Design Air voids, %</a:t>
                      </a:r>
                      <a:endParaRPr lang="en-US" sz="1600" dirty="0"/>
                    </a:p>
                  </a:txBody>
                  <a:tcPr/>
                </a:tc>
              </a:tr>
              <a:tr h="7260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</a:t>
                      </a:r>
                      <a:r>
                        <a:rPr lang="en-US" sz="1600" baseline="0" dirty="0" smtClean="0"/>
                        <a:t> WE A 4 40 E;        SP WE B 4 40 E;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SP WE C 4 40 E;        SP WE B 4 50 E;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SP WE B 4 30 E;       SP WE D 4 30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3;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4.75;</a:t>
                      </a:r>
                      <a:r>
                        <a:rPr lang="en-US" sz="1600" baseline="0" dirty="0" smtClean="0"/>
                        <a:t>    9.5;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12.5;    19.0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PG 58H-28;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PG 58E-34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2.0-5.0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63326"/>
              </p:ext>
            </p:extLst>
          </p:nvPr>
        </p:nvGraphicFramePr>
        <p:xfrm>
          <a:off x="155358" y="5905292"/>
          <a:ext cx="8839200" cy="72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121"/>
                <a:gridCol w="1267559"/>
                <a:gridCol w="1767840"/>
                <a:gridCol w="1612802"/>
                <a:gridCol w="1922878"/>
              </a:tblGrid>
              <a:tr h="3386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Mix</a:t>
                      </a:r>
                      <a:r>
                        <a:rPr lang="en-US" sz="1600" baseline="0" dirty="0" smtClean="0"/>
                        <a:t> Type for Single Lift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Traffic</a:t>
                      </a:r>
                      <a:r>
                        <a:rPr lang="en-US" sz="1600" baseline="0" dirty="0" smtClean="0"/>
                        <a:t>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Agg</a:t>
                      </a:r>
                      <a:r>
                        <a:rPr lang="en-US" sz="1600" dirty="0" smtClean="0"/>
                        <a:t> size,</a:t>
                      </a:r>
                      <a:r>
                        <a:rPr lang="en-US" sz="1600" baseline="0" dirty="0" smtClean="0"/>
                        <a:t> 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Binder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Design Air voids,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/>
                </a:tc>
              </a:tr>
              <a:tr h="388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 WE D 4 40 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58H-28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834695"/>
              </p:ext>
            </p:extLst>
          </p:nvPr>
        </p:nvGraphicFramePr>
        <p:xfrm>
          <a:off x="170278" y="3412537"/>
          <a:ext cx="8839200" cy="68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715"/>
                <a:gridCol w="1473965"/>
                <a:gridCol w="1767840"/>
                <a:gridCol w="1478282"/>
                <a:gridCol w="2057398"/>
              </a:tblGrid>
              <a:tr h="3407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Mix</a:t>
                      </a:r>
                      <a:r>
                        <a:rPr lang="en-US" sz="1600" baseline="0" dirty="0" smtClean="0"/>
                        <a:t> Type for Both Lift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Traffic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Agg</a:t>
                      </a:r>
                      <a:r>
                        <a:rPr lang="en-US" sz="1600" dirty="0" smtClean="0"/>
                        <a:t> size, 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Binder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Design Air</a:t>
                      </a:r>
                      <a:r>
                        <a:rPr lang="en-US" sz="1600" baseline="0" dirty="0" smtClean="0"/>
                        <a:t> voids, %</a:t>
                      </a:r>
                      <a:endParaRPr lang="en-US" sz="1600" dirty="0"/>
                    </a:p>
                  </a:txBody>
                  <a:tcPr/>
                </a:tc>
              </a:tr>
              <a:tr h="3407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 WE B 3 40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PG 58H-34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741859"/>
              </p:ext>
            </p:extLst>
          </p:nvPr>
        </p:nvGraphicFramePr>
        <p:xfrm>
          <a:off x="155358" y="4718503"/>
          <a:ext cx="8836240" cy="695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399"/>
                <a:gridCol w="1433648"/>
                <a:gridCol w="1727731"/>
                <a:gridCol w="1550464"/>
                <a:gridCol w="1904998"/>
              </a:tblGrid>
              <a:tr h="3601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Mix Type for Single Lift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Traffic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Agg</a:t>
                      </a:r>
                      <a:r>
                        <a:rPr lang="en-US" sz="1600" dirty="0" smtClean="0"/>
                        <a:t> Size, 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Binder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Design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Air voids, %</a:t>
                      </a:r>
                      <a:endParaRPr lang="en-US" sz="1600" dirty="0"/>
                    </a:p>
                  </a:txBody>
                  <a:tcPr/>
                </a:tc>
              </a:tr>
              <a:tr h="2553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 WE B 3 40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58H-34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7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MAP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2041" y="1864757"/>
            <a:ext cx="247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 Compaction study, Cells 988-991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1006" y="1857865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74067" y="1719365"/>
            <a:ext cx="2059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 Overlay study, Cells 984-987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4426"/>
            <a:ext cx="9144000" cy="49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441" y="152400"/>
            <a:ext cx="7886700" cy="91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NRRA Construction Report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05" y="1431324"/>
            <a:ext cx="3972508" cy="513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Objectives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03441"/>
            <a:ext cx="8953500" cy="113324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overall results of DCT testing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cracking performance of HMA overlays of concrete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2875" y="2609792"/>
            <a:ext cx="8820150" cy="44132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buNone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 Shaped Compact Tension Test </a:t>
            </a:r>
          </a:p>
          <a:p>
            <a:pPr marL="342900" lvl="1" indent="0" fontAlgn="auto">
              <a:buNone/>
            </a:pPr>
            <a:endParaRPr 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3746902"/>
            <a:ext cx="5033824" cy="31110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1075" y="3147215"/>
            <a:ext cx="798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rgbClr val="002060"/>
                </a:solidFill>
              </a:rPr>
              <a:t>Mixture Type: 8;         Replicate: 12;        Test Temperature: -21.4°C</a:t>
            </a:r>
            <a:endParaRPr lang="en-US" sz="2000" b="0" dirty="0">
              <a:solidFill>
                <a:srgbClr val="002060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566557"/>
              </p:ext>
            </p:extLst>
          </p:nvPr>
        </p:nvGraphicFramePr>
        <p:xfrm>
          <a:off x="5153024" y="3778451"/>
          <a:ext cx="399097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00025" y="5867400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W</a:t>
            </a:r>
            <a:r>
              <a:rPr lang="en-US" sz="2000" baseline="-25000" dirty="0" err="1" smtClean="0"/>
              <a:t>f</a:t>
            </a:r>
            <a:endParaRPr lang="en-US" sz="2000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701" y="4106266"/>
            <a:ext cx="1900296" cy="123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Overview of Fracture Energy for Different Experiments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4" y="1371600"/>
            <a:ext cx="7483815" cy="53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288" y="152400"/>
            <a:ext cx="5882268" cy="914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HMA over </a:t>
            </a:r>
            <a:r>
              <a:rPr lang="en-US" sz="2800" b="1" dirty="0" smtClean="0"/>
              <a:t>Concrete _ Concrete </a:t>
            </a:r>
            <a:r>
              <a:rPr lang="en-US" sz="2800" b="1" dirty="0"/>
              <a:t>Rehab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224316"/>
              </p:ext>
            </p:extLst>
          </p:nvPr>
        </p:nvGraphicFramePr>
        <p:xfrm>
          <a:off x="76200" y="1371600"/>
          <a:ext cx="8991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02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914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HMA over Concrete _ Compaction Study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061689"/>
              </p:ext>
            </p:extLst>
          </p:nvPr>
        </p:nvGraphicFramePr>
        <p:xfrm>
          <a:off x="114300" y="1426115"/>
          <a:ext cx="8915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44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886700" cy="91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HMA over Concrete_ Concrete Rehab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20414"/>
              </p:ext>
            </p:extLst>
          </p:nvPr>
        </p:nvGraphicFramePr>
        <p:xfrm>
          <a:off x="76200" y="1295400"/>
          <a:ext cx="8915400" cy="5502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5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3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12659</TotalTime>
  <Words>1013</Words>
  <Application>Microsoft Office PowerPoint</Application>
  <PresentationFormat>On-screen Show (4:3)</PresentationFormat>
  <Paragraphs>342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1_MN.IT</vt:lpstr>
      <vt:lpstr>3_MN.IT</vt:lpstr>
      <vt:lpstr>Fracture Energy Performance Testing of 2017 NRRA Mixtures</vt:lpstr>
      <vt:lpstr>Overview of Several Studies _ NRRA 2017 Construction</vt:lpstr>
      <vt:lpstr>MAP</vt:lpstr>
      <vt:lpstr>NRRA Construction Report</vt:lpstr>
      <vt:lpstr>Objectives</vt:lpstr>
      <vt:lpstr>Overview of Fracture Energy for Different Experiments</vt:lpstr>
      <vt:lpstr>HMA over Concrete _ Concrete Rehab</vt:lpstr>
      <vt:lpstr>HMA over Concrete _ Compaction Study</vt:lpstr>
      <vt:lpstr>HMA over Concrete_ Concrete Rehab</vt:lpstr>
      <vt:lpstr>Correlation between Lift Thickness and Length of Cracking based on Preliminary Performance</vt:lpstr>
      <vt:lpstr>Preliminary Statistical Analysis of Mixture Fracture Energy</vt:lpstr>
      <vt:lpstr>Distribution of replicate-sets identified as significantly different based on p-value</vt:lpstr>
      <vt:lpstr>Effects of Various Mixture Properties on  Fracture Energy</vt:lpstr>
      <vt:lpstr>Fracture Energy Prediction Model (in progress)</vt:lpstr>
      <vt:lpstr>Prediction of NRRA 2017 Mixture Fracture Energy Using Prediction Model</vt:lpstr>
      <vt:lpstr>PowerPoint Presentation</vt:lpstr>
    </vt:vector>
  </TitlesOfParts>
  <Company>MNDOT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MnROAD Update</dc:title>
  <dc:creator>Burnham</dc:creator>
  <cp:lastModifiedBy>Filipczak, Robert (DOT)</cp:lastModifiedBy>
  <cp:revision>972</cp:revision>
  <dcterms:created xsi:type="dcterms:W3CDTF">2002-11-15T20:09:21Z</dcterms:created>
  <dcterms:modified xsi:type="dcterms:W3CDTF">2018-05-23T18:55:37Z</dcterms:modified>
</cp:coreProperties>
</file>