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0"/>
  </p:notesMasterIdLst>
  <p:handoutMasterIdLst>
    <p:handoutMasterId r:id="rId11"/>
  </p:handoutMasterIdLst>
  <p:sldIdLst>
    <p:sldId id="406" r:id="rId5"/>
    <p:sldId id="573" r:id="rId6"/>
    <p:sldId id="589" r:id="rId7"/>
    <p:sldId id="588" r:id="rId8"/>
    <p:sldId id="58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89911" autoAdjust="0"/>
  </p:normalViewPr>
  <p:slideViewPr>
    <p:cSldViewPr snapToGrid="0">
      <p:cViewPr varScale="1">
        <p:scale>
          <a:sx n="97" d="100"/>
          <a:sy n="97" d="100"/>
        </p:scale>
        <p:origin x="422" y="77"/>
      </p:cViewPr>
      <p:guideLst/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5/22/2018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1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720CEE-9FE5-46BF-A187-B09E2B4131D2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5601-990E-4515-ABAC-9A2F2B676CDA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C55E-866B-43EF-A4CF-2952E827E1EA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BB97E4FC-3CDC-4B44-A1E3-603503EDBB9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45342-8CE1-4855-9457-ACC80975235C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8277-7271-4A31-88C9-D8F3B2947A97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A2EE1A-A444-4062-BD96-CA115B7CBE1C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737B1-E368-4B95-8A60-802526A20D93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1FE7A2-B4C0-4221-9C27-8C958707AD48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DAA5C1-EE69-4948-A103-9EC19984E03F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D253-6C9F-4736-AB50-16FD915F8961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52D7F8-C3FC-440E-836C-3EE373F6614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E107-072E-4539-9C7E-CBA7FEDCAC4E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04DC-BE29-4BD9-9884-6B7578C2E409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C682-BEA7-4974-BAD9-C6F6E71CE2E1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361E-EFF8-46D9-AEB6-0640097F13E8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04A4-7B9C-4CD3-B6FA-80E5CE45F93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78B8-DFF7-49FA-9274-AF9A3092586C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 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D8B050-D382-4B0E-8460-8224695C0BFC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13ACD-7F4B-46A1-8518-A4F54BAAC36E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3517B86E-3BD6-4DFF-BA3D-ACBD44E6BCCF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E88ED0-E789-46D0-B371-E3B2A8DC65B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9FC544-D9C5-465A-A749-244069CC5A4E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2E15AA-7BD4-419C-B188-8AF135AB69B9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D146A9-2F01-456A-9587-2938AB6656D9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1274-198F-4AFE-BC6B-291487A7AA1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E6D5FD-766C-4E5A-BA32-80CF6E60C8F1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FCBCD6-E060-4AD2-B364-CBECDAF98E43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E90CF-7C83-47FF-A836-B5C06CA16CA4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1BEE5A-6B5A-4E1A-B6DA-E81083CB973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ED6-89CD-4EB4-9B3A-86DFC356B0A6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CF9775-8A26-43E8-A84C-896E4FA5D686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5D3F6D-CE35-4FA1-92E1-AD2BFD333B65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BA525-8E95-4E03-8427-FE1368504517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66A7B7-0FD2-4A07-9199-F8BDB75375D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4FFB6-BEFD-46CE-B659-9DBC119CE31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09FA86-3E41-4F0A-A14C-A8307C675FDF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D0D0-B747-4270-8F7B-22C9138BC92C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Optional Tagline Goes Here |  mndot.gov/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318-E3D6-46B5-BC00-ED084C8D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0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07AA-F6A0-4D0F-8B85-966FD6953AB4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DF4A-57E8-41BE-9B0B-C1C34B9FBB03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456A-C4D0-4E99-8460-FC7FE7B9BEE0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6E51-D43F-4AEA-9F04-44C4D02B7F87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DE042C-8F04-42C8-B5A0-4417DFB233D8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32" r:id="rId5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jpg"/><Relationship Id="rId39" Type="http://schemas.openxmlformats.org/officeDocument/2006/relationships/image" Target="../media/image43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34" Type="http://schemas.openxmlformats.org/officeDocument/2006/relationships/image" Target="../media/image38.jpg"/><Relationship Id="rId42" Type="http://schemas.openxmlformats.org/officeDocument/2006/relationships/image" Target="../media/image46.jpeg"/><Relationship Id="rId47" Type="http://schemas.openxmlformats.org/officeDocument/2006/relationships/image" Target="../media/image51.png"/><Relationship Id="rId50" Type="http://schemas.openxmlformats.org/officeDocument/2006/relationships/image" Target="../media/image54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jpg"/><Relationship Id="rId46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40" Type="http://schemas.openxmlformats.org/officeDocument/2006/relationships/image" Target="../media/image44.jpeg"/><Relationship Id="rId45" Type="http://schemas.openxmlformats.org/officeDocument/2006/relationships/image" Target="../media/image49.jp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jpg"/><Relationship Id="rId36" Type="http://schemas.openxmlformats.org/officeDocument/2006/relationships/image" Target="../media/image40.jpg"/><Relationship Id="rId49" Type="http://schemas.openxmlformats.org/officeDocument/2006/relationships/image" Target="../media/image53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jpeg"/><Relationship Id="rId52" Type="http://schemas.openxmlformats.org/officeDocument/2006/relationships/image" Target="../media/image56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43" Type="http://schemas.openxmlformats.org/officeDocument/2006/relationships/image" Target="../media/image47.jpg"/><Relationship Id="rId48" Type="http://schemas.openxmlformats.org/officeDocument/2006/relationships/image" Target="../media/image52.jpeg"/><Relationship Id="rId8" Type="http://schemas.openxmlformats.org/officeDocument/2006/relationships/image" Target="../media/image12.png"/><Relationship Id="rId5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087813"/>
            <a:ext cx="9144000" cy="1199223"/>
          </a:xfrm>
        </p:spPr>
        <p:txBody>
          <a:bodyPr/>
          <a:lstStyle/>
          <a:p>
            <a:r>
              <a:rPr lang="en-US" dirty="0" smtClean="0"/>
              <a:t>NRRA </a:t>
            </a:r>
            <a:r>
              <a:rPr lang="en-US" dirty="0" smtClean="0"/>
              <a:t>Future Goals and Direction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65369" y="5668532"/>
            <a:ext cx="4940300" cy="440970"/>
          </a:xfrm>
        </p:spPr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24,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004" b="240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34" y="885683"/>
            <a:ext cx="1528316" cy="55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8" y="4261768"/>
            <a:ext cx="1764962" cy="264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03" y="5476390"/>
            <a:ext cx="842640" cy="410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14" y="2613678"/>
            <a:ext cx="726965" cy="386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16" y="695764"/>
            <a:ext cx="1617767" cy="1187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5" y="5258673"/>
            <a:ext cx="775127" cy="34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5523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20" y="3362996"/>
            <a:ext cx="498329" cy="499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72" y="3582910"/>
            <a:ext cx="880448" cy="281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4" y="1352979"/>
            <a:ext cx="657098" cy="6570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12" y="5410181"/>
            <a:ext cx="723674" cy="3763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95" y="3176018"/>
            <a:ext cx="780777" cy="40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03" y="4810038"/>
            <a:ext cx="745433" cy="3162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01" y="4273329"/>
            <a:ext cx="1150361" cy="483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40" y="4917671"/>
            <a:ext cx="1097128" cy="3843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" y="3461584"/>
            <a:ext cx="660877" cy="538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89" y="2327521"/>
            <a:ext cx="830618" cy="493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05" y="2315271"/>
            <a:ext cx="1108117" cy="4569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40" y="3469098"/>
            <a:ext cx="986708" cy="663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11" y="3734080"/>
            <a:ext cx="772822" cy="382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91" y="4866793"/>
            <a:ext cx="1381330" cy="258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63" y="4248917"/>
            <a:ext cx="940708" cy="338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19" y="4895492"/>
            <a:ext cx="1141401" cy="298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80" y="4584340"/>
            <a:ext cx="645108" cy="5649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55" y="5089174"/>
            <a:ext cx="600989" cy="4948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17" y="1472423"/>
            <a:ext cx="976589" cy="585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17" y="948930"/>
            <a:ext cx="1030653" cy="729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52" y="3000396"/>
            <a:ext cx="1592386" cy="93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64" y="2512968"/>
            <a:ext cx="686858" cy="686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36" y="2960713"/>
            <a:ext cx="966848" cy="422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04" y="1711249"/>
            <a:ext cx="1357043" cy="3991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42" y="1888196"/>
            <a:ext cx="959899" cy="4645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20" y="2345709"/>
            <a:ext cx="2171135" cy="3463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80" y="4188921"/>
            <a:ext cx="1484735" cy="475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81" y="4133036"/>
            <a:ext cx="1296083" cy="246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56" y="990535"/>
            <a:ext cx="1057997" cy="577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30" y="4459922"/>
            <a:ext cx="1410725" cy="350116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1" y="935051"/>
            <a:ext cx="920903" cy="6661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1" y="876926"/>
            <a:ext cx="1162862" cy="7713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4"/>
            <a:ext cx="1224508" cy="8122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345758" y="1654952"/>
            <a:ext cx="1140633" cy="6255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" y="1622508"/>
            <a:ext cx="1157609" cy="7002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78756" y="2786275"/>
            <a:ext cx="1093325" cy="56308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58" y="904602"/>
            <a:ext cx="1264814" cy="8389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" y="5133409"/>
            <a:ext cx="1005539" cy="7285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8" y="2708040"/>
            <a:ext cx="2092035" cy="73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53" y="3477567"/>
            <a:ext cx="1216837" cy="687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36" y="2022289"/>
            <a:ext cx="1393362" cy="40784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2" y="5358034"/>
            <a:ext cx="1940825" cy="3119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47" y="5398662"/>
            <a:ext cx="1578401" cy="536657"/>
          </a:xfrm>
          <a:prstGeom prst="rect">
            <a:avLst/>
          </a:prstGeom>
        </p:spPr>
      </p:pic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318-E3D6-46B5-BC00-ED084C8D4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2172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Agencies $</a:t>
            </a:r>
          </a:p>
          <a:p>
            <a:pPr lvl="1"/>
            <a:r>
              <a:rPr lang="en-US" dirty="0" smtClean="0"/>
              <a:t>Associates $</a:t>
            </a:r>
          </a:p>
          <a:p>
            <a:r>
              <a:rPr lang="en-US" dirty="0" smtClean="0"/>
              <a:t>Two Year Extension</a:t>
            </a:r>
          </a:p>
          <a:p>
            <a:r>
              <a:rPr lang="en-US" dirty="0" smtClean="0"/>
              <a:t>Request for Proposals</a:t>
            </a:r>
          </a:p>
          <a:p>
            <a:pPr lvl="1"/>
            <a:r>
              <a:rPr lang="en-US" dirty="0" smtClean="0"/>
              <a:t>Leverage/Maximize Resources</a:t>
            </a:r>
          </a:p>
          <a:p>
            <a:r>
              <a:rPr lang="en-US" dirty="0" smtClean="0"/>
              <a:t>We Must Implement</a:t>
            </a:r>
          </a:p>
          <a:p>
            <a:pPr lvl="1"/>
            <a:r>
              <a:rPr lang="en-US" dirty="0" smtClean="0"/>
              <a:t>Tech Transfer</a:t>
            </a:r>
          </a:p>
          <a:p>
            <a:r>
              <a:rPr lang="en-US" dirty="0"/>
              <a:t>Welcoming Organization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520" y="2703786"/>
            <a:ext cx="3440829" cy="2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57" y="1524553"/>
            <a:ext cx="760095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do we hold new methods to a higher standard?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2" y="2856126"/>
            <a:ext cx="2787927" cy="1688191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78" y="4106188"/>
            <a:ext cx="3235922" cy="1812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72" y="2987274"/>
            <a:ext cx="316409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36" y="0"/>
            <a:ext cx="9211236" cy="68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19935</TotalTime>
  <Words>57</Words>
  <Application>Microsoft Office PowerPoint</Application>
  <PresentationFormat>On-screen Show (4:3)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NeueHaasGroteskText Std</vt:lpstr>
      <vt:lpstr>MN.IT</vt:lpstr>
      <vt:lpstr>NRRA Future Goals and Direction </vt:lpstr>
      <vt:lpstr>PowerPoint Presentation</vt:lpstr>
      <vt:lpstr>Goals</vt:lpstr>
      <vt:lpstr>New Tools!!!</vt:lpstr>
      <vt:lpstr>PowerPoint Presentation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Engstrom, Glenn (DOT)</cp:lastModifiedBy>
  <cp:revision>824</cp:revision>
  <cp:lastPrinted>2017-10-23T22:30:55Z</cp:lastPrinted>
  <dcterms:created xsi:type="dcterms:W3CDTF">2016-01-06T16:54:03Z</dcterms:created>
  <dcterms:modified xsi:type="dcterms:W3CDTF">2018-05-22T21:34:28Z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