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60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79849" autoAdjust="0"/>
  </p:normalViewPr>
  <p:slideViewPr>
    <p:cSldViewPr snapToGrid="0">
      <p:cViewPr varScale="1">
        <p:scale>
          <a:sx n="78" d="100"/>
          <a:sy n="78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54AF8-5A10-462E-BBCA-0B55AF64FC7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1DB4F-9854-4360-AC86-3F6F9337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 of chip seals,</a:t>
            </a:r>
            <a:r>
              <a:rPr lang="en-US" baseline="0" dirty="0" smtClean="0"/>
              <a:t> is my reason that fog sealing has moved slowly in 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DB4F-9854-4360-AC86-3F6F93379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9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DB4F-9854-4360-AC86-3F6F93379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DB4F-9854-4360-AC86-3F6F93379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2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DB4F-9854-4360-AC86-3F6F93379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27200" y="2057400"/>
            <a:ext cx="88392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3200" y="152400"/>
            <a:ext cx="4368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65600" y="6096000"/>
            <a:ext cx="77216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2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1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6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9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7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7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2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2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0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3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4697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MnDOT spray applied seals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9" y="150930"/>
            <a:ext cx="2335133" cy="11689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0131" y="1816443"/>
            <a:ext cx="112570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2357 Bituminous Tack Coat.  CSS-1, CSS-1h, MC-250</a:t>
            </a: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for tack when paving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2355 Bituminous Fog Seal.  CSS-1h (1:1), CRS-2Pd (3:1)</a:t>
            </a: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fog a chip seal or shoulder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No spec for spray applied sealer –application or material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Rejuvenators are being used by cities and counties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NCAT-MnROAD used CSS-1H and </a:t>
            </a:r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rejuvator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fog</a:t>
            </a:r>
            <a:endParaRPr lang="en-US" sz="36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77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4697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MnDOT spray applied seals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9" y="150930"/>
            <a:ext cx="2335133" cy="11689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0131" y="1816443"/>
            <a:ext cx="1125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Text goes here</a:t>
            </a:r>
            <a:endParaRPr lang="en-US" sz="36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4697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MnDOT spray applied seals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9" y="150930"/>
            <a:ext cx="2335133" cy="11689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0131" y="1816443"/>
            <a:ext cx="1125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Text goes here</a:t>
            </a:r>
            <a:endParaRPr lang="en-US" sz="36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4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46974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MnDOT spray applied seals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9" y="150930"/>
            <a:ext cx="2335133" cy="11689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63</Words>
  <Application>Microsoft Office PowerPoint</Application>
  <PresentationFormat>Widescreen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MnDOT spray applied seals</vt:lpstr>
      <vt:lpstr>MnDOT spray applied seals</vt:lpstr>
      <vt:lpstr>MnDOT spray applied seals</vt:lpstr>
      <vt:lpstr>MnDOT spray applied seals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NRRA Universities</dc:title>
  <dc:creator>Worel, Benjamin (DOT)</dc:creator>
  <cp:lastModifiedBy>Geib, Gerard (DOT)</cp:lastModifiedBy>
  <cp:revision>15</cp:revision>
  <dcterms:created xsi:type="dcterms:W3CDTF">2017-11-13T15:43:16Z</dcterms:created>
  <dcterms:modified xsi:type="dcterms:W3CDTF">2018-04-11T14:48:52Z</dcterms:modified>
</cp:coreProperties>
</file>