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2.xml" ContentType="application/vnd.openxmlformats-officedocument.drawingml.chartshape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34"/>
  </p:notesMasterIdLst>
  <p:sldIdLst>
    <p:sldId id="281" r:id="rId4"/>
    <p:sldId id="277" r:id="rId5"/>
    <p:sldId id="276" r:id="rId6"/>
    <p:sldId id="287" r:id="rId7"/>
    <p:sldId id="288" r:id="rId8"/>
    <p:sldId id="263" r:id="rId9"/>
    <p:sldId id="290" r:id="rId10"/>
    <p:sldId id="291" r:id="rId11"/>
    <p:sldId id="289" r:id="rId12"/>
    <p:sldId id="261" r:id="rId13"/>
    <p:sldId id="264" r:id="rId14"/>
    <p:sldId id="265" r:id="rId15"/>
    <p:sldId id="260" r:id="rId16"/>
    <p:sldId id="272" r:id="rId17"/>
    <p:sldId id="267" r:id="rId18"/>
    <p:sldId id="268" r:id="rId19"/>
    <p:sldId id="262" r:id="rId20"/>
    <p:sldId id="271" r:id="rId21"/>
    <p:sldId id="273" r:id="rId22"/>
    <p:sldId id="280" r:id="rId23"/>
    <p:sldId id="279" r:id="rId24"/>
    <p:sldId id="293" r:id="rId25"/>
    <p:sldId id="292" r:id="rId26"/>
    <p:sldId id="269" r:id="rId27"/>
    <p:sldId id="274" r:id="rId28"/>
    <p:sldId id="283" r:id="rId29"/>
    <p:sldId id="285" r:id="rId30"/>
    <p:sldId id="286" r:id="rId31"/>
    <p:sldId id="284" r:id="rId32"/>
    <p:sldId id="282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86" autoAdjust="0"/>
    <p:restoredTop sz="93673" autoAdjust="0"/>
  </p:normalViewPr>
  <p:slideViewPr>
    <p:cSldViewPr snapToGrid="0">
      <p:cViewPr varScale="1">
        <p:scale>
          <a:sx n="56" d="100"/>
          <a:sy n="56" d="100"/>
        </p:scale>
        <p:origin x="91" y="5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18199467026805"/>
          <c:y val="9.3643584349495018E-2"/>
          <c:w val="0.80576061223587481"/>
          <c:h val="0.8180883552715895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Sheet1!$V$3</c:f>
              <c:strCache>
                <c:ptCount val="1"/>
                <c:pt idx="0">
                  <c:v>CDF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19"/>
            <c:spPr>
              <a:solidFill>
                <a:srgbClr val="C0000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Sheet1!$U$5:$U$68</c:f>
              <c:numCache>
                <c:formatCode>General</c:formatCode>
                <c:ptCount val="64"/>
                <c:pt idx="0">
                  <c:v>4</c:v>
                </c:pt>
                <c:pt idx="1">
                  <c:v>5</c:v>
                </c:pt>
                <c:pt idx="2">
                  <c:v>5</c:v>
                </c:pt>
                <c:pt idx="3">
                  <c:v>6</c:v>
                </c:pt>
                <c:pt idx="4">
                  <c:v>6</c:v>
                </c:pt>
                <c:pt idx="5">
                  <c:v>6</c:v>
                </c:pt>
                <c:pt idx="6">
                  <c:v>7</c:v>
                </c:pt>
                <c:pt idx="7">
                  <c:v>7</c:v>
                </c:pt>
                <c:pt idx="8">
                  <c:v>7</c:v>
                </c:pt>
                <c:pt idx="9">
                  <c:v>8</c:v>
                </c:pt>
                <c:pt idx="10">
                  <c:v>8</c:v>
                </c:pt>
                <c:pt idx="11">
                  <c:v>8</c:v>
                </c:pt>
                <c:pt idx="12">
                  <c:v>9</c:v>
                </c:pt>
                <c:pt idx="13">
                  <c:v>9</c:v>
                </c:pt>
                <c:pt idx="14">
                  <c:v>9</c:v>
                </c:pt>
                <c:pt idx="15">
                  <c:v>9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11</c:v>
                </c:pt>
                <c:pt idx="21">
                  <c:v>11</c:v>
                </c:pt>
                <c:pt idx="22">
                  <c:v>12</c:v>
                </c:pt>
                <c:pt idx="23">
                  <c:v>12</c:v>
                </c:pt>
                <c:pt idx="24">
                  <c:v>12</c:v>
                </c:pt>
                <c:pt idx="25">
                  <c:v>12</c:v>
                </c:pt>
                <c:pt idx="26">
                  <c:v>13</c:v>
                </c:pt>
                <c:pt idx="27">
                  <c:v>13</c:v>
                </c:pt>
                <c:pt idx="28">
                  <c:v>13</c:v>
                </c:pt>
                <c:pt idx="29">
                  <c:v>14</c:v>
                </c:pt>
                <c:pt idx="30">
                  <c:v>14</c:v>
                </c:pt>
                <c:pt idx="31">
                  <c:v>14</c:v>
                </c:pt>
                <c:pt idx="32">
                  <c:v>14</c:v>
                </c:pt>
                <c:pt idx="33">
                  <c:v>15</c:v>
                </c:pt>
                <c:pt idx="34">
                  <c:v>15</c:v>
                </c:pt>
                <c:pt idx="35">
                  <c:v>15</c:v>
                </c:pt>
                <c:pt idx="36">
                  <c:v>15</c:v>
                </c:pt>
                <c:pt idx="37">
                  <c:v>15</c:v>
                </c:pt>
                <c:pt idx="38">
                  <c:v>15</c:v>
                </c:pt>
                <c:pt idx="39">
                  <c:v>15</c:v>
                </c:pt>
                <c:pt idx="40">
                  <c:v>15</c:v>
                </c:pt>
                <c:pt idx="41">
                  <c:v>15</c:v>
                </c:pt>
                <c:pt idx="42">
                  <c:v>15</c:v>
                </c:pt>
                <c:pt idx="43">
                  <c:v>15</c:v>
                </c:pt>
                <c:pt idx="44">
                  <c:v>15</c:v>
                </c:pt>
                <c:pt idx="45">
                  <c:v>15</c:v>
                </c:pt>
                <c:pt idx="46">
                  <c:v>15</c:v>
                </c:pt>
                <c:pt idx="47">
                  <c:v>15</c:v>
                </c:pt>
                <c:pt idx="48">
                  <c:v>16</c:v>
                </c:pt>
                <c:pt idx="49">
                  <c:v>16</c:v>
                </c:pt>
                <c:pt idx="50">
                  <c:v>16</c:v>
                </c:pt>
                <c:pt idx="51">
                  <c:v>16</c:v>
                </c:pt>
                <c:pt idx="52">
                  <c:v>16</c:v>
                </c:pt>
                <c:pt idx="53">
                  <c:v>16</c:v>
                </c:pt>
                <c:pt idx="54">
                  <c:v>17</c:v>
                </c:pt>
                <c:pt idx="55">
                  <c:v>17</c:v>
                </c:pt>
                <c:pt idx="56">
                  <c:v>17</c:v>
                </c:pt>
                <c:pt idx="57">
                  <c:v>18</c:v>
                </c:pt>
                <c:pt idx="58">
                  <c:v>18</c:v>
                </c:pt>
                <c:pt idx="59">
                  <c:v>18</c:v>
                </c:pt>
                <c:pt idx="60">
                  <c:v>18</c:v>
                </c:pt>
                <c:pt idx="61">
                  <c:v>19</c:v>
                </c:pt>
                <c:pt idx="62">
                  <c:v>20</c:v>
                </c:pt>
              </c:numCache>
            </c:numRef>
          </c:xVal>
          <c:yVal>
            <c:numRef>
              <c:f>Sheet1!$V$5:$V$68</c:f>
              <c:numCache>
                <c:formatCode>General</c:formatCode>
                <c:ptCount val="64"/>
                <c:pt idx="0">
                  <c:v>2.3407252168943307E-2</c:v>
                </c:pt>
                <c:pt idx="1">
                  <c:v>3.9670352290075976E-2</c:v>
                </c:pt>
                <c:pt idx="2">
                  <c:v>3.9670352290075976E-2</c:v>
                </c:pt>
                <c:pt idx="3">
                  <c:v>6.4120620581348931E-2</c:v>
                </c:pt>
                <c:pt idx="4">
                  <c:v>6.4120620581348931E-2</c:v>
                </c:pt>
                <c:pt idx="5">
                  <c:v>6.4120620581348931E-2</c:v>
                </c:pt>
                <c:pt idx="6">
                  <c:v>9.893846037435701E-2</c:v>
                </c:pt>
                <c:pt idx="7">
                  <c:v>9.893846037435701E-2</c:v>
                </c:pt>
                <c:pt idx="8">
                  <c:v>9.893846037435701E-2</c:v>
                </c:pt>
                <c:pt idx="9">
                  <c:v>0.14590170796802068</c:v>
                </c:pt>
                <c:pt idx="10">
                  <c:v>0.14590170796802068</c:v>
                </c:pt>
                <c:pt idx="11">
                  <c:v>0.14590170796802068</c:v>
                </c:pt>
                <c:pt idx="12">
                  <c:v>0.20590190817832629</c:v>
                </c:pt>
                <c:pt idx="13">
                  <c:v>0.20590190817832629</c:v>
                </c:pt>
                <c:pt idx="14">
                  <c:v>0.20590190817832629</c:v>
                </c:pt>
                <c:pt idx="15">
                  <c:v>0.20590190817832629</c:v>
                </c:pt>
                <c:pt idx="16">
                  <c:v>0.27851011301775702</c:v>
                </c:pt>
                <c:pt idx="17">
                  <c:v>0.27851011301775702</c:v>
                </c:pt>
                <c:pt idx="18">
                  <c:v>0.27851011301775702</c:v>
                </c:pt>
                <c:pt idx="19">
                  <c:v>0.27851011301775702</c:v>
                </c:pt>
                <c:pt idx="20">
                  <c:v>0.36173577005710833</c:v>
                </c:pt>
                <c:pt idx="21">
                  <c:v>0.36173577005710833</c:v>
                </c:pt>
                <c:pt idx="22">
                  <c:v>0.45209393001510761</c:v>
                </c:pt>
                <c:pt idx="23">
                  <c:v>0.45209393001510761</c:v>
                </c:pt>
                <c:pt idx="24">
                  <c:v>0.45209393001510761</c:v>
                </c:pt>
                <c:pt idx="25">
                  <c:v>0.45209393001510761</c:v>
                </c:pt>
                <c:pt idx="26">
                  <c:v>0.54501542436040662</c:v>
                </c:pt>
                <c:pt idx="27">
                  <c:v>0.54501542436040662</c:v>
                </c:pt>
                <c:pt idx="28">
                  <c:v>0.54501542436040662</c:v>
                </c:pt>
                <c:pt idx="29">
                  <c:v>0.63552690509160048</c:v>
                </c:pt>
                <c:pt idx="30">
                  <c:v>0.63552690509160048</c:v>
                </c:pt>
                <c:pt idx="31">
                  <c:v>0.63552690509160048</c:v>
                </c:pt>
                <c:pt idx="32">
                  <c:v>0.63552690509160048</c:v>
                </c:pt>
                <c:pt idx="33">
                  <c:v>0.71903523846164985</c:v>
                </c:pt>
                <c:pt idx="34">
                  <c:v>0.71903523846164985</c:v>
                </c:pt>
                <c:pt idx="35">
                  <c:v>0.71903523846164985</c:v>
                </c:pt>
                <c:pt idx="36">
                  <c:v>0.71903523846164985</c:v>
                </c:pt>
                <c:pt idx="37">
                  <c:v>0.71903523846164985</c:v>
                </c:pt>
                <c:pt idx="38">
                  <c:v>0.71903523846164985</c:v>
                </c:pt>
                <c:pt idx="39">
                  <c:v>0.71903523846164985</c:v>
                </c:pt>
                <c:pt idx="40">
                  <c:v>0.71903523846164985</c:v>
                </c:pt>
                <c:pt idx="41">
                  <c:v>0.71903523846164985</c:v>
                </c:pt>
                <c:pt idx="42">
                  <c:v>0.71903523846164985</c:v>
                </c:pt>
                <c:pt idx="43">
                  <c:v>0.71903523846164985</c:v>
                </c:pt>
                <c:pt idx="44">
                  <c:v>0.71903523846164985</c:v>
                </c:pt>
                <c:pt idx="45">
                  <c:v>0.71903523846164985</c:v>
                </c:pt>
                <c:pt idx="46">
                  <c:v>0.71903523846164985</c:v>
                </c:pt>
                <c:pt idx="47">
                  <c:v>0.71903523846164985</c:v>
                </c:pt>
                <c:pt idx="48">
                  <c:v>0.79201367880729012</c:v>
                </c:pt>
                <c:pt idx="49">
                  <c:v>0.79201367880729012</c:v>
                </c:pt>
                <c:pt idx="50">
                  <c:v>0.79201367880729012</c:v>
                </c:pt>
                <c:pt idx="51">
                  <c:v>0.79201367880729012</c:v>
                </c:pt>
                <c:pt idx="52">
                  <c:v>0.79201367880729012</c:v>
                </c:pt>
                <c:pt idx="53">
                  <c:v>0.79201367880729012</c:v>
                </c:pt>
                <c:pt idx="54">
                  <c:v>0.85242215421485457</c:v>
                </c:pt>
                <c:pt idx="55">
                  <c:v>0.85242215421485457</c:v>
                </c:pt>
                <c:pt idx="56">
                  <c:v>0.85242215421485457</c:v>
                </c:pt>
                <c:pt idx="57">
                  <c:v>0.89978519733171924</c:v>
                </c:pt>
                <c:pt idx="58">
                  <c:v>0.89978519733171924</c:v>
                </c:pt>
                <c:pt idx="59">
                  <c:v>0.89978519733171924</c:v>
                </c:pt>
                <c:pt idx="60">
                  <c:v>0.89978519733171924</c:v>
                </c:pt>
                <c:pt idx="61">
                  <c:v>0.93495902291914745</c:v>
                </c:pt>
                <c:pt idx="62">
                  <c:v>0.95970118937012172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9773320"/>
        <c:axId val="150024696"/>
      </c:scatterChart>
      <c:valAx>
        <c:axId val="149773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RSL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024696"/>
        <c:crosses val="autoZero"/>
        <c:crossBetween val="midCat"/>
      </c:valAx>
      <c:valAx>
        <c:axId val="150024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CDF=F(t)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7733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 b="1"/>
      </a:pPr>
      <a:endParaRPr lang="en-US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76849632926317E-2"/>
          <c:y val="0.13301816590667054"/>
          <c:w val="0.91606255468066489"/>
          <c:h val="0.7208876494604841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Sheet4!$C$1</c:f>
              <c:strCache>
                <c:ptCount val="1"/>
                <c:pt idx="0">
                  <c:v>cdf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triangle"/>
            <c:size val="12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Sheet4!$B$2:$B$58</c:f>
              <c:numCache>
                <c:formatCode>General</c:formatCode>
                <c:ptCount val="57"/>
                <c:pt idx="0">
                  <c:v>-1</c:v>
                </c:pt>
                <c:pt idx="1">
                  <c:v>-1</c:v>
                </c:pt>
                <c:pt idx="2">
                  <c:v>2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4</c:v>
                </c:pt>
                <c:pt idx="10">
                  <c:v>4</c:v>
                </c:pt>
                <c:pt idx="11">
                  <c:v>4</c:v>
                </c:pt>
                <c:pt idx="12">
                  <c:v>4</c:v>
                </c:pt>
                <c:pt idx="13">
                  <c:v>4</c:v>
                </c:pt>
                <c:pt idx="14">
                  <c:v>4</c:v>
                </c:pt>
                <c:pt idx="15">
                  <c:v>6</c:v>
                </c:pt>
                <c:pt idx="16">
                  <c:v>6</c:v>
                </c:pt>
                <c:pt idx="17">
                  <c:v>6</c:v>
                </c:pt>
                <c:pt idx="18">
                  <c:v>8</c:v>
                </c:pt>
                <c:pt idx="19">
                  <c:v>8</c:v>
                </c:pt>
                <c:pt idx="20">
                  <c:v>8</c:v>
                </c:pt>
                <c:pt idx="21">
                  <c:v>9</c:v>
                </c:pt>
                <c:pt idx="22">
                  <c:v>9</c:v>
                </c:pt>
                <c:pt idx="23">
                  <c:v>9</c:v>
                </c:pt>
                <c:pt idx="24">
                  <c:v>9</c:v>
                </c:pt>
                <c:pt idx="25">
                  <c:v>10</c:v>
                </c:pt>
                <c:pt idx="26">
                  <c:v>13</c:v>
                </c:pt>
                <c:pt idx="27">
                  <c:v>14</c:v>
                </c:pt>
                <c:pt idx="28">
                  <c:v>14</c:v>
                </c:pt>
                <c:pt idx="29">
                  <c:v>14</c:v>
                </c:pt>
                <c:pt idx="30">
                  <c:v>15</c:v>
                </c:pt>
                <c:pt idx="31">
                  <c:v>18</c:v>
                </c:pt>
                <c:pt idx="32">
                  <c:v>19</c:v>
                </c:pt>
                <c:pt idx="33">
                  <c:v>19</c:v>
                </c:pt>
                <c:pt idx="34">
                  <c:v>20</c:v>
                </c:pt>
                <c:pt idx="35">
                  <c:v>20</c:v>
                </c:pt>
                <c:pt idx="36">
                  <c:v>20</c:v>
                </c:pt>
                <c:pt idx="37">
                  <c:v>20</c:v>
                </c:pt>
                <c:pt idx="38">
                  <c:v>20</c:v>
                </c:pt>
                <c:pt idx="39">
                  <c:v>21</c:v>
                </c:pt>
                <c:pt idx="40">
                  <c:v>21</c:v>
                </c:pt>
                <c:pt idx="41">
                  <c:v>21</c:v>
                </c:pt>
                <c:pt idx="42">
                  <c:v>21</c:v>
                </c:pt>
                <c:pt idx="43">
                  <c:v>22</c:v>
                </c:pt>
                <c:pt idx="44">
                  <c:v>22</c:v>
                </c:pt>
                <c:pt idx="45">
                  <c:v>22</c:v>
                </c:pt>
                <c:pt idx="46">
                  <c:v>23</c:v>
                </c:pt>
                <c:pt idx="47">
                  <c:v>23</c:v>
                </c:pt>
                <c:pt idx="48">
                  <c:v>23</c:v>
                </c:pt>
                <c:pt idx="49">
                  <c:v>24</c:v>
                </c:pt>
                <c:pt idx="50">
                  <c:v>24</c:v>
                </c:pt>
                <c:pt idx="51">
                  <c:v>25</c:v>
                </c:pt>
                <c:pt idx="52">
                  <c:v>26</c:v>
                </c:pt>
                <c:pt idx="53">
                  <c:v>26</c:v>
                </c:pt>
                <c:pt idx="54">
                  <c:v>27</c:v>
                </c:pt>
                <c:pt idx="55">
                  <c:v>27</c:v>
                </c:pt>
                <c:pt idx="56">
                  <c:v>29</c:v>
                </c:pt>
              </c:numCache>
            </c:numRef>
          </c:xVal>
          <c:yVal>
            <c:numRef>
              <c:f>Sheet4!$C$2:$C$58</c:f>
              <c:numCache>
                <c:formatCode>General</c:formatCode>
                <c:ptCount val="57"/>
                <c:pt idx="0">
                  <c:v>4.7881502672743062E-2</c:v>
                </c:pt>
                <c:pt idx="1">
                  <c:v>4.7881502672743062E-2</c:v>
                </c:pt>
                <c:pt idx="2">
                  <c:v>9.2311955105651766E-2</c:v>
                </c:pt>
                <c:pt idx="3">
                  <c:v>0.11244669341602311</c:v>
                </c:pt>
                <c:pt idx="4">
                  <c:v>0.11244669341602311</c:v>
                </c:pt>
                <c:pt idx="5">
                  <c:v>0.11244669341602311</c:v>
                </c:pt>
                <c:pt idx="6">
                  <c:v>0.11244669341602311</c:v>
                </c:pt>
                <c:pt idx="7">
                  <c:v>0.11244669341602311</c:v>
                </c:pt>
                <c:pt idx="8">
                  <c:v>0.11244669341602311</c:v>
                </c:pt>
                <c:pt idx="9">
                  <c:v>0.13553854331101473</c:v>
                </c:pt>
                <c:pt idx="10">
                  <c:v>0.13553854331101473</c:v>
                </c:pt>
                <c:pt idx="11">
                  <c:v>0.13553854331101473</c:v>
                </c:pt>
                <c:pt idx="12">
                  <c:v>0.13553854331101473</c:v>
                </c:pt>
                <c:pt idx="13">
                  <c:v>0.13553854331101473</c:v>
                </c:pt>
                <c:pt idx="14">
                  <c:v>0.13553854331101473</c:v>
                </c:pt>
                <c:pt idx="15">
                  <c:v>0.19091775391696417</c:v>
                </c:pt>
                <c:pt idx="16">
                  <c:v>0.19091775391696417</c:v>
                </c:pt>
                <c:pt idx="17">
                  <c:v>0.19091775391696417</c:v>
                </c:pt>
                <c:pt idx="18">
                  <c:v>0.2583459693207566</c:v>
                </c:pt>
                <c:pt idx="19">
                  <c:v>0.2583459693207566</c:v>
                </c:pt>
                <c:pt idx="20">
                  <c:v>0.2583459693207566</c:v>
                </c:pt>
                <c:pt idx="21">
                  <c:v>0.29617973617037374</c:v>
                </c:pt>
                <c:pt idx="22">
                  <c:v>0.29617973617037374</c:v>
                </c:pt>
                <c:pt idx="23">
                  <c:v>0.29617973617037374</c:v>
                </c:pt>
                <c:pt idx="24">
                  <c:v>0.29617973617037374</c:v>
                </c:pt>
                <c:pt idx="25">
                  <c:v>0.33637132687612348</c:v>
                </c:pt>
                <c:pt idx="26">
                  <c:v>0.46681144837744259</c:v>
                </c:pt>
                <c:pt idx="27">
                  <c:v>0.51186500976077542</c:v>
                </c:pt>
                <c:pt idx="28">
                  <c:v>0.51186500976077542</c:v>
                </c:pt>
                <c:pt idx="29">
                  <c:v>0.51186500976077542</c:v>
                </c:pt>
                <c:pt idx="30">
                  <c:v>0.55676750563876454</c:v>
                </c:pt>
                <c:pt idx="31">
                  <c:v>0.68505368816032519</c:v>
                </c:pt>
                <c:pt idx="32">
                  <c:v>0.72404855029249671</c:v>
                </c:pt>
                <c:pt idx="33">
                  <c:v>0.72404855029249671</c:v>
                </c:pt>
                <c:pt idx="34">
                  <c:v>0.76051004654956122</c:v>
                </c:pt>
                <c:pt idx="35">
                  <c:v>0.76051004654956122</c:v>
                </c:pt>
                <c:pt idx="36">
                  <c:v>0.76051004654956122</c:v>
                </c:pt>
                <c:pt idx="37">
                  <c:v>0.76051004654956122</c:v>
                </c:pt>
                <c:pt idx="38">
                  <c:v>0.76051004654956122</c:v>
                </c:pt>
                <c:pt idx="39">
                  <c:v>0.79417040461213673</c:v>
                </c:pt>
                <c:pt idx="40">
                  <c:v>0.79417040461213673</c:v>
                </c:pt>
                <c:pt idx="41">
                  <c:v>0.79417040461213673</c:v>
                </c:pt>
                <c:pt idx="42">
                  <c:v>0.79417040461213673</c:v>
                </c:pt>
                <c:pt idx="43">
                  <c:v>0.82485074142479808</c:v>
                </c:pt>
                <c:pt idx="44">
                  <c:v>0.82485074142479808</c:v>
                </c:pt>
                <c:pt idx="45">
                  <c:v>0.82485074142479808</c:v>
                </c:pt>
                <c:pt idx="46">
                  <c:v>0.85246024898364148</c:v>
                </c:pt>
                <c:pt idx="47">
                  <c:v>0.85246024898364148</c:v>
                </c:pt>
                <c:pt idx="48">
                  <c:v>0.85246024898364148</c:v>
                </c:pt>
                <c:pt idx="49">
                  <c:v>0.87699119764317968</c:v>
                </c:pt>
                <c:pt idx="50">
                  <c:v>0.87699119764317968</c:v>
                </c:pt>
                <c:pt idx="51">
                  <c:v>0.89851044961480631</c:v>
                </c:pt>
                <c:pt idx="52">
                  <c:v>0.91714835666105587</c:v>
                </c:pt>
                <c:pt idx="53">
                  <c:v>0.91714835666105587</c:v>
                </c:pt>
                <c:pt idx="54">
                  <c:v>0.93308600552776144</c:v>
                </c:pt>
                <c:pt idx="55">
                  <c:v>0.93308600552776144</c:v>
                </c:pt>
                <c:pt idx="56">
                  <c:v>0.95775808145528063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6401632"/>
        <c:axId val="156402024"/>
      </c:scatterChart>
      <c:valAx>
        <c:axId val="1564016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RSL</a:t>
                </a:r>
              </a:p>
            </c:rich>
          </c:tx>
          <c:layout>
            <c:manualLayout>
              <c:xMode val="edge"/>
              <c:yMode val="edge"/>
              <c:x val="0.43023736163414356"/>
              <c:y val="0.8861097699316340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402024"/>
        <c:crosses val="autoZero"/>
        <c:crossBetween val="midCat"/>
      </c:valAx>
      <c:valAx>
        <c:axId val="156402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CDF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4016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800" b="1"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Sheet1!$T$2</c:f>
              <c:strCache>
                <c:ptCount val="1"/>
                <c:pt idx="0">
                  <c:v>LNLN(1/1-Ft)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53975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5.2670822397200348E-2"/>
                  <c:y val="3.193277923592884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8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Sheet1!$S$3:$S$155</c:f>
              <c:numCache>
                <c:formatCode>General</c:formatCode>
                <c:ptCount val="153"/>
                <c:pt idx="0">
                  <c:v>1.3862943611198906</c:v>
                </c:pt>
                <c:pt idx="1">
                  <c:v>1.6094379124341003</c:v>
                </c:pt>
                <c:pt idx="2">
                  <c:v>1.6094379124341003</c:v>
                </c:pt>
                <c:pt idx="3">
                  <c:v>1.6094379124341003</c:v>
                </c:pt>
                <c:pt idx="4">
                  <c:v>1.6094379124341003</c:v>
                </c:pt>
                <c:pt idx="5">
                  <c:v>1.791759469228055</c:v>
                </c:pt>
                <c:pt idx="6">
                  <c:v>1.791759469228055</c:v>
                </c:pt>
                <c:pt idx="7">
                  <c:v>1.791759469228055</c:v>
                </c:pt>
                <c:pt idx="8">
                  <c:v>1.9459101490553132</c:v>
                </c:pt>
                <c:pt idx="9">
                  <c:v>2.0794415416798357</c:v>
                </c:pt>
                <c:pt idx="10">
                  <c:v>2.0794415416798357</c:v>
                </c:pt>
                <c:pt idx="11">
                  <c:v>2.0794415416798357</c:v>
                </c:pt>
                <c:pt idx="12">
                  <c:v>2.0794415416798357</c:v>
                </c:pt>
                <c:pt idx="13">
                  <c:v>2.1972245773362196</c:v>
                </c:pt>
                <c:pt idx="14">
                  <c:v>2.3025850929940459</c:v>
                </c:pt>
                <c:pt idx="15">
                  <c:v>2.3025850929940459</c:v>
                </c:pt>
                <c:pt idx="16">
                  <c:v>2.3025850929940459</c:v>
                </c:pt>
                <c:pt idx="17">
                  <c:v>2.3025850929940459</c:v>
                </c:pt>
                <c:pt idx="18">
                  <c:v>2.3025850929940459</c:v>
                </c:pt>
                <c:pt idx="19">
                  <c:v>2.3025850929940459</c:v>
                </c:pt>
                <c:pt idx="20">
                  <c:v>2.3025850929940459</c:v>
                </c:pt>
                <c:pt idx="21">
                  <c:v>2.3025850929940459</c:v>
                </c:pt>
                <c:pt idx="22">
                  <c:v>2.3025850929940459</c:v>
                </c:pt>
                <c:pt idx="23">
                  <c:v>2.3025850929940459</c:v>
                </c:pt>
                <c:pt idx="24">
                  <c:v>2.3025850929940459</c:v>
                </c:pt>
                <c:pt idx="25">
                  <c:v>2.3025850929940459</c:v>
                </c:pt>
                <c:pt idx="26">
                  <c:v>2.3025850929940459</c:v>
                </c:pt>
                <c:pt idx="27">
                  <c:v>2.3025850929940459</c:v>
                </c:pt>
                <c:pt idx="28">
                  <c:v>2.3978952727983707</c:v>
                </c:pt>
                <c:pt idx="29">
                  <c:v>2.4849066497880004</c:v>
                </c:pt>
                <c:pt idx="30">
                  <c:v>2.4849066497880004</c:v>
                </c:pt>
                <c:pt idx="31">
                  <c:v>2.4849066497880004</c:v>
                </c:pt>
                <c:pt idx="32">
                  <c:v>2.4849066497880004</c:v>
                </c:pt>
                <c:pt idx="33">
                  <c:v>2.4849066497880004</c:v>
                </c:pt>
                <c:pt idx="34">
                  <c:v>2.4849066497880004</c:v>
                </c:pt>
                <c:pt idx="35">
                  <c:v>2.4849066497880004</c:v>
                </c:pt>
                <c:pt idx="36">
                  <c:v>2.4849066497880004</c:v>
                </c:pt>
                <c:pt idx="37">
                  <c:v>2.4849066497880004</c:v>
                </c:pt>
                <c:pt idx="38">
                  <c:v>2.4849066497880004</c:v>
                </c:pt>
                <c:pt idx="39">
                  <c:v>2.4849066497880004</c:v>
                </c:pt>
                <c:pt idx="40">
                  <c:v>2.4849066497880004</c:v>
                </c:pt>
                <c:pt idx="41">
                  <c:v>2.4849066497880004</c:v>
                </c:pt>
                <c:pt idx="42">
                  <c:v>2.5649493574615367</c:v>
                </c:pt>
                <c:pt idx="43">
                  <c:v>2.5649493574615367</c:v>
                </c:pt>
                <c:pt idx="44">
                  <c:v>2.5649493574615367</c:v>
                </c:pt>
                <c:pt idx="45">
                  <c:v>2.5649493574615367</c:v>
                </c:pt>
                <c:pt idx="46">
                  <c:v>2.5649493574615367</c:v>
                </c:pt>
                <c:pt idx="47">
                  <c:v>2.5649493574615367</c:v>
                </c:pt>
                <c:pt idx="48">
                  <c:v>2.6390573296152584</c:v>
                </c:pt>
                <c:pt idx="49">
                  <c:v>2.6390573296152584</c:v>
                </c:pt>
                <c:pt idx="50">
                  <c:v>2.6390573296152584</c:v>
                </c:pt>
                <c:pt idx="51">
                  <c:v>2.6390573296152584</c:v>
                </c:pt>
                <c:pt idx="52">
                  <c:v>2.6390573296152584</c:v>
                </c:pt>
                <c:pt idx="53">
                  <c:v>2.6390573296152584</c:v>
                </c:pt>
                <c:pt idx="54">
                  <c:v>2.6390573296152584</c:v>
                </c:pt>
                <c:pt idx="55">
                  <c:v>2.7080502011022101</c:v>
                </c:pt>
                <c:pt idx="56">
                  <c:v>2.7080502011022101</c:v>
                </c:pt>
                <c:pt idx="57">
                  <c:v>2.7080502011022101</c:v>
                </c:pt>
                <c:pt idx="58">
                  <c:v>2.7080502011022101</c:v>
                </c:pt>
                <c:pt idx="59">
                  <c:v>2.7080502011022101</c:v>
                </c:pt>
                <c:pt idx="60">
                  <c:v>2.7080502011022101</c:v>
                </c:pt>
                <c:pt idx="61">
                  <c:v>2.7080502011022101</c:v>
                </c:pt>
                <c:pt idx="62">
                  <c:v>2.7080502011022101</c:v>
                </c:pt>
                <c:pt idx="63">
                  <c:v>2.7080502011022101</c:v>
                </c:pt>
                <c:pt idx="64">
                  <c:v>2.7080502011022101</c:v>
                </c:pt>
                <c:pt idx="65">
                  <c:v>2.7080502011022101</c:v>
                </c:pt>
                <c:pt idx="66">
                  <c:v>2.7080502011022101</c:v>
                </c:pt>
                <c:pt idx="67">
                  <c:v>2.7080502011022101</c:v>
                </c:pt>
                <c:pt idx="68">
                  <c:v>2.7080502011022101</c:v>
                </c:pt>
                <c:pt idx="69">
                  <c:v>2.7080502011022101</c:v>
                </c:pt>
                <c:pt idx="70">
                  <c:v>2.7725887222397811</c:v>
                </c:pt>
                <c:pt idx="71">
                  <c:v>2.7725887222397811</c:v>
                </c:pt>
                <c:pt idx="72">
                  <c:v>2.7725887222397811</c:v>
                </c:pt>
                <c:pt idx="73">
                  <c:v>2.7725887222397811</c:v>
                </c:pt>
                <c:pt idx="74">
                  <c:v>2.7725887222397811</c:v>
                </c:pt>
                <c:pt idx="75">
                  <c:v>2.7725887222397811</c:v>
                </c:pt>
                <c:pt idx="76">
                  <c:v>2.7725887222397811</c:v>
                </c:pt>
                <c:pt idx="77">
                  <c:v>2.7725887222397811</c:v>
                </c:pt>
                <c:pt idx="78">
                  <c:v>2.7725887222397811</c:v>
                </c:pt>
                <c:pt idx="79">
                  <c:v>2.7725887222397811</c:v>
                </c:pt>
                <c:pt idx="80">
                  <c:v>2.7725887222397811</c:v>
                </c:pt>
                <c:pt idx="81">
                  <c:v>2.7725887222397811</c:v>
                </c:pt>
                <c:pt idx="82">
                  <c:v>2.7725887222397811</c:v>
                </c:pt>
                <c:pt idx="83">
                  <c:v>2.7725887222397811</c:v>
                </c:pt>
                <c:pt idx="84">
                  <c:v>2.7725887222397811</c:v>
                </c:pt>
                <c:pt idx="85">
                  <c:v>2.7725887222397811</c:v>
                </c:pt>
                <c:pt idx="86">
                  <c:v>2.8332133440562162</c:v>
                </c:pt>
                <c:pt idx="87">
                  <c:v>2.8332133440562162</c:v>
                </c:pt>
                <c:pt idx="88">
                  <c:v>2.8332133440562162</c:v>
                </c:pt>
                <c:pt idx="89">
                  <c:v>2.8332133440562162</c:v>
                </c:pt>
                <c:pt idx="90">
                  <c:v>2.8332133440562162</c:v>
                </c:pt>
                <c:pt idx="91">
                  <c:v>2.8332133440562162</c:v>
                </c:pt>
                <c:pt idx="92">
                  <c:v>2.8332133440562162</c:v>
                </c:pt>
                <c:pt idx="93">
                  <c:v>2.8332133440562162</c:v>
                </c:pt>
                <c:pt idx="94">
                  <c:v>2.8903717578961645</c:v>
                </c:pt>
                <c:pt idx="95">
                  <c:v>2.8903717578961645</c:v>
                </c:pt>
                <c:pt idx="96">
                  <c:v>2.8903717578961645</c:v>
                </c:pt>
                <c:pt idx="97">
                  <c:v>2.8903717578961645</c:v>
                </c:pt>
                <c:pt idx="98">
                  <c:v>2.8903717578961645</c:v>
                </c:pt>
                <c:pt idx="99">
                  <c:v>2.8903717578961645</c:v>
                </c:pt>
                <c:pt idx="100">
                  <c:v>2.8903717578961645</c:v>
                </c:pt>
                <c:pt idx="101">
                  <c:v>2.8903717578961645</c:v>
                </c:pt>
                <c:pt idx="102">
                  <c:v>2.8903717578961645</c:v>
                </c:pt>
                <c:pt idx="103">
                  <c:v>2.8903717578961645</c:v>
                </c:pt>
                <c:pt idx="104">
                  <c:v>2.8903717578961645</c:v>
                </c:pt>
                <c:pt idx="105">
                  <c:v>2.8903717578961645</c:v>
                </c:pt>
                <c:pt idx="106">
                  <c:v>2.8903717578961645</c:v>
                </c:pt>
                <c:pt idx="107">
                  <c:v>2.8903717578961645</c:v>
                </c:pt>
                <c:pt idx="108">
                  <c:v>2.9444389791664403</c:v>
                </c:pt>
                <c:pt idx="109">
                  <c:v>2.9444389791664403</c:v>
                </c:pt>
                <c:pt idx="110">
                  <c:v>2.9444389791664403</c:v>
                </c:pt>
                <c:pt idx="111">
                  <c:v>2.9444389791664403</c:v>
                </c:pt>
                <c:pt idx="112">
                  <c:v>2.9444389791664403</c:v>
                </c:pt>
                <c:pt idx="113">
                  <c:v>2.9444389791664403</c:v>
                </c:pt>
                <c:pt idx="114">
                  <c:v>2.9444389791664403</c:v>
                </c:pt>
                <c:pt idx="115">
                  <c:v>2.9444389791664403</c:v>
                </c:pt>
                <c:pt idx="116">
                  <c:v>2.9957322735539909</c:v>
                </c:pt>
                <c:pt idx="117">
                  <c:v>2.9957322735539909</c:v>
                </c:pt>
                <c:pt idx="118">
                  <c:v>2.9957322735539909</c:v>
                </c:pt>
                <c:pt idx="119">
                  <c:v>2.9957322735539909</c:v>
                </c:pt>
                <c:pt idx="120">
                  <c:v>2.9957322735539909</c:v>
                </c:pt>
                <c:pt idx="121">
                  <c:v>2.9957322735539909</c:v>
                </c:pt>
                <c:pt idx="122">
                  <c:v>2.9957322735539909</c:v>
                </c:pt>
                <c:pt idx="123">
                  <c:v>2.9957322735539909</c:v>
                </c:pt>
                <c:pt idx="124">
                  <c:v>2.9957322735539909</c:v>
                </c:pt>
                <c:pt idx="125">
                  <c:v>2.9957322735539909</c:v>
                </c:pt>
                <c:pt idx="126">
                  <c:v>2.9957322735539909</c:v>
                </c:pt>
                <c:pt idx="127">
                  <c:v>2.9957322735539909</c:v>
                </c:pt>
                <c:pt idx="128">
                  <c:v>2.9957322735539909</c:v>
                </c:pt>
                <c:pt idx="129">
                  <c:v>2.9957322735539909</c:v>
                </c:pt>
                <c:pt idx="130">
                  <c:v>2.9957322735539909</c:v>
                </c:pt>
                <c:pt idx="131">
                  <c:v>3.044522437723423</c:v>
                </c:pt>
                <c:pt idx="132">
                  <c:v>3.044522437723423</c:v>
                </c:pt>
                <c:pt idx="133">
                  <c:v>3.0910424533583161</c:v>
                </c:pt>
                <c:pt idx="134">
                  <c:v>3.0910424533583161</c:v>
                </c:pt>
                <c:pt idx="135">
                  <c:v>3.0910424533583161</c:v>
                </c:pt>
                <c:pt idx="136">
                  <c:v>3.1780538303479458</c:v>
                </c:pt>
                <c:pt idx="137">
                  <c:v>3.1780538303479458</c:v>
                </c:pt>
                <c:pt idx="138">
                  <c:v>3.1780538303479458</c:v>
                </c:pt>
                <c:pt idx="139">
                  <c:v>3.2188758248682006</c:v>
                </c:pt>
                <c:pt idx="140">
                  <c:v>3.2188758248682006</c:v>
                </c:pt>
                <c:pt idx="141">
                  <c:v>3.2188758248682006</c:v>
                </c:pt>
                <c:pt idx="142">
                  <c:v>3.2188758248682006</c:v>
                </c:pt>
                <c:pt idx="143">
                  <c:v>3.2958368660043291</c:v>
                </c:pt>
                <c:pt idx="144">
                  <c:v>3.2958368660043291</c:v>
                </c:pt>
                <c:pt idx="145">
                  <c:v>3.3322045101752038</c:v>
                </c:pt>
                <c:pt idx="146">
                  <c:v>3.4011973816621555</c:v>
                </c:pt>
                <c:pt idx="147">
                  <c:v>3.4011973816621555</c:v>
                </c:pt>
                <c:pt idx="148">
                  <c:v>3.4011973816621555</c:v>
                </c:pt>
                <c:pt idx="149">
                  <c:v>3.4011973816621555</c:v>
                </c:pt>
                <c:pt idx="150">
                  <c:v>3.4011973816621555</c:v>
                </c:pt>
                <c:pt idx="151">
                  <c:v>3.4011973816621555</c:v>
                </c:pt>
                <c:pt idx="152">
                  <c:v>3.6888794541139363</c:v>
                </c:pt>
              </c:numCache>
            </c:numRef>
          </c:xVal>
          <c:yVal>
            <c:numRef>
              <c:f>Sheet1!$T$3:$T$155</c:f>
              <c:numCache>
                <c:formatCode>General</c:formatCode>
                <c:ptCount val="153"/>
                <c:pt idx="0">
                  <c:v>-3.9103888580910571</c:v>
                </c:pt>
                <c:pt idx="1">
                  <c:v>-3.5087780921827738</c:v>
                </c:pt>
                <c:pt idx="2">
                  <c:v>-3.5087780921827738</c:v>
                </c:pt>
                <c:pt idx="3">
                  <c:v>-3.5087780921827738</c:v>
                </c:pt>
                <c:pt idx="4">
                  <c:v>-3.5087780921827738</c:v>
                </c:pt>
                <c:pt idx="5">
                  <c:v>-3.1303095541106107</c:v>
                </c:pt>
                <c:pt idx="6">
                  <c:v>-3.1303095541106107</c:v>
                </c:pt>
                <c:pt idx="7">
                  <c:v>-3.1303095541106107</c:v>
                </c:pt>
                <c:pt idx="8">
                  <c:v>-2.7741468342185578</c:v>
                </c:pt>
                <c:pt idx="9">
                  <c:v>-2.4393618178052727</c:v>
                </c:pt>
                <c:pt idx="10">
                  <c:v>-2.4393618178052727</c:v>
                </c:pt>
                <c:pt idx="11">
                  <c:v>-2.4393618178052727</c:v>
                </c:pt>
                <c:pt idx="12">
                  <c:v>-2.4393618178052727</c:v>
                </c:pt>
                <c:pt idx="13">
                  <c:v>-2.1249480833526677</c:v>
                </c:pt>
                <c:pt idx="14">
                  <c:v>-1.829838562341876</c:v>
                </c:pt>
                <c:pt idx="15">
                  <c:v>-1.829838562341876</c:v>
                </c:pt>
                <c:pt idx="16">
                  <c:v>-1.829838562341876</c:v>
                </c:pt>
                <c:pt idx="17">
                  <c:v>-1.829838562341876</c:v>
                </c:pt>
                <c:pt idx="18">
                  <c:v>-1.829838562341876</c:v>
                </c:pt>
                <c:pt idx="19">
                  <c:v>-1.829838562341876</c:v>
                </c:pt>
                <c:pt idx="20">
                  <c:v>-1.829838562341876</c:v>
                </c:pt>
                <c:pt idx="21">
                  <c:v>-1.829838562341876</c:v>
                </c:pt>
                <c:pt idx="22">
                  <c:v>-1.829838562341876</c:v>
                </c:pt>
                <c:pt idx="23">
                  <c:v>-1.829838562341876</c:v>
                </c:pt>
                <c:pt idx="24">
                  <c:v>-1.829838562341876</c:v>
                </c:pt>
                <c:pt idx="25">
                  <c:v>-1.829838562341876</c:v>
                </c:pt>
                <c:pt idx="26">
                  <c:v>-1.829838562341876</c:v>
                </c:pt>
                <c:pt idx="27">
                  <c:v>-1.829838562341876</c:v>
                </c:pt>
                <c:pt idx="28">
                  <c:v>-1.5529258337903922</c:v>
                </c:pt>
                <c:pt idx="29">
                  <c:v>-1.2930832561186028</c:v>
                </c:pt>
                <c:pt idx="30">
                  <c:v>-1.2930832561186028</c:v>
                </c:pt>
                <c:pt idx="31">
                  <c:v>-1.2930832561186028</c:v>
                </c:pt>
                <c:pt idx="32">
                  <c:v>-1.2930832561186028</c:v>
                </c:pt>
                <c:pt idx="33">
                  <c:v>-1.2930832561186028</c:v>
                </c:pt>
                <c:pt idx="34">
                  <c:v>-1.2930832561186028</c:v>
                </c:pt>
                <c:pt idx="35">
                  <c:v>-1.2930832561186028</c:v>
                </c:pt>
                <c:pt idx="36">
                  <c:v>-1.2930832561186028</c:v>
                </c:pt>
                <c:pt idx="37">
                  <c:v>-1.2930832561186028</c:v>
                </c:pt>
                <c:pt idx="38">
                  <c:v>-1.2930832561186028</c:v>
                </c:pt>
                <c:pt idx="39">
                  <c:v>-1.2930832561186028</c:v>
                </c:pt>
                <c:pt idx="40">
                  <c:v>-1.2930832561186028</c:v>
                </c:pt>
                <c:pt idx="41">
                  <c:v>-1.2930832561186028</c:v>
                </c:pt>
                <c:pt idx="42">
                  <c:v>-1.0491852709068146</c:v>
                </c:pt>
                <c:pt idx="43">
                  <c:v>-1.0491852709068146</c:v>
                </c:pt>
                <c:pt idx="44">
                  <c:v>-1.0491852709068146</c:v>
                </c:pt>
                <c:pt idx="45">
                  <c:v>-1.0491852709068146</c:v>
                </c:pt>
                <c:pt idx="46">
                  <c:v>-1.0491852709068146</c:v>
                </c:pt>
                <c:pt idx="47">
                  <c:v>-1.0491852709068146</c:v>
                </c:pt>
                <c:pt idx="48">
                  <c:v>-0.82012556637429923</c:v>
                </c:pt>
                <c:pt idx="49">
                  <c:v>-0.82012556637429923</c:v>
                </c:pt>
                <c:pt idx="50">
                  <c:v>-0.82012556637429923</c:v>
                </c:pt>
                <c:pt idx="51">
                  <c:v>-0.82012556637429923</c:v>
                </c:pt>
                <c:pt idx="52">
                  <c:v>-0.82012556637429923</c:v>
                </c:pt>
                <c:pt idx="53">
                  <c:v>-0.82012556637429923</c:v>
                </c:pt>
                <c:pt idx="54">
                  <c:v>-0.82012556637429923</c:v>
                </c:pt>
                <c:pt idx="55">
                  <c:v>-0.6048322493753211</c:v>
                </c:pt>
                <c:pt idx="56">
                  <c:v>-0.6048322493753211</c:v>
                </c:pt>
                <c:pt idx="57">
                  <c:v>-0.6048322493753211</c:v>
                </c:pt>
                <c:pt idx="58">
                  <c:v>-0.6048322493753211</c:v>
                </c:pt>
                <c:pt idx="59">
                  <c:v>-0.6048322493753211</c:v>
                </c:pt>
                <c:pt idx="60">
                  <c:v>-0.6048322493753211</c:v>
                </c:pt>
                <c:pt idx="61">
                  <c:v>-0.6048322493753211</c:v>
                </c:pt>
                <c:pt idx="62">
                  <c:v>-0.6048322493753211</c:v>
                </c:pt>
                <c:pt idx="63">
                  <c:v>-0.6048322493753211</c:v>
                </c:pt>
                <c:pt idx="64">
                  <c:v>-0.6048322493753211</c:v>
                </c:pt>
                <c:pt idx="65">
                  <c:v>-0.6048322493753211</c:v>
                </c:pt>
                <c:pt idx="66">
                  <c:v>-0.6048322493753211</c:v>
                </c:pt>
                <c:pt idx="67">
                  <c:v>-0.6048322493753211</c:v>
                </c:pt>
                <c:pt idx="68">
                  <c:v>-0.6048322493753211</c:v>
                </c:pt>
                <c:pt idx="69">
                  <c:v>-0.6048322493753211</c:v>
                </c:pt>
                <c:pt idx="70">
                  <c:v>-0.40227963663604016</c:v>
                </c:pt>
                <c:pt idx="71">
                  <c:v>-0.40227963663604016</c:v>
                </c:pt>
                <c:pt idx="72">
                  <c:v>-0.40227963663604016</c:v>
                </c:pt>
                <c:pt idx="73">
                  <c:v>-0.40227963663604016</c:v>
                </c:pt>
                <c:pt idx="74">
                  <c:v>-0.40227963663604016</c:v>
                </c:pt>
                <c:pt idx="75">
                  <c:v>-0.40227963663604016</c:v>
                </c:pt>
                <c:pt idx="76">
                  <c:v>-0.40227963663604016</c:v>
                </c:pt>
                <c:pt idx="77">
                  <c:v>-0.40227963663604016</c:v>
                </c:pt>
                <c:pt idx="78">
                  <c:v>-0.40227963663604016</c:v>
                </c:pt>
                <c:pt idx="79">
                  <c:v>-0.40227963663604016</c:v>
                </c:pt>
                <c:pt idx="80">
                  <c:v>-0.40227963663604016</c:v>
                </c:pt>
                <c:pt idx="81">
                  <c:v>-0.40227963663604016</c:v>
                </c:pt>
                <c:pt idx="82">
                  <c:v>-0.40227963663604016</c:v>
                </c:pt>
                <c:pt idx="83">
                  <c:v>-0.40227963663604016</c:v>
                </c:pt>
                <c:pt idx="84">
                  <c:v>-0.40227963663604016</c:v>
                </c:pt>
                <c:pt idx="85">
                  <c:v>-0.40227963663604016</c:v>
                </c:pt>
                <c:pt idx="86">
                  <c:v>-0.21149666393517344</c:v>
                </c:pt>
                <c:pt idx="87">
                  <c:v>-0.21149666393517344</c:v>
                </c:pt>
                <c:pt idx="88">
                  <c:v>-0.21149666393517344</c:v>
                </c:pt>
                <c:pt idx="89">
                  <c:v>-0.21149666393517344</c:v>
                </c:pt>
                <c:pt idx="90">
                  <c:v>-0.21149666393517344</c:v>
                </c:pt>
                <c:pt idx="91">
                  <c:v>-0.21149666393517344</c:v>
                </c:pt>
                <c:pt idx="92">
                  <c:v>-0.21149666393517344</c:v>
                </c:pt>
                <c:pt idx="93">
                  <c:v>-0.21149666393517344</c:v>
                </c:pt>
                <c:pt idx="94">
                  <c:v>-3.1572189883403996E-2</c:v>
                </c:pt>
                <c:pt idx="95">
                  <c:v>-3.1572189883403996E-2</c:v>
                </c:pt>
                <c:pt idx="96">
                  <c:v>-3.1572189883403996E-2</c:v>
                </c:pt>
                <c:pt idx="97">
                  <c:v>-3.1572189883403996E-2</c:v>
                </c:pt>
                <c:pt idx="98">
                  <c:v>-3.1572189883403996E-2</c:v>
                </c:pt>
                <c:pt idx="99">
                  <c:v>-3.1572189883403996E-2</c:v>
                </c:pt>
                <c:pt idx="100">
                  <c:v>-3.1572189883403996E-2</c:v>
                </c:pt>
                <c:pt idx="101">
                  <c:v>-3.1572189883403996E-2</c:v>
                </c:pt>
                <c:pt idx="102">
                  <c:v>-3.1572189883403996E-2</c:v>
                </c:pt>
                <c:pt idx="103">
                  <c:v>-3.1572189883403996E-2</c:v>
                </c:pt>
                <c:pt idx="104">
                  <c:v>-3.1572189883403996E-2</c:v>
                </c:pt>
                <c:pt idx="105">
                  <c:v>-3.1572189883403996E-2</c:v>
                </c:pt>
                <c:pt idx="106">
                  <c:v>-3.1572189883403996E-2</c:v>
                </c:pt>
                <c:pt idx="107">
                  <c:v>-3.1572189883403996E-2</c:v>
                </c:pt>
                <c:pt idx="108">
                  <c:v>0.13834236455325891</c:v>
                </c:pt>
                <c:pt idx="109">
                  <c:v>0.13834236455325891</c:v>
                </c:pt>
                <c:pt idx="110">
                  <c:v>0.13834236455325891</c:v>
                </c:pt>
                <c:pt idx="111">
                  <c:v>0.13834236455325891</c:v>
                </c:pt>
                <c:pt idx="112">
                  <c:v>0.13834236455325891</c:v>
                </c:pt>
                <c:pt idx="113">
                  <c:v>0.13834236455325891</c:v>
                </c:pt>
                <c:pt idx="114">
                  <c:v>0.13834236455325891</c:v>
                </c:pt>
                <c:pt idx="115">
                  <c:v>0.13834236455325891</c:v>
                </c:pt>
                <c:pt idx="116">
                  <c:v>0.29903253143022024</c:v>
                </c:pt>
                <c:pt idx="117">
                  <c:v>0.29903253143022024</c:v>
                </c:pt>
                <c:pt idx="118">
                  <c:v>0.29903253143022024</c:v>
                </c:pt>
                <c:pt idx="119">
                  <c:v>0.29903253143022024</c:v>
                </c:pt>
                <c:pt idx="120">
                  <c:v>0.29903253143022024</c:v>
                </c:pt>
                <c:pt idx="121">
                  <c:v>0.29903253143022024</c:v>
                </c:pt>
                <c:pt idx="122">
                  <c:v>0.29903253143022024</c:v>
                </c:pt>
                <c:pt idx="123">
                  <c:v>0.29903253143022024</c:v>
                </c:pt>
                <c:pt idx="124">
                  <c:v>0.29903253143022024</c:v>
                </c:pt>
                <c:pt idx="125">
                  <c:v>0.29903253143022024</c:v>
                </c:pt>
                <c:pt idx="126">
                  <c:v>0.29903253143022024</c:v>
                </c:pt>
                <c:pt idx="127">
                  <c:v>0.29903253143022024</c:v>
                </c:pt>
                <c:pt idx="128">
                  <c:v>0.29903253143022024</c:v>
                </c:pt>
                <c:pt idx="129">
                  <c:v>0.29903253143022024</c:v>
                </c:pt>
                <c:pt idx="130">
                  <c:v>0.29903253143022024</c:v>
                </c:pt>
                <c:pt idx="131">
                  <c:v>0.45122195885458288</c:v>
                </c:pt>
                <c:pt idx="132">
                  <c:v>0.45122195885458288</c:v>
                </c:pt>
                <c:pt idx="133">
                  <c:v>0.59557476067223725</c:v>
                </c:pt>
                <c:pt idx="134">
                  <c:v>0.59557476067223725</c:v>
                </c:pt>
                <c:pt idx="135">
                  <c:v>0.59557476067223725</c:v>
                </c:pt>
                <c:pt idx="136">
                  <c:v>0.86314861308404556</c:v>
                </c:pt>
                <c:pt idx="137">
                  <c:v>0.86314861308404556</c:v>
                </c:pt>
                <c:pt idx="138">
                  <c:v>0.86314861308404556</c:v>
                </c:pt>
                <c:pt idx="139">
                  <c:v>0.98743065864652058</c:v>
                </c:pt>
                <c:pt idx="140">
                  <c:v>0.98743065864652058</c:v>
                </c:pt>
                <c:pt idx="141">
                  <c:v>0.98743065864652058</c:v>
                </c:pt>
                <c:pt idx="142">
                  <c:v>0.98743065864652058</c:v>
                </c:pt>
                <c:pt idx="143">
                  <c:v>1.2192939761234354</c:v>
                </c:pt>
                <c:pt idx="144">
                  <c:v>1.2192939761234354</c:v>
                </c:pt>
                <c:pt idx="145">
                  <c:v>1.3276774430786098</c:v>
                </c:pt>
                <c:pt idx="146">
                  <c:v>1.5310926266813012</c:v>
                </c:pt>
                <c:pt idx="147">
                  <c:v>1.5310926266813012</c:v>
                </c:pt>
                <c:pt idx="148">
                  <c:v>1.5310926266813012</c:v>
                </c:pt>
                <c:pt idx="149">
                  <c:v>1.5310926266813012</c:v>
                </c:pt>
                <c:pt idx="150">
                  <c:v>1.5310926266813012</c:v>
                </c:pt>
                <c:pt idx="151">
                  <c:v>1.5310926266813012</c:v>
                </c:pt>
                <c:pt idx="152">
                  <c:v>2.3467945815985995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0972688"/>
        <c:axId val="150973080"/>
      </c:scatterChart>
      <c:valAx>
        <c:axId val="1509726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LN (t-0)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973080"/>
        <c:crosses val="autoZero"/>
        <c:crossBetween val="midCat"/>
      </c:valAx>
      <c:valAx>
        <c:axId val="150973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LNLN(1/(1-Ft))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97268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284986115865939"/>
          <c:y val="0.55056191911545371"/>
          <c:w val="0.34594240937274151"/>
          <c:h val="0.430069095988406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800" b="1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293047570242902"/>
          <c:y val="5.2541816296601471E-2"/>
          <c:w val="0.79660155429182711"/>
          <c:h val="0.6937348709106477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Sheet1!$P$286</c:f>
              <c:strCache>
                <c:ptCount val="1"/>
                <c:pt idx="0">
                  <c:v>Hazard</c:v>
                </c:pt>
              </c:strCache>
            </c:strRef>
          </c:tx>
          <c:spPr>
            <a:ln w="793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Sheet1!$N$287:$N$439</c:f>
              <c:numCache>
                <c:formatCode>General</c:formatCode>
                <c:ptCount val="153"/>
                <c:pt idx="0">
                  <c:v>4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6</c:v>
                </c:pt>
                <c:pt idx="6">
                  <c:v>6</c:v>
                </c:pt>
                <c:pt idx="7">
                  <c:v>6</c:v>
                </c:pt>
                <c:pt idx="8">
                  <c:v>7</c:v>
                </c:pt>
                <c:pt idx="9">
                  <c:v>8</c:v>
                </c:pt>
                <c:pt idx="10">
                  <c:v>8</c:v>
                </c:pt>
                <c:pt idx="11">
                  <c:v>8</c:v>
                </c:pt>
                <c:pt idx="12">
                  <c:v>8</c:v>
                </c:pt>
                <c:pt idx="13">
                  <c:v>9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  <c:pt idx="24">
                  <c:v>10</c:v>
                </c:pt>
                <c:pt idx="25">
                  <c:v>10</c:v>
                </c:pt>
                <c:pt idx="26">
                  <c:v>10</c:v>
                </c:pt>
                <c:pt idx="27">
                  <c:v>10</c:v>
                </c:pt>
                <c:pt idx="28">
                  <c:v>11</c:v>
                </c:pt>
                <c:pt idx="29">
                  <c:v>12</c:v>
                </c:pt>
                <c:pt idx="30">
                  <c:v>12</c:v>
                </c:pt>
                <c:pt idx="31">
                  <c:v>12</c:v>
                </c:pt>
                <c:pt idx="32">
                  <c:v>12</c:v>
                </c:pt>
                <c:pt idx="33">
                  <c:v>12</c:v>
                </c:pt>
                <c:pt idx="34">
                  <c:v>12</c:v>
                </c:pt>
                <c:pt idx="35">
                  <c:v>12</c:v>
                </c:pt>
                <c:pt idx="36">
                  <c:v>12</c:v>
                </c:pt>
                <c:pt idx="37">
                  <c:v>12</c:v>
                </c:pt>
                <c:pt idx="38">
                  <c:v>12</c:v>
                </c:pt>
                <c:pt idx="39">
                  <c:v>12</c:v>
                </c:pt>
                <c:pt idx="40">
                  <c:v>12</c:v>
                </c:pt>
                <c:pt idx="41">
                  <c:v>12</c:v>
                </c:pt>
                <c:pt idx="42">
                  <c:v>13</c:v>
                </c:pt>
                <c:pt idx="43">
                  <c:v>13</c:v>
                </c:pt>
                <c:pt idx="44">
                  <c:v>13</c:v>
                </c:pt>
                <c:pt idx="45">
                  <c:v>13</c:v>
                </c:pt>
                <c:pt idx="46">
                  <c:v>13</c:v>
                </c:pt>
                <c:pt idx="47">
                  <c:v>13</c:v>
                </c:pt>
                <c:pt idx="48">
                  <c:v>14</c:v>
                </c:pt>
                <c:pt idx="49">
                  <c:v>14</c:v>
                </c:pt>
                <c:pt idx="50">
                  <c:v>14</c:v>
                </c:pt>
                <c:pt idx="51">
                  <c:v>14</c:v>
                </c:pt>
                <c:pt idx="52">
                  <c:v>14</c:v>
                </c:pt>
                <c:pt idx="53">
                  <c:v>14</c:v>
                </c:pt>
                <c:pt idx="54">
                  <c:v>14</c:v>
                </c:pt>
                <c:pt idx="55">
                  <c:v>15</c:v>
                </c:pt>
                <c:pt idx="56">
                  <c:v>15</c:v>
                </c:pt>
                <c:pt idx="57">
                  <c:v>15</c:v>
                </c:pt>
                <c:pt idx="58">
                  <c:v>15</c:v>
                </c:pt>
                <c:pt idx="59">
                  <c:v>15</c:v>
                </c:pt>
                <c:pt idx="60">
                  <c:v>15</c:v>
                </c:pt>
                <c:pt idx="61">
                  <c:v>15</c:v>
                </c:pt>
                <c:pt idx="62">
                  <c:v>15</c:v>
                </c:pt>
                <c:pt idx="63">
                  <c:v>15</c:v>
                </c:pt>
                <c:pt idx="64">
                  <c:v>15</c:v>
                </c:pt>
                <c:pt idx="65">
                  <c:v>15</c:v>
                </c:pt>
                <c:pt idx="66">
                  <c:v>15</c:v>
                </c:pt>
                <c:pt idx="67">
                  <c:v>15</c:v>
                </c:pt>
                <c:pt idx="68">
                  <c:v>15</c:v>
                </c:pt>
                <c:pt idx="69">
                  <c:v>15</c:v>
                </c:pt>
                <c:pt idx="70">
                  <c:v>16</c:v>
                </c:pt>
                <c:pt idx="71">
                  <c:v>16</c:v>
                </c:pt>
                <c:pt idx="72">
                  <c:v>16</c:v>
                </c:pt>
                <c:pt idx="73">
                  <c:v>16</c:v>
                </c:pt>
                <c:pt idx="74">
                  <c:v>16</c:v>
                </c:pt>
                <c:pt idx="75">
                  <c:v>16</c:v>
                </c:pt>
                <c:pt idx="76">
                  <c:v>16</c:v>
                </c:pt>
                <c:pt idx="77">
                  <c:v>16</c:v>
                </c:pt>
                <c:pt idx="78">
                  <c:v>16</c:v>
                </c:pt>
                <c:pt idx="79">
                  <c:v>16</c:v>
                </c:pt>
                <c:pt idx="80">
                  <c:v>16</c:v>
                </c:pt>
                <c:pt idx="81">
                  <c:v>16</c:v>
                </c:pt>
                <c:pt idx="82">
                  <c:v>16</c:v>
                </c:pt>
                <c:pt idx="83">
                  <c:v>16</c:v>
                </c:pt>
                <c:pt idx="84">
                  <c:v>16</c:v>
                </c:pt>
                <c:pt idx="85">
                  <c:v>16</c:v>
                </c:pt>
                <c:pt idx="86">
                  <c:v>17</c:v>
                </c:pt>
                <c:pt idx="87">
                  <c:v>17</c:v>
                </c:pt>
                <c:pt idx="88">
                  <c:v>17</c:v>
                </c:pt>
                <c:pt idx="89">
                  <c:v>17</c:v>
                </c:pt>
                <c:pt idx="90">
                  <c:v>17</c:v>
                </c:pt>
                <c:pt idx="91">
                  <c:v>17</c:v>
                </c:pt>
                <c:pt idx="92">
                  <c:v>17</c:v>
                </c:pt>
                <c:pt idx="93">
                  <c:v>17</c:v>
                </c:pt>
                <c:pt idx="94">
                  <c:v>18</c:v>
                </c:pt>
                <c:pt idx="95">
                  <c:v>18</c:v>
                </c:pt>
                <c:pt idx="96">
                  <c:v>18</c:v>
                </c:pt>
                <c:pt idx="97">
                  <c:v>18</c:v>
                </c:pt>
                <c:pt idx="98">
                  <c:v>18</c:v>
                </c:pt>
                <c:pt idx="99">
                  <c:v>18</c:v>
                </c:pt>
                <c:pt idx="100">
                  <c:v>18</c:v>
                </c:pt>
                <c:pt idx="101">
                  <c:v>18</c:v>
                </c:pt>
                <c:pt idx="102">
                  <c:v>18</c:v>
                </c:pt>
                <c:pt idx="103">
                  <c:v>18</c:v>
                </c:pt>
                <c:pt idx="104">
                  <c:v>18</c:v>
                </c:pt>
                <c:pt idx="105">
                  <c:v>18</c:v>
                </c:pt>
                <c:pt idx="106">
                  <c:v>18</c:v>
                </c:pt>
                <c:pt idx="107">
                  <c:v>18</c:v>
                </c:pt>
                <c:pt idx="108">
                  <c:v>19</c:v>
                </c:pt>
                <c:pt idx="109">
                  <c:v>19</c:v>
                </c:pt>
                <c:pt idx="110">
                  <c:v>19</c:v>
                </c:pt>
                <c:pt idx="111">
                  <c:v>19</c:v>
                </c:pt>
                <c:pt idx="112">
                  <c:v>19</c:v>
                </c:pt>
                <c:pt idx="113">
                  <c:v>19</c:v>
                </c:pt>
                <c:pt idx="114">
                  <c:v>19</c:v>
                </c:pt>
                <c:pt idx="115">
                  <c:v>19</c:v>
                </c:pt>
                <c:pt idx="116">
                  <c:v>20</c:v>
                </c:pt>
                <c:pt idx="117">
                  <c:v>20</c:v>
                </c:pt>
                <c:pt idx="118">
                  <c:v>20</c:v>
                </c:pt>
                <c:pt idx="119">
                  <c:v>20</c:v>
                </c:pt>
                <c:pt idx="120">
                  <c:v>20</c:v>
                </c:pt>
                <c:pt idx="121">
                  <c:v>20</c:v>
                </c:pt>
                <c:pt idx="122">
                  <c:v>20</c:v>
                </c:pt>
                <c:pt idx="123">
                  <c:v>20</c:v>
                </c:pt>
                <c:pt idx="124">
                  <c:v>20</c:v>
                </c:pt>
                <c:pt idx="125">
                  <c:v>20</c:v>
                </c:pt>
                <c:pt idx="126">
                  <c:v>20</c:v>
                </c:pt>
                <c:pt idx="127">
                  <c:v>20</c:v>
                </c:pt>
                <c:pt idx="128">
                  <c:v>20</c:v>
                </c:pt>
                <c:pt idx="129">
                  <c:v>20</c:v>
                </c:pt>
                <c:pt idx="130">
                  <c:v>20</c:v>
                </c:pt>
                <c:pt idx="131">
                  <c:v>21</c:v>
                </c:pt>
                <c:pt idx="132">
                  <c:v>21</c:v>
                </c:pt>
                <c:pt idx="133">
                  <c:v>22</c:v>
                </c:pt>
                <c:pt idx="134">
                  <c:v>22</c:v>
                </c:pt>
                <c:pt idx="135">
                  <c:v>22</c:v>
                </c:pt>
                <c:pt idx="136">
                  <c:v>24</c:v>
                </c:pt>
                <c:pt idx="137">
                  <c:v>24</c:v>
                </c:pt>
                <c:pt idx="138">
                  <c:v>24</c:v>
                </c:pt>
                <c:pt idx="139">
                  <c:v>25</c:v>
                </c:pt>
                <c:pt idx="140">
                  <c:v>25</c:v>
                </c:pt>
                <c:pt idx="141">
                  <c:v>25</c:v>
                </c:pt>
                <c:pt idx="142">
                  <c:v>25</c:v>
                </c:pt>
                <c:pt idx="143">
                  <c:v>27</c:v>
                </c:pt>
                <c:pt idx="144">
                  <c:v>27</c:v>
                </c:pt>
                <c:pt idx="145">
                  <c:v>28</c:v>
                </c:pt>
                <c:pt idx="146">
                  <c:v>30</c:v>
                </c:pt>
                <c:pt idx="147">
                  <c:v>30</c:v>
                </c:pt>
                <c:pt idx="148">
                  <c:v>30</c:v>
                </c:pt>
                <c:pt idx="149">
                  <c:v>30</c:v>
                </c:pt>
                <c:pt idx="150">
                  <c:v>30</c:v>
                </c:pt>
                <c:pt idx="151">
                  <c:v>30</c:v>
                </c:pt>
                <c:pt idx="152">
                  <c:v>40</c:v>
                </c:pt>
              </c:numCache>
            </c:numRef>
          </c:xVal>
          <c:yVal>
            <c:numRef>
              <c:f>Sheet1!$P$287:$P$439</c:f>
              <c:numCache>
                <c:formatCode>General</c:formatCode>
                <c:ptCount val="153"/>
                <c:pt idx="0">
                  <c:v>5.7689002137694609E-3</c:v>
                </c:pt>
                <c:pt idx="1">
                  <c:v>8.3646503742517715E-3</c:v>
                </c:pt>
                <c:pt idx="2">
                  <c:v>8.3646503742517715E-3</c:v>
                </c:pt>
                <c:pt idx="3">
                  <c:v>8.3646503742517715E-3</c:v>
                </c:pt>
                <c:pt idx="4">
                  <c:v>8.3646503742517715E-3</c:v>
                </c:pt>
                <c:pt idx="5">
                  <c:v>1.1833145304832407E-2</c:v>
                </c:pt>
                <c:pt idx="6">
                  <c:v>1.1833145304832407E-2</c:v>
                </c:pt>
                <c:pt idx="7">
                  <c:v>1.1833145304832407E-2</c:v>
                </c:pt>
                <c:pt idx="8">
                  <c:v>1.6349690858388017E-2</c:v>
                </c:pt>
                <c:pt idx="9">
                  <c:v>2.2089794065470441E-2</c:v>
                </c:pt>
                <c:pt idx="10">
                  <c:v>2.2089794065470441E-2</c:v>
                </c:pt>
                <c:pt idx="11">
                  <c:v>2.2089794065470441E-2</c:v>
                </c:pt>
                <c:pt idx="12">
                  <c:v>2.2089794065470441E-2</c:v>
                </c:pt>
                <c:pt idx="13">
                  <c:v>2.9221891499847448E-2</c:v>
                </c:pt>
                <c:pt idx="14">
                  <c:v>3.7901286787616228E-2</c:v>
                </c:pt>
                <c:pt idx="15">
                  <c:v>3.7901286787616228E-2</c:v>
                </c:pt>
                <c:pt idx="16">
                  <c:v>3.7901286787616228E-2</c:v>
                </c:pt>
                <c:pt idx="17">
                  <c:v>3.7901286787616228E-2</c:v>
                </c:pt>
                <c:pt idx="18">
                  <c:v>3.7901286787616228E-2</c:v>
                </c:pt>
                <c:pt idx="19">
                  <c:v>3.7901286787616228E-2</c:v>
                </c:pt>
                <c:pt idx="20">
                  <c:v>3.7901286787616228E-2</c:v>
                </c:pt>
                <c:pt idx="21">
                  <c:v>3.7901286787616228E-2</c:v>
                </c:pt>
                <c:pt idx="22">
                  <c:v>3.7901286787616228E-2</c:v>
                </c:pt>
                <c:pt idx="23">
                  <c:v>3.7901286787616228E-2</c:v>
                </c:pt>
                <c:pt idx="24">
                  <c:v>3.7901286787616228E-2</c:v>
                </c:pt>
                <c:pt idx="25">
                  <c:v>3.7901286787616228E-2</c:v>
                </c:pt>
                <c:pt idx="26">
                  <c:v>3.7901286787616228E-2</c:v>
                </c:pt>
                <c:pt idx="27">
                  <c:v>3.7901286787616228E-2</c:v>
                </c:pt>
                <c:pt idx="28">
                  <c:v>4.8265980088262911E-2</c:v>
                </c:pt>
                <c:pt idx="29">
                  <c:v>6.0434661071259291E-2</c:v>
                </c:pt>
                <c:pt idx="30">
                  <c:v>6.0434661071259291E-2</c:v>
                </c:pt>
                <c:pt idx="31">
                  <c:v>6.0434661071259291E-2</c:v>
                </c:pt>
                <c:pt idx="32">
                  <c:v>6.0434661071259291E-2</c:v>
                </c:pt>
                <c:pt idx="33">
                  <c:v>6.0434661071259291E-2</c:v>
                </c:pt>
                <c:pt idx="34">
                  <c:v>6.0434661071259291E-2</c:v>
                </c:pt>
                <c:pt idx="35">
                  <c:v>6.0434661071259291E-2</c:v>
                </c:pt>
                <c:pt idx="36">
                  <c:v>6.0434661071259291E-2</c:v>
                </c:pt>
                <c:pt idx="37">
                  <c:v>6.0434661071259291E-2</c:v>
                </c:pt>
                <c:pt idx="38">
                  <c:v>6.0434661071259291E-2</c:v>
                </c:pt>
                <c:pt idx="39">
                  <c:v>6.0434661071259291E-2</c:v>
                </c:pt>
                <c:pt idx="40">
                  <c:v>6.0434661071259291E-2</c:v>
                </c:pt>
                <c:pt idx="41">
                  <c:v>6.0434661071259291E-2</c:v>
                </c:pt>
                <c:pt idx="42">
                  <c:v>7.4506742344969026E-2</c:v>
                </c:pt>
                <c:pt idx="43">
                  <c:v>7.4506742344969026E-2</c:v>
                </c:pt>
                <c:pt idx="44">
                  <c:v>7.4506742344969026E-2</c:v>
                </c:pt>
                <c:pt idx="45">
                  <c:v>7.4506742344969026E-2</c:v>
                </c:pt>
                <c:pt idx="46">
                  <c:v>7.4506742344969026E-2</c:v>
                </c:pt>
                <c:pt idx="47">
                  <c:v>7.4506742344969026E-2</c:v>
                </c:pt>
                <c:pt idx="48">
                  <c:v>9.0564027115809256E-2</c:v>
                </c:pt>
                <c:pt idx="49">
                  <c:v>9.0564027115809256E-2</c:v>
                </c:pt>
                <c:pt idx="50">
                  <c:v>9.0564027115809256E-2</c:v>
                </c:pt>
                <c:pt idx="51">
                  <c:v>9.0564027115809256E-2</c:v>
                </c:pt>
                <c:pt idx="52">
                  <c:v>9.0564027115809256E-2</c:v>
                </c:pt>
                <c:pt idx="53">
                  <c:v>9.0564027115809256E-2</c:v>
                </c:pt>
                <c:pt idx="54">
                  <c:v>9.0564027115809256E-2</c:v>
                </c:pt>
                <c:pt idx="55">
                  <c:v>0.10867347056337995</c:v>
                </c:pt>
                <c:pt idx="56">
                  <c:v>0.10867347056337995</c:v>
                </c:pt>
                <c:pt idx="57">
                  <c:v>0.10867347056337995</c:v>
                </c:pt>
                <c:pt idx="58">
                  <c:v>0.10867347056337995</c:v>
                </c:pt>
                <c:pt idx="59">
                  <c:v>0.10867347056337995</c:v>
                </c:pt>
                <c:pt idx="60">
                  <c:v>0.10867347056337995</c:v>
                </c:pt>
                <c:pt idx="61">
                  <c:v>0.10867347056337995</c:v>
                </c:pt>
                <c:pt idx="62">
                  <c:v>0.10867347056337995</c:v>
                </c:pt>
                <c:pt idx="63">
                  <c:v>0.10867347056337995</c:v>
                </c:pt>
                <c:pt idx="64">
                  <c:v>0.10867347056337995</c:v>
                </c:pt>
                <c:pt idx="65">
                  <c:v>0.10867347056337995</c:v>
                </c:pt>
                <c:pt idx="66">
                  <c:v>0.10867347056337995</c:v>
                </c:pt>
                <c:pt idx="67">
                  <c:v>0.10867347056337995</c:v>
                </c:pt>
                <c:pt idx="68">
                  <c:v>0.10867347056337995</c:v>
                </c:pt>
                <c:pt idx="69">
                  <c:v>0.10867347056337995</c:v>
                </c:pt>
                <c:pt idx="70">
                  <c:v>0.12889049440190795</c:v>
                </c:pt>
                <c:pt idx="71">
                  <c:v>0.12889049440190795</c:v>
                </c:pt>
                <c:pt idx="72">
                  <c:v>0.12889049440190795</c:v>
                </c:pt>
                <c:pt idx="73">
                  <c:v>0.12889049440190795</c:v>
                </c:pt>
                <c:pt idx="74">
                  <c:v>0.12889049440190795</c:v>
                </c:pt>
                <c:pt idx="75">
                  <c:v>0.12889049440190795</c:v>
                </c:pt>
                <c:pt idx="76">
                  <c:v>0.12889049440190795</c:v>
                </c:pt>
                <c:pt idx="77">
                  <c:v>0.12889049440190795</c:v>
                </c:pt>
                <c:pt idx="78">
                  <c:v>0.12889049440190795</c:v>
                </c:pt>
                <c:pt idx="79">
                  <c:v>0.12889049440190795</c:v>
                </c:pt>
                <c:pt idx="80">
                  <c:v>0.12889049440190795</c:v>
                </c:pt>
                <c:pt idx="81">
                  <c:v>0.12889049440190795</c:v>
                </c:pt>
                <c:pt idx="82">
                  <c:v>0.12889049440190795</c:v>
                </c:pt>
                <c:pt idx="83">
                  <c:v>0.12889049440190795</c:v>
                </c:pt>
                <c:pt idx="84">
                  <c:v>0.12889049440190795</c:v>
                </c:pt>
                <c:pt idx="85">
                  <c:v>0.12889049440190795</c:v>
                </c:pt>
                <c:pt idx="86">
                  <c:v>0.15126240407967714</c:v>
                </c:pt>
                <c:pt idx="87">
                  <c:v>0.15126240407967714</c:v>
                </c:pt>
                <c:pt idx="88">
                  <c:v>0.15126240407967714</c:v>
                </c:pt>
                <c:pt idx="89">
                  <c:v>0.15126240407967714</c:v>
                </c:pt>
                <c:pt idx="90">
                  <c:v>0.15126240407967714</c:v>
                </c:pt>
                <c:pt idx="91">
                  <c:v>0.15126240407967714</c:v>
                </c:pt>
                <c:pt idx="92">
                  <c:v>0.15126240407967714</c:v>
                </c:pt>
                <c:pt idx="93">
                  <c:v>0.15126240407967714</c:v>
                </c:pt>
                <c:pt idx="94">
                  <c:v>0.17583158824266523</c:v>
                </c:pt>
                <c:pt idx="95">
                  <c:v>0.17583158824266523</c:v>
                </c:pt>
                <c:pt idx="96">
                  <c:v>0.17583158824266523</c:v>
                </c:pt>
                <c:pt idx="97">
                  <c:v>0.17583158824266523</c:v>
                </c:pt>
                <c:pt idx="98">
                  <c:v>0.17583158824266523</c:v>
                </c:pt>
                <c:pt idx="99">
                  <c:v>0.17583158824266523</c:v>
                </c:pt>
                <c:pt idx="100">
                  <c:v>0.17583158824266523</c:v>
                </c:pt>
                <c:pt idx="101">
                  <c:v>0.17583158824266523</c:v>
                </c:pt>
                <c:pt idx="102">
                  <c:v>0.17583158824266523</c:v>
                </c:pt>
                <c:pt idx="103">
                  <c:v>0.17583158824266523</c:v>
                </c:pt>
                <c:pt idx="104">
                  <c:v>0.17583158824266523</c:v>
                </c:pt>
                <c:pt idx="105">
                  <c:v>0.17583158824266523</c:v>
                </c:pt>
                <c:pt idx="106">
                  <c:v>0.17583158824266523</c:v>
                </c:pt>
                <c:pt idx="107">
                  <c:v>0.17583158824266523</c:v>
                </c:pt>
                <c:pt idx="108">
                  <c:v>0.20263831108260821</c:v>
                </c:pt>
                <c:pt idx="109">
                  <c:v>0.20263831108260821</c:v>
                </c:pt>
                <c:pt idx="110">
                  <c:v>0.20263831108260821</c:v>
                </c:pt>
                <c:pt idx="111">
                  <c:v>0.20263831108260821</c:v>
                </c:pt>
                <c:pt idx="112">
                  <c:v>0.20263831108260821</c:v>
                </c:pt>
                <c:pt idx="113">
                  <c:v>0.20263831108260821</c:v>
                </c:pt>
                <c:pt idx="114">
                  <c:v>0.20263831108260821</c:v>
                </c:pt>
                <c:pt idx="115">
                  <c:v>0.20263831108260821</c:v>
                </c:pt>
                <c:pt idx="116">
                  <c:v>0.23172301677467289</c:v>
                </c:pt>
                <c:pt idx="117">
                  <c:v>0.23172301677467289</c:v>
                </c:pt>
                <c:pt idx="118">
                  <c:v>0.23172301677467289</c:v>
                </c:pt>
                <c:pt idx="119">
                  <c:v>0.23172301677467289</c:v>
                </c:pt>
                <c:pt idx="120">
                  <c:v>0.23172301677467289</c:v>
                </c:pt>
                <c:pt idx="121">
                  <c:v>0.23172301677467289</c:v>
                </c:pt>
                <c:pt idx="122">
                  <c:v>0.23172301677467289</c:v>
                </c:pt>
                <c:pt idx="123">
                  <c:v>0.23172301677467289</c:v>
                </c:pt>
                <c:pt idx="124">
                  <c:v>0.23172301677467289</c:v>
                </c:pt>
                <c:pt idx="125">
                  <c:v>0.23172301677467289</c:v>
                </c:pt>
                <c:pt idx="126">
                  <c:v>0.23172301677467289</c:v>
                </c:pt>
                <c:pt idx="127">
                  <c:v>0.23172301677467289</c:v>
                </c:pt>
                <c:pt idx="128">
                  <c:v>0.23172301677467289</c:v>
                </c:pt>
                <c:pt idx="129">
                  <c:v>0.23172301677467289</c:v>
                </c:pt>
                <c:pt idx="130">
                  <c:v>0.23172301677467289</c:v>
                </c:pt>
                <c:pt idx="131">
                  <c:v>0.26312814270698431</c:v>
                </c:pt>
                <c:pt idx="132">
                  <c:v>0.26312814270698431</c:v>
                </c:pt>
                <c:pt idx="133">
                  <c:v>0.29689948570563257</c:v>
                </c:pt>
                <c:pt idx="134">
                  <c:v>0.29689948570563257</c:v>
                </c:pt>
                <c:pt idx="135">
                  <c:v>0.29689948570563257</c:v>
                </c:pt>
                <c:pt idx="136">
                  <c:v>0.37174642375907702</c:v>
                </c:pt>
                <c:pt idx="137">
                  <c:v>0.37174642375907702</c:v>
                </c:pt>
                <c:pt idx="138">
                  <c:v>0.37174642375907702</c:v>
                </c:pt>
                <c:pt idx="139">
                  <c:v>0.4129378375200255</c:v>
                </c:pt>
                <c:pt idx="140">
                  <c:v>0.4129378375200255</c:v>
                </c:pt>
                <c:pt idx="141">
                  <c:v>0.4129378375200255</c:v>
                </c:pt>
                <c:pt idx="142">
                  <c:v>0.4129378375200255</c:v>
                </c:pt>
                <c:pt idx="143">
                  <c:v>0.50318870137317639</c:v>
                </c:pt>
                <c:pt idx="144">
                  <c:v>0.50318870137317639</c:v>
                </c:pt>
                <c:pt idx="145">
                  <c:v>0.55239873744969858</c:v>
                </c:pt>
                <c:pt idx="146">
                  <c:v>0.65940942879187558</c:v>
                </c:pt>
                <c:pt idx="147">
                  <c:v>0.65940942879187558</c:v>
                </c:pt>
                <c:pt idx="148">
                  <c:v>0.65940942879187558</c:v>
                </c:pt>
                <c:pt idx="149">
                  <c:v>0.65940942879187558</c:v>
                </c:pt>
                <c:pt idx="150">
                  <c:v>0.65940942879187558</c:v>
                </c:pt>
                <c:pt idx="151">
                  <c:v>0.65940942879187558</c:v>
                </c:pt>
                <c:pt idx="152">
                  <c:v>1.3940214759518441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0973864"/>
        <c:axId val="150974256"/>
      </c:scatterChart>
      <c:valAx>
        <c:axId val="150973864"/>
        <c:scaling>
          <c:orientation val="minMax"/>
          <c:max val="3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Post Rehab Age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3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974256"/>
        <c:crosses val="autoZero"/>
        <c:crossBetween val="midCat"/>
      </c:valAx>
      <c:valAx>
        <c:axId val="15097425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ft/((1-Ft)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3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97386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3200" b="1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178159050078691E-2"/>
          <c:y val="4.0580380190354849E-2"/>
          <c:w val="0.79216372728356077"/>
          <c:h val="0.6937348709106477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Sheet1!$P$286</c:f>
              <c:strCache>
                <c:ptCount val="1"/>
                <c:pt idx="0">
                  <c:v>Hazard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57150">
                <a:solidFill>
                  <a:srgbClr val="002060"/>
                </a:solidFill>
              </a:ln>
              <a:effectLst/>
            </c:spPr>
          </c:marker>
          <c:dPt>
            <c:idx val="29"/>
            <c:marker>
              <c:symbol val="triangle"/>
              <c:size val="10"/>
              <c:spPr>
                <a:noFill/>
                <a:ln w="57150">
                  <a:solidFill>
                    <a:srgbClr val="002060"/>
                  </a:solidFill>
                </a:ln>
                <a:effectLst/>
              </c:spPr>
            </c:marker>
            <c:bubble3D val="0"/>
          </c:dPt>
          <c:xVal>
            <c:numRef>
              <c:f>Sheet1!$N$287:$N$439</c:f>
              <c:numCache>
                <c:formatCode>General</c:formatCode>
                <c:ptCount val="153"/>
                <c:pt idx="0">
                  <c:v>4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6</c:v>
                </c:pt>
                <c:pt idx="6">
                  <c:v>6</c:v>
                </c:pt>
                <c:pt idx="7">
                  <c:v>6</c:v>
                </c:pt>
                <c:pt idx="8">
                  <c:v>7</c:v>
                </c:pt>
                <c:pt idx="9">
                  <c:v>8</c:v>
                </c:pt>
                <c:pt idx="10">
                  <c:v>8</c:v>
                </c:pt>
                <c:pt idx="11">
                  <c:v>8</c:v>
                </c:pt>
                <c:pt idx="12">
                  <c:v>8</c:v>
                </c:pt>
                <c:pt idx="13">
                  <c:v>9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  <c:pt idx="24">
                  <c:v>10</c:v>
                </c:pt>
                <c:pt idx="25">
                  <c:v>10</c:v>
                </c:pt>
                <c:pt idx="26">
                  <c:v>10</c:v>
                </c:pt>
                <c:pt idx="27">
                  <c:v>10</c:v>
                </c:pt>
                <c:pt idx="28">
                  <c:v>11</c:v>
                </c:pt>
                <c:pt idx="29">
                  <c:v>12</c:v>
                </c:pt>
                <c:pt idx="30">
                  <c:v>12</c:v>
                </c:pt>
                <c:pt idx="31">
                  <c:v>12</c:v>
                </c:pt>
                <c:pt idx="32">
                  <c:v>12</c:v>
                </c:pt>
                <c:pt idx="33">
                  <c:v>12</c:v>
                </c:pt>
                <c:pt idx="34">
                  <c:v>12</c:v>
                </c:pt>
                <c:pt idx="35">
                  <c:v>12</c:v>
                </c:pt>
                <c:pt idx="36">
                  <c:v>12</c:v>
                </c:pt>
                <c:pt idx="37">
                  <c:v>12</c:v>
                </c:pt>
                <c:pt idx="38">
                  <c:v>12</c:v>
                </c:pt>
                <c:pt idx="39">
                  <c:v>12</c:v>
                </c:pt>
                <c:pt idx="40">
                  <c:v>12</c:v>
                </c:pt>
                <c:pt idx="41">
                  <c:v>12</c:v>
                </c:pt>
                <c:pt idx="42">
                  <c:v>13</c:v>
                </c:pt>
                <c:pt idx="43">
                  <c:v>13</c:v>
                </c:pt>
                <c:pt idx="44">
                  <c:v>13</c:v>
                </c:pt>
                <c:pt idx="45">
                  <c:v>13</c:v>
                </c:pt>
                <c:pt idx="46">
                  <c:v>13</c:v>
                </c:pt>
                <c:pt idx="47">
                  <c:v>13</c:v>
                </c:pt>
                <c:pt idx="48">
                  <c:v>14</c:v>
                </c:pt>
                <c:pt idx="49">
                  <c:v>14</c:v>
                </c:pt>
                <c:pt idx="50">
                  <c:v>14</c:v>
                </c:pt>
                <c:pt idx="51">
                  <c:v>14</c:v>
                </c:pt>
                <c:pt idx="52">
                  <c:v>14</c:v>
                </c:pt>
                <c:pt idx="53">
                  <c:v>14</c:v>
                </c:pt>
                <c:pt idx="54">
                  <c:v>14</c:v>
                </c:pt>
                <c:pt idx="55">
                  <c:v>15</c:v>
                </c:pt>
                <c:pt idx="56">
                  <c:v>15</c:v>
                </c:pt>
                <c:pt idx="57">
                  <c:v>15</c:v>
                </c:pt>
                <c:pt idx="58">
                  <c:v>15</c:v>
                </c:pt>
                <c:pt idx="59">
                  <c:v>15</c:v>
                </c:pt>
                <c:pt idx="60">
                  <c:v>15</c:v>
                </c:pt>
                <c:pt idx="61">
                  <c:v>15</c:v>
                </c:pt>
                <c:pt idx="62">
                  <c:v>15</c:v>
                </c:pt>
                <c:pt idx="63">
                  <c:v>15</c:v>
                </c:pt>
                <c:pt idx="64">
                  <c:v>15</c:v>
                </c:pt>
                <c:pt idx="65">
                  <c:v>15</c:v>
                </c:pt>
                <c:pt idx="66">
                  <c:v>15</c:v>
                </c:pt>
                <c:pt idx="67">
                  <c:v>15</c:v>
                </c:pt>
                <c:pt idx="68">
                  <c:v>15</c:v>
                </c:pt>
                <c:pt idx="69">
                  <c:v>15</c:v>
                </c:pt>
                <c:pt idx="70">
                  <c:v>16</c:v>
                </c:pt>
                <c:pt idx="71">
                  <c:v>16</c:v>
                </c:pt>
                <c:pt idx="72">
                  <c:v>16</c:v>
                </c:pt>
                <c:pt idx="73">
                  <c:v>16</c:v>
                </c:pt>
                <c:pt idx="74">
                  <c:v>16</c:v>
                </c:pt>
                <c:pt idx="75">
                  <c:v>16</c:v>
                </c:pt>
                <c:pt idx="76">
                  <c:v>16</c:v>
                </c:pt>
                <c:pt idx="77">
                  <c:v>16</c:v>
                </c:pt>
                <c:pt idx="78">
                  <c:v>16</c:v>
                </c:pt>
                <c:pt idx="79">
                  <c:v>16</c:v>
                </c:pt>
                <c:pt idx="80">
                  <c:v>16</c:v>
                </c:pt>
                <c:pt idx="81">
                  <c:v>16</c:v>
                </c:pt>
                <c:pt idx="82">
                  <c:v>16</c:v>
                </c:pt>
                <c:pt idx="83">
                  <c:v>16</c:v>
                </c:pt>
                <c:pt idx="84">
                  <c:v>16</c:v>
                </c:pt>
                <c:pt idx="85">
                  <c:v>16</c:v>
                </c:pt>
                <c:pt idx="86">
                  <c:v>17</c:v>
                </c:pt>
                <c:pt idx="87">
                  <c:v>17</c:v>
                </c:pt>
                <c:pt idx="88">
                  <c:v>17</c:v>
                </c:pt>
                <c:pt idx="89">
                  <c:v>17</c:v>
                </c:pt>
                <c:pt idx="90">
                  <c:v>17</c:v>
                </c:pt>
                <c:pt idx="91">
                  <c:v>17</c:v>
                </c:pt>
                <c:pt idx="92">
                  <c:v>17</c:v>
                </c:pt>
                <c:pt idx="93">
                  <c:v>17</c:v>
                </c:pt>
                <c:pt idx="94">
                  <c:v>18</c:v>
                </c:pt>
                <c:pt idx="95">
                  <c:v>18</c:v>
                </c:pt>
                <c:pt idx="96">
                  <c:v>18</c:v>
                </c:pt>
                <c:pt idx="97">
                  <c:v>18</c:v>
                </c:pt>
                <c:pt idx="98">
                  <c:v>18</c:v>
                </c:pt>
                <c:pt idx="99">
                  <c:v>18</c:v>
                </c:pt>
                <c:pt idx="100">
                  <c:v>18</c:v>
                </c:pt>
                <c:pt idx="101">
                  <c:v>18</c:v>
                </c:pt>
                <c:pt idx="102">
                  <c:v>18</c:v>
                </c:pt>
                <c:pt idx="103">
                  <c:v>18</c:v>
                </c:pt>
                <c:pt idx="104">
                  <c:v>18</c:v>
                </c:pt>
                <c:pt idx="105">
                  <c:v>18</c:v>
                </c:pt>
                <c:pt idx="106">
                  <c:v>18</c:v>
                </c:pt>
                <c:pt idx="107">
                  <c:v>18</c:v>
                </c:pt>
                <c:pt idx="108">
                  <c:v>19</c:v>
                </c:pt>
                <c:pt idx="109">
                  <c:v>19</c:v>
                </c:pt>
                <c:pt idx="110">
                  <c:v>19</c:v>
                </c:pt>
                <c:pt idx="111">
                  <c:v>19</c:v>
                </c:pt>
                <c:pt idx="112">
                  <c:v>19</c:v>
                </c:pt>
                <c:pt idx="113">
                  <c:v>19</c:v>
                </c:pt>
                <c:pt idx="114">
                  <c:v>19</c:v>
                </c:pt>
                <c:pt idx="115">
                  <c:v>19</c:v>
                </c:pt>
                <c:pt idx="116">
                  <c:v>20</c:v>
                </c:pt>
                <c:pt idx="117">
                  <c:v>20</c:v>
                </c:pt>
                <c:pt idx="118">
                  <c:v>20</c:v>
                </c:pt>
                <c:pt idx="119">
                  <c:v>20</c:v>
                </c:pt>
                <c:pt idx="120">
                  <c:v>20</c:v>
                </c:pt>
                <c:pt idx="121">
                  <c:v>20</c:v>
                </c:pt>
                <c:pt idx="122">
                  <c:v>20</c:v>
                </c:pt>
                <c:pt idx="123">
                  <c:v>20</c:v>
                </c:pt>
                <c:pt idx="124">
                  <c:v>20</c:v>
                </c:pt>
                <c:pt idx="125">
                  <c:v>20</c:v>
                </c:pt>
                <c:pt idx="126">
                  <c:v>20</c:v>
                </c:pt>
                <c:pt idx="127">
                  <c:v>20</c:v>
                </c:pt>
                <c:pt idx="128">
                  <c:v>20</c:v>
                </c:pt>
                <c:pt idx="129">
                  <c:v>20</c:v>
                </c:pt>
                <c:pt idx="130">
                  <c:v>20</c:v>
                </c:pt>
                <c:pt idx="131">
                  <c:v>21</c:v>
                </c:pt>
                <c:pt idx="132">
                  <c:v>21</c:v>
                </c:pt>
                <c:pt idx="133">
                  <c:v>22</c:v>
                </c:pt>
                <c:pt idx="134">
                  <c:v>22</c:v>
                </c:pt>
                <c:pt idx="135">
                  <c:v>22</c:v>
                </c:pt>
                <c:pt idx="136">
                  <c:v>24</c:v>
                </c:pt>
                <c:pt idx="137">
                  <c:v>24</c:v>
                </c:pt>
                <c:pt idx="138">
                  <c:v>24</c:v>
                </c:pt>
                <c:pt idx="139">
                  <c:v>25</c:v>
                </c:pt>
                <c:pt idx="140">
                  <c:v>25</c:v>
                </c:pt>
                <c:pt idx="141">
                  <c:v>25</c:v>
                </c:pt>
                <c:pt idx="142">
                  <c:v>25</c:v>
                </c:pt>
                <c:pt idx="143">
                  <c:v>27</c:v>
                </c:pt>
                <c:pt idx="144">
                  <c:v>27</c:v>
                </c:pt>
                <c:pt idx="145">
                  <c:v>28</c:v>
                </c:pt>
                <c:pt idx="146">
                  <c:v>30</c:v>
                </c:pt>
                <c:pt idx="147">
                  <c:v>30</c:v>
                </c:pt>
                <c:pt idx="148">
                  <c:v>30</c:v>
                </c:pt>
                <c:pt idx="149">
                  <c:v>30</c:v>
                </c:pt>
                <c:pt idx="150">
                  <c:v>30</c:v>
                </c:pt>
                <c:pt idx="151">
                  <c:v>30</c:v>
                </c:pt>
                <c:pt idx="152">
                  <c:v>40</c:v>
                </c:pt>
              </c:numCache>
            </c:numRef>
          </c:xVal>
          <c:yVal>
            <c:numRef>
              <c:f>Sheet1!$P$287:$P$439</c:f>
              <c:numCache>
                <c:formatCode>General</c:formatCode>
                <c:ptCount val="153"/>
                <c:pt idx="0">
                  <c:v>5.7689002137694609E-3</c:v>
                </c:pt>
                <c:pt idx="1">
                  <c:v>8.3646503742517715E-3</c:v>
                </c:pt>
                <c:pt idx="2">
                  <c:v>8.3646503742517715E-3</c:v>
                </c:pt>
                <c:pt idx="3">
                  <c:v>8.3646503742517715E-3</c:v>
                </c:pt>
                <c:pt idx="4">
                  <c:v>8.3646503742517715E-3</c:v>
                </c:pt>
                <c:pt idx="5">
                  <c:v>1.1833145304832407E-2</c:v>
                </c:pt>
                <c:pt idx="6">
                  <c:v>1.1833145304832407E-2</c:v>
                </c:pt>
                <c:pt idx="7">
                  <c:v>1.1833145304832407E-2</c:v>
                </c:pt>
                <c:pt idx="8">
                  <c:v>1.6349690858388017E-2</c:v>
                </c:pt>
                <c:pt idx="9">
                  <c:v>2.2089794065470441E-2</c:v>
                </c:pt>
                <c:pt idx="10">
                  <c:v>2.2089794065470441E-2</c:v>
                </c:pt>
                <c:pt idx="11">
                  <c:v>2.2089794065470441E-2</c:v>
                </c:pt>
                <c:pt idx="12">
                  <c:v>2.2089794065470441E-2</c:v>
                </c:pt>
                <c:pt idx="13">
                  <c:v>2.9221891499847448E-2</c:v>
                </c:pt>
                <c:pt idx="14">
                  <c:v>3.7901286787616228E-2</c:v>
                </c:pt>
                <c:pt idx="15">
                  <c:v>3.7901286787616228E-2</c:v>
                </c:pt>
                <c:pt idx="16">
                  <c:v>3.7901286787616228E-2</c:v>
                </c:pt>
                <c:pt idx="17">
                  <c:v>3.7901286787616228E-2</c:v>
                </c:pt>
                <c:pt idx="18">
                  <c:v>3.7901286787616228E-2</c:v>
                </c:pt>
                <c:pt idx="19">
                  <c:v>3.7901286787616228E-2</c:v>
                </c:pt>
                <c:pt idx="20">
                  <c:v>3.7901286787616228E-2</c:v>
                </c:pt>
                <c:pt idx="21">
                  <c:v>3.7901286787616228E-2</c:v>
                </c:pt>
                <c:pt idx="22">
                  <c:v>3.7901286787616228E-2</c:v>
                </c:pt>
                <c:pt idx="23">
                  <c:v>3.7901286787616228E-2</c:v>
                </c:pt>
                <c:pt idx="24">
                  <c:v>3.7901286787616228E-2</c:v>
                </c:pt>
                <c:pt idx="25">
                  <c:v>3.7901286787616228E-2</c:v>
                </c:pt>
                <c:pt idx="26">
                  <c:v>3.7901286787616228E-2</c:v>
                </c:pt>
                <c:pt idx="27">
                  <c:v>3.7901286787616228E-2</c:v>
                </c:pt>
                <c:pt idx="28">
                  <c:v>4.8265980088262911E-2</c:v>
                </c:pt>
                <c:pt idx="29">
                  <c:v>6.0434661071259291E-2</c:v>
                </c:pt>
                <c:pt idx="30">
                  <c:v>6.0434661071259291E-2</c:v>
                </c:pt>
                <c:pt idx="31">
                  <c:v>6.0434661071259291E-2</c:v>
                </c:pt>
                <c:pt idx="32">
                  <c:v>6.0434661071259291E-2</c:v>
                </c:pt>
                <c:pt idx="33">
                  <c:v>6.0434661071259291E-2</c:v>
                </c:pt>
                <c:pt idx="34">
                  <c:v>6.0434661071259291E-2</c:v>
                </c:pt>
                <c:pt idx="35">
                  <c:v>6.0434661071259291E-2</c:v>
                </c:pt>
                <c:pt idx="36">
                  <c:v>6.0434661071259291E-2</c:v>
                </c:pt>
                <c:pt idx="37">
                  <c:v>6.0434661071259291E-2</c:v>
                </c:pt>
                <c:pt idx="38">
                  <c:v>6.0434661071259291E-2</c:v>
                </c:pt>
                <c:pt idx="39">
                  <c:v>6.0434661071259291E-2</c:v>
                </c:pt>
                <c:pt idx="40">
                  <c:v>6.0434661071259291E-2</c:v>
                </c:pt>
                <c:pt idx="41">
                  <c:v>6.0434661071259291E-2</c:v>
                </c:pt>
                <c:pt idx="42">
                  <c:v>7.4506742344969026E-2</c:v>
                </c:pt>
                <c:pt idx="43">
                  <c:v>7.4506742344969026E-2</c:v>
                </c:pt>
                <c:pt idx="44">
                  <c:v>7.4506742344969026E-2</c:v>
                </c:pt>
                <c:pt idx="45">
                  <c:v>7.4506742344969026E-2</c:v>
                </c:pt>
                <c:pt idx="46">
                  <c:v>7.4506742344969026E-2</c:v>
                </c:pt>
                <c:pt idx="47">
                  <c:v>7.4506742344969026E-2</c:v>
                </c:pt>
                <c:pt idx="48">
                  <c:v>9.0564027115809256E-2</c:v>
                </c:pt>
                <c:pt idx="49">
                  <c:v>9.0564027115809256E-2</c:v>
                </c:pt>
                <c:pt idx="50">
                  <c:v>9.0564027115809256E-2</c:v>
                </c:pt>
                <c:pt idx="51">
                  <c:v>9.0564027115809256E-2</c:v>
                </c:pt>
                <c:pt idx="52">
                  <c:v>9.0564027115809256E-2</c:v>
                </c:pt>
                <c:pt idx="53">
                  <c:v>9.0564027115809256E-2</c:v>
                </c:pt>
                <c:pt idx="54">
                  <c:v>9.0564027115809256E-2</c:v>
                </c:pt>
                <c:pt idx="55">
                  <c:v>0.10867347056337995</c:v>
                </c:pt>
                <c:pt idx="56">
                  <c:v>0.10867347056337995</c:v>
                </c:pt>
                <c:pt idx="57">
                  <c:v>0.10867347056337995</c:v>
                </c:pt>
                <c:pt idx="58">
                  <c:v>0.10867347056337995</c:v>
                </c:pt>
                <c:pt idx="59">
                  <c:v>0.10867347056337995</c:v>
                </c:pt>
                <c:pt idx="60">
                  <c:v>0.10867347056337995</c:v>
                </c:pt>
                <c:pt idx="61">
                  <c:v>0.10867347056337995</c:v>
                </c:pt>
                <c:pt idx="62">
                  <c:v>0.10867347056337995</c:v>
                </c:pt>
                <c:pt idx="63">
                  <c:v>0.10867347056337995</c:v>
                </c:pt>
                <c:pt idx="64">
                  <c:v>0.10867347056337995</c:v>
                </c:pt>
                <c:pt idx="65">
                  <c:v>0.10867347056337995</c:v>
                </c:pt>
                <c:pt idx="66">
                  <c:v>0.10867347056337995</c:v>
                </c:pt>
                <c:pt idx="67">
                  <c:v>0.10867347056337995</c:v>
                </c:pt>
                <c:pt idx="68">
                  <c:v>0.10867347056337995</c:v>
                </c:pt>
                <c:pt idx="69">
                  <c:v>0.10867347056337995</c:v>
                </c:pt>
                <c:pt idx="70">
                  <c:v>0.12889049440190795</c:v>
                </c:pt>
                <c:pt idx="71">
                  <c:v>0.12889049440190795</c:v>
                </c:pt>
                <c:pt idx="72">
                  <c:v>0.12889049440190795</c:v>
                </c:pt>
                <c:pt idx="73">
                  <c:v>0.12889049440190795</c:v>
                </c:pt>
                <c:pt idx="74">
                  <c:v>0.12889049440190795</c:v>
                </c:pt>
                <c:pt idx="75">
                  <c:v>0.12889049440190795</c:v>
                </c:pt>
                <c:pt idx="76">
                  <c:v>0.12889049440190795</c:v>
                </c:pt>
                <c:pt idx="77">
                  <c:v>0.12889049440190795</c:v>
                </c:pt>
                <c:pt idx="78">
                  <c:v>0.12889049440190795</c:v>
                </c:pt>
                <c:pt idx="79">
                  <c:v>0.12889049440190795</c:v>
                </c:pt>
                <c:pt idx="80">
                  <c:v>0.12889049440190795</c:v>
                </c:pt>
                <c:pt idx="81">
                  <c:v>0.12889049440190795</c:v>
                </c:pt>
                <c:pt idx="82">
                  <c:v>0.12889049440190795</c:v>
                </c:pt>
                <c:pt idx="83">
                  <c:v>0.12889049440190795</c:v>
                </c:pt>
                <c:pt idx="84">
                  <c:v>0.12889049440190795</c:v>
                </c:pt>
                <c:pt idx="85">
                  <c:v>0.12889049440190795</c:v>
                </c:pt>
                <c:pt idx="86">
                  <c:v>0.15126240407967714</c:v>
                </c:pt>
                <c:pt idx="87">
                  <c:v>0.15126240407967714</c:v>
                </c:pt>
                <c:pt idx="88">
                  <c:v>0.15126240407967714</c:v>
                </c:pt>
                <c:pt idx="89">
                  <c:v>0.15126240407967714</c:v>
                </c:pt>
                <c:pt idx="90">
                  <c:v>0.15126240407967714</c:v>
                </c:pt>
                <c:pt idx="91">
                  <c:v>0.15126240407967714</c:v>
                </c:pt>
                <c:pt idx="92">
                  <c:v>0.15126240407967714</c:v>
                </c:pt>
                <c:pt idx="93">
                  <c:v>0.15126240407967714</c:v>
                </c:pt>
                <c:pt idx="94">
                  <c:v>0.17583158824266523</c:v>
                </c:pt>
                <c:pt idx="95">
                  <c:v>0.17583158824266523</c:v>
                </c:pt>
                <c:pt idx="96">
                  <c:v>0.17583158824266523</c:v>
                </c:pt>
                <c:pt idx="97">
                  <c:v>0.17583158824266523</c:v>
                </c:pt>
                <c:pt idx="98">
                  <c:v>0.17583158824266523</c:v>
                </c:pt>
                <c:pt idx="99">
                  <c:v>0.17583158824266523</c:v>
                </c:pt>
                <c:pt idx="100">
                  <c:v>0.17583158824266523</c:v>
                </c:pt>
                <c:pt idx="101">
                  <c:v>0.17583158824266523</c:v>
                </c:pt>
                <c:pt idx="102">
                  <c:v>0.17583158824266523</c:v>
                </c:pt>
                <c:pt idx="103">
                  <c:v>0.17583158824266523</c:v>
                </c:pt>
                <c:pt idx="104">
                  <c:v>0.17583158824266523</c:v>
                </c:pt>
                <c:pt idx="105">
                  <c:v>0.17583158824266523</c:v>
                </c:pt>
                <c:pt idx="106">
                  <c:v>0.17583158824266523</c:v>
                </c:pt>
                <c:pt idx="107">
                  <c:v>0.17583158824266523</c:v>
                </c:pt>
                <c:pt idx="108">
                  <c:v>0.20263831108260821</c:v>
                </c:pt>
                <c:pt idx="109">
                  <c:v>0.20263831108260821</c:v>
                </c:pt>
                <c:pt idx="110">
                  <c:v>0.20263831108260821</c:v>
                </c:pt>
                <c:pt idx="111">
                  <c:v>0.20263831108260821</c:v>
                </c:pt>
                <c:pt idx="112">
                  <c:v>0.20263831108260821</c:v>
                </c:pt>
                <c:pt idx="113">
                  <c:v>0.20263831108260821</c:v>
                </c:pt>
                <c:pt idx="114">
                  <c:v>0.20263831108260821</c:v>
                </c:pt>
                <c:pt idx="115">
                  <c:v>0.20263831108260821</c:v>
                </c:pt>
                <c:pt idx="116">
                  <c:v>0.23172301677467289</c:v>
                </c:pt>
                <c:pt idx="117">
                  <c:v>0.23172301677467289</c:v>
                </c:pt>
                <c:pt idx="118">
                  <c:v>0.23172301677467289</c:v>
                </c:pt>
                <c:pt idx="119">
                  <c:v>0.23172301677467289</c:v>
                </c:pt>
                <c:pt idx="120">
                  <c:v>0.23172301677467289</c:v>
                </c:pt>
                <c:pt idx="121">
                  <c:v>0.23172301677467289</c:v>
                </c:pt>
                <c:pt idx="122">
                  <c:v>0.23172301677467289</c:v>
                </c:pt>
                <c:pt idx="123">
                  <c:v>0.23172301677467289</c:v>
                </c:pt>
                <c:pt idx="124">
                  <c:v>0.23172301677467289</c:v>
                </c:pt>
                <c:pt idx="125">
                  <c:v>0.23172301677467289</c:v>
                </c:pt>
                <c:pt idx="126">
                  <c:v>0.23172301677467289</c:v>
                </c:pt>
                <c:pt idx="127">
                  <c:v>0.23172301677467289</c:v>
                </c:pt>
                <c:pt idx="128">
                  <c:v>0.23172301677467289</c:v>
                </c:pt>
                <c:pt idx="129">
                  <c:v>0.23172301677467289</c:v>
                </c:pt>
                <c:pt idx="130">
                  <c:v>0.23172301677467289</c:v>
                </c:pt>
                <c:pt idx="131">
                  <c:v>0.26312814270698431</c:v>
                </c:pt>
                <c:pt idx="132">
                  <c:v>0.26312814270698431</c:v>
                </c:pt>
                <c:pt idx="133">
                  <c:v>0.29689948570563257</c:v>
                </c:pt>
                <c:pt idx="134">
                  <c:v>0.29689948570563257</c:v>
                </c:pt>
                <c:pt idx="135">
                  <c:v>0.29689948570563257</c:v>
                </c:pt>
                <c:pt idx="136">
                  <c:v>0.37174642375907702</c:v>
                </c:pt>
                <c:pt idx="137">
                  <c:v>0.37174642375907702</c:v>
                </c:pt>
                <c:pt idx="138">
                  <c:v>0.37174642375907702</c:v>
                </c:pt>
                <c:pt idx="139">
                  <c:v>0.4129378375200255</c:v>
                </c:pt>
                <c:pt idx="140">
                  <c:v>0.4129378375200255</c:v>
                </c:pt>
                <c:pt idx="141">
                  <c:v>0.4129378375200255</c:v>
                </c:pt>
                <c:pt idx="142">
                  <c:v>0.4129378375200255</c:v>
                </c:pt>
                <c:pt idx="143">
                  <c:v>0.50318870137317639</c:v>
                </c:pt>
                <c:pt idx="144">
                  <c:v>0.50318870137317639</c:v>
                </c:pt>
                <c:pt idx="145">
                  <c:v>0.55239873744969858</c:v>
                </c:pt>
                <c:pt idx="146">
                  <c:v>0.65940942879187558</c:v>
                </c:pt>
                <c:pt idx="147">
                  <c:v>0.65940942879187558</c:v>
                </c:pt>
                <c:pt idx="148">
                  <c:v>0.65940942879187558</c:v>
                </c:pt>
                <c:pt idx="149">
                  <c:v>0.65940942879187558</c:v>
                </c:pt>
                <c:pt idx="150">
                  <c:v>0.65940942879187558</c:v>
                </c:pt>
                <c:pt idx="151">
                  <c:v>0.65940942879187558</c:v>
                </c:pt>
                <c:pt idx="152">
                  <c:v>1.3940214759518441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0975824"/>
        <c:axId val="150652424"/>
      </c:scatterChart>
      <c:valAx>
        <c:axId val="150975824"/>
        <c:scaling>
          <c:orientation val="minMax"/>
          <c:max val="3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Post Rehab Age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652424"/>
        <c:crosses val="autoZero"/>
        <c:crossBetween val="midCat"/>
      </c:valAx>
      <c:valAx>
        <c:axId val="150652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ft/((1-Ft)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9758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800" b="1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69903762029746"/>
          <c:y val="5.4683479250408382E-2"/>
          <c:w val="0.82078018372703421"/>
          <c:h val="0.81348024205307656"/>
        </c:manualLayout>
      </c:layout>
      <c:scatterChart>
        <c:scatterStyle val="lineMarker"/>
        <c:varyColors val="0"/>
        <c:ser>
          <c:idx val="1"/>
          <c:order val="0"/>
          <c:tx>
            <c:strRef>
              <c:f>Sheet2!$D$4</c:f>
              <c:strCache>
                <c:ptCount val="1"/>
                <c:pt idx="0">
                  <c:v>Spike /RQI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21"/>
            <c:spPr>
              <a:noFill/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95250" cap="rnd">
                <a:solidFill>
                  <a:schemeClr val="accent2"/>
                </a:solidFill>
                <a:prstDash val="sysDot"/>
              </a:ln>
              <a:effectLst/>
            </c:spPr>
            <c:trendlineType val="poly"/>
            <c:order val="2"/>
            <c:dispRSqr val="1"/>
            <c:dispEq val="1"/>
            <c:trendlineLbl>
              <c:layout>
                <c:manualLayout>
                  <c:x val="-0.35694045037848532"/>
                  <c:y val="-0.36772505376507181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8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R² = 0.86</a:t>
                    </a: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Sheet2!$B$5:$B$43</c:f>
              <c:numCache>
                <c:formatCode>General</c:formatCode>
                <c:ptCount val="39"/>
                <c:pt idx="0">
                  <c:v>3.6</c:v>
                </c:pt>
                <c:pt idx="1">
                  <c:v>3</c:v>
                </c:pt>
                <c:pt idx="2">
                  <c:v>3.5</c:v>
                </c:pt>
                <c:pt idx="3">
                  <c:v>3.5</c:v>
                </c:pt>
                <c:pt idx="4">
                  <c:v>3.4</c:v>
                </c:pt>
                <c:pt idx="5">
                  <c:v>3.5</c:v>
                </c:pt>
                <c:pt idx="6">
                  <c:v>2.6</c:v>
                </c:pt>
                <c:pt idx="7">
                  <c:v>1.9</c:v>
                </c:pt>
                <c:pt idx="8">
                  <c:v>2.5</c:v>
                </c:pt>
                <c:pt idx="9">
                  <c:v>1.3</c:v>
                </c:pt>
                <c:pt idx="10">
                  <c:v>3</c:v>
                </c:pt>
                <c:pt idx="11">
                  <c:v>3.1</c:v>
                </c:pt>
                <c:pt idx="12">
                  <c:v>2.6</c:v>
                </c:pt>
                <c:pt idx="13">
                  <c:v>3.5</c:v>
                </c:pt>
                <c:pt idx="14">
                  <c:v>3.3</c:v>
                </c:pt>
                <c:pt idx="15">
                  <c:v>3.3</c:v>
                </c:pt>
                <c:pt idx="16">
                  <c:v>2.8</c:v>
                </c:pt>
                <c:pt idx="17">
                  <c:v>2.9</c:v>
                </c:pt>
                <c:pt idx="18">
                  <c:v>3</c:v>
                </c:pt>
                <c:pt idx="19">
                  <c:v>2.8</c:v>
                </c:pt>
                <c:pt idx="20">
                  <c:v>3</c:v>
                </c:pt>
                <c:pt idx="21">
                  <c:v>3</c:v>
                </c:pt>
                <c:pt idx="22">
                  <c:v>3.1</c:v>
                </c:pt>
                <c:pt idx="23">
                  <c:v>3.1</c:v>
                </c:pt>
                <c:pt idx="24">
                  <c:v>3.1</c:v>
                </c:pt>
                <c:pt idx="25">
                  <c:v>3</c:v>
                </c:pt>
                <c:pt idx="26">
                  <c:v>3.2</c:v>
                </c:pt>
                <c:pt idx="27">
                  <c:v>3.2</c:v>
                </c:pt>
                <c:pt idx="28">
                  <c:v>3.3</c:v>
                </c:pt>
                <c:pt idx="29">
                  <c:v>3.1</c:v>
                </c:pt>
                <c:pt idx="30">
                  <c:v>3.3</c:v>
                </c:pt>
                <c:pt idx="31">
                  <c:v>3.2</c:v>
                </c:pt>
                <c:pt idx="32">
                  <c:v>3.1</c:v>
                </c:pt>
                <c:pt idx="33">
                  <c:v>3.5</c:v>
                </c:pt>
                <c:pt idx="34">
                  <c:v>3.3</c:v>
                </c:pt>
                <c:pt idx="35">
                  <c:v>3.4</c:v>
                </c:pt>
                <c:pt idx="36">
                  <c:v>3.1</c:v>
                </c:pt>
                <c:pt idx="37">
                  <c:v>3.4</c:v>
                </c:pt>
                <c:pt idx="38">
                  <c:v>3.5</c:v>
                </c:pt>
              </c:numCache>
            </c:numRef>
          </c:xVal>
          <c:yVal>
            <c:numRef>
              <c:f>Sheet2!$D$5:$D$43</c:f>
              <c:numCache>
                <c:formatCode>General</c:formatCode>
                <c:ptCount val="39"/>
                <c:pt idx="0">
                  <c:v>0.1388888888888889</c:v>
                </c:pt>
                <c:pt idx="1">
                  <c:v>0.16666666666666666</c:v>
                </c:pt>
                <c:pt idx="2">
                  <c:v>7.1428571428571425E-2</c:v>
                </c:pt>
                <c:pt idx="3">
                  <c:v>2.8571428571428574E-2</c:v>
                </c:pt>
                <c:pt idx="4">
                  <c:v>5.8823529411764712E-2</c:v>
                </c:pt>
                <c:pt idx="5">
                  <c:v>5.7142857142857148E-2</c:v>
                </c:pt>
                <c:pt idx="6">
                  <c:v>0.57692307692307687</c:v>
                </c:pt>
                <c:pt idx="7">
                  <c:v>0.36842105263157893</c:v>
                </c:pt>
                <c:pt idx="8">
                  <c:v>0.4</c:v>
                </c:pt>
                <c:pt idx="9">
                  <c:v>1.9230769230769229</c:v>
                </c:pt>
                <c:pt idx="10">
                  <c:v>6.6666666666666666E-2</c:v>
                </c:pt>
                <c:pt idx="11">
                  <c:v>6.4516129032258063E-2</c:v>
                </c:pt>
                <c:pt idx="12">
                  <c:v>0.26923076923076922</c:v>
                </c:pt>
                <c:pt idx="13">
                  <c:v>5.7142857142857148E-2</c:v>
                </c:pt>
                <c:pt idx="14">
                  <c:v>6.0606060606060615E-2</c:v>
                </c:pt>
                <c:pt idx="15">
                  <c:v>6.0606060606060615E-2</c:v>
                </c:pt>
                <c:pt idx="16">
                  <c:v>0.2142857142857143</c:v>
                </c:pt>
                <c:pt idx="17">
                  <c:v>6.8965517241379309E-2</c:v>
                </c:pt>
                <c:pt idx="18">
                  <c:v>0.19999999999999998</c:v>
                </c:pt>
                <c:pt idx="19">
                  <c:v>7.1428571428571438E-2</c:v>
                </c:pt>
                <c:pt idx="20">
                  <c:v>3.3333333333333333E-2</c:v>
                </c:pt>
                <c:pt idx="21">
                  <c:v>0.13333333333333333</c:v>
                </c:pt>
                <c:pt idx="22">
                  <c:v>3.2258064516129031E-2</c:v>
                </c:pt>
                <c:pt idx="23">
                  <c:v>3.2258064516129031E-2</c:v>
                </c:pt>
                <c:pt idx="24">
                  <c:v>6.4516129032258063E-2</c:v>
                </c:pt>
                <c:pt idx="25">
                  <c:v>0.13333333333333333</c:v>
                </c:pt>
                <c:pt idx="26">
                  <c:v>0</c:v>
                </c:pt>
                <c:pt idx="27">
                  <c:v>0.18749999999999997</c:v>
                </c:pt>
                <c:pt idx="28">
                  <c:v>6.0606060606060615E-2</c:v>
                </c:pt>
                <c:pt idx="29">
                  <c:v>6.4516129032258063E-2</c:v>
                </c:pt>
                <c:pt idx="30">
                  <c:v>6.0606060606060615E-2</c:v>
                </c:pt>
                <c:pt idx="31">
                  <c:v>0.21874999999999997</c:v>
                </c:pt>
                <c:pt idx="32">
                  <c:v>0</c:v>
                </c:pt>
                <c:pt idx="33">
                  <c:v>8.5714285714285715E-2</c:v>
                </c:pt>
                <c:pt idx="34">
                  <c:v>0.21212121212121213</c:v>
                </c:pt>
                <c:pt idx="35">
                  <c:v>2.9411764705882356E-2</c:v>
                </c:pt>
                <c:pt idx="36">
                  <c:v>0</c:v>
                </c:pt>
                <c:pt idx="37">
                  <c:v>2.9411764705882356E-2</c:v>
                </c:pt>
                <c:pt idx="38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1545128"/>
        <c:axId val="581545520"/>
      </c:scatterChart>
      <c:valAx>
        <c:axId val="581545128"/>
        <c:scaling>
          <c:orientation val="minMax"/>
          <c:max val="4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RQI</a:t>
                </a:r>
              </a:p>
            </c:rich>
          </c:tx>
          <c:layout>
            <c:manualLayout>
              <c:xMode val="edge"/>
              <c:yMode val="edge"/>
              <c:x val="0.34319601354178547"/>
              <c:y val="0.8827289445223515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1545520"/>
        <c:crosses val="autoZero"/>
        <c:crossBetween val="midCat"/>
      </c:valAx>
      <c:valAx>
        <c:axId val="581545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RQI_Spike /CAR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154512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71057447982045718"/>
          <c:y val="2.7097412336159507E-3"/>
          <c:w val="0.28845931758530186"/>
          <c:h val="0.441443569553805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8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1"/>
          <c:order val="0"/>
          <c:tx>
            <c:strRef>
              <c:f>Sheet2!$F$1</c:f>
              <c:strCache>
                <c:ptCount val="1"/>
                <c:pt idx="0">
                  <c:v>LN RSL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4"/>
            <c:spPr>
              <a:solidFill>
                <a:schemeClr val="accent2"/>
              </a:solidFill>
              <a:ln w="28575">
                <a:solidFill>
                  <a:schemeClr val="tx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63500" cap="rnd">
                <a:solidFill>
                  <a:schemeClr val="accent2"/>
                </a:solidFill>
                <a:prstDash val="solid"/>
              </a:ln>
              <a:effectLst/>
            </c:spPr>
            <c:trendlineType val="power"/>
            <c:dispRSqr val="1"/>
            <c:dispEq val="1"/>
            <c:trendlineLbl>
              <c:layout>
                <c:manualLayout>
                  <c:x val="3.6507379512343563E-2"/>
                  <c:y val="-0.2853955551223513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Sheet2!$C$2:$C$144</c:f>
              <c:numCache>
                <c:formatCode>General</c:formatCode>
                <c:ptCount val="143"/>
                <c:pt idx="0">
                  <c:v>24</c:v>
                </c:pt>
                <c:pt idx="1">
                  <c:v>32</c:v>
                </c:pt>
                <c:pt idx="2">
                  <c:v>13</c:v>
                </c:pt>
                <c:pt idx="3">
                  <c:v>14</c:v>
                </c:pt>
                <c:pt idx="4">
                  <c:v>20</c:v>
                </c:pt>
                <c:pt idx="5">
                  <c:v>24</c:v>
                </c:pt>
                <c:pt idx="6">
                  <c:v>1</c:v>
                </c:pt>
                <c:pt idx="7">
                  <c:v>1</c:v>
                </c:pt>
                <c:pt idx="8">
                  <c:v>12</c:v>
                </c:pt>
                <c:pt idx="9">
                  <c:v>1</c:v>
                </c:pt>
                <c:pt idx="10">
                  <c:v>14</c:v>
                </c:pt>
                <c:pt idx="11">
                  <c:v>9</c:v>
                </c:pt>
                <c:pt idx="12">
                  <c:v>8</c:v>
                </c:pt>
                <c:pt idx="13">
                  <c:v>20</c:v>
                </c:pt>
                <c:pt idx="14">
                  <c:v>18</c:v>
                </c:pt>
                <c:pt idx="15">
                  <c:v>15</c:v>
                </c:pt>
                <c:pt idx="16">
                  <c:v>18</c:v>
                </c:pt>
                <c:pt idx="17">
                  <c:v>18</c:v>
                </c:pt>
                <c:pt idx="18">
                  <c:v>19</c:v>
                </c:pt>
                <c:pt idx="19">
                  <c:v>18</c:v>
                </c:pt>
                <c:pt idx="20">
                  <c:v>19</c:v>
                </c:pt>
                <c:pt idx="21">
                  <c:v>13</c:v>
                </c:pt>
                <c:pt idx="22">
                  <c:v>14</c:v>
                </c:pt>
                <c:pt idx="23">
                  <c:v>20</c:v>
                </c:pt>
                <c:pt idx="24">
                  <c:v>26</c:v>
                </c:pt>
                <c:pt idx="25">
                  <c:v>12</c:v>
                </c:pt>
                <c:pt idx="26">
                  <c:v>18</c:v>
                </c:pt>
                <c:pt idx="27">
                  <c:v>25</c:v>
                </c:pt>
                <c:pt idx="28">
                  <c:v>25</c:v>
                </c:pt>
                <c:pt idx="29">
                  <c:v>22</c:v>
                </c:pt>
                <c:pt idx="30">
                  <c:v>19</c:v>
                </c:pt>
                <c:pt idx="31">
                  <c:v>7</c:v>
                </c:pt>
                <c:pt idx="32">
                  <c:v>17</c:v>
                </c:pt>
                <c:pt idx="33">
                  <c:v>9</c:v>
                </c:pt>
                <c:pt idx="34">
                  <c:v>36</c:v>
                </c:pt>
                <c:pt idx="35">
                  <c:v>20</c:v>
                </c:pt>
                <c:pt idx="36">
                  <c:v>19</c:v>
                </c:pt>
                <c:pt idx="37">
                  <c:v>13</c:v>
                </c:pt>
                <c:pt idx="38">
                  <c:v>27</c:v>
                </c:pt>
                <c:pt idx="39">
                  <c:v>15</c:v>
                </c:pt>
                <c:pt idx="40">
                  <c:v>19</c:v>
                </c:pt>
                <c:pt idx="41">
                  <c:v>17</c:v>
                </c:pt>
                <c:pt idx="42">
                  <c:v>19</c:v>
                </c:pt>
                <c:pt idx="43">
                  <c:v>22</c:v>
                </c:pt>
                <c:pt idx="44">
                  <c:v>19</c:v>
                </c:pt>
                <c:pt idx="45">
                  <c:v>11</c:v>
                </c:pt>
                <c:pt idx="46">
                  <c:v>25</c:v>
                </c:pt>
                <c:pt idx="47">
                  <c:v>24</c:v>
                </c:pt>
                <c:pt idx="48">
                  <c:v>18</c:v>
                </c:pt>
                <c:pt idx="49">
                  <c:v>20</c:v>
                </c:pt>
                <c:pt idx="50">
                  <c:v>12</c:v>
                </c:pt>
                <c:pt idx="51">
                  <c:v>15</c:v>
                </c:pt>
                <c:pt idx="52">
                  <c:v>15</c:v>
                </c:pt>
                <c:pt idx="53">
                  <c:v>11</c:v>
                </c:pt>
                <c:pt idx="54">
                  <c:v>19</c:v>
                </c:pt>
                <c:pt idx="55">
                  <c:v>19</c:v>
                </c:pt>
                <c:pt idx="56">
                  <c:v>13</c:v>
                </c:pt>
                <c:pt idx="57">
                  <c:v>17</c:v>
                </c:pt>
                <c:pt idx="58">
                  <c:v>17</c:v>
                </c:pt>
                <c:pt idx="59">
                  <c:v>16</c:v>
                </c:pt>
                <c:pt idx="60">
                  <c:v>19</c:v>
                </c:pt>
                <c:pt idx="61">
                  <c:v>14</c:v>
                </c:pt>
                <c:pt idx="62">
                  <c:v>16</c:v>
                </c:pt>
                <c:pt idx="63">
                  <c:v>14</c:v>
                </c:pt>
                <c:pt idx="64">
                  <c:v>23</c:v>
                </c:pt>
                <c:pt idx="65">
                  <c:v>24</c:v>
                </c:pt>
                <c:pt idx="66">
                  <c:v>12</c:v>
                </c:pt>
                <c:pt idx="67">
                  <c:v>12</c:v>
                </c:pt>
                <c:pt idx="68">
                  <c:v>11</c:v>
                </c:pt>
                <c:pt idx="69">
                  <c:v>24</c:v>
                </c:pt>
                <c:pt idx="70">
                  <c:v>24</c:v>
                </c:pt>
                <c:pt idx="71">
                  <c:v>24</c:v>
                </c:pt>
                <c:pt idx="72">
                  <c:v>10</c:v>
                </c:pt>
                <c:pt idx="73">
                  <c:v>30</c:v>
                </c:pt>
                <c:pt idx="74">
                  <c:v>36</c:v>
                </c:pt>
                <c:pt idx="75">
                  <c:v>21</c:v>
                </c:pt>
                <c:pt idx="76">
                  <c:v>20</c:v>
                </c:pt>
                <c:pt idx="77">
                  <c:v>24</c:v>
                </c:pt>
                <c:pt idx="78">
                  <c:v>12</c:v>
                </c:pt>
                <c:pt idx="79">
                  <c:v>12</c:v>
                </c:pt>
                <c:pt idx="80">
                  <c:v>25</c:v>
                </c:pt>
                <c:pt idx="81">
                  <c:v>12</c:v>
                </c:pt>
                <c:pt idx="82">
                  <c:v>11</c:v>
                </c:pt>
                <c:pt idx="83">
                  <c:v>16</c:v>
                </c:pt>
                <c:pt idx="84">
                  <c:v>16</c:v>
                </c:pt>
                <c:pt idx="85">
                  <c:v>25</c:v>
                </c:pt>
                <c:pt idx="86">
                  <c:v>19</c:v>
                </c:pt>
                <c:pt idx="87">
                  <c:v>12</c:v>
                </c:pt>
                <c:pt idx="88">
                  <c:v>18</c:v>
                </c:pt>
                <c:pt idx="89">
                  <c:v>9</c:v>
                </c:pt>
                <c:pt idx="90">
                  <c:v>24</c:v>
                </c:pt>
                <c:pt idx="91">
                  <c:v>10</c:v>
                </c:pt>
                <c:pt idx="92">
                  <c:v>10</c:v>
                </c:pt>
                <c:pt idx="93">
                  <c:v>10</c:v>
                </c:pt>
                <c:pt idx="94">
                  <c:v>14</c:v>
                </c:pt>
                <c:pt idx="95">
                  <c:v>3</c:v>
                </c:pt>
                <c:pt idx="96">
                  <c:v>15</c:v>
                </c:pt>
                <c:pt idx="97">
                  <c:v>9</c:v>
                </c:pt>
                <c:pt idx="98">
                  <c:v>9</c:v>
                </c:pt>
                <c:pt idx="99">
                  <c:v>22</c:v>
                </c:pt>
                <c:pt idx="100">
                  <c:v>14</c:v>
                </c:pt>
                <c:pt idx="101">
                  <c:v>23</c:v>
                </c:pt>
                <c:pt idx="102">
                  <c:v>32</c:v>
                </c:pt>
                <c:pt idx="103">
                  <c:v>32</c:v>
                </c:pt>
                <c:pt idx="104">
                  <c:v>28</c:v>
                </c:pt>
                <c:pt idx="105">
                  <c:v>28</c:v>
                </c:pt>
                <c:pt idx="106">
                  <c:v>22</c:v>
                </c:pt>
                <c:pt idx="107">
                  <c:v>12</c:v>
                </c:pt>
                <c:pt idx="108">
                  <c:v>14</c:v>
                </c:pt>
                <c:pt idx="109">
                  <c:v>24</c:v>
                </c:pt>
                <c:pt idx="110">
                  <c:v>13</c:v>
                </c:pt>
                <c:pt idx="111">
                  <c:v>18</c:v>
                </c:pt>
                <c:pt idx="112">
                  <c:v>14</c:v>
                </c:pt>
                <c:pt idx="113">
                  <c:v>16</c:v>
                </c:pt>
                <c:pt idx="114">
                  <c:v>26</c:v>
                </c:pt>
                <c:pt idx="115">
                  <c:v>16</c:v>
                </c:pt>
                <c:pt idx="116">
                  <c:v>20</c:v>
                </c:pt>
                <c:pt idx="117">
                  <c:v>13</c:v>
                </c:pt>
                <c:pt idx="118">
                  <c:v>6</c:v>
                </c:pt>
                <c:pt idx="119">
                  <c:v>20</c:v>
                </c:pt>
                <c:pt idx="120">
                  <c:v>21</c:v>
                </c:pt>
                <c:pt idx="121">
                  <c:v>12</c:v>
                </c:pt>
                <c:pt idx="122">
                  <c:v>19</c:v>
                </c:pt>
                <c:pt idx="123">
                  <c:v>25</c:v>
                </c:pt>
                <c:pt idx="124">
                  <c:v>24</c:v>
                </c:pt>
                <c:pt idx="125">
                  <c:v>19</c:v>
                </c:pt>
                <c:pt idx="126">
                  <c:v>13</c:v>
                </c:pt>
                <c:pt idx="127">
                  <c:v>13</c:v>
                </c:pt>
                <c:pt idx="128">
                  <c:v>24</c:v>
                </c:pt>
                <c:pt idx="129">
                  <c:v>21</c:v>
                </c:pt>
                <c:pt idx="130">
                  <c:v>27</c:v>
                </c:pt>
                <c:pt idx="131">
                  <c:v>24</c:v>
                </c:pt>
                <c:pt idx="132">
                  <c:v>23</c:v>
                </c:pt>
                <c:pt idx="133">
                  <c:v>20</c:v>
                </c:pt>
                <c:pt idx="134">
                  <c:v>11</c:v>
                </c:pt>
                <c:pt idx="135">
                  <c:v>18</c:v>
                </c:pt>
                <c:pt idx="136">
                  <c:v>20</c:v>
                </c:pt>
                <c:pt idx="137">
                  <c:v>18</c:v>
                </c:pt>
                <c:pt idx="138">
                  <c:v>18</c:v>
                </c:pt>
                <c:pt idx="139">
                  <c:v>20</c:v>
                </c:pt>
                <c:pt idx="140">
                  <c:v>15</c:v>
                </c:pt>
                <c:pt idx="141">
                  <c:v>15</c:v>
                </c:pt>
                <c:pt idx="142">
                  <c:v>14</c:v>
                </c:pt>
              </c:numCache>
            </c:numRef>
          </c:xVal>
          <c:yVal>
            <c:numRef>
              <c:f>Sheet2!$F$2:$F$144</c:f>
              <c:numCache>
                <c:formatCode>General</c:formatCode>
                <c:ptCount val="143"/>
                <c:pt idx="0">
                  <c:v>3.4011973816621555</c:v>
                </c:pt>
                <c:pt idx="1">
                  <c:v>2.8332133440562162</c:v>
                </c:pt>
                <c:pt idx="2">
                  <c:v>2.3025850929940459</c:v>
                </c:pt>
                <c:pt idx="3">
                  <c:v>2.7080502011022101</c:v>
                </c:pt>
                <c:pt idx="4">
                  <c:v>2.9957322735539909</c:v>
                </c:pt>
                <c:pt idx="5">
                  <c:v>2.7725887222397811</c:v>
                </c:pt>
                <c:pt idx="6">
                  <c:v>3.0910424533583161</c:v>
                </c:pt>
                <c:pt idx="7">
                  <c:v>3.0910424533583161</c:v>
                </c:pt>
                <c:pt idx="8">
                  <c:v>2.8903717578961645</c:v>
                </c:pt>
                <c:pt idx="9">
                  <c:v>3.0910424533583161</c:v>
                </c:pt>
                <c:pt idx="10">
                  <c:v>2.5649493574615367</c:v>
                </c:pt>
                <c:pt idx="11">
                  <c:v>3.2188758248682006</c:v>
                </c:pt>
                <c:pt idx="12">
                  <c:v>2.8332133440562162</c:v>
                </c:pt>
                <c:pt idx="13">
                  <c:v>2.3025850929940459</c:v>
                </c:pt>
                <c:pt idx="14">
                  <c:v>2.7725887222397811</c:v>
                </c:pt>
                <c:pt idx="15">
                  <c:v>2.3025850929940459</c:v>
                </c:pt>
                <c:pt idx="16">
                  <c:v>1.791759469228055</c:v>
                </c:pt>
                <c:pt idx="17">
                  <c:v>2.0794415416798357</c:v>
                </c:pt>
                <c:pt idx="18">
                  <c:v>1.6094379124341003</c:v>
                </c:pt>
                <c:pt idx="19">
                  <c:v>2.9957322735539909</c:v>
                </c:pt>
                <c:pt idx="20">
                  <c:v>2.9444389791664403</c:v>
                </c:pt>
                <c:pt idx="21">
                  <c:v>2.7725887222397811</c:v>
                </c:pt>
                <c:pt idx="22">
                  <c:v>3.1780538303479458</c:v>
                </c:pt>
                <c:pt idx="23">
                  <c:v>2.6390573296152584</c:v>
                </c:pt>
                <c:pt idx="24">
                  <c:v>1.6094379124341003</c:v>
                </c:pt>
                <c:pt idx="25">
                  <c:v>2.9444389791664403</c:v>
                </c:pt>
                <c:pt idx="26">
                  <c:v>2.5649493574615367</c:v>
                </c:pt>
                <c:pt idx="27">
                  <c:v>2.7080502011022101</c:v>
                </c:pt>
                <c:pt idx="28">
                  <c:v>2.6390573296152584</c:v>
                </c:pt>
                <c:pt idx="29">
                  <c:v>3.4011973816621555</c:v>
                </c:pt>
                <c:pt idx="30">
                  <c:v>2.8903717578961645</c:v>
                </c:pt>
                <c:pt idx="31">
                  <c:v>2.5649493574615367</c:v>
                </c:pt>
                <c:pt idx="32">
                  <c:v>2.3025850929940459</c:v>
                </c:pt>
                <c:pt idx="33">
                  <c:v>3.044522437723423</c:v>
                </c:pt>
                <c:pt idx="34">
                  <c:v>2.3025850929940459</c:v>
                </c:pt>
                <c:pt idx="35">
                  <c:v>2.6390573296152584</c:v>
                </c:pt>
                <c:pt idx="36">
                  <c:v>2.8903717578961645</c:v>
                </c:pt>
                <c:pt idx="37">
                  <c:v>2.6390573296152584</c:v>
                </c:pt>
                <c:pt idx="38">
                  <c:v>1.3862943611198906</c:v>
                </c:pt>
                <c:pt idx="39">
                  <c:v>2.7080502011022101</c:v>
                </c:pt>
                <c:pt idx="40">
                  <c:v>2.7080502011022101</c:v>
                </c:pt>
                <c:pt idx="41">
                  <c:v>2.8332133440562162</c:v>
                </c:pt>
                <c:pt idx="42">
                  <c:v>2.3025850929940459</c:v>
                </c:pt>
                <c:pt idx="43">
                  <c:v>2.4849066497880004</c:v>
                </c:pt>
                <c:pt idx="44">
                  <c:v>2.7080502011022101</c:v>
                </c:pt>
                <c:pt idx="45">
                  <c:v>2.9444389791664403</c:v>
                </c:pt>
                <c:pt idx="46">
                  <c:v>2.4849066497880004</c:v>
                </c:pt>
                <c:pt idx="47">
                  <c:v>2.4849066497880004</c:v>
                </c:pt>
                <c:pt idx="48">
                  <c:v>2.0794415416798357</c:v>
                </c:pt>
                <c:pt idx="49">
                  <c:v>1.6094379124341003</c:v>
                </c:pt>
                <c:pt idx="50">
                  <c:v>2.7080502011022101</c:v>
                </c:pt>
                <c:pt idx="51">
                  <c:v>2.9444389791664403</c:v>
                </c:pt>
                <c:pt idx="52">
                  <c:v>2.9957322735539909</c:v>
                </c:pt>
                <c:pt idx="53">
                  <c:v>2.7725887222397811</c:v>
                </c:pt>
                <c:pt idx="54">
                  <c:v>2.4849066497880004</c:v>
                </c:pt>
                <c:pt idx="55">
                  <c:v>2.3025850929940459</c:v>
                </c:pt>
                <c:pt idx="56">
                  <c:v>2.9957322735539909</c:v>
                </c:pt>
                <c:pt idx="57">
                  <c:v>2.8332133440562162</c:v>
                </c:pt>
                <c:pt idx="58">
                  <c:v>2.4849066497880004</c:v>
                </c:pt>
                <c:pt idx="59">
                  <c:v>2.3025850929940459</c:v>
                </c:pt>
                <c:pt idx="60">
                  <c:v>2.7080502011022101</c:v>
                </c:pt>
                <c:pt idx="61">
                  <c:v>2.1972245773362196</c:v>
                </c:pt>
                <c:pt idx="62">
                  <c:v>2.7725887222397811</c:v>
                </c:pt>
                <c:pt idx="63">
                  <c:v>2.7080502011022101</c:v>
                </c:pt>
                <c:pt idx="64">
                  <c:v>2.7725887222397811</c:v>
                </c:pt>
                <c:pt idx="65">
                  <c:v>2.3978952727983707</c:v>
                </c:pt>
                <c:pt idx="66">
                  <c:v>2.4849066497880004</c:v>
                </c:pt>
                <c:pt idx="67">
                  <c:v>3.4011973816621555</c:v>
                </c:pt>
                <c:pt idx="68">
                  <c:v>2.5649493574615367</c:v>
                </c:pt>
                <c:pt idx="69">
                  <c:v>3.2958368660043291</c:v>
                </c:pt>
                <c:pt idx="70">
                  <c:v>2.9957322735539909</c:v>
                </c:pt>
                <c:pt idx="71">
                  <c:v>2.9957322735539909</c:v>
                </c:pt>
                <c:pt idx="72">
                  <c:v>2.3025850929940459</c:v>
                </c:pt>
                <c:pt idx="73">
                  <c:v>2.7725887222397811</c:v>
                </c:pt>
                <c:pt idx="74">
                  <c:v>2.8332133440562162</c:v>
                </c:pt>
                <c:pt idx="75">
                  <c:v>3.4011973816621555</c:v>
                </c:pt>
                <c:pt idx="76">
                  <c:v>2.7080502011022101</c:v>
                </c:pt>
                <c:pt idx="77">
                  <c:v>2.4849066497880004</c:v>
                </c:pt>
                <c:pt idx="78">
                  <c:v>1.791759469228055</c:v>
                </c:pt>
                <c:pt idx="79">
                  <c:v>1.791759469228055</c:v>
                </c:pt>
                <c:pt idx="80">
                  <c:v>2.0794415416798357</c:v>
                </c:pt>
                <c:pt idx="81">
                  <c:v>2.9444389791664403</c:v>
                </c:pt>
                <c:pt idx="82">
                  <c:v>2.4849066497880004</c:v>
                </c:pt>
                <c:pt idx="83">
                  <c:v>2.3025850929940459</c:v>
                </c:pt>
                <c:pt idx="84">
                  <c:v>2.3025850929940459</c:v>
                </c:pt>
                <c:pt idx="85">
                  <c:v>2.9957322735539909</c:v>
                </c:pt>
                <c:pt idx="86">
                  <c:v>2.4849066497880004</c:v>
                </c:pt>
                <c:pt idx="87">
                  <c:v>3.2188758248682006</c:v>
                </c:pt>
                <c:pt idx="88">
                  <c:v>2.4849066497880004</c:v>
                </c:pt>
                <c:pt idx="89">
                  <c:v>2.7725887222397811</c:v>
                </c:pt>
                <c:pt idx="90">
                  <c:v>3.4011973816621555</c:v>
                </c:pt>
                <c:pt idx="91">
                  <c:v>2.8903717578961645</c:v>
                </c:pt>
                <c:pt idx="92">
                  <c:v>2.8903717578961645</c:v>
                </c:pt>
                <c:pt idx="93">
                  <c:v>3.2958368660043291</c:v>
                </c:pt>
                <c:pt idx="94">
                  <c:v>2.9444389791664403</c:v>
                </c:pt>
                <c:pt idx="95">
                  <c:v>2.9957322735539909</c:v>
                </c:pt>
                <c:pt idx="96">
                  <c:v>2.7080502011022101</c:v>
                </c:pt>
                <c:pt idx="97">
                  <c:v>2.7080502011022101</c:v>
                </c:pt>
                <c:pt idx="98">
                  <c:v>2.9957322735539909</c:v>
                </c:pt>
                <c:pt idx="99">
                  <c:v>2.8903717578961645</c:v>
                </c:pt>
                <c:pt idx="100">
                  <c:v>3.1780538303479458</c:v>
                </c:pt>
                <c:pt idx="101">
                  <c:v>2.8903717578961645</c:v>
                </c:pt>
                <c:pt idx="102">
                  <c:v>2.8332133440562162</c:v>
                </c:pt>
                <c:pt idx="103">
                  <c:v>2.8332133440562162</c:v>
                </c:pt>
                <c:pt idx="104">
                  <c:v>2.4849066497880004</c:v>
                </c:pt>
                <c:pt idx="105">
                  <c:v>2.8903717578961645</c:v>
                </c:pt>
                <c:pt idx="106">
                  <c:v>2.8903717578961645</c:v>
                </c:pt>
                <c:pt idx="107">
                  <c:v>2.3025850929940459</c:v>
                </c:pt>
                <c:pt idx="108">
                  <c:v>2.9444389791664403</c:v>
                </c:pt>
                <c:pt idx="109">
                  <c:v>2.7725887222397811</c:v>
                </c:pt>
                <c:pt idx="110">
                  <c:v>2.9957322735539909</c:v>
                </c:pt>
                <c:pt idx="111">
                  <c:v>3.4011973816621555</c:v>
                </c:pt>
                <c:pt idx="112">
                  <c:v>2.8903717578961645</c:v>
                </c:pt>
                <c:pt idx="113">
                  <c:v>3.6888794541139363</c:v>
                </c:pt>
                <c:pt idx="114">
                  <c:v>2.0794415416798357</c:v>
                </c:pt>
                <c:pt idx="115">
                  <c:v>2.9444389791664403</c:v>
                </c:pt>
                <c:pt idx="116">
                  <c:v>2.7080502011022101</c:v>
                </c:pt>
                <c:pt idx="117">
                  <c:v>2.6390573296152584</c:v>
                </c:pt>
                <c:pt idx="118">
                  <c:v>2.8903717578961645</c:v>
                </c:pt>
                <c:pt idx="119">
                  <c:v>1.9459101490553132</c:v>
                </c:pt>
                <c:pt idx="120">
                  <c:v>3.044522437723423</c:v>
                </c:pt>
                <c:pt idx="121">
                  <c:v>2.4849066497880004</c:v>
                </c:pt>
                <c:pt idx="122">
                  <c:v>2.3025850929940459</c:v>
                </c:pt>
                <c:pt idx="123">
                  <c:v>2.9957322735539909</c:v>
                </c:pt>
                <c:pt idx="124">
                  <c:v>2.9957322735539909</c:v>
                </c:pt>
                <c:pt idx="125">
                  <c:v>2.8903717578961645</c:v>
                </c:pt>
                <c:pt idx="126">
                  <c:v>2.7080502011022101</c:v>
                </c:pt>
                <c:pt idx="127">
                  <c:v>2.7725887222397811</c:v>
                </c:pt>
                <c:pt idx="128">
                  <c:v>2.7725887222397811</c:v>
                </c:pt>
                <c:pt idx="129">
                  <c:v>2.7725887222397811</c:v>
                </c:pt>
                <c:pt idx="130">
                  <c:v>2.8903717578961645</c:v>
                </c:pt>
                <c:pt idx="131">
                  <c:v>2.7725887222397811</c:v>
                </c:pt>
                <c:pt idx="132">
                  <c:v>2.7725887222397811</c:v>
                </c:pt>
                <c:pt idx="133">
                  <c:v>2.5649493574615367</c:v>
                </c:pt>
                <c:pt idx="134">
                  <c:v>2.5649493574615367</c:v>
                </c:pt>
                <c:pt idx="135">
                  <c:v>2.3025850929940459</c:v>
                </c:pt>
                <c:pt idx="136">
                  <c:v>1.6094379124341003</c:v>
                </c:pt>
                <c:pt idx="137">
                  <c:v>2.9957322735539909</c:v>
                </c:pt>
                <c:pt idx="138">
                  <c:v>2.7725887222397811</c:v>
                </c:pt>
                <c:pt idx="139">
                  <c:v>2.7725887222397811</c:v>
                </c:pt>
                <c:pt idx="140">
                  <c:v>2.9957322735539909</c:v>
                </c:pt>
                <c:pt idx="141">
                  <c:v>2.7080502011022101</c:v>
                </c:pt>
                <c:pt idx="142">
                  <c:v>2.8903717578961645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8420328"/>
        <c:axId val="149310544"/>
      </c:scatterChart>
      <c:valAx>
        <c:axId val="1484203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310544"/>
        <c:crosses val="autoZero"/>
        <c:crossBetween val="midCat"/>
      </c:valAx>
      <c:valAx>
        <c:axId val="149310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4203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5547014625425"/>
          <c:y val="0.17721045342725308"/>
          <c:w val="0.8631362653098299"/>
          <c:h val="0.64099483336131891"/>
        </c:manualLayout>
      </c:layout>
      <c:scatterChart>
        <c:scatterStyle val="lineMarker"/>
        <c:varyColors val="0"/>
        <c:ser>
          <c:idx val="1"/>
          <c:order val="0"/>
          <c:tx>
            <c:strRef>
              <c:f>Sheet4!$M$1</c:f>
              <c:strCache>
                <c:ptCount val="1"/>
                <c:pt idx="0">
                  <c:v>LNLN (1-Fx)-1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13466819772528435"/>
                  <c:y val="4.5606590842811316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0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/>
                      <a:t>y = </a:t>
                    </a:r>
                    <a:r>
                      <a:rPr lang="en-US" baseline="0" dirty="0" err="1" smtClean="0"/>
                      <a:t>1.01x</a:t>
                    </a:r>
                    <a:r>
                      <a:rPr lang="en-US" baseline="0" dirty="0" smtClean="0"/>
                      <a:t> </a:t>
                    </a:r>
                    <a:r>
                      <a:rPr lang="en-US" baseline="0" dirty="0"/>
                      <a:t>- </a:t>
                    </a:r>
                    <a:r>
                      <a:rPr lang="en-US" baseline="0" dirty="0" smtClean="0"/>
                      <a:t>2.60</a:t>
                    </a:r>
                    <a:r>
                      <a:rPr lang="en-US" baseline="0" dirty="0"/>
                      <a:t/>
                    </a:r>
                    <a:br>
                      <a:rPr lang="en-US" baseline="0" dirty="0"/>
                    </a:br>
                    <a:r>
                      <a:rPr lang="en-US" baseline="0" dirty="0"/>
                      <a:t>R² = </a:t>
                    </a:r>
                    <a:r>
                      <a:rPr lang="en-US" baseline="0" dirty="0" smtClean="0"/>
                      <a:t>0.94</a:t>
                    </a:r>
                    <a:endParaRPr lang="en-US" dirty="0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Sheet4!$K$2:$K$58</c:f>
              <c:numCache>
                <c:formatCode>General</c:formatCode>
                <c:ptCount val="5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0.69314718055994529</c:v>
                </c:pt>
                <c:pt idx="10">
                  <c:v>0.69314718055994529</c:v>
                </c:pt>
                <c:pt idx="11">
                  <c:v>0.69314718055994529</c:v>
                </c:pt>
                <c:pt idx="12">
                  <c:v>0.69314718055994529</c:v>
                </c:pt>
                <c:pt idx="13">
                  <c:v>0.69314718055994529</c:v>
                </c:pt>
                <c:pt idx="14">
                  <c:v>0.69314718055994529</c:v>
                </c:pt>
                <c:pt idx="15">
                  <c:v>1.3862943611198906</c:v>
                </c:pt>
                <c:pt idx="16">
                  <c:v>1.3862943611198906</c:v>
                </c:pt>
                <c:pt idx="17">
                  <c:v>1.3862943611198906</c:v>
                </c:pt>
                <c:pt idx="18">
                  <c:v>1.791759469228055</c:v>
                </c:pt>
                <c:pt idx="19">
                  <c:v>1.791759469228055</c:v>
                </c:pt>
                <c:pt idx="20">
                  <c:v>1.791759469228055</c:v>
                </c:pt>
                <c:pt idx="21">
                  <c:v>1.9459101490553132</c:v>
                </c:pt>
                <c:pt idx="22">
                  <c:v>1.9459101490553132</c:v>
                </c:pt>
                <c:pt idx="23">
                  <c:v>1.9459101490553132</c:v>
                </c:pt>
                <c:pt idx="24">
                  <c:v>1.9459101490553132</c:v>
                </c:pt>
                <c:pt idx="25">
                  <c:v>2.0794415416798357</c:v>
                </c:pt>
                <c:pt idx="26">
                  <c:v>2.3978952727983707</c:v>
                </c:pt>
                <c:pt idx="27">
                  <c:v>2.4849066497880004</c:v>
                </c:pt>
                <c:pt idx="28">
                  <c:v>2.4849066497880004</c:v>
                </c:pt>
                <c:pt idx="29">
                  <c:v>2.4849066497880004</c:v>
                </c:pt>
                <c:pt idx="30">
                  <c:v>2.5649493574615367</c:v>
                </c:pt>
                <c:pt idx="31">
                  <c:v>2.7725887222397811</c:v>
                </c:pt>
                <c:pt idx="32">
                  <c:v>2.8332133440562162</c:v>
                </c:pt>
                <c:pt idx="33">
                  <c:v>2.8332133440562162</c:v>
                </c:pt>
                <c:pt idx="34">
                  <c:v>2.8903717578961645</c:v>
                </c:pt>
                <c:pt idx="35">
                  <c:v>2.8903717578961645</c:v>
                </c:pt>
                <c:pt idx="36">
                  <c:v>2.8903717578961645</c:v>
                </c:pt>
                <c:pt idx="37">
                  <c:v>2.8903717578961645</c:v>
                </c:pt>
                <c:pt idx="38">
                  <c:v>2.8903717578961645</c:v>
                </c:pt>
                <c:pt idx="39">
                  <c:v>2.9444389791664403</c:v>
                </c:pt>
                <c:pt idx="40">
                  <c:v>2.9444389791664403</c:v>
                </c:pt>
                <c:pt idx="41">
                  <c:v>2.9444389791664403</c:v>
                </c:pt>
                <c:pt idx="42">
                  <c:v>2.9444389791664403</c:v>
                </c:pt>
                <c:pt idx="43">
                  <c:v>2.9957322735539909</c:v>
                </c:pt>
                <c:pt idx="44">
                  <c:v>2.9957322735539909</c:v>
                </c:pt>
                <c:pt idx="45">
                  <c:v>2.9957322735539909</c:v>
                </c:pt>
                <c:pt idx="46">
                  <c:v>3.044522437723423</c:v>
                </c:pt>
                <c:pt idx="47">
                  <c:v>3.044522437723423</c:v>
                </c:pt>
                <c:pt idx="48">
                  <c:v>3.044522437723423</c:v>
                </c:pt>
                <c:pt idx="49">
                  <c:v>3.0910424533583161</c:v>
                </c:pt>
                <c:pt idx="50">
                  <c:v>3.0910424533583161</c:v>
                </c:pt>
                <c:pt idx="51">
                  <c:v>3.1354942159291497</c:v>
                </c:pt>
                <c:pt idx="52">
                  <c:v>3.1780538303479458</c:v>
                </c:pt>
                <c:pt idx="53">
                  <c:v>3.1780538303479458</c:v>
                </c:pt>
                <c:pt idx="54">
                  <c:v>3.2188758248682006</c:v>
                </c:pt>
                <c:pt idx="55">
                  <c:v>3.2188758248682006</c:v>
                </c:pt>
                <c:pt idx="56">
                  <c:v>3.2958368660043291</c:v>
                </c:pt>
              </c:numCache>
            </c:numRef>
          </c:xVal>
          <c:yVal>
            <c:numRef>
              <c:f>Sheet4!$M$2:$M$58</c:f>
              <c:numCache>
                <c:formatCode>General</c:formatCode>
                <c:ptCount val="57"/>
                <c:pt idx="0">
                  <c:v>-3.014593433101235</c:v>
                </c:pt>
                <c:pt idx="1">
                  <c:v>-3.014593433101235</c:v>
                </c:pt>
                <c:pt idx="2">
                  <c:v>-2.3345451963237291</c:v>
                </c:pt>
                <c:pt idx="3">
                  <c:v>-2.1262254759652355</c:v>
                </c:pt>
                <c:pt idx="4">
                  <c:v>-2.1262254759652355</c:v>
                </c:pt>
                <c:pt idx="5">
                  <c:v>-2.1262254759652355</c:v>
                </c:pt>
                <c:pt idx="6">
                  <c:v>-2.1262254759652355</c:v>
                </c:pt>
                <c:pt idx="7">
                  <c:v>-2.1262254759652355</c:v>
                </c:pt>
                <c:pt idx="8">
                  <c:v>-2.1262254759652355</c:v>
                </c:pt>
                <c:pt idx="9">
                  <c:v>-1.9265586866989857</c:v>
                </c:pt>
                <c:pt idx="10">
                  <c:v>-1.9265586866989857</c:v>
                </c:pt>
                <c:pt idx="11">
                  <c:v>-1.9265586866989857</c:v>
                </c:pt>
                <c:pt idx="12">
                  <c:v>-1.9265586866989857</c:v>
                </c:pt>
                <c:pt idx="13">
                  <c:v>-1.9265586866989857</c:v>
                </c:pt>
                <c:pt idx="14">
                  <c:v>-1.9265586866989857</c:v>
                </c:pt>
                <c:pt idx="15">
                  <c:v>-1.5518546015141288</c:v>
                </c:pt>
                <c:pt idx="16">
                  <c:v>-1.5518546015141288</c:v>
                </c:pt>
                <c:pt idx="17">
                  <c:v>-1.5518546015141288</c:v>
                </c:pt>
                <c:pt idx="18">
                  <c:v>-1.207738517460486</c:v>
                </c:pt>
                <c:pt idx="19">
                  <c:v>-1.207738517460486</c:v>
                </c:pt>
                <c:pt idx="20">
                  <c:v>-1.207738517460486</c:v>
                </c:pt>
                <c:pt idx="21">
                  <c:v>-1.0463075578849055</c:v>
                </c:pt>
                <c:pt idx="22">
                  <c:v>-1.0463075578849055</c:v>
                </c:pt>
                <c:pt idx="23">
                  <c:v>-1.0463075578849055</c:v>
                </c:pt>
                <c:pt idx="24">
                  <c:v>-1.0463075578849055</c:v>
                </c:pt>
                <c:pt idx="25">
                  <c:v>-0.89151882205070865</c:v>
                </c:pt>
                <c:pt idx="26">
                  <c:v>-0.46381456192199039</c:v>
                </c:pt>
                <c:pt idx="27">
                  <c:v>-0.33245172088339364</c:v>
                </c:pt>
                <c:pt idx="28">
                  <c:v>-0.33245172088339364</c:v>
                </c:pt>
                <c:pt idx="29">
                  <c:v>-0.33245172088339364</c:v>
                </c:pt>
                <c:pt idx="30">
                  <c:v>-0.20621167225074313</c:v>
                </c:pt>
                <c:pt idx="31">
                  <c:v>0.14440600572805359</c:v>
                </c:pt>
                <c:pt idx="32">
                  <c:v>0.25272591490558916</c:v>
                </c:pt>
                <c:pt idx="33">
                  <c:v>0.25272591490558916</c:v>
                </c:pt>
                <c:pt idx="34">
                  <c:v>0.35714550092754033</c:v>
                </c:pt>
                <c:pt idx="35">
                  <c:v>0.35714550092754033</c:v>
                </c:pt>
                <c:pt idx="36">
                  <c:v>0.35714550092754033</c:v>
                </c:pt>
                <c:pt idx="37">
                  <c:v>0.35714550092754033</c:v>
                </c:pt>
                <c:pt idx="38">
                  <c:v>0.35714550092754033</c:v>
                </c:pt>
                <c:pt idx="39">
                  <c:v>0.457871999818241</c:v>
                </c:pt>
                <c:pt idx="40">
                  <c:v>0.457871999818241</c:v>
                </c:pt>
                <c:pt idx="41">
                  <c:v>0.457871999818241</c:v>
                </c:pt>
                <c:pt idx="42">
                  <c:v>0.457871999818241</c:v>
                </c:pt>
                <c:pt idx="43">
                  <c:v>0.55510090398678902</c:v>
                </c:pt>
                <c:pt idx="44">
                  <c:v>0.55510090398678902</c:v>
                </c:pt>
                <c:pt idx="45">
                  <c:v>0.55510090398678902</c:v>
                </c:pt>
                <c:pt idx="46">
                  <c:v>0.64901640612991229</c:v>
                </c:pt>
                <c:pt idx="47">
                  <c:v>0.64901640612991229</c:v>
                </c:pt>
                <c:pt idx="48">
                  <c:v>0.64901640612991229</c:v>
                </c:pt>
                <c:pt idx="49">
                  <c:v>0.73979188406115981</c:v>
                </c:pt>
                <c:pt idx="50">
                  <c:v>0.73979188406115981</c:v>
                </c:pt>
                <c:pt idx="51">
                  <c:v>0.82759041131441291</c:v>
                </c:pt>
                <c:pt idx="52">
                  <c:v>0.91256528106998835</c:v>
                </c:pt>
                <c:pt idx="53">
                  <c:v>0.91256528106998835</c:v>
                </c:pt>
                <c:pt idx="54">
                  <c:v>0.99486053336770097</c:v>
                </c:pt>
                <c:pt idx="55">
                  <c:v>0.99486053336770097</c:v>
                </c:pt>
                <c:pt idx="56">
                  <c:v>1.1519452047779515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0653208"/>
        <c:axId val="150653600"/>
      </c:scatterChart>
      <c:valAx>
        <c:axId val="15065320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Ln (T-4)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crossAx val="150653600"/>
        <c:crosses val="autoZero"/>
        <c:crossBetween val="midCat"/>
      </c:valAx>
      <c:valAx>
        <c:axId val="1506536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Ln Ln1/(1-fx)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crossAx val="1506532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654737026949302"/>
          <c:y val="0.24279559973835688"/>
          <c:w val="0.78313173225630872"/>
          <c:h val="0.58915793001562766"/>
        </c:manualLayout>
      </c:layout>
      <c:scatterChart>
        <c:scatterStyle val="lineMarker"/>
        <c:varyColors val="0"/>
        <c:ser>
          <c:idx val="1"/>
          <c:order val="0"/>
          <c:tx>
            <c:strRef>
              <c:f>Sheet4!$AC$1</c:f>
              <c:strCache>
                <c:ptCount val="1"/>
                <c:pt idx="0">
                  <c:v>LNLN (1-Fx)-1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15612729658792651"/>
                  <c:y val="2.3031496062992127E-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0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/>
                      <a:t>y = </a:t>
                    </a:r>
                    <a:r>
                      <a:rPr lang="en-US" baseline="0" dirty="0" err="1" smtClean="0"/>
                      <a:t>1.32x</a:t>
                    </a:r>
                    <a:r>
                      <a:rPr lang="en-US" baseline="0" dirty="0" smtClean="0"/>
                      <a:t> </a:t>
                    </a:r>
                    <a:r>
                      <a:rPr lang="en-US" baseline="0" dirty="0"/>
                      <a:t>- </a:t>
                    </a:r>
                    <a:r>
                      <a:rPr lang="en-US" baseline="0" dirty="0" smtClean="0"/>
                      <a:t>3.64</a:t>
                    </a:r>
                    <a:r>
                      <a:rPr lang="en-US" baseline="0" dirty="0"/>
                      <a:t/>
                    </a:r>
                    <a:br>
                      <a:rPr lang="en-US" baseline="0" dirty="0"/>
                    </a:br>
                    <a:r>
                      <a:rPr lang="en-US" baseline="0" dirty="0"/>
                      <a:t>R² = </a:t>
                    </a:r>
                    <a:r>
                      <a:rPr lang="en-US" baseline="0" dirty="0" smtClean="0"/>
                      <a:t>0.97</a:t>
                    </a:r>
                    <a:endParaRPr lang="en-US" dirty="0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Sheet4!$AA$2:$AA$58</c:f>
              <c:numCache>
                <c:formatCode>General</c:formatCode>
                <c:ptCount val="57"/>
                <c:pt idx="0">
                  <c:v>0</c:v>
                </c:pt>
                <c:pt idx="1">
                  <c:v>0</c:v>
                </c:pt>
                <c:pt idx="2">
                  <c:v>0.69314718055994529</c:v>
                </c:pt>
                <c:pt idx="3">
                  <c:v>1.0986122886681098</c:v>
                </c:pt>
                <c:pt idx="4">
                  <c:v>1.0986122886681098</c:v>
                </c:pt>
                <c:pt idx="5">
                  <c:v>1.0986122886681098</c:v>
                </c:pt>
                <c:pt idx="6">
                  <c:v>1.0986122886681098</c:v>
                </c:pt>
                <c:pt idx="7">
                  <c:v>1.0986122886681098</c:v>
                </c:pt>
                <c:pt idx="8">
                  <c:v>1.0986122886681098</c:v>
                </c:pt>
                <c:pt idx="9">
                  <c:v>1.3862943611198906</c:v>
                </c:pt>
                <c:pt idx="10">
                  <c:v>1.3862943611198906</c:v>
                </c:pt>
                <c:pt idx="11">
                  <c:v>1.3862943611198906</c:v>
                </c:pt>
                <c:pt idx="12">
                  <c:v>1.3862943611198906</c:v>
                </c:pt>
                <c:pt idx="13">
                  <c:v>1.3862943611198906</c:v>
                </c:pt>
                <c:pt idx="14">
                  <c:v>1.3862943611198906</c:v>
                </c:pt>
                <c:pt idx="15">
                  <c:v>1.791759469228055</c:v>
                </c:pt>
                <c:pt idx="16">
                  <c:v>1.791759469228055</c:v>
                </c:pt>
                <c:pt idx="17">
                  <c:v>1.791759469228055</c:v>
                </c:pt>
                <c:pt idx="18">
                  <c:v>2.0794415416798357</c:v>
                </c:pt>
                <c:pt idx="19">
                  <c:v>2.0794415416798357</c:v>
                </c:pt>
                <c:pt idx="20">
                  <c:v>2.0794415416798357</c:v>
                </c:pt>
                <c:pt idx="21">
                  <c:v>2.1972245773362196</c:v>
                </c:pt>
                <c:pt idx="22">
                  <c:v>2.1972245773362196</c:v>
                </c:pt>
                <c:pt idx="23">
                  <c:v>2.1972245773362196</c:v>
                </c:pt>
                <c:pt idx="24">
                  <c:v>2.1972245773362196</c:v>
                </c:pt>
                <c:pt idx="25">
                  <c:v>2.3025850929940459</c:v>
                </c:pt>
                <c:pt idx="26">
                  <c:v>2.5649493574615367</c:v>
                </c:pt>
                <c:pt idx="27">
                  <c:v>2.6390573296152584</c:v>
                </c:pt>
                <c:pt idx="28">
                  <c:v>2.6390573296152584</c:v>
                </c:pt>
                <c:pt idx="29">
                  <c:v>2.6390573296152584</c:v>
                </c:pt>
                <c:pt idx="30">
                  <c:v>2.7080502011022101</c:v>
                </c:pt>
                <c:pt idx="31">
                  <c:v>2.8903717578961645</c:v>
                </c:pt>
                <c:pt idx="32">
                  <c:v>2.9444389791664403</c:v>
                </c:pt>
                <c:pt idx="33">
                  <c:v>2.9444389791664403</c:v>
                </c:pt>
                <c:pt idx="34">
                  <c:v>2.9957322735539909</c:v>
                </c:pt>
                <c:pt idx="35">
                  <c:v>2.9957322735539909</c:v>
                </c:pt>
                <c:pt idx="36">
                  <c:v>2.9957322735539909</c:v>
                </c:pt>
                <c:pt idx="37">
                  <c:v>2.9957322735539909</c:v>
                </c:pt>
                <c:pt idx="38">
                  <c:v>2.9957322735539909</c:v>
                </c:pt>
                <c:pt idx="39">
                  <c:v>3.044522437723423</c:v>
                </c:pt>
                <c:pt idx="40">
                  <c:v>3.044522437723423</c:v>
                </c:pt>
                <c:pt idx="41">
                  <c:v>3.044522437723423</c:v>
                </c:pt>
                <c:pt idx="42">
                  <c:v>3.044522437723423</c:v>
                </c:pt>
                <c:pt idx="43">
                  <c:v>3.0910424533583161</c:v>
                </c:pt>
                <c:pt idx="44">
                  <c:v>3.0910424533583161</c:v>
                </c:pt>
                <c:pt idx="45">
                  <c:v>3.0910424533583161</c:v>
                </c:pt>
                <c:pt idx="46">
                  <c:v>3.1354942159291497</c:v>
                </c:pt>
                <c:pt idx="47">
                  <c:v>3.1354942159291497</c:v>
                </c:pt>
                <c:pt idx="48">
                  <c:v>3.1354942159291497</c:v>
                </c:pt>
                <c:pt idx="49">
                  <c:v>3.1780538303479458</c:v>
                </c:pt>
                <c:pt idx="50">
                  <c:v>3.1780538303479458</c:v>
                </c:pt>
                <c:pt idx="51">
                  <c:v>3.2188758248682006</c:v>
                </c:pt>
                <c:pt idx="52">
                  <c:v>3.2580965380214821</c:v>
                </c:pt>
                <c:pt idx="53">
                  <c:v>3.2580965380214821</c:v>
                </c:pt>
                <c:pt idx="54">
                  <c:v>3.2958368660043291</c:v>
                </c:pt>
                <c:pt idx="55">
                  <c:v>3.2958368660043291</c:v>
                </c:pt>
                <c:pt idx="56">
                  <c:v>3.3672958299864741</c:v>
                </c:pt>
              </c:numCache>
            </c:numRef>
          </c:xVal>
          <c:yVal>
            <c:numRef>
              <c:f>Sheet4!$AC$2:$AC$58</c:f>
              <c:numCache>
                <c:formatCode>General</c:formatCode>
                <c:ptCount val="57"/>
                <c:pt idx="0">
                  <c:v>-3.014593433101235</c:v>
                </c:pt>
                <c:pt idx="1">
                  <c:v>-3.014593433101235</c:v>
                </c:pt>
                <c:pt idx="2">
                  <c:v>-2.3345451963237291</c:v>
                </c:pt>
                <c:pt idx="3">
                  <c:v>-2.1262254759652355</c:v>
                </c:pt>
                <c:pt idx="4">
                  <c:v>-2.1262254759652355</c:v>
                </c:pt>
                <c:pt idx="5">
                  <c:v>-2.1262254759652355</c:v>
                </c:pt>
                <c:pt idx="6">
                  <c:v>-2.1262254759652355</c:v>
                </c:pt>
                <c:pt idx="7">
                  <c:v>-2.1262254759652355</c:v>
                </c:pt>
                <c:pt idx="8">
                  <c:v>-2.1262254759652355</c:v>
                </c:pt>
                <c:pt idx="9">
                  <c:v>-1.9265586866989857</c:v>
                </c:pt>
                <c:pt idx="10">
                  <c:v>-1.9265586866989857</c:v>
                </c:pt>
                <c:pt idx="11">
                  <c:v>-1.9265586866989857</c:v>
                </c:pt>
                <c:pt idx="12">
                  <c:v>-1.9265586866989857</c:v>
                </c:pt>
                <c:pt idx="13">
                  <c:v>-1.9265586866989857</c:v>
                </c:pt>
                <c:pt idx="14">
                  <c:v>-1.9265586866989857</c:v>
                </c:pt>
                <c:pt idx="15">
                  <c:v>-1.5518546015141288</c:v>
                </c:pt>
                <c:pt idx="16">
                  <c:v>-1.5518546015141288</c:v>
                </c:pt>
                <c:pt idx="17">
                  <c:v>-1.5518546015141288</c:v>
                </c:pt>
                <c:pt idx="18">
                  <c:v>-1.207738517460486</c:v>
                </c:pt>
                <c:pt idx="19">
                  <c:v>-1.207738517460486</c:v>
                </c:pt>
                <c:pt idx="20">
                  <c:v>-1.207738517460486</c:v>
                </c:pt>
                <c:pt idx="21">
                  <c:v>-1.0463075578849055</c:v>
                </c:pt>
                <c:pt idx="22">
                  <c:v>-1.0463075578849055</c:v>
                </c:pt>
                <c:pt idx="23">
                  <c:v>-1.0463075578849055</c:v>
                </c:pt>
                <c:pt idx="24">
                  <c:v>-1.0463075578849055</c:v>
                </c:pt>
                <c:pt idx="25">
                  <c:v>-0.89151882205070865</c:v>
                </c:pt>
                <c:pt idx="26">
                  <c:v>-0.46381456192199039</c:v>
                </c:pt>
                <c:pt idx="27">
                  <c:v>-0.33245172088339364</c:v>
                </c:pt>
                <c:pt idx="28">
                  <c:v>-0.33245172088339364</c:v>
                </c:pt>
                <c:pt idx="29">
                  <c:v>-0.33245172088339364</c:v>
                </c:pt>
                <c:pt idx="30">
                  <c:v>-0.20621167225074313</c:v>
                </c:pt>
                <c:pt idx="31">
                  <c:v>0.14440600572805359</c:v>
                </c:pt>
                <c:pt idx="32">
                  <c:v>0.25272591490558916</c:v>
                </c:pt>
                <c:pt idx="33">
                  <c:v>0.25272591490558916</c:v>
                </c:pt>
                <c:pt idx="34">
                  <c:v>0.35714550092754033</c:v>
                </c:pt>
                <c:pt idx="35">
                  <c:v>0.35714550092754033</c:v>
                </c:pt>
                <c:pt idx="36">
                  <c:v>0.35714550092754033</c:v>
                </c:pt>
                <c:pt idx="37">
                  <c:v>0.35714550092754033</c:v>
                </c:pt>
                <c:pt idx="38">
                  <c:v>0.35714550092754033</c:v>
                </c:pt>
                <c:pt idx="39">
                  <c:v>0.457871999818241</c:v>
                </c:pt>
                <c:pt idx="40">
                  <c:v>0.457871999818241</c:v>
                </c:pt>
                <c:pt idx="41">
                  <c:v>0.457871999818241</c:v>
                </c:pt>
                <c:pt idx="42">
                  <c:v>0.457871999818241</c:v>
                </c:pt>
                <c:pt idx="43">
                  <c:v>0.55510090398678902</c:v>
                </c:pt>
                <c:pt idx="44">
                  <c:v>0.55510090398678902</c:v>
                </c:pt>
                <c:pt idx="45">
                  <c:v>0.55510090398678902</c:v>
                </c:pt>
                <c:pt idx="46">
                  <c:v>0.64901640612991229</c:v>
                </c:pt>
                <c:pt idx="47">
                  <c:v>0.64901640612991229</c:v>
                </c:pt>
                <c:pt idx="48">
                  <c:v>0.64901640612991229</c:v>
                </c:pt>
                <c:pt idx="49">
                  <c:v>0.73979188406115981</c:v>
                </c:pt>
                <c:pt idx="50">
                  <c:v>0.73979188406115981</c:v>
                </c:pt>
                <c:pt idx="51">
                  <c:v>0.82759041131441291</c:v>
                </c:pt>
                <c:pt idx="52">
                  <c:v>0.91256528106998835</c:v>
                </c:pt>
                <c:pt idx="53">
                  <c:v>0.91256528106998835</c:v>
                </c:pt>
                <c:pt idx="54">
                  <c:v>0.99486053336770097</c:v>
                </c:pt>
                <c:pt idx="55">
                  <c:v>0.99486053336770097</c:v>
                </c:pt>
                <c:pt idx="56">
                  <c:v>1.1519452047779515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0654384"/>
        <c:axId val="150654776"/>
      </c:scatterChart>
      <c:valAx>
        <c:axId val="1506543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Ln(T-2)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654776"/>
        <c:crosses val="autoZero"/>
        <c:crossBetween val="midCat"/>
      </c:valAx>
      <c:valAx>
        <c:axId val="150654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Ln Ln (1/(1-Fx)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65438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Sheet4!$M$1</c:f>
              <c:strCache>
                <c:ptCount val="1"/>
                <c:pt idx="0">
                  <c:v>LNLN (1-Fx)-1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21287316612911547"/>
                  <c:y val="5.5613517060367455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8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/>
                      <a:t>y = </a:t>
                    </a:r>
                    <a:r>
                      <a:rPr lang="en-US" baseline="0" dirty="0" err="1" smtClean="0"/>
                      <a:t>1.47x</a:t>
                    </a:r>
                    <a:r>
                      <a:rPr lang="en-US" baseline="0" dirty="0" smtClean="0"/>
                      <a:t> </a:t>
                    </a:r>
                    <a:r>
                      <a:rPr lang="en-US" baseline="0" dirty="0"/>
                      <a:t>- </a:t>
                    </a:r>
                    <a:r>
                      <a:rPr lang="en-US" baseline="0" dirty="0" smtClean="0"/>
                      <a:t>4.28</a:t>
                    </a:r>
                    <a:r>
                      <a:rPr lang="en-US" baseline="0" dirty="0"/>
                      <a:t/>
                    </a:r>
                    <a:br>
                      <a:rPr lang="en-US" baseline="0" dirty="0"/>
                    </a:br>
                    <a:r>
                      <a:rPr lang="en-US" baseline="0" dirty="0"/>
                      <a:t>R² = </a:t>
                    </a:r>
                    <a:r>
                      <a:rPr lang="en-US" baseline="0" dirty="0" smtClean="0"/>
                      <a:t>0.93</a:t>
                    </a:r>
                    <a:endParaRPr lang="en-US" dirty="0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Sheet4!$L$2:$L$58</c:f>
              <c:numCache>
                <c:formatCode>General</c:formatCode>
                <c:ptCount val="57"/>
                <c:pt idx="0">
                  <c:v>0</c:v>
                </c:pt>
                <c:pt idx="1">
                  <c:v>0</c:v>
                </c:pt>
                <c:pt idx="2">
                  <c:v>1.3862943611198906</c:v>
                </c:pt>
                <c:pt idx="3">
                  <c:v>1.6094379124341003</c:v>
                </c:pt>
                <c:pt idx="4">
                  <c:v>1.6094379124341003</c:v>
                </c:pt>
                <c:pt idx="5">
                  <c:v>1.6094379124341003</c:v>
                </c:pt>
                <c:pt idx="6">
                  <c:v>1.6094379124341003</c:v>
                </c:pt>
                <c:pt idx="7">
                  <c:v>1.6094379124341003</c:v>
                </c:pt>
                <c:pt idx="8">
                  <c:v>1.6094379124341003</c:v>
                </c:pt>
                <c:pt idx="9">
                  <c:v>1.791759469228055</c:v>
                </c:pt>
                <c:pt idx="10">
                  <c:v>1.791759469228055</c:v>
                </c:pt>
                <c:pt idx="11">
                  <c:v>1.791759469228055</c:v>
                </c:pt>
                <c:pt idx="12">
                  <c:v>1.791759469228055</c:v>
                </c:pt>
                <c:pt idx="13">
                  <c:v>1.791759469228055</c:v>
                </c:pt>
                <c:pt idx="14">
                  <c:v>1.791759469228055</c:v>
                </c:pt>
                <c:pt idx="15">
                  <c:v>2.0794415416798357</c:v>
                </c:pt>
                <c:pt idx="16">
                  <c:v>2.0794415416798357</c:v>
                </c:pt>
                <c:pt idx="17">
                  <c:v>2.0794415416798357</c:v>
                </c:pt>
                <c:pt idx="18">
                  <c:v>2.3025850929940459</c:v>
                </c:pt>
                <c:pt idx="19">
                  <c:v>2.3025850929940459</c:v>
                </c:pt>
                <c:pt idx="20">
                  <c:v>2.3025850929940459</c:v>
                </c:pt>
                <c:pt idx="21">
                  <c:v>2.3978952727983707</c:v>
                </c:pt>
                <c:pt idx="22">
                  <c:v>2.3978952727983707</c:v>
                </c:pt>
                <c:pt idx="23">
                  <c:v>2.3978952727983707</c:v>
                </c:pt>
                <c:pt idx="24">
                  <c:v>2.3978952727983707</c:v>
                </c:pt>
                <c:pt idx="25">
                  <c:v>2.4849066497880004</c:v>
                </c:pt>
                <c:pt idx="26">
                  <c:v>2.7080502011022101</c:v>
                </c:pt>
                <c:pt idx="27">
                  <c:v>2.7725887222397811</c:v>
                </c:pt>
                <c:pt idx="28">
                  <c:v>2.7725887222397811</c:v>
                </c:pt>
                <c:pt idx="29">
                  <c:v>2.7725887222397811</c:v>
                </c:pt>
                <c:pt idx="30">
                  <c:v>2.8332133440562162</c:v>
                </c:pt>
                <c:pt idx="31">
                  <c:v>2.9957322735539909</c:v>
                </c:pt>
                <c:pt idx="32">
                  <c:v>3.044522437723423</c:v>
                </c:pt>
                <c:pt idx="33">
                  <c:v>3.044522437723423</c:v>
                </c:pt>
                <c:pt idx="34">
                  <c:v>3.0910424533583161</c:v>
                </c:pt>
                <c:pt idx="35">
                  <c:v>3.0910424533583161</c:v>
                </c:pt>
                <c:pt idx="36">
                  <c:v>3.0910424533583161</c:v>
                </c:pt>
                <c:pt idx="37">
                  <c:v>3.0910424533583161</c:v>
                </c:pt>
                <c:pt idx="38">
                  <c:v>3.0910424533583161</c:v>
                </c:pt>
                <c:pt idx="39">
                  <c:v>3.1354942159291497</c:v>
                </c:pt>
                <c:pt idx="40">
                  <c:v>3.1354942159291497</c:v>
                </c:pt>
                <c:pt idx="41">
                  <c:v>3.1354942159291497</c:v>
                </c:pt>
                <c:pt idx="42">
                  <c:v>3.1354942159291497</c:v>
                </c:pt>
                <c:pt idx="43">
                  <c:v>3.1780538303479458</c:v>
                </c:pt>
                <c:pt idx="44">
                  <c:v>3.1780538303479458</c:v>
                </c:pt>
                <c:pt idx="45">
                  <c:v>3.1780538303479458</c:v>
                </c:pt>
                <c:pt idx="46">
                  <c:v>3.2188758248682006</c:v>
                </c:pt>
                <c:pt idx="47">
                  <c:v>3.2188758248682006</c:v>
                </c:pt>
                <c:pt idx="48">
                  <c:v>3.2188758248682006</c:v>
                </c:pt>
                <c:pt idx="49">
                  <c:v>3.2580965380214821</c:v>
                </c:pt>
                <c:pt idx="50">
                  <c:v>3.2580965380214821</c:v>
                </c:pt>
                <c:pt idx="51">
                  <c:v>3.2958368660043291</c:v>
                </c:pt>
                <c:pt idx="52">
                  <c:v>3.3322045101752038</c:v>
                </c:pt>
                <c:pt idx="53">
                  <c:v>3.3322045101752038</c:v>
                </c:pt>
                <c:pt idx="54">
                  <c:v>3.3672958299864741</c:v>
                </c:pt>
                <c:pt idx="55">
                  <c:v>3.3672958299864741</c:v>
                </c:pt>
                <c:pt idx="56">
                  <c:v>3.4339872044851463</c:v>
                </c:pt>
              </c:numCache>
            </c:numRef>
          </c:xVal>
          <c:yVal>
            <c:numRef>
              <c:f>Sheet4!$M$2:$M$58</c:f>
              <c:numCache>
                <c:formatCode>General</c:formatCode>
                <c:ptCount val="57"/>
                <c:pt idx="0">
                  <c:v>-3.014593433101235</c:v>
                </c:pt>
                <c:pt idx="1">
                  <c:v>-3.014593433101235</c:v>
                </c:pt>
                <c:pt idx="2">
                  <c:v>-2.3345451963237291</c:v>
                </c:pt>
                <c:pt idx="3">
                  <c:v>-2.1262254759652355</c:v>
                </c:pt>
                <c:pt idx="4">
                  <c:v>-2.1262254759652355</c:v>
                </c:pt>
                <c:pt idx="5">
                  <c:v>-2.1262254759652355</c:v>
                </c:pt>
                <c:pt idx="6">
                  <c:v>-2.1262254759652355</c:v>
                </c:pt>
                <c:pt idx="7">
                  <c:v>-2.1262254759652355</c:v>
                </c:pt>
                <c:pt idx="8">
                  <c:v>-2.1262254759652355</c:v>
                </c:pt>
                <c:pt idx="9">
                  <c:v>-1.9265586866989857</c:v>
                </c:pt>
                <c:pt idx="10">
                  <c:v>-1.9265586866989857</c:v>
                </c:pt>
                <c:pt idx="11">
                  <c:v>-1.9265586866989857</c:v>
                </c:pt>
                <c:pt idx="12">
                  <c:v>-1.9265586866989857</c:v>
                </c:pt>
                <c:pt idx="13">
                  <c:v>-1.9265586866989857</c:v>
                </c:pt>
                <c:pt idx="14">
                  <c:v>-1.9265586866989857</c:v>
                </c:pt>
                <c:pt idx="15">
                  <c:v>-1.5518546015141288</c:v>
                </c:pt>
                <c:pt idx="16">
                  <c:v>-1.5518546015141288</c:v>
                </c:pt>
                <c:pt idx="17">
                  <c:v>-1.5518546015141288</c:v>
                </c:pt>
                <c:pt idx="18">
                  <c:v>-1.207738517460486</c:v>
                </c:pt>
                <c:pt idx="19">
                  <c:v>-1.207738517460486</c:v>
                </c:pt>
                <c:pt idx="20">
                  <c:v>-1.207738517460486</c:v>
                </c:pt>
                <c:pt idx="21">
                  <c:v>-1.0463075578849055</c:v>
                </c:pt>
                <c:pt idx="22">
                  <c:v>-1.0463075578849055</c:v>
                </c:pt>
                <c:pt idx="23">
                  <c:v>-1.0463075578849055</c:v>
                </c:pt>
                <c:pt idx="24">
                  <c:v>-1.0463075578849055</c:v>
                </c:pt>
                <c:pt idx="25">
                  <c:v>-0.89151882205070865</c:v>
                </c:pt>
                <c:pt idx="26">
                  <c:v>-0.46381456192199039</c:v>
                </c:pt>
                <c:pt idx="27">
                  <c:v>-0.33245172088339364</c:v>
                </c:pt>
                <c:pt idx="28">
                  <c:v>-0.33245172088339364</c:v>
                </c:pt>
                <c:pt idx="29">
                  <c:v>-0.33245172088339364</c:v>
                </c:pt>
                <c:pt idx="30">
                  <c:v>-0.20621167225074313</c:v>
                </c:pt>
                <c:pt idx="31">
                  <c:v>0.14440600572805359</c:v>
                </c:pt>
                <c:pt idx="32">
                  <c:v>0.25272591490558916</c:v>
                </c:pt>
                <c:pt idx="33">
                  <c:v>0.25272591490558916</c:v>
                </c:pt>
                <c:pt idx="34">
                  <c:v>0.35714550092754033</c:v>
                </c:pt>
                <c:pt idx="35">
                  <c:v>0.35714550092754033</c:v>
                </c:pt>
                <c:pt idx="36">
                  <c:v>0.35714550092754033</c:v>
                </c:pt>
                <c:pt idx="37">
                  <c:v>0.35714550092754033</c:v>
                </c:pt>
                <c:pt idx="38">
                  <c:v>0.35714550092754033</c:v>
                </c:pt>
                <c:pt idx="39">
                  <c:v>0.457871999818241</c:v>
                </c:pt>
                <c:pt idx="40">
                  <c:v>0.457871999818241</c:v>
                </c:pt>
                <c:pt idx="41">
                  <c:v>0.457871999818241</c:v>
                </c:pt>
                <c:pt idx="42">
                  <c:v>0.457871999818241</c:v>
                </c:pt>
                <c:pt idx="43">
                  <c:v>0.55510090398678902</c:v>
                </c:pt>
                <c:pt idx="44">
                  <c:v>0.55510090398678902</c:v>
                </c:pt>
                <c:pt idx="45">
                  <c:v>0.55510090398678902</c:v>
                </c:pt>
                <c:pt idx="46">
                  <c:v>0.64901640612991229</c:v>
                </c:pt>
                <c:pt idx="47">
                  <c:v>0.64901640612991229</c:v>
                </c:pt>
                <c:pt idx="48">
                  <c:v>0.64901640612991229</c:v>
                </c:pt>
                <c:pt idx="49">
                  <c:v>0.73979188406115981</c:v>
                </c:pt>
                <c:pt idx="50">
                  <c:v>0.73979188406115981</c:v>
                </c:pt>
                <c:pt idx="51">
                  <c:v>0.82759041131441291</c:v>
                </c:pt>
                <c:pt idx="52">
                  <c:v>0.91256528106998835</c:v>
                </c:pt>
                <c:pt idx="53">
                  <c:v>0.91256528106998835</c:v>
                </c:pt>
                <c:pt idx="54">
                  <c:v>0.99486053336770097</c:v>
                </c:pt>
                <c:pt idx="55">
                  <c:v>0.99486053336770097</c:v>
                </c:pt>
                <c:pt idx="56">
                  <c:v>1.1519452047779515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0655560"/>
        <c:axId val="150655952"/>
      </c:scatterChart>
      <c:valAx>
        <c:axId val="1506555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Ln T-0)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655952"/>
        <c:crosses val="autoZero"/>
        <c:crossBetween val="midCat"/>
      </c:valAx>
      <c:valAx>
        <c:axId val="150655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LnLn(1/(1-Fx))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6555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0.14695</cdr:x>
      <cdr:y>0.38067</cdr:y>
    </cdr:from>
    <cdr:to>
      <cdr:x>0.37008</cdr:x>
      <cdr:y>0.43456</cdr:y>
    </cdr:to>
    <cdr:sp macro="" textlink="">
      <cdr:nvSpPr>
        <cdr:cNvPr id="2" name="Left Arrow 1"/>
        <cdr:cNvSpPr/>
      </cdr:nvSpPr>
      <cdr:spPr>
        <a:xfrm xmlns:a="http://schemas.openxmlformats.org/drawingml/2006/main" rot="20704148" flipV="1">
          <a:off x="731203" y="1217803"/>
          <a:ext cx="1110260" cy="172426"/>
        </a:xfrm>
        <a:prstGeom xmlns:a="http://schemas.openxmlformats.org/drawingml/2006/main" prst="lef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n-US" sz="1100"/>
        </a:p>
      </cdr:txBody>
    </cdr:sp>
  </cdr:relSizeAnchor>
  <cdr:relSizeAnchor xmlns:cdr="http://schemas.openxmlformats.org/drawingml/2006/chartDrawing">
    <cdr:from>
      <cdr:x>0.5841</cdr:x>
      <cdr:y>0.69683</cdr:y>
    </cdr:from>
    <cdr:to>
      <cdr:x>0.82185</cdr:x>
      <cdr:y>0.73831</cdr:y>
    </cdr:to>
    <cdr:sp macro="" textlink="">
      <cdr:nvSpPr>
        <cdr:cNvPr id="4" name="Left Arrow 3"/>
        <cdr:cNvSpPr/>
      </cdr:nvSpPr>
      <cdr:spPr>
        <a:xfrm xmlns:a="http://schemas.openxmlformats.org/drawingml/2006/main" rot="19537060">
          <a:off x="6142173" y="3032163"/>
          <a:ext cx="2500084" cy="180493"/>
        </a:xfrm>
        <a:prstGeom xmlns:a="http://schemas.openxmlformats.org/drawingml/2006/main" prst="lef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n-US" sz="1100"/>
        </a:p>
      </cdr:txBody>
    </cdr:sp>
  </cdr:relSizeAnchor>
  <cdr:relSizeAnchor xmlns:cdr="http://schemas.openxmlformats.org/drawingml/2006/chartDrawing">
    <cdr:from>
      <cdr:x>0.63399</cdr:x>
      <cdr:y>0.32712</cdr:y>
    </cdr:from>
    <cdr:to>
      <cdr:x>0.96579</cdr:x>
      <cdr:y>0.72952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666808" y="1423414"/>
          <a:ext cx="3489077" cy="17509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800" b="1" dirty="0">
              <a:solidFill>
                <a:schemeClr val="accent1">
                  <a:lumMod val="75000"/>
                </a:schemeClr>
              </a:solidFill>
            </a:rPr>
            <a:t>Characteristic Major</a:t>
          </a:r>
          <a:r>
            <a:rPr lang="en-US" sz="2800" b="1" baseline="0" dirty="0">
              <a:solidFill>
                <a:schemeClr val="accent1">
                  <a:lumMod val="75000"/>
                </a:schemeClr>
              </a:solidFill>
            </a:rPr>
            <a:t> Rehab in Interstates Alone = 14 Years</a:t>
          </a:r>
          <a:endParaRPr lang="en-US" sz="2800" b="1" dirty="0">
            <a:solidFill>
              <a:schemeClr val="accent1">
                <a:lumMod val="75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0.15261</cdr:x>
      <cdr:y>0.27157</cdr:y>
    </cdr:from>
    <cdr:to>
      <cdr:x>0.8262</cdr:x>
      <cdr:y>0.28222</cdr:y>
    </cdr:to>
    <cdr:cxnSp macro="">
      <cdr:nvCxnSpPr>
        <cdr:cNvPr id="3" name="Straight Arrow Connector 2"/>
        <cdr:cNvCxnSpPr/>
      </cdr:nvCxnSpPr>
      <cdr:spPr>
        <a:xfrm xmlns:a="http://schemas.openxmlformats.org/drawingml/2006/main" flipV="1">
          <a:off x="1604749" y="1392071"/>
          <a:ext cx="7083188" cy="5459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0.15354</cdr:x>
      <cdr:y>0.4393</cdr:y>
    </cdr:from>
    <cdr:to>
      <cdr:x>0.57701</cdr:x>
      <cdr:y>0.44655</cdr:y>
    </cdr:to>
    <cdr:cxnSp macro="">
      <cdr:nvCxnSpPr>
        <cdr:cNvPr id="6" name="Straight Arrow Connector 5"/>
        <cdr:cNvCxnSpPr/>
      </cdr:nvCxnSpPr>
      <cdr:spPr>
        <a:xfrm xmlns:a="http://schemas.openxmlformats.org/drawingml/2006/main" flipV="1">
          <a:off x="1614606" y="2251880"/>
          <a:ext cx="4452961" cy="37153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0.15974</cdr:x>
      <cdr:y>0.594</cdr:y>
    </cdr:from>
    <cdr:to>
      <cdr:x>0.43659</cdr:x>
      <cdr:y>0.5962</cdr:y>
    </cdr:to>
    <cdr:cxnSp macro="">
      <cdr:nvCxnSpPr>
        <cdr:cNvPr id="7" name="Straight Arrow Connector 6"/>
        <cdr:cNvCxnSpPr/>
      </cdr:nvCxnSpPr>
      <cdr:spPr>
        <a:xfrm xmlns:a="http://schemas.openxmlformats.org/drawingml/2006/main" flipV="1">
          <a:off x="1679717" y="3044872"/>
          <a:ext cx="2911333" cy="1128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0.56922</cdr:x>
      <cdr:y>0.43516</cdr:y>
    </cdr:from>
    <cdr:to>
      <cdr:x>0.5698</cdr:x>
      <cdr:y>0.8573</cdr:y>
    </cdr:to>
    <cdr:cxnSp macro="">
      <cdr:nvCxnSpPr>
        <cdr:cNvPr id="11" name="Straight Arrow Connector 10"/>
        <cdr:cNvCxnSpPr/>
      </cdr:nvCxnSpPr>
      <cdr:spPr>
        <a:xfrm xmlns:a="http://schemas.openxmlformats.org/drawingml/2006/main" flipH="1">
          <a:off x="5985681" y="2230652"/>
          <a:ext cx="6065" cy="2163927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0.79745</cdr:x>
      <cdr:y>0.25986</cdr:y>
    </cdr:from>
    <cdr:to>
      <cdr:x>0.80265</cdr:x>
      <cdr:y>0.85091</cdr:y>
    </cdr:to>
    <cdr:cxnSp macro="">
      <cdr:nvCxnSpPr>
        <cdr:cNvPr id="12" name="Straight Arrow Connector 11"/>
        <cdr:cNvCxnSpPr/>
      </cdr:nvCxnSpPr>
      <cdr:spPr>
        <a:xfrm xmlns:a="http://schemas.openxmlformats.org/drawingml/2006/main">
          <a:off x="8385658" y="1332083"/>
          <a:ext cx="54681" cy="3029773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0.43351</cdr:x>
      <cdr:y>0.59106</cdr:y>
    </cdr:from>
    <cdr:to>
      <cdr:x>0.43351</cdr:x>
      <cdr:y>0.85996</cdr:y>
    </cdr:to>
    <cdr:cxnSp macro="">
      <cdr:nvCxnSpPr>
        <cdr:cNvPr id="13" name="Straight Arrow Connector 12"/>
        <cdr:cNvCxnSpPr/>
      </cdr:nvCxnSpPr>
      <cdr:spPr>
        <a:xfrm xmlns:a="http://schemas.openxmlformats.org/drawingml/2006/main">
          <a:off x="4558637" y="3029803"/>
          <a:ext cx="1" cy="137842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5024B-0B42-480F-BA55-9F9A92131F2C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97AD1-BDD2-469F-AF97-198A5AC63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39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97AD1-BDD2-469F-AF97-198A5AC6375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3875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97AD1-BDD2-469F-AF97-198A5AC6375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2762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97AD1-BDD2-469F-AF97-198A5AC6375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1720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97AD1-BDD2-469F-AF97-198A5AC6375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188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97AD1-BDD2-469F-AF97-198A5AC6375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1589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97AD1-BDD2-469F-AF97-198A5AC6375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188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97AD1-BDD2-469F-AF97-198A5AC6375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4116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97AD1-BDD2-469F-AF97-198A5AC6375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421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A1DDC4-FD46-44D9-8612-12D8A1C15353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1) Pavement Distress</a:t>
            </a:r>
          </a:p>
        </p:txBody>
      </p:sp>
    </p:spTree>
    <p:extLst>
      <p:ext uri="{BB962C8B-B14F-4D97-AF65-F5344CB8AC3E}">
        <p14:creationId xmlns:p14="http://schemas.microsoft.com/office/powerpoint/2010/main" val="8367314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C9D88-D561-4A4C-B826-761CB7D1D67F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714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Assumes no Distribution Type but</a:t>
            </a:r>
            <a:r>
              <a:rPr lang="en-US" baseline="0" dirty="0" smtClean="0"/>
              <a:t> Discovers What it 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97AD1-BDD2-469F-AF97-198A5AC6375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906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1) How Long does </a:t>
            </a:r>
            <a:r>
              <a:rPr lang="en-US" dirty="0" err="1" smtClean="0"/>
              <a:t>thuis</a:t>
            </a:r>
            <a:r>
              <a:rPr lang="en-US" dirty="0" smtClean="0"/>
              <a:t> pavement Last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99476-2734-4485-B7EB-8183794AECD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30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B66B8-7F45-441C-BB73-2550BCD7DBB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382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97AD1-BDD2-469F-AF97-198A5AC6375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988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RIGHT TREATMENT RIGHT</a:t>
            </a:r>
            <a:r>
              <a:rPr lang="en-US" baseline="0" dirty="0" smtClean="0"/>
              <a:t> PURPOSE RIGHT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97AD1-BDD2-469F-AF97-198A5AC6375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640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STRONG CASE FOR</a:t>
            </a:r>
            <a:r>
              <a:rPr lang="en-US" baseline="0" dirty="0" smtClean="0"/>
              <a:t> REHAB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03F26-FD3E-4010-B4BD-5ED1D548AC6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2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B66B8-7F45-441C-BB73-2550BCD7DBB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94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B66B8-7F45-441C-BB73-2550BCD7DBB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78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EB8F8-AA00-47EC-86CE-B9394C143AF1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EE370-E713-4D58-A4F8-6E7A6B128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532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EB8F8-AA00-47EC-86CE-B9394C143AF1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EE370-E713-4D58-A4F8-6E7A6B128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79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EB8F8-AA00-47EC-86CE-B9394C143AF1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EE370-E713-4D58-A4F8-6E7A6B128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13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727200" y="2057400"/>
            <a:ext cx="8839200" cy="160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203200" y="152400"/>
            <a:ext cx="4368800" cy="1524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4165600" y="6096000"/>
            <a:ext cx="7721600" cy="609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637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 err="1" smtClean="0"/>
              <a:t>hjgjghjj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198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695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1590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179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3608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2424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799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EB8F8-AA00-47EC-86CE-B9394C143AF1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EE370-E713-4D58-A4F8-6E7A6B128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32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0484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2637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3048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1EBA4-04E4-4910-AB82-DC9710F83B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09A0-7E40-4B97-A1E6-224F519BD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5165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727200" y="2057400"/>
            <a:ext cx="8839200" cy="160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203200" y="152400"/>
            <a:ext cx="4368800" cy="1524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4165600" y="6096000"/>
            <a:ext cx="7721600" cy="609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745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 err="1" smtClean="0"/>
              <a:t>hjgjghjj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1597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4484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8949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0944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227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EB8F8-AA00-47EC-86CE-B9394C143AF1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EE370-E713-4D58-A4F8-6E7A6B128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5593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004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2957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5227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5431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8765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1EBA4-04E4-4910-AB82-DC9710F83B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09A0-7E40-4B97-A1E6-224F519BD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295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EB8F8-AA00-47EC-86CE-B9394C143AF1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EE370-E713-4D58-A4F8-6E7A6B128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289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EB8F8-AA00-47EC-86CE-B9394C143AF1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EE370-E713-4D58-A4F8-6E7A6B128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617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EB8F8-AA00-47EC-86CE-B9394C143AF1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EE370-E713-4D58-A4F8-6E7A6B128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710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EB8F8-AA00-47EC-86CE-B9394C143AF1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EE370-E713-4D58-A4F8-6E7A6B128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62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EB8F8-AA00-47EC-86CE-B9394C143AF1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EE370-E713-4D58-A4F8-6E7A6B128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956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EB8F8-AA00-47EC-86CE-B9394C143AF1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EE370-E713-4D58-A4F8-6E7A6B128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698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EB8F8-AA00-47EC-86CE-B9394C143AF1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EE370-E713-4D58-A4F8-6E7A6B128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02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484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46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5.emf"/><Relationship Id="rId4" Type="http://schemas.openxmlformats.org/officeDocument/2006/relationships/package" Target="../embeddings/Microsoft_Word_Document3.doc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0.png"/><Relationship Id="rId4" Type="http://schemas.openxmlformats.org/officeDocument/2006/relationships/oleObject" Target="../embeddings/oleObject1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.jpeg"/><Relationship Id="rId18" Type="http://schemas.openxmlformats.org/officeDocument/2006/relationships/image" Target="../media/image46.png"/><Relationship Id="rId26" Type="http://schemas.openxmlformats.org/officeDocument/2006/relationships/image" Target="../media/image54.png"/><Relationship Id="rId39" Type="http://schemas.openxmlformats.org/officeDocument/2006/relationships/image" Target="../media/image67.jpeg"/><Relationship Id="rId3" Type="http://schemas.openxmlformats.org/officeDocument/2006/relationships/image" Target="../media/image31.jpeg"/><Relationship Id="rId21" Type="http://schemas.openxmlformats.org/officeDocument/2006/relationships/image" Target="../media/image49.png"/><Relationship Id="rId34" Type="http://schemas.openxmlformats.org/officeDocument/2006/relationships/image" Target="../media/image62.jpg"/><Relationship Id="rId42" Type="http://schemas.openxmlformats.org/officeDocument/2006/relationships/image" Target="../media/image70.jpeg"/><Relationship Id="rId47" Type="http://schemas.openxmlformats.org/officeDocument/2006/relationships/image" Target="../media/image75.jpeg"/><Relationship Id="rId50" Type="http://schemas.openxmlformats.org/officeDocument/2006/relationships/image" Target="../media/image78.png"/><Relationship Id="rId7" Type="http://schemas.openxmlformats.org/officeDocument/2006/relationships/image" Target="../media/image35.png"/><Relationship Id="rId12" Type="http://schemas.openxmlformats.org/officeDocument/2006/relationships/image" Target="../media/image40.jpeg"/><Relationship Id="rId17" Type="http://schemas.openxmlformats.org/officeDocument/2006/relationships/image" Target="../media/image45.png"/><Relationship Id="rId25" Type="http://schemas.openxmlformats.org/officeDocument/2006/relationships/image" Target="../media/image53.jpeg"/><Relationship Id="rId33" Type="http://schemas.openxmlformats.org/officeDocument/2006/relationships/image" Target="../media/image61.jpeg"/><Relationship Id="rId38" Type="http://schemas.openxmlformats.org/officeDocument/2006/relationships/image" Target="../media/image66.jpeg"/><Relationship Id="rId46" Type="http://schemas.openxmlformats.org/officeDocument/2006/relationships/image" Target="../media/image74.jpe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29" Type="http://schemas.openxmlformats.org/officeDocument/2006/relationships/image" Target="../media/image57.png"/><Relationship Id="rId41" Type="http://schemas.openxmlformats.org/officeDocument/2006/relationships/image" Target="../media/image69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24" Type="http://schemas.openxmlformats.org/officeDocument/2006/relationships/image" Target="../media/image52.png"/><Relationship Id="rId32" Type="http://schemas.openxmlformats.org/officeDocument/2006/relationships/image" Target="../media/image60.jpg"/><Relationship Id="rId37" Type="http://schemas.openxmlformats.org/officeDocument/2006/relationships/image" Target="../media/image65.png"/><Relationship Id="rId40" Type="http://schemas.openxmlformats.org/officeDocument/2006/relationships/image" Target="../media/image68.jpeg"/><Relationship Id="rId45" Type="http://schemas.openxmlformats.org/officeDocument/2006/relationships/image" Target="../media/image73.png"/><Relationship Id="rId5" Type="http://schemas.openxmlformats.org/officeDocument/2006/relationships/image" Target="../media/image33.jpeg"/><Relationship Id="rId15" Type="http://schemas.openxmlformats.org/officeDocument/2006/relationships/image" Target="../media/image43.png"/><Relationship Id="rId23" Type="http://schemas.openxmlformats.org/officeDocument/2006/relationships/image" Target="../media/image51.jpeg"/><Relationship Id="rId28" Type="http://schemas.openxmlformats.org/officeDocument/2006/relationships/image" Target="../media/image56.png"/><Relationship Id="rId36" Type="http://schemas.openxmlformats.org/officeDocument/2006/relationships/image" Target="../media/image64.jpg"/><Relationship Id="rId49" Type="http://schemas.openxmlformats.org/officeDocument/2006/relationships/image" Target="../media/image77.png"/><Relationship Id="rId10" Type="http://schemas.openxmlformats.org/officeDocument/2006/relationships/image" Target="../media/image38.png"/><Relationship Id="rId19" Type="http://schemas.openxmlformats.org/officeDocument/2006/relationships/image" Target="../media/image47.png"/><Relationship Id="rId31" Type="http://schemas.openxmlformats.org/officeDocument/2006/relationships/image" Target="../media/image59.png"/><Relationship Id="rId44" Type="http://schemas.openxmlformats.org/officeDocument/2006/relationships/image" Target="../media/image72.jpeg"/><Relationship Id="rId52" Type="http://schemas.openxmlformats.org/officeDocument/2006/relationships/image" Target="../media/image80.jpg"/><Relationship Id="rId4" Type="http://schemas.openxmlformats.org/officeDocument/2006/relationships/image" Target="../media/image32.jpeg"/><Relationship Id="rId9" Type="http://schemas.openxmlformats.org/officeDocument/2006/relationships/image" Target="../media/image37.png"/><Relationship Id="rId14" Type="http://schemas.openxmlformats.org/officeDocument/2006/relationships/image" Target="../media/image42.jpeg"/><Relationship Id="rId22" Type="http://schemas.openxmlformats.org/officeDocument/2006/relationships/image" Target="../media/image50.png"/><Relationship Id="rId27" Type="http://schemas.openxmlformats.org/officeDocument/2006/relationships/image" Target="../media/image55.jpg"/><Relationship Id="rId30" Type="http://schemas.openxmlformats.org/officeDocument/2006/relationships/image" Target="../media/image58.png"/><Relationship Id="rId35" Type="http://schemas.openxmlformats.org/officeDocument/2006/relationships/image" Target="../media/image63.jpeg"/><Relationship Id="rId43" Type="http://schemas.openxmlformats.org/officeDocument/2006/relationships/image" Target="../media/image71.jpeg"/><Relationship Id="rId48" Type="http://schemas.openxmlformats.org/officeDocument/2006/relationships/image" Target="../media/image76.jpeg"/><Relationship Id="rId8" Type="http://schemas.openxmlformats.org/officeDocument/2006/relationships/image" Target="../media/image36.png"/><Relationship Id="rId51" Type="http://schemas.openxmlformats.org/officeDocument/2006/relationships/image" Target="../media/image7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emf"/><Relationship Id="rId4" Type="http://schemas.openxmlformats.org/officeDocument/2006/relationships/package" Target="../embeddings/Microsoft_Word_Document1.doc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85546"/>
            <a:ext cx="4715691" cy="1713568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2018 Pavement Workshop</a:t>
            </a:r>
            <a:r>
              <a:rPr lang="en-US" sz="3600" b="1" dirty="0" smtClean="0">
                <a:solidFill>
                  <a:schemeClr val="bg1"/>
                </a:solidFill>
              </a:rPr>
              <a:t/>
            </a:r>
            <a:br>
              <a:rPr lang="en-US" sz="3600" b="1" dirty="0" smtClean="0">
                <a:solidFill>
                  <a:schemeClr val="bg1"/>
                </a:solidFill>
              </a:rPr>
            </a:br>
            <a:r>
              <a:rPr lang="en-US" sz="2800" b="1" dirty="0" smtClean="0">
                <a:solidFill>
                  <a:schemeClr val="bg1"/>
                </a:solidFill>
              </a:rPr>
              <a:t>May 23-24, 2018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817" y="490106"/>
            <a:ext cx="2667000" cy="133508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Current NRRA Agency Members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5435" y="3018868"/>
            <a:ext cx="3927764" cy="248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353199" y="1093863"/>
            <a:ext cx="7838801" cy="21995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FFC000"/>
                </a:solidFill>
              </a:rPr>
              <a:t>Reliability </a:t>
            </a:r>
            <a:r>
              <a:rPr lang="en-US" sz="4000" b="1" dirty="0">
                <a:solidFill>
                  <a:srgbClr val="FFC000"/>
                </a:solidFill>
              </a:rPr>
              <a:t>Evaluation Of MnDOT’s Concrete Rehabilitation Sections</a:t>
            </a:r>
            <a:r>
              <a:rPr lang="en-US" sz="4000" b="1" dirty="0" smtClean="0">
                <a:solidFill>
                  <a:srgbClr val="FFC000"/>
                </a:solidFill>
              </a:rPr>
              <a:t/>
            </a:r>
            <a:br>
              <a:rPr lang="en-US" sz="4000" b="1" dirty="0" smtClean="0">
                <a:solidFill>
                  <a:srgbClr val="FFC000"/>
                </a:solidFill>
              </a:rPr>
            </a:br>
            <a:endParaRPr lang="en-US" sz="4000" b="1" dirty="0" smtClean="0">
              <a:solidFill>
                <a:srgbClr val="FFC000"/>
              </a:solidFill>
            </a:endParaRPr>
          </a:p>
          <a:p>
            <a:r>
              <a:rPr lang="en-US" sz="2800" b="1" dirty="0" smtClean="0">
                <a:solidFill>
                  <a:srgbClr val="FFC000"/>
                </a:solidFill>
              </a:rPr>
              <a:t>Bernard </a:t>
            </a:r>
            <a:r>
              <a:rPr lang="en-US" sz="2800" b="1" dirty="0">
                <a:solidFill>
                  <a:srgbClr val="FFC000"/>
                </a:solidFill>
              </a:rPr>
              <a:t>Igbafen Izevbekhai P.E</a:t>
            </a:r>
            <a:r>
              <a:rPr lang="en-US" sz="2800" b="1" dirty="0" smtClean="0">
                <a:solidFill>
                  <a:srgbClr val="FFC000"/>
                </a:solidFill>
              </a:rPr>
              <a:t>., Ph.D.</a:t>
            </a:r>
          </a:p>
          <a:p>
            <a:r>
              <a:rPr lang="en-US" sz="2800" b="1" dirty="0" smtClean="0">
                <a:solidFill>
                  <a:srgbClr val="FFC000"/>
                </a:solidFill>
              </a:rPr>
              <a:t>Research Operations Engineer MnDOT</a:t>
            </a:r>
          </a:p>
          <a:p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1628" y="5435656"/>
            <a:ext cx="3234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white"/>
                </a:solidFill>
              </a:rPr>
              <a:t>+ 46 Associate Members</a:t>
            </a:r>
          </a:p>
        </p:txBody>
      </p:sp>
    </p:spTree>
    <p:extLst>
      <p:ext uri="{BB962C8B-B14F-4D97-AF65-F5344CB8AC3E}">
        <p14:creationId xmlns:p14="http://schemas.microsoft.com/office/powerpoint/2010/main" val="169344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201" y="156871"/>
            <a:ext cx="10360884" cy="684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51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02939"/>
            <a:ext cx="10515600" cy="975160"/>
          </a:xfrm>
        </p:spPr>
        <p:txBody>
          <a:bodyPr/>
          <a:lstStyle/>
          <a:p>
            <a:r>
              <a:rPr lang="en-US" b="1" dirty="0" smtClean="0"/>
              <a:t>WEIBULL </a:t>
            </a:r>
            <a:r>
              <a:rPr lang="en-US" b="1" dirty="0" smtClean="0"/>
              <a:t>PROCESS MINIMIZES </a:t>
            </a:r>
            <a:r>
              <a:rPr lang="en-US" b="1" dirty="0" smtClean="0"/>
              <a:t>RIGOR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269207"/>
            <a:ext cx="5157787" cy="823912"/>
          </a:xfrm>
        </p:spPr>
        <p:txBody>
          <a:bodyPr/>
          <a:lstStyle/>
          <a:p>
            <a:r>
              <a:rPr lang="en-US" dirty="0" smtClean="0"/>
              <a:t>Normal  Distribution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39788" y="2505075"/>
            <a:ext cx="4136492" cy="110922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098768"/>
            <a:ext cx="5183188" cy="823912"/>
          </a:xfrm>
        </p:spPr>
        <p:txBody>
          <a:bodyPr/>
          <a:lstStyle/>
          <a:p>
            <a:r>
              <a:rPr lang="en-US" dirty="0" smtClean="0"/>
              <a:t>Weibull Distribution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3418681" y="2215236"/>
            <a:ext cx="6781005" cy="26339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8034" y="5139019"/>
            <a:ext cx="9105872" cy="157541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787793"/>
            <a:ext cx="25821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Good News</a:t>
            </a:r>
          </a:p>
        </p:txBody>
      </p:sp>
    </p:spTree>
    <p:extLst>
      <p:ext uri="{BB962C8B-B14F-4D97-AF65-F5344CB8AC3E}">
        <p14:creationId xmlns:p14="http://schemas.microsoft.com/office/powerpoint/2010/main" val="172514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5861" y="1109898"/>
                <a:ext cx="10793896" cy="5111998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From</m:t>
                      </m:r>
                      <m:r>
                        <m:rPr>
                          <m:nor/>
                        </m:rPr>
                        <a:rPr lang="en-US" dirty="0"/>
                        <m:t>  </m:t>
                      </m:r>
                      <m:r>
                        <m:rPr>
                          <m:nor/>
                        </m:rPr>
                        <a:rPr lang="en-US" dirty="0"/>
                        <m:t>Linear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Plot</m:t>
                      </m:r>
                      <m:r>
                        <m:rPr>
                          <m:nor/>
                        </m:rPr>
                        <a:rPr lang="en-US" dirty="0"/>
                        <m:t>  </m:t>
                      </m:r>
                      <m:r>
                        <m:rPr>
                          <m:nor/>
                        </m:rPr>
                        <a:rPr lang="en-US" dirty="0"/>
                        <m:t>obtain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Shape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factor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𝐿𝑛</m:t>
                          </m:r>
                          <m:r>
                            <a:rPr lang="en-US" i="1">
                              <a:latin typeface="Cambria Math"/>
                            </a:rPr>
                            <m:t> (</m:t>
                          </m:r>
                          <m:r>
                            <a:rPr lang="en-US" i="1">
                              <a:latin typeface="Cambria Math"/>
                            </a:rPr>
                            <m:t>𝐿𝑛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𝐹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𝛽</m:t>
                      </m:r>
                      <m:r>
                        <a:rPr lang="en-US" i="1">
                          <a:latin typeface="Cambria Math"/>
                        </a:rPr>
                        <m:t>𝑙𝑛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</a:rPr>
                        <m:t> +</m:t>
                      </m:r>
                      <m:r>
                        <a:rPr lang="en-US" i="1">
                          <a:latin typeface="Cambria Math"/>
                        </a:rPr>
                        <m:t>𝛽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ln</m:t>
                          </m:r>
                        </m:fName>
                        <m:e>
                          <m:r>
                            <a:rPr lang="en-US" i="1">
                              <a:latin typeface="Cambria Math"/>
                            </a:rPr>
                            <m:t>𝜇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𝛽</m:t>
                    </m:r>
                  </m:oMath>
                </a14:m>
                <a:r>
                  <a:rPr lang="en-US" dirty="0" smtClean="0"/>
                  <a:t>= slope of best line (identifying t0) = Shape factor</a:t>
                </a:r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𝜇</m:t>
                    </m:r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 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𝐼𝑛𝑡𝑒𝑟𝑐𝑒𝑝𝑡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                                       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5861" y="1109898"/>
                <a:ext cx="10793896" cy="5111998"/>
              </a:xfrm>
              <a:blipFill rotWithShape="0">
                <a:blip r:embed="rId3"/>
                <a:stretch>
                  <a:fillRect l="-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2"/>
          <p:cNvSpPr txBox="1">
            <a:spLocks/>
          </p:cNvSpPr>
          <p:nvPr/>
        </p:nvSpPr>
        <p:spPr bwMode="auto">
          <a:xfrm>
            <a:off x="1349292" y="203697"/>
            <a:ext cx="9004310" cy="70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4800" b="1" kern="0" dirty="0"/>
              <a:t>Finding </a:t>
            </a:r>
            <a:r>
              <a:rPr lang="en-US" sz="4800" b="1" kern="0" dirty="0" smtClean="0"/>
              <a:t>the Weibull  Parameters</a:t>
            </a:r>
            <a:endParaRPr lang="en-US" sz="4800" b="1" kern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733" y="1109898"/>
            <a:ext cx="8385930" cy="157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4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3913" y="0"/>
            <a:ext cx="11055627" cy="1325563"/>
          </a:xfrm>
        </p:spPr>
        <p:txBody>
          <a:bodyPr/>
          <a:lstStyle/>
          <a:p>
            <a:r>
              <a:rPr lang="en-US" b="1" dirty="0" smtClean="0"/>
              <a:t> INTERSTATE MAJOR </a:t>
            </a:r>
            <a:r>
              <a:rPr lang="en-US" b="1" dirty="0" smtClean="0"/>
              <a:t>REHABILITATION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36158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4805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26434791"/>
              </p:ext>
            </p:extLst>
          </p:nvPr>
        </p:nvGraphicFramePr>
        <p:xfrm>
          <a:off x="536713" y="2310825"/>
          <a:ext cx="10078278" cy="27382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17851"/>
                <a:gridCol w="2560427"/>
              </a:tblGrid>
              <a:tr h="738462">
                <a:tc>
                  <a:txBody>
                    <a:bodyPr/>
                    <a:lstStyle/>
                    <a:p>
                      <a:pPr algn="l" fontAlgn="b"/>
                      <a:r>
                        <a:rPr lang="en-US" sz="4000" u="none" strike="noStrike" dirty="0" smtClean="0">
                          <a:effectLst/>
                        </a:rPr>
                        <a:t>INT</a:t>
                      </a:r>
                      <a:r>
                        <a:rPr lang="en-US" sz="4000" u="none" strike="noStrike" baseline="0" dirty="0" smtClean="0">
                          <a:effectLst/>
                        </a:rPr>
                        <a:t> from   </a:t>
                      </a:r>
                      <a:r>
                        <a:rPr lang="en-US" sz="4000" u="none" strike="noStrike" baseline="0" dirty="0" err="1" smtClean="0">
                          <a:effectLst/>
                        </a:rPr>
                        <a:t>LnLn</a:t>
                      </a:r>
                      <a:r>
                        <a:rPr lang="en-US" sz="4000" u="none" strike="noStrike" baseline="0" dirty="0" smtClean="0">
                          <a:effectLst/>
                        </a:rPr>
                        <a:t>((1-Ft)</a:t>
                      </a:r>
                      <a:r>
                        <a:rPr lang="en-US" sz="4000" u="none" strike="noStrike" baseline="30000" dirty="0" smtClean="0">
                          <a:effectLst/>
                        </a:rPr>
                        <a:t>-1</a:t>
                      </a:r>
                      <a:r>
                        <a:rPr lang="en-US" sz="4000" u="none" strike="noStrike" baseline="0" dirty="0" smtClean="0">
                          <a:effectLst/>
                        </a:rPr>
                        <a:t>) Vs Ln t-to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0" u="none" strike="noStrike" dirty="0" smtClean="0">
                          <a:effectLst/>
                        </a:rPr>
                        <a:t>-8.433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999895">
                <a:tc>
                  <a:txBody>
                    <a:bodyPr/>
                    <a:lstStyle/>
                    <a:p>
                      <a:pPr algn="l" fontAlgn="b"/>
                      <a:r>
                        <a:rPr lang="en-US" sz="4000" u="none" strike="noStrike" dirty="0" smtClean="0">
                          <a:effectLst/>
                        </a:rPr>
                        <a:t>Failure</a:t>
                      </a:r>
                      <a:r>
                        <a:rPr lang="en-US" sz="4000" u="none" strike="noStrike" baseline="0" dirty="0" smtClean="0">
                          <a:effectLst/>
                        </a:rPr>
                        <a:t> Mode  (Beta) </a:t>
                      </a:r>
                      <a:r>
                        <a:rPr lang="en-US" sz="4000" u="none" strike="noStrike" dirty="0" smtClean="0">
                          <a:effectLst/>
                        </a:rPr>
                        <a:t>= 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0" u="none" strike="noStrike" dirty="0" smtClean="0">
                          <a:effectLst/>
                        </a:rPr>
                        <a:t>2.904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999895">
                <a:tc>
                  <a:txBody>
                    <a:bodyPr/>
                    <a:lstStyle/>
                    <a:p>
                      <a:pPr algn="l" fontAlgn="b"/>
                      <a:r>
                        <a:rPr lang="en-US" sz="4000" u="none" strike="noStrike" dirty="0" smtClean="0">
                          <a:effectLst/>
                        </a:rPr>
                        <a:t>Mu=e </a:t>
                      </a:r>
                      <a:r>
                        <a:rPr lang="en-US" sz="4000" u="none" strike="noStrike" baseline="30000" dirty="0" smtClean="0">
                          <a:effectLst/>
                        </a:rPr>
                        <a:t>(ABS(INT))/Beta) </a:t>
                      </a:r>
                      <a:r>
                        <a:rPr lang="en-US" sz="4000" u="none" strike="noStrike" dirty="0" smtClean="0">
                          <a:effectLst/>
                        </a:rPr>
                        <a:t>= 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0" u="none" strike="noStrike" dirty="0" smtClean="0">
                          <a:effectLst/>
                        </a:rPr>
                        <a:t>18.25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97835" y="186220"/>
            <a:ext cx="10515600" cy="1325563"/>
          </a:xfrm>
        </p:spPr>
        <p:txBody>
          <a:bodyPr/>
          <a:lstStyle/>
          <a:p>
            <a:r>
              <a:rPr lang="en-US" b="1" dirty="0" smtClean="0"/>
              <a:t>   Weibull Results for Major </a:t>
            </a:r>
            <a:r>
              <a:rPr lang="en-US" b="1" dirty="0" smtClean="0"/>
              <a:t>CPR WITH GRIND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8393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175" y="125185"/>
            <a:ext cx="10515600" cy="52705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Reliability Without Presumption</a:t>
            </a:r>
            <a:endParaRPr lang="en-US" b="1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8528810"/>
              </p:ext>
            </p:extLst>
          </p:nvPr>
        </p:nvGraphicFramePr>
        <p:xfrm>
          <a:off x="-150543" y="985422"/>
          <a:ext cx="12117256" cy="5872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" name="Document" r:id="rId4" imgW="5956042" imgH="3595155" progId="Word.Document.12">
                  <p:embed/>
                </p:oleObj>
              </mc:Choice>
              <mc:Fallback>
                <p:oleObj name="Document" r:id="rId4" imgW="5956042" imgH="359515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150543" y="985422"/>
                        <a:ext cx="12117256" cy="58725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476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98425"/>
            <a:ext cx="10515600" cy="424147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Reliability Without Presupposition</a:t>
            </a:r>
            <a:endParaRPr lang="en-US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4257161"/>
              </p:ext>
            </p:extLst>
          </p:nvPr>
        </p:nvGraphicFramePr>
        <p:xfrm>
          <a:off x="934452" y="647700"/>
          <a:ext cx="10851148" cy="6057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Document" r:id="rId3" imgW="5956042" imgH="3736601" progId="Word.Document.12">
                  <p:embed/>
                </p:oleObj>
              </mc:Choice>
              <mc:Fallback>
                <p:oleObj name="Document" r:id="rId3" imgW="5956042" imgH="373660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34452" y="647700"/>
                        <a:ext cx="10851148" cy="60578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842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b="1" dirty="0" smtClean="0"/>
              <a:t>   SNAPSHOT: SUMMARY RESULTS IS </a:t>
            </a:r>
            <a:r>
              <a:rPr lang="en-US" b="1" dirty="0" smtClean="0"/>
              <a:t>35 IS 94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Content Placeholder 7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325510894"/>
                  </p:ext>
                </p:extLst>
              </p:nvPr>
            </p:nvGraphicFramePr>
            <p:xfrm>
              <a:off x="838200" y="990599"/>
              <a:ext cx="11049000" cy="5254558"/>
            </p:xfrm>
            <a:graphic>
              <a:graphicData uri="http://schemas.openxmlformats.org/drawingml/2006/table">
                <a:tbl>
                  <a:tblPr/>
                  <a:tblGrid>
                    <a:gridCol w="4097055"/>
                    <a:gridCol w="6951945"/>
                  </a:tblGrid>
                  <a:tr h="809916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40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6350" marR="6350" marT="6350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40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Meaning</a:t>
                          </a:r>
                          <a:endParaRPr lang="en-US" sz="40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52633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40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Beta= </a:t>
                          </a:r>
                          <a:r>
                            <a:rPr lang="en-US" sz="40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2.86</a:t>
                          </a:r>
                          <a:endParaRPr lang="en-US" sz="40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40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End of Life  Slightly higher than the lognormal distribution</a:t>
                          </a:r>
                        </a:p>
                      </a:txBody>
                      <a:tcPr marL="6350" marR="6350" marT="6350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152859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40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Intercept = </a:t>
                          </a:r>
                          <a:r>
                            <a:rPr lang="en-US" sz="40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-7.6</a:t>
                          </a:r>
                          <a:endParaRPr lang="en-US" sz="40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40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6350" marR="6350" marT="6350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765448">
                    <a:tc>
                      <a:txBody>
                        <a:bodyPr/>
                        <a:lstStyle/>
                        <a:p>
                          <a:pPr algn="l" fontAlgn="b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4000" b="1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𝝁</m:t>
                                  </m:r>
                                  <m:r>
                                    <a:rPr lang="en-US" sz="4000" b="1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4000" b="1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4000" b="1" i="1" u="none" strike="noStrike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4000" b="1" i="1" u="none" strike="noStrike" smtClean="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4000" b="1" i="1" u="none" strike="noStrike" smtClean="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4000" b="1" i="1" u="none" strike="noStrike" smtClean="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𝑰𝒏𝒕</m:t>
                                          </m:r>
                                        </m:num>
                                        <m:den>
                                          <m:r>
                                            <a:rPr lang="en-US" sz="4000" b="1" i="1" u="none" strike="noStrike" smtClean="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𝜷</m:t>
                                          </m:r>
                                        </m:den>
                                      </m:f>
                                    </m:e>
                                  </m:d>
                                </m:sup>
                              </m:sSup>
                            </m:oMath>
                          </a14:m>
                          <a:r>
                            <a:rPr lang="en-US" sz="40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=14.14</a:t>
                          </a:r>
                          <a:endParaRPr lang="en-US" sz="40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40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Characteristic Life is 14 Years on the </a:t>
                          </a:r>
                          <a:r>
                            <a:rPr lang="en-US" sz="40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Interstate 35 </a:t>
                          </a:r>
                          <a:r>
                            <a:rPr lang="en-US" sz="4000" b="1" i="0" u="none" strike="noStrike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M-Records</a:t>
                          </a:r>
                          <a:r>
                            <a:rPr lang="en-US" sz="40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.</a:t>
                          </a:r>
                          <a:endParaRPr lang="en-US" sz="40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Content Placeholder 7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325510894"/>
                  </p:ext>
                </p:extLst>
              </p:nvPr>
            </p:nvGraphicFramePr>
            <p:xfrm>
              <a:off x="838200" y="990599"/>
              <a:ext cx="11049000" cy="5254558"/>
            </p:xfrm>
            <a:graphic>
              <a:graphicData uri="http://schemas.openxmlformats.org/drawingml/2006/table">
                <a:tbl>
                  <a:tblPr/>
                  <a:tblGrid>
                    <a:gridCol w="4097055"/>
                    <a:gridCol w="6951945"/>
                  </a:tblGrid>
                  <a:tr h="809916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40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6350" marR="6350" marT="6350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40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Meaning</a:t>
                          </a:r>
                          <a:endParaRPr lang="en-US" sz="40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52633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40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Beta= </a:t>
                          </a:r>
                          <a:r>
                            <a:rPr lang="en-US" sz="40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2.86</a:t>
                          </a:r>
                          <a:endParaRPr lang="en-US" sz="40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40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End of Life  Slightly higher than the lognormal distribution</a:t>
                          </a:r>
                        </a:p>
                      </a:txBody>
                      <a:tcPr marL="6350" marR="6350" marT="6350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152859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40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Intercept = </a:t>
                          </a:r>
                          <a:r>
                            <a:rPr lang="en-US" sz="40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-</a:t>
                          </a:r>
                          <a:r>
                            <a:rPr lang="en-US" sz="40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7.6</a:t>
                          </a:r>
                          <a:endParaRPr lang="en-US" sz="40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40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 </a:t>
                          </a:r>
                        </a:p>
                      </a:txBody>
                      <a:tcPr marL="6350" marR="6350" marT="6350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7654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" marR="6350" marT="6350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49" t="-197931" r="-170089" b="-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40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Characteristic Life is 14 Years on the </a:t>
                          </a:r>
                          <a:r>
                            <a:rPr lang="en-US" sz="40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Interstate 35 </a:t>
                          </a:r>
                          <a:r>
                            <a:rPr lang="en-US" sz="4000" b="1" i="0" u="none" strike="noStrike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</a:t>
                          </a:r>
                          <a:r>
                            <a:rPr lang="en-US" sz="4000" b="1" i="0" u="none" strike="noStrike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M-Records</a:t>
                          </a:r>
                          <a:r>
                            <a:rPr lang="en-US" sz="40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.</a:t>
                          </a:r>
                          <a:endParaRPr lang="en-US" sz="40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>
                        <a:lnL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8596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34491"/>
          </a:xfrm>
        </p:spPr>
        <p:txBody>
          <a:bodyPr/>
          <a:lstStyle/>
          <a:p>
            <a:r>
              <a:rPr lang="en-US" dirty="0" smtClean="0"/>
              <a:t> Shape Function For Concrete Rehab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204310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7499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5053691"/>
              </p:ext>
            </p:extLst>
          </p:nvPr>
        </p:nvGraphicFramePr>
        <p:xfrm>
          <a:off x="1241946" y="1105469"/>
          <a:ext cx="8428147" cy="5752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9422" y="239865"/>
            <a:ext cx="10515600" cy="62443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Rehab Hazard Function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106586" y="1492266"/>
            <a:ext cx="5667764" cy="1564085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102235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5323332" y="3129502"/>
            <a:ext cx="2066544" cy="2029968"/>
          </a:xfrm>
          <a:prstGeom prst="ellipse">
            <a:avLst/>
          </a:prstGeom>
          <a:solidFill>
            <a:schemeClr val="bg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5603"/>
            <a:ext cx="12091915" cy="1325563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      </a:t>
            </a:r>
            <a:r>
              <a:rPr lang="en-US" b="1" dirty="0" smtClean="0">
                <a:solidFill>
                  <a:schemeClr val="tx2"/>
                </a:solidFill>
              </a:rPr>
              <a:t>Pavement Planning </a:t>
            </a:r>
            <a:r>
              <a:rPr lang="en-US" b="1" dirty="0" smtClean="0">
                <a:solidFill>
                  <a:schemeClr val="tx2"/>
                </a:solidFill>
              </a:rPr>
              <a:t>Predictions </a:t>
            </a:r>
            <a:r>
              <a:rPr lang="en-US" b="1" dirty="0" smtClean="0">
                <a:solidFill>
                  <a:schemeClr val="tx2"/>
                </a:solidFill>
              </a:rPr>
              <a:t>&amp; Prognostications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5172" y="1441577"/>
            <a:ext cx="10515600" cy="4684903"/>
          </a:xfrm>
        </p:spPr>
        <p:txBody>
          <a:bodyPr>
            <a:normAutofit lnSpcReduction="10000"/>
          </a:bodyPr>
          <a:lstStyle/>
          <a:p>
            <a:endParaRPr lang="en-US" dirty="0" smtClean="0">
              <a:solidFill>
                <a:schemeClr val="tx2"/>
              </a:solidFill>
            </a:endParaRPr>
          </a:p>
          <a:p>
            <a:pPr algn="r"/>
            <a:r>
              <a:rPr lang="en-US" b="1" dirty="0" smtClean="0">
                <a:solidFill>
                  <a:schemeClr val="tx2"/>
                </a:solidFill>
              </a:rPr>
              <a:t>Purposes and Objectives are Deterministic</a:t>
            </a:r>
          </a:p>
          <a:p>
            <a:pPr marL="0" indent="0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en-US" b="1" dirty="0" smtClean="0">
                <a:solidFill>
                  <a:schemeClr val="tx2"/>
                </a:solidFill>
              </a:rPr>
              <a:t>Solution Matrix is Stochastic</a:t>
            </a:r>
          </a:p>
          <a:p>
            <a:pPr algn="r"/>
            <a:r>
              <a:rPr lang="en-US" b="1" dirty="0" smtClean="0">
                <a:solidFill>
                  <a:schemeClr val="tx2"/>
                </a:solidFill>
              </a:rPr>
              <a:t>Expected Results are Probabilistic</a:t>
            </a:r>
          </a:p>
          <a:p>
            <a:pPr marL="0" indent="0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                                                                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211574" y="2804835"/>
            <a:ext cx="2066544" cy="2029968"/>
          </a:xfrm>
          <a:prstGeom prst="ellipse">
            <a:avLst/>
          </a:prstGeom>
          <a:solidFill>
            <a:schemeClr val="bg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062728" y="2114518"/>
            <a:ext cx="2066544" cy="2029968"/>
          </a:xfrm>
          <a:prstGeom prst="ellipse">
            <a:avLst/>
          </a:prstGeom>
          <a:solidFill>
            <a:schemeClr val="bg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51412" y="5732822"/>
            <a:ext cx="85967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3"/>
            <a:r>
              <a:rPr lang="en-US" sz="3200" b="1" dirty="0"/>
              <a:t>Reliability </a:t>
            </a:r>
            <a:r>
              <a:rPr lang="en-US" sz="3200" b="1" dirty="0" smtClean="0"/>
              <a:t>Analysis ≈ Reliable Approach !!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18977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4056"/>
            <a:ext cx="10515600" cy="62443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Hazard Function for Major Concrete Rehabilitation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845" y="798487"/>
            <a:ext cx="9662615" cy="590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99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68270" cy="80394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            Concrete Rehab </a:t>
            </a:r>
            <a:r>
              <a:rPr lang="en-US" b="1" dirty="0" smtClean="0"/>
              <a:t> US Highways Hazard </a:t>
            </a:r>
            <a:r>
              <a:rPr lang="en-US" b="1" dirty="0" smtClean="0"/>
              <a:t>Function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30643" y="1733550"/>
            <a:ext cx="4798248" cy="1226219"/>
          </a:xfrm>
          <a:prstGeom prst="rect">
            <a:avLst/>
          </a:prstGeom>
          <a:solidFill>
            <a:schemeClr val="accent1"/>
          </a:solidFill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4045209"/>
              </p:ext>
            </p:extLst>
          </p:nvPr>
        </p:nvGraphicFramePr>
        <p:xfrm>
          <a:off x="704850" y="1169069"/>
          <a:ext cx="10648950" cy="5506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114048"/>
              </p:ext>
            </p:extLst>
          </p:nvPr>
        </p:nvGraphicFramePr>
        <p:xfrm>
          <a:off x="3995530" y="3524249"/>
          <a:ext cx="3458818" cy="11163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55035"/>
                <a:gridCol w="2103783"/>
              </a:tblGrid>
              <a:tr h="25109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INT=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3.6366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25109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Beta =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1.32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25109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Mu=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 smtClean="0">
                          <a:effectLst/>
                        </a:rPr>
                        <a:t>15.7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039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HIGHWAY WEIBULL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"/>
            <a:r>
              <a:rPr lang="en-US" dirty="0" smtClean="0"/>
              <a:t>INT= 3.6366</a:t>
            </a:r>
            <a:endParaRPr lang="en-US" dirty="0"/>
          </a:p>
          <a:p>
            <a:pPr fontAlgn="b"/>
            <a:r>
              <a:rPr lang="en-US" dirty="0"/>
              <a:t>Beta = </a:t>
            </a:r>
            <a:r>
              <a:rPr lang="en-US" dirty="0" smtClean="0"/>
              <a:t>  1.32</a:t>
            </a:r>
            <a:endParaRPr lang="en-US" dirty="0"/>
          </a:p>
          <a:p>
            <a:pPr fontAlgn="b"/>
            <a:r>
              <a:rPr lang="en-US" dirty="0"/>
              <a:t>Mu= </a:t>
            </a:r>
            <a:r>
              <a:rPr lang="en-US" dirty="0" smtClean="0"/>
              <a:t> 15.7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12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957" y="365125"/>
            <a:ext cx="11469756" cy="1325563"/>
          </a:xfrm>
        </p:spPr>
        <p:txBody>
          <a:bodyPr/>
          <a:lstStyle/>
          <a:p>
            <a:r>
              <a:rPr lang="en-US" b="1" dirty="0" smtClean="0"/>
              <a:t>     RQI AT REHAB US HIGHWAYS BEFORE Vs AFTER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3095787"/>
              </p:ext>
            </p:extLst>
          </p:nvPr>
        </p:nvGraphicFramePr>
        <p:xfrm>
          <a:off x="838200" y="1690688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8183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673" y="454025"/>
            <a:ext cx="10515600" cy="777875"/>
          </a:xfrm>
        </p:spPr>
        <p:txBody>
          <a:bodyPr/>
          <a:lstStyle/>
          <a:p>
            <a:r>
              <a:rPr lang="en-US" b="1" dirty="0" smtClean="0"/>
              <a:t>Influence of Time to Rehab on RSL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9173468"/>
              </p:ext>
            </p:extLst>
          </p:nvPr>
        </p:nvGraphicFramePr>
        <p:xfrm>
          <a:off x="838200" y="1231900"/>
          <a:ext cx="10515600" cy="4945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2997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1770468" cy="1325563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Threshold Time to Failure Can be Challenging</a:t>
            </a:r>
            <a:endParaRPr lang="en-US" sz="4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14550" y="4673326"/>
            <a:ext cx="7572375" cy="15951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5738" y="1823749"/>
            <a:ext cx="43619737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Data seems to emanate from </a:t>
            </a:r>
            <a:r>
              <a:rPr lang="en-US" sz="3600" dirty="0" smtClean="0"/>
              <a:t>t</a:t>
            </a:r>
            <a:r>
              <a:rPr lang="en-US" sz="3600" baseline="-25000" dirty="0" smtClean="0"/>
              <a:t>o</a:t>
            </a:r>
            <a:r>
              <a:rPr lang="en-US" sz="3600" dirty="0" smtClean="0"/>
              <a:t> </a:t>
            </a:r>
            <a:r>
              <a:rPr lang="en-US" sz="3600" dirty="0"/>
              <a:t>which makes it stochastic</a:t>
            </a:r>
            <a:r>
              <a:rPr lang="en-US" sz="3600" dirty="0" smtClean="0"/>
              <a:t>.,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Ft vs time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Convex portion of curve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b="1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Where  t</a:t>
            </a:r>
            <a:r>
              <a:rPr lang="en-US" sz="3600" baseline="-25000" dirty="0" smtClean="0"/>
              <a:t>o</a:t>
            </a:r>
            <a:r>
              <a:rPr lang="en-US" sz="3600" dirty="0" smtClean="0"/>
              <a:t> is the location parameter, t</a:t>
            </a:r>
            <a:r>
              <a:rPr lang="en-US" sz="3600" baseline="-25000" dirty="0" smtClean="0"/>
              <a:t>1 </a:t>
            </a:r>
            <a:r>
              <a:rPr lang="en-US" sz="3600" dirty="0" smtClean="0"/>
              <a:t>  is the lower</a:t>
            </a:r>
          </a:p>
          <a:p>
            <a:r>
              <a:rPr lang="en-US" sz="3600" dirty="0" smtClean="0"/>
              <a:t> extreme abscissa t</a:t>
            </a:r>
            <a:r>
              <a:rPr lang="en-US" sz="3600" baseline="-25000" dirty="0" smtClean="0"/>
              <a:t>2 </a:t>
            </a:r>
            <a:r>
              <a:rPr lang="en-US" sz="3600" dirty="0" smtClean="0"/>
              <a:t> is upper extreme abscissa t</a:t>
            </a:r>
            <a:r>
              <a:rPr lang="en-US" sz="3600" baseline="-25000" dirty="0" smtClean="0"/>
              <a:t>m </a:t>
            </a:r>
            <a:r>
              <a:rPr lang="en-US" sz="3600" dirty="0" smtClean="0"/>
              <a:t> is </a:t>
            </a:r>
          </a:p>
          <a:p>
            <a:r>
              <a:rPr lang="en-US" sz="3600" dirty="0" smtClean="0"/>
              <a:t>the abscissa corresponding to the mid point of </a:t>
            </a:r>
          </a:p>
          <a:p>
            <a:r>
              <a:rPr lang="en-US" sz="3600" dirty="0" smtClean="0"/>
              <a:t>the convex portion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9732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617" y="-165688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US Highways Rehab M. Record Performance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1358620"/>
              </p:ext>
            </p:extLst>
          </p:nvPr>
        </p:nvGraphicFramePr>
        <p:xfrm>
          <a:off x="5273458" y="4662343"/>
          <a:ext cx="6613664" cy="1681944"/>
        </p:xfrm>
        <a:graphic>
          <a:graphicData uri="http://schemas.openxmlformats.org/drawingml/2006/table">
            <a:tbl>
              <a:tblPr/>
              <a:tblGrid>
                <a:gridCol w="3883068"/>
                <a:gridCol w="2730596"/>
              </a:tblGrid>
              <a:tr h="560648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INT=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3.64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0648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Beta </a:t>
                      </a:r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(Shape Parameter)= 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 (Random)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0648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  (Scale Parameter)= 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 Years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1467050"/>
              </p:ext>
            </p:extLst>
          </p:nvPr>
        </p:nvGraphicFramePr>
        <p:xfrm>
          <a:off x="0" y="3951920"/>
          <a:ext cx="4585371" cy="3102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3017121"/>
              </p:ext>
            </p:extLst>
          </p:nvPr>
        </p:nvGraphicFramePr>
        <p:xfrm>
          <a:off x="5825524" y="839739"/>
          <a:ext cx="6061598" cy="2903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023285"/>
              </p:ext>
            </p:extLst>
          </p:nvPr>
        </p:nvGraphicFramePr>
        <p:xfrm>
          <a:off x="326220" y="685924"/>
          <a:ext cx="587261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4934409" y="3788220"/>
            <a:ext cx="63523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Location Parameter t</a:t>
            </a:r>
            <a:r>
              <a:rPr lang="en-US" sz="3600" baseline="-25000" dirty="0" smtClean="0">
                <a:solidFill>
                  <a:schemeClr val="accent1">
                    <a:lumMod val="50000"/>
                  </a:schemeClr>
                </a:solidFill>
              </a:rPr>
              <a:t>0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= 2.5 Years</a:t>
            </a:r>
          </a:p>
        </p:txBody>
      </p:sp>
    </p:spTree>
    <p:extLst>
      <p:ext uri="{BB962C8B-B14F-4D97-AF65-F5344CB8AC3E}">
        <p14:creationId xmlns:p14="http://schemas.microsoft.com/office/powerpoint/2010/main" val="136109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575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Location Parameter for US Highway Rehab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5085869"/>
              </p:ext>
            </p:extLst>
          </p:nvPr>
        </p:nvGraphicFramePr>
        <p:xfrm>
          <a:off x="838200" y="1050878"/>
          <a:ext cx="10515600" cy="5126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6"/>
          <p:cNvSpPr txBox="1"/>
          <p:nvPr/>
        </p:nvSpPr>
        <p:spPr>
          <a:xfrm>
            <a:off x="4953000" y="4724400"/>
            <a:ext cx="5791200" cy="434340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/>
              <a:t>t</a:t>
            </a:r>
            <a:r>
              <a:rPr lang="en-US" sz="2800" b="1" baseline="-25000" dirty="0" err="1"/>
              <a:t>1</a:t>
            </a:r>
            <a:r>
              <a:rPr lang="en-US" sz="2800" b="1" dirty="0"/>
              <a:t>=12;  </a:t>
            </a:r>
            <a:r>
              <a:rPr lang="en-US" sz="2800" b="1" dirty="0">
                <a:solidFill>
                  <a:schemeClr val="dk1"/>
                </a:solidFill>
                <a:effectLst/>
              </a:rPr>
              <a:t>t</a:t>
            </a:r>
            <a:r>
              <a:rPr lang="en-US" sz="2800" b="1" baseline="-25000" dirty="0">
                <a:solidFill>
                  <a:schemeClr val="dk1"/>
                </a:solidFill>
                <a:effectLst/>
              </a:rPr>
              <a:t>m</a:t>
            </a:r>
            <a:r>
              <a:rPr lang="en-US" sz="2800" b="1" dirty="0">
                <a:solidFill>
                  <a:schemeClr val="dk1"/>
                </a:solidFill>
                <a:effectLst/>
              </a:rPr>
              <a:t>=18; </a:t>
            </a:r>
            <a:r>
              <a:rPr lang="en-US" sz="2800" b="1" dirty="0" err="1">
                <a:solidFill>
                  <a:schemeClr val="dk1"/>
                </a:solidFill>
                <a:effectLst/>
              </a:rPr>
              <a:t>t</a:t>
            </a:r>
            <a:r>
              <a:rPr lang="en-US" sz="2800" b="1" baseline="-25000" dirty="0" err="1">
                <a:solidFill>
                  <a:schemeClr val="dk1"/>
                </a:solidFill>
                <a:effectLst/>
              </a:rPr>
              <a:t>2</a:t>
            </a:r>
            <a:r>
              <a:rPr lang="en-US" sz="2800" b="1" baseline="-25000" dirty="0">
                <a:solidFill>
                  <a:schemeClr val="dk1"/>
                </a:solidFill>
                <a:effectLst/>
              </a:rPr>
              <a:t> </a:t>
            </a:r>
            <a:r>
              <a:rPr lang="en-US" sz="2800" b="1" dirty="0">
                <a:solidFill>
                  <a:schemeClr val="dk1"/>
                </a:solidFill>
                <a:effectLst/>
              </a:rPr>
              <a:t>=28  Therefore t</a:t>
            </a:r>
            <a:r>
              <a:rPr lang="en-US" sz="2800" b="1" baseline="-25000" dirty="0">
                <a:solidFill>
                  <a:schemeClr val="dk1"/>
                </a:solidFill>
                <a:effectLst/>
              </a:rPr>
              <a:t>0</a:t>
            </a:r>
            <a:r>
              <a:rPr lang="en-US" sz="2800" b="1" dirty="0">
                <a:solidFill>
                  <a:schemeClr val="dk1"/>
                </a:solidFill>
                <a:effectLst/>
              </a:rPr>
              <a:t>=3</a:t>
            </a:r>
            <a:endParaRPr lang="en-US" sz="2800" b="1" dirty="0">
              <a:effectLst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>
              <a:effectLst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>
              <a:effectLst/>
            </a:endParaRP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93766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806450" y="371585"/>
            <a:ext cx="8324851" cy="1139825"/>
          </a:xfrm>
        </p:spPr>
        <p:txBody>
          <a:bodyPr>
            <a:normAutofit fontScale="90000"/>
          </a:bodyPr>
          <a:lstStyle/>
          <a:p>
            <a:r>
              <a:rPr lang="en-US" altLang="en-US" b="1" dirty="0" smtClean="0">
                <a:solidFill>
                  <a:srgbClr val="000000"/>
                </a:solidFill>
              </a:rPr>
              <a:t>      </a:t>
            </a:r>
            <a:r>
              <a:rPr lang="en-US" altLang="en-US" sz="4800" b="1" dirty="0" err="1" smtClean="0">
                <a:solidFill>
                  <a:srgbClr val="000000"/>
                </a:solidFill>
              </a:rPr>
              <a:t>Bandaids</a:t>
            </a:r>
            <a:r>
              <a:rPr lang="en-US" altLang="en-US" sz="48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4800" b="1" dirty="0" smtClean="0">
                <a:solidFill>
                  <a:srgbClr val="000000"/>
                </a:solidFill>
              </a:rPr>
              <a:t>are not Cost </a:t>
            </a:r>
            <a:r>
              <a:rPr lang="en-US" altLang="en-US" sz="4800" b="1" dirty="0" smtClean="0">
                <a:solidFill>
                  <a:srgbClr val="000000"/>
                </a:solidFill>
              </a:rPr>
              <a:t>Effective</a:t>
            </a:r>
            <a:endParaRPr lang="en-US" altLang="en-US" sz="4800" b="1" dirty="0">
              <a:solidFill>
                <a:srgbClr val="000000"/>
              </a:solidFill>
            </a:endParaRPr>
          </a:p>
        </p:txBody>
      </p:sp>
      <p:graphicFrame>
        <p:nvGraphicFramePr>
          <p:cNvPr id="65539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4831241"/>
              </p:ext>
            </p:extLst>
          </p:nvPr>
        </p:nvGraphicFramePr>
        <p:xfrm>
          <a:off x="2514601" y="1236663"/>
          <a:ext cx="6616700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Bitmap Image" r:id="rId4" imgW="15523810" imgH="10631384" progId="Paint.Picture">
                  <p:embed/>
                </p:oleObj>
              </mc:Choice>
              <mc:Fallback>
                <p:oleObj name="Bitmap Image" r:id="rId4" imgW="15523810" imgH="1063138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1" y="1236663"/>
                        <a:ext cx="6616700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2514601" y="367506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endParaRPr lang="en-US" altLang="en-US" b="1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02885" y="0"/>
            <a:ext cx="46721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b="1" dirty="0">
                <a:solidFill>
                  <a:srgbClr val="000000"/>
                </a:solidFill>
              </a:rPr>
              <a:t>Perform CPR: </a:t>
            </a:r>
            <a:endParaRPr lang="en-US" sz="36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225550" y="6008171"/>
            <a:ext cx="7905751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dirty="0" smtClean="0">
                <a:solidFill>
                  <a:srgbClr val="000000"/>
                </a:solidFill>
              </a:rPr>
              <a:t>  </a:t>
            </a:r>
            <a:r>
              <a:rPr lang="en-US" altLang="en-US" sz="4800" b="1" dirty="0" smtClean="0">
                <a:solidFill>
                  <a:srgbClr val="000000"/>
                </a:solidFill>
              </a:rPr>
              <a:t>Regrades are Very Expensive</a:t>
            </a:r>
            <a:endParaRPr lang="en-US" altLang="en-US" sz="4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50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4604"/>
            <a:ext cx="10515600" cy="949325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tx2"/>
                </a:solidFill>
              </a:rPr>
              <a:t>Acknowledgements</a:t>
            </a:r>
            <a:endParaRPr lang="en-US" sz="60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176" y="1211476"/>
            <a:ext cx="10979624" cy="5489576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Glenn Engstrom</a:t>
            </a:r>
          </a:p>
          <a:p>
            <a:r>
              <a:rPr lang="en-US" sz="4000" b="1" dirty="0" smtClean="0">
                <a:solidFill>
                  <a:srgbClr val="0070C0"/>
                </a:solidFill>
              </a:rPr>
              <a:t>Jeff Brunner</a:t>
            </a:r>
          </a:p>
          <a:p>
            <a:r>
              <a:rPr lang="en-US" sz="4000" b="1" dirty="0" smtClean="0">
                <a:solidFill>
                  <a:srgbClr val="0070C0"/>
                </a:solidFill>
              </a:rPr>
              <a:t>Curt Turgeon</a:t>
            </a:r>
          </a:p>
          <a:p>
            <a:r>
              <a:rPr lang="en-US" sz="4000" b="1" dirty="0" smtClean="0">
                <a:solidFill>
                  <a:srgbClr val="0070C0"/>
                </a:solidFill>
              </a:rPr>
              <a:t>Dave Janisch</a:t>
            </a:r>
          </a:p>
          <a:p>
            <a:r>
              <a:rPr lang="en-US" sz="4000" b="1" dirty="0" smtClean="0">
                <a:solidFill>
                  <a:srgbClr val="0070C0"/>
                </a:solidFill>
              </a:rPr>
              <a:t>Debaroti Ghosh</a:t>
            </a:r>
          </a:p>
          <a:p>
            <a:r>
              <a:rPr lang="en-US" sz="4000" b="1" dirty="0" smtClean="0">
                <a:solidFill>
                  <a:srgbClr val="0070C0"/>
                </a:solidFill>
              </a:rPr>
              <a:t>Brandon Ong</a:t>
            </a:r>
          </a:p>
          <a:p>
            <a:r>
              <a:rPr lang="en-US" sz="4000" b="1" dirty="0" smtClean="0">
                <a:solidFill>
                  <a:srgbClr val="0070C0"/>
                </a:solidFill>
              </a:rPr>
              <a:t>MnDOT District Materials </a:t>
            </a:r>
            <a:r>
              <a:rPr lang="en-US" sz="4000" b="1" dirty="0" smtClean="0">
                <a:solidFill>
                  <a:srgbClr val="0070C0"/>
                </a:solidFill>
              </a:rPr>
              <a:t>Engineers</a:t>
            </a:r>
            <a:endParaRPr lang="en-US" sz="40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45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73481"/>
            <a:ext cx="10515600" cy="58685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Reliability is a Probabilistic Approach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01424" y="2115148"/>
            <a:ext cx="5268434" cy="3571875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33893" y="1986321"/>
            <a:ext cx="5674290" cy="35718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2608" y="2267548"/>
            <a:ext cx="576197" cy="3433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1099536" y="2948365"/>
            <a:ext cx="2977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Hazard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030760" y="1820786"/>
            <a:ext cx="576197" cy="3433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784959" y="5853830"/>
            <a:ext cx="2977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Time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376781" y="5853830"/>
            <a:ext cx="2977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Time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5112301" y="2759255"/>
            <a:ext cx="2977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Reliability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0117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278" y="130411"/>
            <a:ext cx="1540170" cy="5574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812" y="4599438"/>
            <a:ext cx="1634163" cy="244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819" y="2176793"/>
            <a:ext cx="780194" cy="3796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813" y="2499304"/>
            <a:ext cx="673092" cy="35768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379" y="838748"/>
            <a:ext cx="1130132" cy="82929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69" y="3351200"/>
            <a:ext cx="717684" cy="320566"/>
          </a:xfrm>
          <a:prstGeom prst="rect">
            <a:avLst/>
          </a:prstGeom>
          <a:effectLst>
            <a:glow rad="127000">
              <a:schemeClr val="bg1">
                <a:lumMod val="95000"/>
              </a:schemeClr>
            </a:glo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04364"/>
            <a:ext cx="2661500" cy="5074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666" y="3544650"/>
            <a:ext cx="627418" cy="62932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408" y="3737303"/>
            <a:ext cx="1008359" cy="3218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771" y="1118531"/>
            <a:ext cx="865261" cy="44993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892" y="3222507"/>
            <a:ext cx="901866" cy="4734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457" y="5246720"/>
            <a:ext cx="1049686" cy="44533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771" y="4660003"/>
            <a:ext cx="1283317" cy="53911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507" y="5583484"/>
            <a:ext cx="1362522" cy="4772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596" y="1739834"/>
            <a:ext cx="790806" cy="64450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268" y="2205766"/>
            <a:ext cx="769063" cy="45686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322" y="1836872"/>
            <a:ext cx="1025997" cy="42309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966" y="3857554"/>
            <a:ext cx="913585" cy="61392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743" y="3988246"/>
            <a:ext cx="886910" cy="43914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409" y="5451376"/>
            <a:ext cx="1766885" cy="33064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366" y="4660003"/>
            <a:ext cx="870995" cy="31310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287" y="5505851"/>
            <a:ext cx="1608940" cy="420454"/>
          </a:xfrm>
          <a:prstGeom prst="rect">
            <a:avLst/>
          </a:prstGeom>
          <a:effectLst>
            <a:glow rad="127000">
              <a:schemeClr val="bg1">
                <a:lumMod val="95000"/>
              </a:schemeClr>
            </a:glow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852" y="4990130"/>
            <a:ext cx="836531" cy="73253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923" y="5248519"/>
            <a:ext cx="799151" cy="65796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467" y="220208"/>
            <a:ext cx="904216" cy="54253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905" y="90917"/>
            <a:ext cx="954274" cy="6754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411" y="130457"/>
            <a:ext cx="635957" cy="6359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819" y="2940094"/>
            <a:ext cx="1114618" cy="4867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572" y="1286182"/>
            <a:ext cx="1256476" cy="36955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557" y="1563887"/>
            <a:ext cx="888764" cy="43016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104" y="2125730"/>
            <a:ext cx="2010236" cy="32068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479" y="4635807"/>
            <a:ext cx="1662940" cy="5321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920" y="4468049"/>
            <a:ext cx="1200031" cy="2280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212" y="412841"/>
            <a:ext cx="979592" cy="53432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158" y="4946213"/>
            <a:ext cx="1306181" cy="324170"/>
          </a:xfrm>
          <a:prstGeom prst="rect">
            <a:avLst/>
          </a:prstGeom>
        </p:spPr>
      </p:pic>
      <p:pic>
        <p:nvPicPr>
          <p:cNvPr id="41" name="Content Placeholder 3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495" y="1363406"/>
            <a:ext cx="852657" cy="616755"/>
          </a:xfrm>
          <a:prstGeom prst="rect">
            <a:avLst/>
          </a:prstGeom>
          <a:effectLst>
            <a:glow rad="127000">
              <a:schemeClr val="bg1">
                <a:lumMod val="85000"/>
              </a:schemeClr>
            </a:glow>
          </a:effec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956" y="312044"/>
            <a:ext cx="942798" cy="62538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73" y="1363406"/>
            <a:ext cx="1206869" cy="80055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7" t="13007" r="5151" b="12439"/>
          <a:stretch/>
        </p:blipFill>
        <p:spPr>
          <a:xfrm>
            <a:off x="3592417" y="1318461"/>
            <a:ext cx="1056103" cy="57915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175" y="1380061"/>
            <a:ext cx="1071822" cy="64835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4" t="14107" r="7045" b="18778"/>
          <a:stretch/>
        </p:blipFill>
        <p:spPr>
          <a:xfrm>
            <a:off x="1052073" y="2372373"/>
            <a:ext cx="1009500" cy="51991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500" y="241549"/>
            <a:ext cx="1171082" cy="77681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093" y="3148769"/>
            <a:ext cx="869893" cy="630282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405" y="2746508"/>
            <a:ext cx="1612967" cy="56293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126" y="3774041"/>
            <a:ext cx="1126660" cy="63693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452" y="919654"/>
            <a:ext cx="1290104" cy="377624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819" y="5692960"/>
            <a:ext cx="1796997" cy="288803"/>
          </a:xfrm>
          <a:prstGeom prst="rect">
            <a:avLst/>
          </a:prstGeom>
        </p:spPr>
      </p:pic>
      <p:sp>
        <p:nvSpPr>
          <p:cNvPr id="52" name="Title 1"/>
          <p:cNvSpPr txBox="1">
            <a:spLocks/>
          </p:cNvSpPr>
          <p:nvPr/>
        </p:nvSpPr>
        <p:spPr bwMode="auto">
          <a:xfrm>
            <a:off x="4313419" y="2581153"/>
            <a:ext cx="5327902" cy="2344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3600" b="1" i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075" y="237198"/>
            <a:ext cx="1895051" cy="94938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3" y="3948977"/>
            <a:ext cx="1834334" cy="62367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150" y="1671783"/>
            <a:ext cx="1701406" cy="66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37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148" y="114696"/>
            <a:ext cx="10515600" cy="912530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/>
              <a:t> </a:t>
            </a:r>
            <a:r>
              <a:rPr lang="en-US" sz="4800" b="1" dirty="0" smtClean="0"/>
              <a:t>Used Weibull Method For Reliability Analysis</a:t>
            </a:r>
            <a:endParaRPr lang="en-US" sz="4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" y="1850982"/>
            <a:ext cx="5218007" cy="43513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99567" y="1027226"/>
            <a:ext cx="708267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Assumes no Distribution Type but Discovers </a:t>
            </a:r>
            <a:r>
              <a:rPr lang="en-US" sz="3200" dirty="0" smtClean="0"/>
              <a:t>What </a:t>
            </a:r>
            <a:r>
              <a:rPr lang="en-US" sz="3200" dirty="0"/>
              <a:t>it </a:t>
            </a:r>
            <a:r>
              <a:rPr lang="en-US" sz="3200" dirty="0" smtClean="0"/>
              <a:t>is</a:t>
            </a:r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Provides the  Three Parameters and More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Applicable to all Fields of Human Endeavor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Needs more Usage in Infrastructure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1669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4690" y="365125"/>
            <a:ext cx="10099110" cy="1325563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54690" y="17705"/>
            <a:ext cx="9637734" cy="73621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 </a:t>
            </a:r>
            <a:r>
              <a:rPr lang="en-US" b="1" dirty="0" smtClean="0"/>
              <a:t>THREE VITAL  RELIABILITY PARAMETERS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27357" y="979389"/>
                <a:ext cx="12029347" cy="4524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indent="-742950">
                  <a:buAutoNum type="arabicParenR"/>
                </a:pPr>
                <a:r>
                  <a:rPr lang="en-US" sz="3200" b="1" u="sng" dirty="0" smtClean="0"/>
                  <a:t>Scale Parameter </a:t>
                </a:r>
                <a:r>
                  <a:rPr lang="en-US" sz="3200" dirty="0" smtClean="0"/>
                  <a:t>:How long </a:t>
                </a:r>
                <a:r>
                  <a:rPr lang="en-US" sz="3200" dirty="0"/>
                  <a:t>does </a:t>
                </a:r>
                <a:r>
                  <a:rPr lang="en-US" sz="3200" dirty="0" smtClean="0"/>
                  <a:t>this treatment last?</a:t>
                </a:r>
              </a:p>
              <a:p>
                <a:r>
                  <a:rPr lang="en-US" sz="3200" dirty="0" smtClean="0"/>
                  <a:t>                  (Characteristic Life, </a:t>
                </a:r>
                <a:r>
                  <a:rPr lang="el-GR" sz="3200" dirty="0" smtClean="0"/>
                  <a:t>μ</a:t>
                </a:r>
                <a:r>
                  <a:rPr lang="en-US" sz="3200" dirty="0" smtClean="0"/>
                  <a:t>   )</a:t>
                </a:r>
              </a:p>
              <a:p>
                <a:endParaRPr lang="en-US" sz="3200" dirty="0" smtClean="0"/>
              </a:p>
              <a:p>
                <a:pPr marL="742950" indent="-742950">
                  <a:buAutoNum type="arabicParenR" startAt="2"/>
                </a:pPr>
                <a:r>
                  <a:rPr lang="en-US" sz="3200" b="1" u="sng" dirty="0" smtClean="0"/>
                  <a:t>Location Parameter</a:t>
                </a:r>
                <a:r>
                  <a:rPr lang="en-US" sz="3200" dirty="0" smtClean="0"/>
                  <a:t>: How much </a:t>
                </a:r>
                <a:r>
                  <a:rPr lang="en-US" sz="3200" dirty="0"/>
                  <a:t>p</a:t>
                </a:r>
                <a:r>
                  <a:rPr lang="en-US" sz="3200" dirty="0" smtClean="0"/>
                  <a:t>reventive maintenance window </a:t>
                </a:r>
              </a:p>
              <a:p>
                <a:r>
                  <a:rPr lang="en-US" sz="3200" dirty="0" smtClean="0"/>
                  <a:t>       does this fix provide?</a:t>
                </a:r>
              </a:p>
              <a:p>
                <a:r>
                  <a:rPr lang="en-US" sz="3200" dirty="0" smtClean="0"/>
                  <a:t>                  (Threshold Time To Failure, t</a:t>
                </a:r>
                <a:r>
                  <a:rPr lang="en-US" sz="3200" baseline="-25000" dirty="0" smtClean="0"/>
                  <a:t>0</a:t>
                </a:r>
                <a:r>
                  <a:rPr lang="en-US" sz="3200" dirty="0" smtClean="0"/>
                  <a:t> )</a:t>
                </a:r>
              </a:p>
              <a:p>
                <a:endParaRPr lang="en-US" sz="3200" dirty="0" smtClean="0"/>
              </a:p>
              <a:p>
                <a:pPr marL="742950" indent="-742950">
                  <a:buFontTx/>
                  <a:buAutoNum type="arabicParenR" startAt="3"/>
                </a:pPr>
                <a:r>
                  <a:rPr lang="en-US" sz="3200" b="1" u="sng" dirty="0" smtClean="0"/>
                  <a:t>Shape Parameter: </a:t>
                </a:r>
                <a:r>
                  <a:rPr lang="en-US" sz="3200" dirty="0" smtClean="0"/>
                  <a:t>What Kind of Failure mode does it present</a:t>
                </a:r>
                <a:r>
                  <a:rPr lang="en-US" sz="3200" dirty="0"/>
                  <a:t>? (Shape Factor  </a:t>
                </a:r>
                <a:r>
                  <a:rPr lang="el-GR" sz="3200" dirty="0"/>
                  <a:t>β</a:t>
                </a:r>
                <a:r>
                  <a:rPr lang="en-US" sz="3200" dirty="0" smtClean="0"/>
                  <a:t>)   Infantile</a:t>
                </a:r>
                <a:r>
                  <a:rPr lang="en-US" sz="3200" dirty="0"/>
                  <a:t>? </a:t>
                </a:r>
                <a:r>
                  <a:rPr lang="el-GR" sz="3200" dirty="0" smtClean="0"/>
                  <a:t>β</a:t>
                </a:r>
                <a:r>
                  <a:rPr lang="en-US" sz="3200" dirty="0" smtClean="0"/>
                  <a:t>&lt;1;</a:t>
                </a:r>
                <a:r>
                  <a:rPr lang="en-US" sz="3200" dirty="0"/>
                  <a:t> Random? </a:t>
                </a:r>
                <a:r>
                  <a:rPr lang="el-GR" sz="3200" dirty="0"/>
                  <a:t>β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3200" dirty="0"/>
                  <a:t>;Wear-out</a:t>
                </a:r>
                <a:r>
                  <a:rPr lang="en-US" sz="3200" dirty="0" smtClean="0"/>
                  <a:t>? </a:t>
                </a:r>
                <a:r>
                  <a:rPr lang="el-GR" sz="3200" dirty="0" smtClean="0"/>
                  <a:t>β</a:t>
                </a:r>
                <a:r>
                  <a:rPr lang="en-US" sz="3200" dirty="0" smtClean="0"/>
                  <a:t> &gt;1</a:t>
                </a:r>
                <a:endParaRPr lang="en-US" sz="32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357" y="979389"/>
                <a:ext cx="12029347" cy="4524315"/>
              </a:xfrm>
              <a:prstGeom prst="rect">
                <a:avLst/>
              </a:prstGeom>
              <a:blipFill rotWithShape="0">
                <a:blip r:embed="rId3"/>
                <a:stretch>
                  <a:fillRect l="-1318" t="-2156" b="-3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568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981200" y="-3154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sz="4000" b="1" dirty="0" smtClean="0">
                <a:latin typeface="Arial Narrow" panose="020B0606020202030204" pitchFamily="34" charset="0"/>
                <a:cs typeface="Times New Roman" pitchFamily="18" charset="0"/>
              </a:rPr>
              <a:t>IMPORTANT WEIBULL CHARACTERISTICS</a:t>
            </a:r>
            <a:endParaRPr lang="en-US" altLang="en-US" sz="4000" b="1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94969" y="827584"/>
                <a:ext cx="11562734" cy="5327650"/>
              </a:xfrm>
            </p:spPr>
            <p:txBody>
              <a:bodyPr>
                <a:noAutofit/>
              </a:bodyPr>
              <a:lstStyle/>
              <a:p>
                <a:pPr marL="609600" indent="-609600">
                  <a:lnSpc>
                    <a:spcPct val="80000"/>
                  </a:lnSpc>
                  <a:buNone/>
                  <a:defRPr/>
                </a:pPr>
                <a:r>
                  <a:rPr lang="en-US" altLang="en-US" sz="4000" dirty="0">
                    <a:latin typeface="Arial Narrow" panose="020B0606020202030204" pitchFamily="34" charset="0"/>
                    <a:cs typeface="Times New Roman" pitchFamily="18" charset="0"/>
                  </a:rPr>
                  <a:t>t</a:t>
                </a:r>
                <a:r>
                  <a:rPr lang="en-US" altLang="en-US" sz="4000" baseline="-25000" dirty="0">
                    <a:latin typeface="Arial Narrow" panose="020B0606020202030204" pitchFamily="34" charset="0"/>
                    <a:cs typeface="Times New Roman" pitchFamily="18" charset="0"/>
                  </a:rPr>
                  <a:t>0</a:t>
                </a:r>
                <a:r>
                  <a:rPr lang="en-US" altLang="en-US" sz="4000" dirty="0">
                    <a:latin typeface="Arial Narrow" panose="020B0606020202030204" pitchFamily="34" charset="0"/>
                    <a:cs typeface="Times New Roman" pitchFamily="18" charset="0"/>
                  </a:rPr>
                  <a:t> T</a:t>
                </a:r>
                <a:r>
                  <a:rPr lang="en-US" altLang="en-US" sz="4000" dirty="0" smtClean="0">
                    <a:latin typeface="Arial Narrow" panose="020B0606020202030204" pitchFamily="34" charset="0"/>
                    <a:cs typeface="Times New Roman" pitchFamily="18" charset="0"/>
                  </a:rPr>
                  <a:t>hreshold time-to-failure, or guaranteed life. In many cases of wear-out the first failure does not appear until some significant running time t</a:t>
                </a:r>
                <a:r>
                  <a:rPr lang="en-US" altLang="en-US" sz="4000" baseline="-25000" dirty="0">
                    <a:latin typeface="Arial Narrow" panose="020B0606020202030204" pitchFamily="34" charset="0"/>
                    <a:cs typeface="Times New Roman" pitchFamily="18" charset="0"/>
                  </a:rPr>
                  <a:t>0</a:t>
                </a:r>
                <a:r>
                  <a:rPr lang="en-US" altLang="en-US" sz="4000" dirty="0" smtClean="0">
                    <a:latin typeface="Arial Narrow" panose="020B0606020202030204" pitchFamily="34" charset="0"/>
                    <a:cs typeface="Times New Roman" pitchFamily="18" charset="0"/>
                  </a:rPr>
                  <a:t> has elapsed.</a:t>
                </a:r>
              </a:p>
              <a:p>
                <a:pPr marL="609600" indent="-609600">
                  <a:lnSpc>
                    <a:spcPct val="80000"/>
                  </a:lnSpc>
                  <a:buNone/>
                  <a:defRPr/>
                </a:pPr>
                <a:endParaRPr lang="en-US" altLang="en-US" sz="4000" dirty="0" smtClean="0">
                  <a:latin typeface="Arial Narrow" panose="020B0606020202030204" pitchFamily="34" charset="0"/>
                  <a:cs typeface="Times New Roman" pitchFamily="18" charset="0"/>
                </a:endParaRPr>
              </a:p>
              <a:p>
                <a:pPr marL="609600" indent="-609600">
                  <a:lnSpc>
                    <a:spcPct val="80000"/>
                  </a:lnSpc>
                  <a:buNone/>
                  <a:defRPr/>
                </a:pPr>
                <a14:m>
                  <m:oMath xmlns:m="http://schemas.openxmlformats.org/officeDocument/2006/math">
                    <m:r>
                      <a:rPr lang="en-US" altLang="en-US" sz="4000" i="1" dirty="0" smtClean="0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en-US" altLang="en-US" sz="4000" dirty="0" smtClean="0">
                    <a:latin typeface="Arial Narrow" panose="020B0606020202030204" pitchFamily="34" charset="0"/>
                    <a:cs typeface="Times New Roman" pitchFamily="18" charset="0"/>
                  </a:rPr>
                  <a:t>= Characteristic life. When  t – t</a:t>
                </a:r>
                <a:r>
                  <a:rPr lang="en-US" altLang="en-US" sz="4000" baseline="-25000" dirty="0" smtClean="0">
                    <a:latin typeface="Arial Narrow" panose="020B0606020202030204" pitchFamily="34" charset="0"/>
                    <a:cs typeface="Times New Roman" pitchFamily="18" charset="0"/>
                  </a:rPr>
                  <a:t>o</a:t>
                </a:r>
                <a:r>
                  <a:rPr lang="en-US" altLang="en-US" sz="4000" dirty="0" smtClean="0">
                    <a:latin typeface="Arial Narrow" panose="020B0606020202030204" pitchFamily="34" charset="0"/>
                    <a:cs typeface="Times New Roman" pitchFamily="18" charset="0"/>
                  </a:rPr>
                  <a:t> =</a:t>
                </a:r>
                <a:r>
                  <a:rPr lang="en-US" altLang="en-US" sz="4000" dirty="0" smtClean="0">
                    <a:latin typeface="Arial Narrow" panose="020B0606020202030204" pitchFamily="34" charset="0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000" i="1" dirty="0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en-US" altLang="en-US" sz="4000" dirty="0" smtClean="0">
                    <a:latin typeface="Arial Narrow" panose="020B0606020202030204" pitchFamily="34" charset="0"/>
                    <a:cs typeface="Times New Roman" pitchFamily="18" charset="0"/>
                  </a:rPr>
                  <a:t>, P(t) = exp (-1) = 0.37, </a:t>
                </a:r>
                <a14:m>
                  <m:oMath xmlns:m="http://schemas.openxmlformats.org/officeDocument/2006/math">
                    <m:r>
                      <a:rPr lang="en-US" altLang="en-US" sz="4000" i="1" dirty="0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en-US" altLang="en-US" sz="4000" dirty="0" smtClean="0">
                    <a:latin typeface="Arial Narrow" panose="020B0606020202030204" pitchFamily="34" charset="0"/>
                  </a:rPr>
                  <a:t> </a:t>
                </a:r>
                <a:r>
                  <a:rPr lang="en-US" altLang="en-US" sz="4000" dirty="0" smtClean="0">
                    <a:latin typeface="Arial Narrow" panose="020B0606020202030204" pitchFamily="34" charset="0"/>
                    <a:cs typeface="Times New Roman" pitchFamily="18" charset="0"/>
                  </a:rPr>
                  <a:t>is the interval between </a:t>
                </a:r>
                <a:r>
                  <a:rPr lang="en-US" altLang="en-US" sz="4000" dirty="0">
                    <a:latin typeface="Arial Narrow" panose="020B0606020202030204" pitchFamily="34" charset="0"/>
                    <a:cs typeface="Times New Roman" pitchFamily="18" charset="0"/>
                  </a:rPr>
                  <a:t>t</a:t>
                </a:r>
                <a:r>
                  <a:rPr lang="en-US" altLang="en-US" sz="4000" baseline="-25000" dirty="0">
                    <a:latin typeface="Arial Narrow" panose="020B0606020202030204" pitchFamily="34" charset="0"/>
                    <a:cs typeface="Times New Roman" pitchFamily="18" charset="0"/>
                  </a:rPr>
                  <a:t>o</a:t>
                </a:r>
                <a:r>
                  <a:rPr lang="en-US" altLang="en-US" sz="4000" dirty="0" smtClean="0">
                    <a:latin typeface="Arial Narrow" panose="020B0606020202030204" pitchFamily="34" charset="0"/>
                    <a:cs typeface="Times New Roman" pitchFamily="18" charset="0"/>
                  </a:rPr>
                  <a:t> and the time at which it can be expected that 63.2% of the items will have failed (</a:t>
                </a:r>
                <a:r>
                  <a:rPr lang="en-US" altLang="en-US" sz="4000" dirty="0">
                    <a:latin typeface="Arial Narrow" panose="020B0606020202030204" pitchFamily="34" charset="0"/>
                    <a:cs typeface="Times New Roman" pitchFamily="18" charset="0"/>
                  </a:rPr>
                  <a:t>It is pivotal</a:t>
                </a:r>
                <a:r>
                  <a:rPr lang="en-US" altLang="en-US" sz="4000" dirty="0" smtClean="0">
                    <a:latin typeface="Arial Narrow" panose="020B0606020202030204" pitchFamily="34" charset="0"/>
                    <a:cs typeface="Times New Roman" pitchFamily="18" charset="0"/>
                  </a:rPr>
                  <a:t>).</a:t>
                </a:r>
                <a:endParaRPr lang="en-US" altLang="en-US" sz="4000" dirty="0">
                  <a:latin typeface="Arial Narrow" panose="020B0606020202030204" pitchFamily="34" charset="0"/>
                  <a:cs typeface="Times New Roman" pitchFamily="18" charset="0"/>
                </a:endParaRPr>
              </a:p>
              <a:p>
                <a:pPr marL="609600" indent="-609600">
                  <a:lnSpc>
                    <a:spcPct val="80000"/>
                  </a:lnSpc>
                  <a:buNone/>
                  <a:defRPr/>
                </a:pPr>
                <a:r>
                  <a:rPr lang="en-US" altLang="en-US" sz="4000" dirty="0" smtClean="0">
                    <a:latin typeface="Arial Narrow" panose="020B0606020202030204" pitchFamily="34" charset="0"/>
                    <a:cs typeface="Times New Roman" pitchFamily="18" charset="0"/>
                  </a:rPr>
                  <a:t>.</a:t>
                </a:r>
              </a:p>
              <a:p>
                <a:pPr marL="609600" indent="-609600">
                  <a:lnSpc>
                    <a:spcPct val="80000"/>
                  </a:lnSpc>
                  <a:buNone/>
                  <a:defRPr/>
                </a:pPr>
                <a:r>
                  <a:rPr lang="en-US" altLang="en-US" sz="4000" dirty="0" smtClean="0">
                    <a:latin typeface="Arial Narrow" panose="020B0606020202030204" pitchFamily="34" charset="0"/>
                    <a:cs typeface="Times New Roman" pitchFamily="18" charset="0"/>
                  </a:rPr>
                  <a:t> </a:t>
                </a:r>
                <a:r>
                  <a:rPr lang="el-GR" sz="4000" dirty="0" smtClean="0">
                    <a:latin typeface="Arial Narrow" panose="020B0606020202030204" pitchFamily="34" charset="0"/>
                    <a:cs typeface="Times New Roman"/>
                  </a:rPr>
                  <a:t>β</a:t>
                </a:r>
                <a:r>
                  <a:rPr lang="en-US" sz="4000" dirty="0" smtClean="0">
                    <a:latin typeface="Arial Narrow" panose="020B0606020202030204" pitchFamily="34" charset="0"/>
                    <a:cs typeface="Times New Roman"/>
                  </a:rPr>
                  <a:t>= Shape Factor  or Failure Mode: A measure of </a:t>
                </a:r>
                <a:r>
                  <a:rPr lang="en-US" sz="4000" b="1" dirty="0" smtClean="0">
                    <a:latin typeface="Arial Narrow" panose="020B0606020202030204" pitchFamily="34" charset="0"/>
                    <a:cs typeface="Times New Roman"/>
                  </a:rPr>
                  <a:t>burn-in</a:t>
                </a:r>
                <a:r>
                  <a:rPr lang="en-US" sz="4000" dirty="0" smtClean="0">
                    <a:latin typeface="Arial Narrow" panose="020B0606020202030204" pitchFamily="34" charset="0"/>
                    <a:cs typeface="Times New Roman"/>
                  </a:rPr>
                  <a:t>, </a:t>
                </a:r>
                <a:r>
                  <a:rPr lang="en-US" sz="4000" b="1" dirty="0" smtClean="0">
                    <a:latin typeface="Arial Narrow" panose="020B0606020202030204" pitchFamily="34" charset="0"/>
                    <a:cs typeface="Times New Roman"/>
                  </a:rPr>
                  <a:t>random failure</a:t>
                </a:r>
                <a:r>
                  <a:rPr lang="en-US" sz="4000" dirty="0" smtClean="0">
                    <a:latin typeface="Arial Narrow" panose="020B0606020202030204" pitchFamily="34" charset="0"/>
                    <a:cs typeface="Times New Roman"/>
                  </a:rPr>
                  <a:t> or </a:t>
                </a:r>
                <a:r>
                  <a:rPr lang="en-US" sz="4000" b="1" dirty="0" smtClean="0">
                    <a:latin typeface="Arial Narrow" panose="020B0606020202030204" pitchFamily="34" charset="0"/>
                    <a:cs typeface="Times New Roman"/>
                  </a:rPr>
                  <a:t>wear-out</a:t>
                </a:r>
                <a:r>
                  <a:rPr lang="en-US" sz="4000" dirty="0" smtClean="0">
                    <a:latin typeface="Arial Narrow" panose="020B0606020202030204" pitchFamily="34" charset="0"/>
                    <a:cs typeface="Times New Roman"/>
                  </a:rPr>
                  <a:t>.</a:t>
                </a:r>
                <a:endParaRPr lang="en-US" sz="4000" dirty="0">
                  <a:latin typeface="Arial Narrow" panose="020B0606020202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4969" y="827584"/>
                <a:ext cx="11562734" cy="5327650"/>
              </a:xfrm>
              <a:blipFill rotWithShape="0">
                <a:blip r:embed="rId3"/>
                <a:stretch>
                  <a:fillRect l="-1845" t="-4462" r="-2109" b="-168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496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9798"/>
            <a:ext cx="10515600" cy="904117"/>
          </a:xfrm>
        </p:spPr>
        <p:txBody>
          <a:bodyPr/>
          <a:lstStyle/>
          <a:p>
            <a:r>
              <a:rPr lang="en-US" b="1" dirty="0" smtClean="0"/>
              <a:t>    WHY CONCRETE REHABILITATION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815" y="1269242"/>
            <a:ext cx="4130723" cy="4955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086" y="1295869"/>
            <a:ext cx="6525228" cy="498218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8200" y="6251428"/>
            <a:ext cx="92534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Area Normalized </a:t>
            </a:r>
            <a:r>
              <a:rPr lang="en-US" sz="2800" b="1" dirty="0" smtClean="0"/>
              <a:t>By Cost of Fix </a:t>
            </a:r>
            <a:r>
              <a:rPr lang="en-US" sz="2800" b="1" dirty="0"/>
              <a:t>is the Actual Benefit Indicator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004817" y="1849029"/>
            <a:ext cx="3828998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Preventive/Preservative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234069" y="2218652"/>
            <a:ext cx="3438940" cy="200054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Rehabilitation</a:t>
            </a:r>
          </a:p>
          <a:p>
            <a:endParaRPr lang="en-US" sz="2800" b="1" dirty="0"/>
          </a:p>
          <a:p>
            <a:r>
              <a:rPr lang="en-US" sz="2800" b="1" dirty="0" smtClean="0"/>
              <a:t> Benefit Area</a:t>
            </a:r>
          </a:p>
          <a:p>
            <a:endParaRPr lang="en-US" sz="2000" b="1" dirty="0"/>
          </a:p>
          <a:p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572280" y="3747021"/>
            <a:ext cx="2552130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Replace</a:t>
            </a:r>
          </a:p>
          <a:p>
            <a:endParaRPr lang="en-US" sz="2800" b="1" dirty="0"/>
          </a:p>
          <a:p>
            <a:r>
              <a:rPr lang="en-US" sz="2800" b="1" dirty="0" smtClean="0"/>
              <a:t>Reconstruct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03094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8125398"/>
              </p:ext>
            </p:extLst>
          </p:nvPr>
        </p:nvGraphicFramePr>
        <p:xfrm>
          <a:off x="1531939" y="792163"/>
          <a:ext cx="9973124" cy="5927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Document" r:id="rId4" imgW="5940848" imgH="5214145" progId="Word.Document.12">
                  <p:embed/>
                </p:oleObj>
              </mc:Choice>
              <mc:Fallback>
                <p:oleObj name="Document" r:id="rId4" imgW="5940848" imgH="521414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31939" y="792163"/>
                        <a:ext cx="9973124" cy="59273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914400" y="111084"/>
            <a:ext cx="104440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/>
              <a:t>RIGHT TREATMENT RIGHT PURPOSE RIGHT TIME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02766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39" y="1066801"/>
            <a:ext cx="11290851" cy="5572538"/>
          </a:xfrm>
          <a:prstGeom prst="rect">
            <a:avLst/>
          </a:prstGeom>
          <a:ln w="19050">
            <a:solidFill>
              <a:prstClr val="black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3276600" y="304801"/>
            <a:ext cx="55535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A STRONG CASE FOR REHAB</a:t>
            </a:r>
          </a:p>
        </p:txBody>
      </p:sp>
    </p:spTree>
    <p:extLst>
      <p:ext uri="{BB962C8B-B14F-4D97-AF65-F5344CB8AC3E}">
        <p14:creationId xmlns:p14="http://schemas.microsoft.com/office/powerpoint/2010/main" val="12961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800" dirty="0" smtClean="0">
            <a:solidFill>
              <a:schemeClr val="bg1"/>
            </a:solidFill>
            <a:latin typeface="+mj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800" dirty="0" smtClean="0">
            <a:solidFill>
              <a:schemeClr val="bg1"/>
            </a:solidFill>
            <a:latin typeface="+mj-l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4613</TotalTime>
  <Words>714</Words>
  <Application>Microsoft Office PowerPoint</Application>
  <PresentationFormat>Widescreen</PresentationFormat>
  <Paragraphs>189</Paragraphs>
  <Slides>30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Arial</vt:lpstr>
      <vt:lpstr>Arial Narrow</vt:lpstr>
      <vt:lpstr>Calibri</vt:lpstr>
      <vt:lpstr>Calibri Light</vt:lpstr>
      <vt:lpstr>Cambria Math</vt:lpstr>
      <vt:lpstr>Times New Roman</vt:lpstr>
      <vt:lpstr>Office Theme</vt:lpstr>
      <vt:lpstr>1_Office Theme</vt:lpstr>
      <vt:lpstr>2_Office Theme</vt:lpstr>
      <vt:lpstr>Document</vt:lpstr>
      <vt:lpstr>Bitmap Image</vt:lpstr>
      <vt:lpstr>Microsoft Word Document</vt:lpstr>
      <vt:lpstr>2018 Pavement Workshop May 23-24, 2018</vt:lpstr>
      <vt:lpstr>      Pavement Planning Predictions &amp; Prognostications</vt:lpstr>
      <vt:lpstr>Reliability is a Probabilistic Approach</vt:lpstr>
      <vt:lpstr> Used Weibull Method For Reliability Analysis</vt:lpstr>
      <vt:lpstr> </vt:lpstr>
      <vt:lpstr>IMPORTANT WEIBULL CHARACTERISTICS</vt:lpstr>
      <vt:lpstr>    WHY CONCRETE REHABILITATION</vt:lpstr>
      <vt:lpstr>PowerPoint Presentation</vt:lpstr>
      <vt:lpstr>PowerPoint Presentation</vt:lpstr>
      <vt:lpstr>PowerPoint Presentation</vt:lpstr>
      <vt:lpstr>WEIBULL PROCESS MINIMIZES RIGOR</vt:lpstr>
      <vt:lpstr>PowerPoint Presentation</vt:lpstr>
      <vt:lpstr> INTERSTATE MAJOR REHABILITATION</vt:lpstr>
      <vt:lpstr>   Weibull Results for Major CPR WITH GRIND</vt:lpstr>
      <vt:lpstr>Reliability Without Presumption</vt:lpstr>
      <vt:lpstr>Reliability Without Presupposition</vt:lpstr>
      <vt:lpstr>   SNAPSHOT: SUMMARY RESULTS IS 35 IS 94</vt:lpstr>
      <vt:lpstr> Shape Function For Concrete Rehab</vt:lpstr>
      <vt:lpstr>Rehab Hazard Function</vt:lpstr>
      <vt:lpstr>Hazard Function for Major Concrete Rehabilitation</vt:lpstr>
      <vt:lpstr>            Concrete Rehab  US Highways Hazard Function</vt:lpstr>
      <vt:lpstr>US HIGHWAY WEIBULL VARIABLES</vt:lpstr>
      <vt:lpstr>     RQI AT REHAB US HIGHWAYS BEFORE Vs AFTER</vt:lpstr>
      <vt:lpstr>Influence of Time to Rehab on RSL</vt:lpstr>
      <vt:lpstr>Threshold Time to Failure Can be Challenging</vt:lpstr>
      <vt:lpstr>US Highways Rehab M. Record Performance</vt:lpstr>
      <vt:lpstr> Location Parameter for US Highway Rehab</vt:lpstr>
      <vt:lpstr>      Bandaids are not Cost Effective</vt:lpstr>
      <vt:lpstr>Acknowledgements</vt:lpstr>
      <vt:lpstr>PowerPoint Presentation</vt:lpstr>
    </vt:vector>
  </TitlesOfParts>
  <Company>MnDOT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Izevbekhai, Bernard (DOT)</dc:creator>
  <cp:lastModifiedBy>Izevbekhai, Bernard (DOT)</cp:lastModifiedBy>
  <cp:revision>90</cp:revision>
  <dcterms:created xsi:type="dcterms:W3CDTF">2018-05-14T22:50:27Z</dcterms:created>
  <dcterms:modified xsi:type="dcterms:W3CDTF">2018-05-24T16:50:03Z</dcterms:modified>
</cp:coreProperties>
</file>