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7" r:id="rId3"/>
    <p:sldId id="268" r:id="rId4"/>
    <p:sldId id="266" r:id="rId5"/>
    <p:sldId id="269" r:id="rId6"/>
    <p:sldId id="271" r:id="rId7"/>
    <p:sldId id="270" r:id="rId8"/>
    <p:sldId id="272" r:id="rId9"/>
    <p:sldId id="273" r:id="rId10"/>
    <p:sldId id="274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34" Type="http://schemas.openxmlformats.org/officeDocument/2006/relationships/image" Target="../media/image42.jpeg"/><Relationship Id="rId42" Type="http://schemas.openxmlformats.org/officeDocument/2006/relationships/image" Target="../media/image50.jpeg"/><Relationship Id="rId47" Type="http://schemas.openxmlformats.org/officeDocument/2006/relationships/image" Target="../media/image55.jpeg"/><Relationship Id="rId50" Type="http://schemas.openxmlformats.org/officeDocument/2006/relationships/image" Target="../media/image58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46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jpeg"/><Relationship Id="rId37" Type="http://schemas.openxmlformats.org/officeDocument/2006/relationships/image" Target="../media/image45.png"/><Relationship Id="rId40" Type="http://schemas.openxmlformats.org/officeDocument/2006/relationships/image" Target="../media/image48.jpeg"/><Relationship Id="rId45" Type="http://schemas.openxmlformats.org/officeDocument/2006/relationships/image" Target="../media/image53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36" Type="http://schemas.openxmlformats.org/officeDocument/2006/relationships/image" Target="../media/image44.jpeg"/><Relationship Id="rId49" Type="http://schemas.openxmlformats.org/officeDocument/2006/relationships/image" Target="../media/image57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jpeg"/><Relationship Id="rId52" Type="http://schemas.openxmlformats.org/officeDocument/2006/relationships/image" Target="../media/image60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png"/><Relationship Id="rId35" Type="http://schemas.openxmlformats.org/officeDocument/2006/relationships/image" Target="../media/image43.jpeg"/><Relationship Id="rId43" Type="http://schemas.openxmlformats.org/officeDocument/2006/relationships/image" Target="../media/image51.jpeg"/><Relationship Id="rId48" Type="http://schemas.openxmlformats.org/officeDocument/2006/relationships/image" Target="../media/image56.jpeg"/><Relationship Id="rId8" Type="http://schemas.openxmlformats.org/officeDocument/2006/relationships/image" Target="../media/image16.png"/><Relationship Id="rId51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297" y="2046412"/>
            <a:ext cx="5339443" cy="16496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C000"/>
                </a:solidFill>
              </a:rPr>
              <a:t>Partial Depth Joint Repairs</a:t>
            </a:r>
          </a:p>
          <a:p>
            <a:r>
              <a:rPr lang="en-US" sz="2100" b="1" dirty="0" smtClean="0">
                <a:solidFill>
                  <a:srgbClr val="FFC000"/>
                </a:solidFill>
              </a:rPr>
              <a:t>Justin Lashley</a:t>
            </a:r>
            <a:endParaRPr lang="en-US" sz="2100" b="1" dirty="0">
              <a:solidFill>
                <a:srgbClr val="FFC000"/>
              </a:solidFill>
            </a:endParaRPr>
          </a:p>
          <a:p>
            <a:r>
              <a:rPr lang="en-US" sz="2100" b="1" dirty="0" smtClean="0">
                <a:solidFill>
                  <a:srgbClr val="FFC000"/>
                </a:solidFill>
              </a:rPr>
              <a:t>Concrete Engineer</a:t>
            </a:r>
          </a:p>
          <a:p>
            <a:r>
              <a:rPr lang="en-US" sz="2100" b="1" dirty="0" smtClean="0">
                <a:solidFill>
                  <a:srgbClr val="FFC000"/>
                </a:solidFill>
              </a:rPr>
              <a:t>Braun Intertec</a:t>
            </a:r>
            <a:endParaRPr lang="en-US" sz="2100" b="1" dirty="0">
              <a:solidFill>
                <a:srgbClr val="FFC000"/>
              </a:solidFill>
            </a:endParaRPr>
          </a:p>
          <a:p>
            <a:endParaRPr lang="en-US" sz="21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Justin Lashley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jlashley@braunintertec.com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en-US" sz="3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Task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1 – Summary of Patch Installation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Patch preparation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Mixing procedures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Placing procedures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Curing Techniques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Task 2 – Manufacturer Survey and Literature Review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Project Task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3-5 – Yearly Review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are the materials performing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 years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Task 6 – Final Report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Installation – Typical Cell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5207"/>
            <a:ext cx="8229600" cy="4275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Installation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 Products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Varied mixing procedures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Revovling</a:t>
            </a:r>
            <a:r>
              <a:rPr lang="en-US" dirty="0" smtClean="0">
                <a:solidFill>
                  <a:schemeClr val="bg1"/>
                </a:solidFill>
              </a:rPr>
              <a:t> drum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Paddle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Drill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Screw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Installation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 Products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Varied mixing procedures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Revolving drum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Paddle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Injection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Drill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Screw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Heated trailer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:\DRAFTS\B\2017\11754 - MnRoad Joint Repair\REPORT DOCUMENTS\94003 A\Mixer Ins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93" y="3053443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:\DRAFTS\B\2017\11754 - MnRoad Joint Repair\REPORT DOCUMENTS\94004\Part A and B mix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1" y="3053443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:\DRAFTS\B\2017\11754 - MnRoad Joint Repair\REPORT DOCUMENTS\94006 B\Dispens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56" y="1224643"/>
            <a:ext cx="1371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:\DRAFTS\B\2017\11754 - MnRoad Joint Repair\REPORT DOCUMENTS\94010\4 - Patch Materi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99" y="4867391"/>
            <a:ext cx="2438400" cy="14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:\DRAFTS\B\2017\11754 - MnRoad Joint Repair\REPORT DOCUMENTS\94001\In wheel barro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1" y="1224643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r="17939"/>
          <a:stretch/>
        </p:blipFill>
        <p:spPr bwMode="auto">
          <a:xfrm>
            <a:off x="6412321" y="1224643"/>
            <a:ext cx="1296035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63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Installation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Placing and finishing procedures were similar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Curing procedures varied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Epoxy vs cementitious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Winter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material would be considered a failure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Several patches have delaminated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Bond still seems intact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Potentially caused by existing concrete (undermining)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Broadcast aggregate is mostly gone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Pulling it all Together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the repair be done quickly and how long can it be expected to last?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needs to be done to prepare the patch?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equipment needed for placing the material?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it be done with what maintenance currently has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Does training need to take place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283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198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2018 Pavement Workshop May 23-24, 2018</vt:lpstr>
      <vt:lpstr>Project Task</vt:lpstr>
      <vt:lpstr>Project Task</vt:lpstr>
      <vt:lpstr>Installation – Typical Cell</vt:lpstr>
      <vt:lpstr>Installation</vt:lpstr>
      <vt:lpstr>Installation</vt:lpstr>
      <vt:lpstr>Installation</vt:lpstr>
      <vt:lpstr>First Winter</vt:lpstr>
      <vt:lpstr>Pulling it all Together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Lashley, Justin</cp:lastModifiedBy>
  <cp:revision>17</cp:revision>
  <dcterms:created xsi:type="dcterms:W3CDTF">2018-04-27T13:58:19Z</dcterms:created>
  <dcterms:modified xsi:type="dcterms:W3CDTF">2018-05-23T13:28:36Z</dcterms:modified>
</cp:coreProperties>
</file>