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2" r:id="rId2"/>
    <p:sldId id="271" r:id="rId3"/>
    <p:sldId id="267" r:id="rId4"/>
    <p:sldId id="293" r:id="rId5"/>
    <p:sldId id="294" r:id="rId6"/>
    <p:sldId id="295" r:id="rId7"/>
    <p:sldId id="291" r:id="rId8"/>
    <p:sldId id="292" r:id="rId9"/>
    <p:sldId id="282" r:id="rId10"/>
    <p:sldId id="283" r:id="rId11"/>
    <p:sldId id="296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7" r:id="rId20"/>
    <p:sldId id="298" r:id="rId21"/>
    <p:sldId id="299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jlgaribay\AppData\Local\Microsoft\Windows\Temporary%20Internet%20Files\Content.Outlook\3ESWD2HP\MR%20Stress%20Path%20SN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emadn\Documents\Summary\Minnesota%20Summary%202011final.xlsm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E:\Mehran\Mehran\CTIS\NCHRP%2010-84\Reports\Phase%2011%20Report_2012\Phase%20II_Update_Dec%202012\Copy%20of%20NCHRP%2010-84%20-%20Moisture%20Conditioning%20and%20Resilient%20Modulus_Louisiana%20Base.xlsm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../embeddings/oleObject4.bin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ehran\Mehran\CTIS\NCHRP%2010-84\Reports\Phase%20II%20Report_2012\Phase%20II_Update_Dec%202012\Updated%20Data%20Sheets\Copy%20of%20NCHRP%2010-84%20-%20Moisture%20Conditioning%20and%20Resilient%20Modulus_Louisiana%20Base.xlsm" TargetMode="External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lgaribay\AppData\Local\Microsoft\Windows\Temporary%20Internet%20Files\Content.Outlook\3ESWD2HP\MR%20Stress%20Path%20SN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ehran\Mehran\CTIS\NCHRP%2010-84\Reports\Phase%2011%20Report_2012\Phase%20II_Update_Dec%202012\Copy%20of%20NCHRP%2010-84%20-%20Moisture%20Conditioning%20and%20Resilient%20Modulus_Louisiana%20Base.xlsm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ehran\Mehran\CTIS\NCHRP%2010-84\Reports\Phase%2011%20Report_2012\Phase%20II_Update_Dec%202012\Copy%20of%20NCHRP%2010-84%20-%20Moisture%20Conditioning%20and%20Resilient%20Modulus_Louisiana%20Base.xlsm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ehran\Mehran\My%20Papers\BCRRA_2013\Data\Zapata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emadn\Documents\Summary\Minnesota%20Summary%202011final.xlsm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emadn\Documents\Summary\Minnesota%20Summary%202011final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Stress Path for Base AASHTO T-307</a:t>
            </a:r>
          </a:p>
        </c:rich>
      </c:tx>
      <c:layout>
        <c:manualLayout>
          <c:xMode val="edge"/>
          <c:yMode val="edge"/>
          <c:x val="0.15800254134899813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98214362548944"/>
          <c:y val="8.0417110023409219E-2"/>
          <c:w val="0.83739167849920448"/>
          <c:h val="0.75737568276938394"/>
        </c:manualLayout>
      </c:layout>
      <c:scatterChart>
        <c:scatterStyle val="lineMarker"/>
        <c:varyColors val="0"/>
        <c:ser>
          <c:idx val="0"/>
          <c:order val="0"/>
          <c:tx>
            <c:v>Preconditioning</c:v>
          </c:tx>
          <c:spPr>
            <a:ln>
              <a:noFill/>
            </a:ln>
          </c:spPr>
          <c:marker>
            <c:symbol val="diamond"/>
            <c:size val="13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pPr>
                <a:solidFill>
                  <a:srgbClr val="FFC000"/>
                </a:solidFill>
              </c:spPr>
            </c:marker>
            <c:bubble3D val="0"/>
          </c:dPt>
          <c:xVal>
            <c:numRef>
              <c:f>Base!$C$7</c:f>
              <c:numCache>
                <c:formatCode>General</c:formatCode>
                <c:ptCount val="1"/>
                <c:pt idx="0">
                  <c:v>21.75</c:v>
                </c:pt>
              </c:numCache>
            </c:numRef>
          </c:xVal>
          <c:yVal>
            <c:numRef>
              <c:f>Base!$D$7</c:f>
              <c:numCache>
                <c:formatCode>General</c:formatCode>
                <c:ptCount val="1"/>
                <c:pt idx="0">
                  <c:v>6.75</c:v>
                </c:pt>
              </c:numCache>
            </c:numRef>
          </c:yVal>
          <c:smooth val="0"/>
        </c:ser>
        <c:ser>
          <c:idx val="2"/>
          <c:order val="1"/>
          <c:tx>
            <c:v>Stress Path</c:v>
          </c:tx>
          <c:spPr>
            <a:ln w="28575">
              <a:solidFill>
                <a:schemeClr val="tx1"/>
              </a:solidFill>
              <a:prstDash val="sysDot"/>
              <a:headEnd type="none"/>
              <a:tailEnd type="stealth"/>
            </a:ln>
          </c:spPr>
          <c:marker>
            <c:symbol val="none"/>
          </c:marker>
          <c:dPt>
            <c:idx val="0"/>
            <c:marker>
              <c:symbol val="triangle"/>
              <c:size val="10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4"/>
            <c:marker>
              <c:symbol val="triangle"/>
              <c:size val="10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Start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0193014334746618E-2"/>
                  <c:y val="7.9028871391076134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/>
                      <a:t>Finish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Base!$C$8:$C$22</c:f>
              <c:numCache>
                <c:formatCode>General</c:formatCode>
                <c:ptCount val="15"/>
                <c:pt idx="0">
                  <c:v>4.3499999999999996</c:v>
                </c:pt>
                <c:pt idx="1">
                  <c:v>5.7</c:v>
                </c:pt>
                <c:pt idx="2">
                  <c:v>7.05</c:v>
                </c:pt>
                <c:pt idx="3">
                  <c:v>7.25</c:v>
                </c:pt>
                <c:pt idx="4">
                  <c:v>9.5</c:v>
                </c:pt>
                <c:pt idx="5">
                  <c:v>11.75</c:v>
                </c:pt>
                <c:pt idx="6">
                  <c:v>14.5</c:v>
                </c:pt>
                <c:pt idx="7">
                  <c:v>19</c:v>
                </c:pt>
                <c:pt idx="8">
                  <c:v>23.5</c:v>
                </c:pt>
                <c:pt idx="9">
                  <c:v>19.5</c:v>
                </c:pt>
                <c:pt idx="10">
                  <c:v>21.75</c:v>
                </c:pt>
                <c:pt idx="11">
                  <c:v>28.5</c:v>
                </c:pt>
                <c:pt idx="12">
                  <c:v>26.75</c:v>
                </c:pt>
                <c:pt idx="13">
                  <c:v>29</c:v>
                </c:pt>
                <c:pt idx="14">
                  <c:v>38</c:v>
                </c:pt>
              </c:numCache>
            </c:numRef>
          </c:xVal>
          <c:yVal>
            <c:numRef>
              <c:f>Base!$D$8:$D$22</c:f>
              <c:numCache>
                <c:formatCode>General</c:formatCode>
                <c:ptCount val="15"/>
                <c:pt idx="0">
                  <c:v>1.35</c:v>
                </c:pt>
                <c:pt idx="1">
                  <c:v>2.7</c:v>
                </c:pt>
                <c:pt idx="2">
                  <c:v>4.05</c:v>
                </c:pt>
                <c:pt idx="3">
                  <c:v>2.25</c:v>
                </c:pt>
                <c:pt idx="4">
                  <c:v>4.5</c:v>
                </c:pt>
                <c:pt idx="5">
                  <c:v>6.75</c:v>
                </c:pt>
                <c:pt idx="6">
                  <c:v>4.5</c:v>
                </c:pt>
                <c:pt idx="7">
                  <c:v>9</c:v>
                </c:pt>
                <c:pt idx="8">
                  <c:v>13.5</c:v>
                </c:pt>
                <c:pt idx="9">
                  <c:v>4.5</c:v>
                </c:pt>
                <c:pt idx="10">
                  <c:v>6.75</c:v>
                </c:pt>
                <c:pt idx="11">
                  <c:v>13.5</c:v>
                </c:pt>
                <c:pt idx="12">
                  <c:v>6.75</c:v>
                </c:pt>
                <c:pt idx="13">
                  <c:v>9</c:v>
                </c:pt>
                <c:pt idx="14">
                  <c:v>18</c:v>
                </c:pt>
              </c:numCache>
            </c:numRef>
          </c:yVal>
          <c:smooth val="0"/>
        </c:ser>
        <c:ser>
          <c:idx val="4"/>
          <c:order val="2"/>
          <c:tx>
            <c:v>Class 1</c:v>
          </c:tx>
          <c:spPr>
            <a:ln w="381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Clasification!$S$7:$S$127</c:f>
              <c:numCache>
                <c:formatCode>0.0</c:formatCode>
                <c:ptCount val="121"/>
                <c:pt idx="0">
                  <c:v>3.5379234991979951</c:v>
                </c:pt>
                <c:pt idx="1">
                  <c:v>3.9650065308964813</c:v>
                </c:pt>
                <c:pt idx="2">
                  <c:v>4.3920895625949665</c:v>
                </c:pt>
                <c:pt idx="3">
                  <c:v>4.8191725942934536</c:v>
                </c:pt>
                <c:pt idx="4">
                  <c:v>5.2462556259919424</c:v>
                </c:pt>
                <c:pt idx="5">
                  <c:v>5.6733386576904259</c:v>
                </c:pt>
                <c:pt idx="6">
                  <c:v>6.1004216893889085</c:v>
                </c:pt>
                <c:pt idx="7">
                  <c:v>6.5275047210873938</c:v>
                </c:pt>
                <c:pt idx="8">
                  <c:v>6.9545877527858808</c:v>
                </c:pt>
                <c:pt idx="9">
                  <c:v>7.3816707844843776</c:v>
                </c:pt>
                <c:pt idx="10">
                  <c:v>7.8087538161828558</c:v>
                </c:pt>
                <c:pt idx="11">
                  <c:v>8.2358368478813482</c:v>
                </c:pt>
                <c:pt idx="12">
                  <c:v>8.6629198795798334</c:v>
                </c:pt>
                <c:pt idx="13">
                  <c:v>9.0900029112783205</c:v>
                </c:pt>
                <c:pt idx="14">
                  <c:v>9.5170859429767987</c:v>
                </c:pt>
                <c:pt idx="15">
                  <c:v>9.9441689746752839</c:v>
                </c:pt>
                <c:pt idx="16">
                  <c:v>10.371252006373773</c:v>
                </c:pt>
                <c:pt idx="17">
                  <c:v>10.79833503807226</c:v>
                </c:pt>
                <c:pt idx="18">
                  <c:v>11.225418069770745</c:v>
                </c:pt>
                <c:pt idx="19">
                  <c:v>11.652501101469236</c:v>
                </c:pt>
                <c:pt idx="20">
                  <c:v>12.079584133167728</c:v>
                </c:pt>
                <c:pt idx="21">
                  <c:v>12.506667164866204</c:v>
                </c:pt>
                <c:pt idx="22">
                  <c:v>12.933750196564693</c:v>
                </c:pt>
                <c:pt idx="23">
                  <c:v>13.36083322826318</c:v>
                </c:pt>
                <c:pt idx="24">
                  <c:v>13.787916259961667</c:v>
                </c:pt>
                <c:pt idx="25">
                  <c:v>14.214999291660149</c:v>
                </c:pt>
                <c:pt idx="26">
                  <c:v>14.642082323358634</c:v>
                </c:pt>
                <c:pt idx="27">
                  <c:v>15.06916535505712</c:v>
                </c:pt>
                <c:pt idx="28">
                  <c:v>15.496248386755607</c:v>
                </c:pt>
                <c:pt idx="29">
                  <c:v>15.923331418454094</c:v>
                </c:pt>
                <c:pt idx="30">
                  <c:v>16.350414450152588</c:v>
                </c:pt>
                <c:pt idx="31">
                  <c:v>16.777497481851064</c:v>
                </c:pt>
                <c:pt idx="32">
                  <c:v>17.204580513549541</c:v>
                </c:pt>
                <c:pt idx="33">
                  <c:v>17.631663545248035</c:v>
                </c:pt>
                <c:pt idx="34">
                  <c:v>18.058746576946504</c:v>
                </c:pt>
                <c:pt idx="35">
                  <c:v>18.485829608644991</c:v>
                </c:pt>
                <c:pt idx="36">
                  <c:v>18.912912640343489</c:v>
                </c:pt>
                <c:pt idx="37">
                  <c:v>19.33999567204199</c:v>
                </c:pt>
                <c:pt idx="38">
                  <c:v>19.767078703740477</c:v>
                </c:pt>
                <c:pt idx="39">
                  <c:v>20.194161735438964</c:v>
                </c:pt>
                <c:pt idx="40">
                  <c:v>20.621244767137437</c:v>
                </c:pt>
                <c:pt idx="41">
                  <c:v>21.048327798835913</c:v>
                </c:pt>
                <c:pt idx="42">
                  <c:v>21.475410830534386</c:v>
                </c:pt>
                <c:pt idx="43">
                  <c:v>21.90249386223288</c:v>
                </c:pt>
                <c:pt idx="44">
                  <c:v>22.329576893931364</c:v>
                </c:pt>
                <c:pt idx="45">
                  <c:v>22.756659925629869</c:v>
                </c:pt>
                <c:pt idx="46">
                  <c:v>23.183742957328334</c:v>
                </c:pt>
                <c:pt idx="47">
                  <c:v>23.610825989026853</c:v>
                </c:pt>
                <c:pt idx="48">
                  <c:v>24.037909020725326</c:v>
                </c:pt>
                <c:pt idx="49">
                  <c:v>24.464992052423803</c:v>
                </c:pt>
                <c:pt idx="50">
                  <c:v>24.89207508412229</c:v>
                </c:pt>
                <c:pt idx="51">
                  <c:v>25.319158115820798</c:v>
                </c:pt>
                <c:pt idx="52">
                  <c:v>25.74624114751926</c:v>
                </c:pt>
                <c:pt idx="53">
                  <c:v>26.173324179217758</c:v>
                </c:pt>
                <c:pt idx="54">
                  <c:v>26.600407210916234</c:v>
                </c:pt>
                <c:pt idx="55">
                  <c:v>27.027490242614732</c:v>
                </c:pt>
                <c:pt idx="56">
                  <c:v>27.454573274313201</c:v>
                </c:pt>
                <c:pt idx="57">
                  <c:v>27.881656306011703</c:v>
                </c:pt>
                <c:pt idx="58">
                  <c:v>28.308739337710175</c:v>
                </c:pt>
                <c:pt idx="59">
                  <c:v>28.735822369408684</c:v>
                </c:pt>
                <c:pt idx="60">
                  <c:v>29.16290540110716</c:v>
                </c:pt>
                <c:pt idx="61">
                  <c:v>29.589988432805647</c:v>
                </c:pt>
                <c:pt idx="62">
                  <c:v>30.017071464504145</c:v>
                </c:pt>
                <c:pt idx="63">
                  <c:v>30.444154496202628</c:v>
                </c:pt>
                <c:pt idx="64">
                  <c:v>30.871237527901094</c:v>
                </c:pt>
                <c:pt idx="65">
                  <c:v>31.298320559599581</c:v>
                </c:pt>
                <c:pt idx="66">
                  <c:v>31.725403591298072</c:v>
                </c:pt>
                <c:pt idx="67">
                  <c:v>32.152486622996534</c:v>
                </c:pt>
                <c:pt idx="68">
                  <c:v>32.579569654695028</c:v>
                </c:pt>
                <c:pt idx="69">
                  <c:v>33.006652686393515</c:v>
                </c:pt>
                <c:pt idx="70">
                  <c:v>33.433735718092031</c:v>
                </c:pt>
                <c:pt idx="71">
                  <c:v>33.860818749790504</c:v>
                </c:pt>
                <c:pt idx="72">
                  <c:v>34.287901781488998</c:v>
                </c:pt>
                <c:pt idx="73">
                  <c:v>34.714984813187463</c:v>
                </c:pt>
                <c:pt idx="74">
                  <c:v>35.142067844885986</c:v>
                </c:pt>
                <c:pt idx="75">
                  <c:v>35.569150876584473</c:v>
                </c:pt>
                <c:pt idx="76">
                  <c:v>35.996233908282939</c:v>
                </c:pt>
                <c:pt idx="77">
                  <c:v>36.423316939981468</c:v>
                </c:pt>
                <c:pt idx="78">
                  <c:v>36.850399971679906</c:v>
                </c:pt>
                <c:pt idx="79">
                  <c:v>37.277483003378379</c:v>
                </c:pt>
                <c:pt idx="80">
                  <c:v>37.70456603507688</c:v>
                </c:pt>
                <c:pt idx="81">
                  <c:v>38.131649066775346</c:v>
                </c:pt>
                <c:pt idx="82">
                  <c:v>38.558732098473889</c:v>
                </c:pt>
                <c:pt idx="83">
                  <c:v>38.985815130172362</c:v>
                </c:pt>
                <c:pt idx="84">
                  <c:v>39.412898161870828</c:v>
                </c:pt>
                <c:pt idx="85">
                  <c:v>39.839981193569294</c:v>
                </c:pt>
                <c:pt idx="86">
                  <c:v>40.267064225267795</c:v>
                </c:pt>
                <c:pt idx="87">
                  <c:v>40.694147256966275</c:v>
                </c:pt>
                <c:pt idx="88">
                  <c:v>41.121230288664769</c:v>
                </c:pt>
                <c:pt idx="89">
                  <c:v>41.548313320363263</c:v>
                </c:pt>
                <c:pt idx="90">
                  <c:v>41.975396352061765</c:v>
                </c:pt>
                <c:pt idx="91">
                  <c:v>42.402479383760209</c:v>
                </c:pt>
                <c:pt idx="92">
                  <c:v>42.829562415458717</c:v>
                </c:pt>
                <c:pt idx="93">
                  <c:v>43.256645447157204</c:v>
                </c:pt>
                <c:pt idx="94">
                  <c:v>43.683728478855691</c:v>
                </c:pt>
                <c:pt idx="95">
                  <c:v>44.229291287286934</c:v>
                </c:pt>
                <c:pt idx="96">
                  <c:v>44.597406837181559</c:v>
                </c:pt>
                <c:pt idx="97">
                  <c:v>44.965522387076213</c:v>
                </c:pt>
                <c:pt idx="98">
                  <c:v>45.333637936970845</c:v>
                </c:pt>
                <c:pt idx="99">
                  <c:v>45.701753486865442</c:v>
                </c:pt>
                <c:pt idx="100">
                  <c:v>46.069869036760046</c:v>
                </c:pt>
                <c:pt idx="101">
                  <c:v>46.437984586654665</c:v>
                </c:pt>
                <c:pt idx="102">
                  <c:v>46.806100136549333</c:v>
                </c:pt>
                <c:pt idx="103">
                  <c:v>47.174215686443951</c:v>
                </c:pt>
                <c:pt idx="104">
                  <c:v>47.542331236338583</c:v>
                </c:pt>
                <c:pt idx="105">
                  <c:v>47.910446786233173</c:v>
                </c:pt>
                <c:pt idx="106">
                  <c:v>48.278562336127898</c:v>
                </c:pt>
                <c:pt idx="107">
                  <c:v>48.646677886022445</c:v>
                </c:pt>
                <c:pt idx="108">
                  <c:v>49.014793435917063</c:v>
                </c:pt>
                <c:pt idx="109">
                  <c:v>49.382908985811717</c:v>
                </c:pt>
                <c:pt idx="110">
                  <c:v>49.7510245357063</c:v>
                </c:pt>
                <c:pt idx="111">
                  <c:v>50.119140085600954</c:v>
                </c:pt>
                <c:pt idx="112">
                  <c:v>50.487255635495572</c:v>
                </c:pt>
                <c:pt idx="113">
                  <c:v>50.85537118539019</c:v>
                </c:pt>
                <c:pt idx="114">
                  <c:v>51.223486735284851</c:v>
                </c:pt>
                <c:pt idx="115">
                  <c:v>51.591602285179498</c:v>
                </c:pt>
                <c:pt idx="116">
                  <c:v>51.959717835074102</c:v>
                </c:pt>
                <c:pt idx="117">
                  <c:v>52.327833384968748</c:v>
                </c:pt>
                <c:pt idx="118">
                  <c:v>52.695948934863388</c:v>
                </c:pt>
                <c:pt idx="119">
                  <c:v>53.064064484757964</c:v>
                </c:pt>
                <c:pt idx="120">
                  <c:v>53.432180034652596</c:v>
                </c:pt>
              </c:numCache>
            </c:numRef>
          </c:yVal>
          <c:smooth val="0"/>
        </c:ser>
        <c:ser>
          <c:idx val="5"/>
          <c:order val="3"/>
          <c:tx>
            <c:v>Class 2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Clasification!$T$7:$T$127</c:f>
              <c:numCache>
                <c:formatCode>0.0</c:formatCode>
                <c:ptCount val="121"/>
                <c:pt idx="0">
                  <c:v>3.3228079469670226</c:v>
                </c:pt>
                <c:pt idx="1">
                  <c:v>3.7111440789556456</c:v>
                </c:pt>
                <c:pt idx="2">
                  <c:v>4.099480210944269</c:v>
                </c:pt>
                <c:pt idx="3">
                  <c:v>4.4878163429328906</c:v>
                </c:pt>
                <c:pt idx="4">
                  <c:v>4.8761524749215175</c:v>
                </c:pt>
                <c:pt idx="5">
                  <c:v>5.2644886069101355</c:v>
                </c:pt>
                <c:pt idx="6">
                  <c:v>5.652824738898758</c:v>
                </c:pt>
                <c:pt idx="7">
                  <c:v>6.041160870887385</c:v>
                </c:pt>
                <c:pt idx="8">
                  <c:v>6.4294970028760083</c:v>
                </c:pt>
                <c:pt idx="9">
                  <c:v>6.8178331348646344</c:v>
                </c:pt>
                <c:pt idx="10">
                  <c:v>7.2061692668532542</c:v>
                </c:pt>
                <c:pt idx="11">
                  <c:v>7.5945053988418767</c:v>
                </c:pt>
                <c:pt idx="12">
                  <c:v>7.9828415308305001</c:v>
                </c:pt>
                <c:pt idx="13">
                  <c:v>8.3711776628191199</c:v>
                </c:pt>
                <c:pt idx="14">
                  <c:v>8.7595137948077468</c:v>
                </c:pt>
                <c:pt idx="15">
                  <c:v>9.1478499267963684</c:v>
                </c:pt>
                <c:pt idx="16">
                  <c:v>9.5361860587850025</c:v>
                </c:pt>
                <c:pt idx="17">
                  <c:v>9.924522190773617</c:v>
                </c:pt>
                <c:pt idx="18">
                  <c:v>10.312858322762246</c:v>
                </c:pt>
                <c:pt idx="19">
                  <c:v>10.701194454750857</c:v>
                </c:pt>
                <c:pt idx="20">
                  <c:v>11.089530586739491</c:v>
                </c:pt>
                <c:pt idx="21">
                  <c:v>11.477866718728114</c:v>
                </c:pt>
                <c:pt idx="22">
                  <c:v>11.866202850716737</c:v>
                </c:pt>
                <c:pt idx="23">
                  <c:v>12.254538982705355</c:v>
                </c:pt>
                <c:pt idx="24">
                  <c:v>12.642875114693974</c:v>
                </c:pt>
                <c:pt idx="25">
                  <c:v>13.031211246682597</c:v>
                </c:pt>
                <c:pt idx="26">
                  <c:v>13.419547378671231</c:v>
                </c:pt>
                <c:pt idx="27">
                  <c:v>13.807883510659854</c:v>
                </c:pt>
                <c:pt idx="28">
                  <c:v>14.196219642648471</c:v>
                </c:pt>
                <c:pt idx="29">
                  <c:v>14.584555774637094</c:v>
                </c:pt>
                <c:pt idx="30">
                  <c:v>14.972891906625723</c:v>
                </c:pt>
                <c:pt idx="31">
                  <c:v>15.361228038614342</c:v>
                </c:pt>
                <c:pt idx="32">
                  <c:v>15.749564170602964</c:v>
                </c:pt>
                <c:pt idx="33">
                  <c:v>16.1379003025916</c:v>
                </c:pt>
                <c:pt idx="34">
                  <c:v>16.526236434580198</c:v>
                </c:pt>
                <c:pt idx="35">
                  <c:v>16.914572566568829</c:v>
                </c:pt>
                <c:pt idx="36">
                  <c:v>17.302908698557466</c:v>
                </c:pt>
                <c:pt idx="37">
                  <c:v>17.691244830546079</c:v>
                </c:pt>
                <c:pt idx="38">
                  <c:v>18.079580962534703</c:v>
                </c:pt>
                <c:pt idx="39">
                  <c:v>18.467917094523315</c:v>
                </c:pt>
                <c:pt idx="40">
                  <c:v>18.856253226511949</c:v>
                </c:pt>
                <c:pt idx="41">
                  <c:v>19.244589358500573</c:v>
                </c:pt>
                <c:pt idx="42">
                  <c:v>19.632925490489203</c:v>
                </c:pt>
                <c:pt idx="43">
                  <c:v>20.021261622477827</c:v>
                </c:pt>
                <c:pt idx="44">
                  <c:v>20.409597754466439</c:v>
                </c:pt>
                <c:pt idx="45">
                  <c:v>20.797933886455063</c:v>
                </c:pt>
                <c:pt idx="46">
                  <c:v>21.18627001844369</c:v>
                </c:pt>
                <c:pt idx="47">
                  <c:v>21.574606150432309</c:v>
                </c:pt>
                <c:pt idx="48">
                  <c:v>21.962942282420904</c:v>
                </c:pt>
                <c:pt idx="49">
                  <c:v>22.351278414409578</c:v>
                </c:pt>
                <c:pt idx="50">
                  <c:v>22.73961454639818</c:v>
                </c:pt>
                <c:pt idx="51">
                  <c:v>23.127950678386814</c:v>
                </c:pt>
                <c:pt idx="52">
                  <c:v>23.516286810375426</c:v>
                </c:pt>
                <c:pt idx="53">
                  <c:v>23.904622942364028</c:v>
                </c:pt>
                <c:pt idx="54">
                  <c:v>24.292959074352673</c:v>
                </c:pt>
                <c:pt idx="55">
                  <c:v>24.681295206341289</c:v>
                </c:pt>
                <c:pt idx="56">
                  <c:v>25.069631338329895</c:v>
                </c:pt>
                <c:pt idx="57">
                  <c:v>25.45796747031855</c:v>
                </c:pt>
                <c:pt idx="58">
                  <c:v>25.846303602307152</c:v>
                </c:pt>
                <c:pt idx="59">
                  <c:v>26.234639734295786</c:v>
                </c:pt>
                <c:pt idx="60">
                  <c:v>26.622975866284431</c:v>
                </c:pt>
                <c:pt idx="61">
                  <c:v>27.011311998273033</c:v>
                </c:pt>
                <c:pt idx="62">
                  <c:v>27.390548463493825</c:v>
                </c:pt>
                <c:pt idx="63">
                  <c:v>27.683338776608338</c:v>
                </c:pt>
                <c:pt idx="64">
                  <c:v>27.97612908972285</c:v>
                </c:pt>
                <c:pt idx="65">
                  <c:v>28.26891940283738</c:v>
                </c:pt>
                <c:pt idx="66">
                  <c:v>28.56170971595191</c:v>
                </c:pt>
                <c:pt idx="67">
                  <c:v>28.854500029066454</c:v>
                </c:pt>
                <c:pt idx="68">
                  <c:v>29.147290342180966</c:v>
                </c:pt>
                <c:pt idx="69">
                  <c:v>29.440080655295493</c:v>
                </c:pt>
                <c:pt idx="70">
                  <c:v>29.732870968410033</c:v>
                </c:pt>
                <c:pt idx="71">
                  <c:v>30.025661281524524</c:v>
                </c:pt>
                <c:pt idx="72">
                  <c:v>30.318451594639065</c:v>
                </c:pt>
                <c:pt idx="73">
                  <c:v>30.611241907753591</c:v>
                </c:pt>
                <c:pt idx="74">
                  <c:v>30.904032220868103</c:v>
                </c:pt>
                <c:pt idx="75">
                  <c:v>31.196822533982626</c:v>
                </c:pt>
                <c:pt idx="76">
                  <c:v>31.489612847097135</c:v>
                </c:pt>
                <c:pt idx="77">
                  <c:v>31.782403160211686</c:v>
                </c:pt>
                <c:pt idx="78">
                  <c:v>32.075193473326195</c:v>
                </c:pt>
                <c:pt idx="79">
                  <c:v>32.367983786440725</c:v>
                </c:pt>
                <c:pt idx="80">
                  <c:v>32.660774099555262</c:v>
                </c:pt>
                <c:pt idx="81">
                  <c:v>32.953564412669749</c:v>
                </c:pt>
                <c:pt idx="82">
                  <c:v>33.2463547257843</c:v>
                </c:pt>
                <c:pt idx="83">
                  <c:v>33.539145038898859</c:v>
                </c:pt>
                <c:pt idx="84">
                  <c:v>33.831935352013346</c:v>
                </c:pt>
                <c:pt idx="85">
                  <c:v>34.124725665127883</c:v>
                </c:pt>
                <c:pt idx="86">
                  <c:v>34.417515978242385</c:v>
                </c:pt>
                <c:pt idx="87">
                  <c:v>34.710306291356929</c:v>
                </c:pt>
                <c:pt idx="88">
                  <c:v>35.003096604471452</c:v>
                </c:pt>
                <c:pt idx="89">
                  <c:v>35.29588691758601</c:v>
                </c:pt>
                <c:pt idx="90">
                  <c:v>35.588677230700497</c:v>
                </c:pt>
                <c:pt idx="91">
                  <c:v>35.881467543814978</c:v>
                </c:pt>
                <c:pt idx="92">
                  <c:v>36.174257856929543</c:v>
                </c:pt>
                <c:pt idx="93">
                  <c:v>36.467048170044045</c:v>
                </c:pt>
                <c:pt idx="94">
                  <c:v>36.759838483158596</c:v>
                </c:pt>
                <c:pt idx="95">
                  <c:v>37.052628796273105</c:v>
                </c:pt>
                <c:pt idx="96">
                  <c:v>37.34541910938762</c:v>
                </c:pt>
                <c:pt idx="97">
                  <c:v>37.638209422502172</c:v>
                </c:pt>
                <c:pt idx="98">
                  <c:v>37.930999735616659</c:v>
                </c:pt>
                <c:pt idx="99">
                  <c:v>38.223790048731246</c:v>
                </c:pt>
                <c:pt idx="100">
                  <c:v>38.51658036184574</c:v>
                </c:pt>
                <c:pt idx="101">
                  <c:v>38.809370674960256</c:v>
                </c:pt>
                <c:pt idx="102">
                  <c:v>39.102160988074829</c:v>
                </c:pt>
                <c:pt idx="103">
                  <c:v>39.394951301189309</c:v>
                </c:pt>
                <c:pt idx="104">
                  <c:v>39.687741614303825</c:v>
                </c:pt>
                <c:pt idx="105">
                  <c:v>39.980531927418355</c:v>
                </c:pt>
                <c:pt idx="106">
                  <c:v>40.27332224053292</c:v>
                </c:pt>
                <c:pt idx="107">
                  <c:v>40.566112553647386</c:v>
                </c:pt>
                <c:pt idx="108">
                  <c:v>40.858902866761937</c:v>
                </c:pt>
                <c:pt idx="109">
                  <c:v>41.151693179876425</c:v>
                </c:pt>
                <c:pt idx="110">
                  <c:v>41.444483492990948</c:v>
                </c:pt>
                <c:pt idx="111">
                  <c:v>41.737273806105513</c:v>
                </c:pt>
                <c:pt idx="112">
                  <c:v>42.030064119220008</c:v>
                </c:pt>
                <c:pt idx="113">
                  <c:v>42.322854432334545</c:v>
                </c:pt>
                <c:pt idx="114">
                  <c:v>42.615644745449075</c:v>
                </c:pt>
                <c:pt idx="115">
                  <c:v>42.908435058563605</c:v>
                </c:pt>
                <c:pt idx="116">
                  <c:v>43.201225371678127</c:v>
                </c:pt>
                <c:pt idx="117">
                  <c:v>43.494015684792629</c:v>
                </c:pt>
                <c:pt idx="118">
                  <c:v>43.786805997907173</c:v>
                </c:pt>
                <c:pt idx="119">
                  <c:v>44.079596311021717</c:v>
                </c:pt>
                <c:pt idx="120">
                  <c:v>44.372386624136226</c:v>
                </c:pt>
              </c:numCache>
            </c:numRef>
          </c:yVal>
          <c:smooth val="0"/>
        </c:ser>
        <c:ser>
          <c:idx val="6"/>
          <c:order val="4"/>
          <c:tx>
            <c:v>Class 3</c:v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Clasification!$U$7:$U$127</c:f>
              <c:numCache>
                <c:formatCode>0.0</c:formatCode>
                <c:ptCount val="121"/>
                <c:pt idx="0">
                  <c:v>1.3059152377053747</c:v>
                </c:pt>
                <c:pt idx="1">
                  <c:v>1.6441825825198026</c:v>
                </c:pt>
                <c:pt idx="2">
                  <c:v>1.9824499273342289</c:v>
                </c:pt>
                <c:pt idx="3">
                  <c:v>2.3207172721486562</c:v>
                </c:pt>
                <c:pt idx="4">
                  <c:v>2.6589846169630817</c:v>
                </c:pt>
                <c:pt idx="5">
                  <c:v>2.9972519617775086</c:v>
                </c:pt>
                <c:pt idx="6">
                  <c:v>3.3355193065919346</c:v>
                </c:pt>
                <c:pt idx="7">
                  <c:v>3.6737866514063637</c:v>
                </c:pt>
                <c:pt idx="8">
                  <c:v>4.0120539962207875</c:v>
                </c:pt>
                <c:pt idx="9">
                  <c:v>4.3503213410352117</c:v>
                </c:pt>
                <c:pt idx="10">
                  <c:v>4.6885886858496413</c:v>
                </c:pt>
                <c:pt idx="11">
                  <c:v>5.0268560306640682</c:v>
                </c:pt>
                <c:pt idx="12">
                  <c:v>5.3651233754784906</c:v>
                </c:pt>
                <c:pt idx="13">
                  <c:v>5.7033907202929237</c:v>
                </c:pt>
                <c:pt idx="14">
                  <c:v>6.0416580651073506</c:v>
                </c:pt>
                <c:pt idx="15">
                  <c:v>6.3799254099217739</c:v>
                </c:pt>
                <c:pt idx="16">
                  <c:v>6.7181927547362008</c:v>
                </c:pt>
                <c:pt idx="17">
                  <c:v>7.0564600995506321</c:v>
                </c:pt>
                <c:pt idx="18">
                  <c:v>7.394727444365051</c:v>
                </c:pt>
                <c:pt idx="19">
                  <c:v>7.7329947891794806</c:v>
                </c:pt>
                <c:pt idx="20">
                  <c:v>8.0712621339939083</c:v>
                </c:pt>
                <c:pt idx="21">
                  <c:v>8.4095294788083415</c:v>
                </c:pt>
                <c:pt idx="22">
                  <c:v>8.7477968236227603</c:v>
                </c:pt>
                <c:pt idx="23">
                  <c:v>9.0860641684371881</c:v>
                </c:pt>
                <c:pt idx="24">
                  <c:v>9.4243315132516141</c:v>
                </c:pt>
                <c:pt idx="25">
                  <c:v>9.7625988580660525</c:v>
                </c:pt>
                <c:pt idx="26">
                  <c:v>10.10086620288047</c:v>
                </c:pt>
                <c:pt idx="27">
                  <c:v>10.439133547694894</c:v>
                </c:pt>
                <c:pt idx="28">
                  <c:v>10.777400892509327</c:v>
                </c:pt>
                <c:pt idx="29">
                  <c:v>11.115668237323755</c:v>
                </c:pt>
                <c:pt idx="30">
                  <c:v>11.453935582138174</c:v>
                </c:pt>
                <c:pt idx="31">
                  <c:v>11.792202926952601</c:v>
                </c:pt>
                <c:pt idx="32">
                  <c:v>12.130470271767027</c:v>
                </c:pt>
                <c:pt idx="33">
                  <c:v>12.468737616581459</c:v>
                </c:pt>
                <c:pt idx="34">
                  <c:v>12.807004961395881</c:v>
                </c:pt>
                <c:pt idx="35">
                  <c:v>13.145272306210302</c:v>
                </c:pt>
                <c:pt idx="36">
                  <c:v>13.483539651024744</c:v>
                </c:pt>
                <c:pt idx="37">
                  <c:v>13.821806995839166</c:v>
                </c:pt>
                <c:pt idx="38">
                  <c:v>14.160074340653582</c:v>
                </c:pt>
                <c:pt idx="39">
                  <c:v>14.498341685468013</c:v>
                </c:pt>
                <c:pt idx="40">
                  <c:v>14.836609030282448</c:v>
                </c:pt>
                <c:pt idx="41">
                  <c:v>15.174876375096867</c:v>
                </c:pt>
                <c:pt idx="42">
                  <c:v>15.513143719911294</c:v>
                </c:pt>
                <c:pt idx="43">
                  <c:v>15.85141106472572</c:v>
                </c:pt>
                <c:pt idx="44">
                  <c:v>16.189678409540146</c:v>
                </c:pt>
                <c:pt idx="45">
                  <c:v>16.527945754354594</c:v>
                </c:pt>
                <c:pt idx="46">
                  <c:v>16.866213099168981</c:v>
                </c:pt>
                <c:pt idx="47">
                  <c:v>17.204480443983424</c:v>
                </c:pt>
                <c:pt idx="48">
                  <c:v>17.542747788797829</c:v>
                </c:pt>
                <c:pt idx="49">
                  <c:v>17.881015133612287</c:v>
                </c:pt>
                <c:pt idx="50">
                  <c:v>18.219282478426706</c:v>
                </c:pt>
                <c:pt idx="51">
                  <c:v>18.557549823241121</c:v>
                </c:pt>
                <c:pt idx="52">
                  <c:v>18.895817168055576</c:v>
                </c:pt>
                <c:pt idx="53">
                  <c:v>19.234084512869984</c:v>
                </c:pt>
                <c:pt idx="54">
                  <c:v>19.56597986496179</c:v>
                </c:pt>
                <c:pt idx="55">
                  <c:v>19.757049511935577</c:v>
                </c:pt>
                <c:pt idx="56">
                  <c:v>19.94811915890935</c:v>
                </c:pt>
                <c:pt idx="57">
                  <c:v>20.139188805883155</c:v>
                </c:pt>
                <c:pt idx="58">
                  <c:v>20.330258452856956</c:v>
                </c:pt>
                <c:pt idx="59">
                  <c:v>20.521328099830718</c:v>
                </c:pt>
                <c:pt idx="60">
                  <c:v>20.712397746804513</c:v>
                </c:pt>
                <c:pt idx="61">
                  <c:v>20.903467393778286</c:v>
                </c:pt>
                <c:pt idx="62">
                  <c:v>21.094537040752066</c:v>
                </c:pt>
                <c:pt idx="63">
                  <c:v>21.28560668772581</c:v>
                </c:pt>
                <c:pt idx="64">
                  <c:v>21.476676334699629</c:v>
                </c:pt>
                <c:pt idx="65">
                  <c:v>21.667745981673413</c:v>
                </c:pt>
                <c:pt idx="66">
                  <c:v>21.858815628647204</c:v>
                </c:pt>
                <c:pt idx="67">
                  <c:v>22.049885275620973</c:v>
                </c:pt>
                <c:pt idx="68">
                  <c:v>22.240954922594767</c:v>
                </c:pt>
                <c:pt idx="69">
                  <c:v>22.432024569568529</c:v>
                </c:pt>
                <c:pt idx="70">
                  <c:v>22.62309421654232</c:v>
                </c:pt>
                <c:pt idx="71">
                  <c:v>22.814163863516114</c:v>
                </c:pt>
                <c:pt idx="72">
                  <c:v>23.005233510489877</c:v>
                </c:pt>
                <c:pt idx="73">
                  <c:v>23.196303157463667</c:v>
                </c:pt>
                <c:pt idx="74">
                  <c:v>23.387372804437437</c:v>
                </c:pt>
                <c:pt idx="75">
                  <c:v>23.578442451411217</c:v>
                </c:pt>
                <c:pt idx="76">
                  <c:v>23.769512098384993</c:v>
                </c:pt>
                <c:pt idx="77">
                  <c:v>23.960581745358787</c:v>
                </c:pt>
                <c:pt idx="78">
                  <c:v>24.151651392332596</c:v>
                </c:pt>
                <c:pt idx="79">
                  <c:v>24.342721039306344</c:v>
                </c:pt>
                <c:pt idx="80">
                  <c:v>24.533790686280142</c:v>
                </c:pt>
                <c:pt idx="81">
                  <c:v>24.724860333253925</c:v>
                </c:pt>
                <c:pt idx="82">
                  <c:v>24.915929980227684</c:v>
                </c:pt>
                <c:pt idx="83">
                  <c:v>25.106999627201503</c:v>
                </c:pt>
                <c:pt idx="84">
                  <c:v>25.298069274175244</c:v>
                </c:pt>
                <c:pt idx="85">
                  <c:v>25.489138921149038</c:v>
                </c:pt>
                <c:pt idx="86">
                  <c:v>25.680208568122829</c:v>
                </c:pt>
                <c:pt idx="87">
                  <c:v>25.871278215096634</c:v>
                </c:pt>
                <c:pt idx="88">
                  <c:v>26.062347862070382</c:v>
                </c:pt>
                <c:pt idx="89">
                  <c:v>26.253417509044176</c:v>
                </c:pt>
                <c:pt idx="90">
                  <c:v>26.444487156017964</c:v>
                </c:pt>
                <c:pt idx="91">
                  <c:v>26.635556802991733</c:v>
                </c:pt>
                <c:pt idx="92">
                  <c:v>26.826626449965513</c:v>
                </c:pt>
                <c:pt idx="93">
                  <c:v>27.0176960969393</c:v>
                </c:pt>
                <c:pt idx="94">
                  <c:v>27.208765743913087</c:v>
                </c:pt>
                <c:pt idx="95">
                  <c:v>27.399835390886881</c:v>
                </c:pt>
                <c:pt idx="96">
                  <c:v>27.590905037860651</c:v>
                </c:pt>
                <c:pt idx="97">
                  <c:v>27.781974684834438</c:v>
                </c:pt>
                <c:pt idx="98">
                  <c:v>27.973044331808207</c:v>
                </c:pt>
                <c:pt idx="99">
                  <c:v>28.16411397878198</c:v>
                </c:pt>
                <c:pt idx="100">
                  <c:v>28.355183625755778</c:v>
                </c:pt>
                <c:pt idx="101">
                  <c:v>28.546253272729544</c:v>
                </c:pt>
                <c:pt idx="102">
                  <c:v>28.737322919703324</c:v>
                </c:pt>
                <c:pt idx="103">
                  <c:v>28.928392566677104</c:v>
                </c:pt>
                <c:pt idx="104">
                  <c:v>29.119462213650923</c:v>
                </c:pt>
                <c:pt idx="105">
                  <c:v>29.310531860624693</c:v>
                </c:pt>
                <c:pt idx="106">
                  <c:v>29.501601507598483</c:v>
                </c:pt>
                <c:pt idx="107">
                  <c:v>29.692671154572253</c:v>
                </c:pt>
                <c:pt idx="108">
                  <c:v>29.883740801546022</c:v>
                </c:pt>
                <c:pt idx="109">
                  <c:v>30.07481044851983</c:v>
                </c:pt>
                <c:pt idx="110">
                  <c:v>30.2658800954936</c:v>
                </c:pt>
                <c:pt idx="111">
                  <c:v>30.456949742467376</c:v>
                </c:pt>
                <c:pt idx="112">
                  <c:v>30.648019389441156</c:v>
                </c:pt>
                <c:pt idx="113">
                  <c:v>30.839089036414947</c:v>
                </c:pt>
                <c:pt idx="114">
                  <c:v>31.030158683388731</c:v>
                </c:pt>
                <c:pt idx="115">
                  <c:v>31.221228330362504</c:v>
                </c:pt>
                <c:pt idx="116">
                  <c:v>31.41229797733628</c:v>
                </c:pt>
                <c:pt idx="117">
                  <c:v>31.603367624310085</c:v>
                </c:pt>
                <c:pt idx="118">
                  <c:v>31.794437271283833</c:v>
                </c:pt>
                <c:pt idx="119">
                  <c:v>31.985506918257624</c:v>
                </c:pt>
                <c:pt idx="120">
                  <c:v>32.1765765652314</c:v>
                </c:pt>
              </c:numCache>
            </c:numRef>
          </c:yVal>
          <c:smooth val="0"/>
        </c:ser>
        <c:ser>
          <c:idx val="7"/>
          <c:order val="5"/>
          <c:tx>
            <c:v>Class 4</c:v>
          </c:tx>
          <c:spPr>
            <a:ln w="38100">
              <a:solidFill>
                <a:srgbClr val="660066"/>
              </a:solidFill>
              <a:prstDash val="solid"/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Clasification!$V$7:$V$127</c:f>
              <c:numCache>
                <c:formatCode>0.0</c:formatCode>
                <c:ptCount val="121"/>
                <c:pt idx="0">
                  <c:v>-0.50061286637270452</c:v>
                </c:pt>
                <c:pt idx="1">
                  <c:v>-0.21141441434928807</c:v>
                </c:pt>
                <c:pt idx="2">
                  <c:v>7.7784037674128836E-2</c:v>
                </c:pt>
                <c:pt idx="3">
                  <c:v>0.36698248969754599</c:v>
                </c:pt>
                <c:pt idx="4">
                  <c:v>0.65618094172096197</c:v>
                </c:pt>
                <c:pt idx="5">
                  <c:v>0.9453793937443794</c:v>
                </c:pt>
                <c:pt idx="6">
                  <c:v>1.2345778457677961</c:v>
                </c:pt>
                <c:pt idx="7">
                  <c:v>1.5237762977912119</c:v>
                </c:pt>
                <c:pt idx="8">
                  <c:v>1.8129747498146294</c:v>
                </c:pt>
                <c:pt idx="9">
                  <c:v>2.1021732018380472</c:v>
                </c:pt>
                <c:pt idx="10">
                  <c:v>2.3913716538614631</c:v>
                </c:pt>
                <c:pt idx="11">
                  <c:v>2.6805701058848799</c:v>
                </c:pt>
                <c:pt idx="12">
                  <c:v>2.9697685579082966</c:v>
                </c:pt>
                <c:pt idx="13">
                  <c:v>3.2589670099317147</c:v>
                </c:pt>
                <c:pt idx="14">
                  <c:v>3.5481654619551302</c:v>
                </c:pt>
                <c:pt idx="15">
                  <c:v>3.8373639139785456</c:v>
                </c:pt>
                <c:pt idx="16">
                  <c:v>4.126562366001961</c:v>
                </c:pt>
                <c:pt idx="17">
                  <c:v>4.4157608180253805</c:v>
                </c:pt>
                <c:pt idx="18">
                  <c:v>4.7049592700487919</c:v>
                </c:pt>
                <c:pt idx="19">
                  <c:v>4.994157722072214</c:v>
                </c:pt>
                <c:pt idx="20">
                  <c:v>5.2833561740956334</c:v>
                </c:pt>
                <c:pt idx="21">
                  <c:v>5.5725546261190448</c:v>
                </c:pt>
                <c:pt idx="22">
                  <c:v>5.8617530781424643</c:v>
                </c:pt>
                <c:pt idx="23">
                  <c:v>6.1509515301658766</c:v>
                </c:pt>
                <c:pt idx="24">
                  <c:v>6.4401499821893005</c:v>
                </c:pt>
                <c:pt idx="25">
                  <c:v>6.7293484342127181</c:v>
                </c:pt>
                <c:pt idx="26">
                  <c:v>7.0185468862361295</c:v>
                </c:pt>
                <c:pt idx="27">
                  <c:v>7.3077453382595454</c:v>
                </c:pt>
                <c:pt idx="28">
                  <c:v>7.5969437902829693</c:v>
                </c:pt>
                <c:pt idx="29">
                  <c:v>7.5214308362601017</c:v>
                </c:pt>
                <c:pt idx="30">
                  <c:v>7.6187053018131294</c:v>
                </c:pt>
                <c:pt idx="31">
                  <c:v>7.7159797673661501</c:v>
                </c:pt>
                <c:pt idx="32">
                  <c:v>7.8132542329191761</c:v>
                </c:pt>
                <c:pt idx="33">
                  <c:v>7.9105286984722003</c:v>
                </c:pt>
                <c:pt idx="34">
                  <c:v>8.007803164025221</c:v>
                </c:pt>
                <c:pt idx="35">
                  <c:v>8.1050776295782505</c:v>
                </c:pt>
                <c:pt idx="36">
                  <c:v>8.2023520951312712</c:v>
                </c:pt>
                <c:pt idx="37">
                  <c:v>8.2996265606843025</c:v>
                </c:pt>
                <c:pt idx="38">
                  <c:v>8.3969010262373196</c:v>
                </c:pt>
                <c:pt idx="39">
                  <c:v>8.4941754917903385</c:v>
                </c:pt>
                <c:pt idx="40">
                  <c:v>8.5914499573433751</c:v>
                </c:pt>
                <c:pt idx="41">
                  <c:v>8.6887244228963851</c:v>
                </c:pt>
                <c:pt idx="42">
                  <c:v>8.7859988884494147</c:v>
                </c:pt>
                <c:pt idx="43">
                  <c:v>8.8832733540024407</c:v>
                </c:pt>
                <c:pt idx="44">
                  <c:v>8.980547819555472</c:v>
                </c:pt>
                <c:pt idx="45">
                  <c:v>9.0778222851084855</c:v>
                </c:pt>
                <c:pt idx="46">
                  <c:v>9.1750967506615098</c:v>
                </c:pt>
                <c:pt idx="47">
                  <c:v>9.2723712162145286</c:v>
                </c:pt>
                <c:pt idx="48">
                  <c:v>9.3696456817675635</c:v>
                </c:pt>
                <c:pt idx="49">
                  <c:v>9.4669201473205771</c:v>
                </c:pt>
                <c:pt idx="50">
                  <c:v>9.5641946128736066</c:v>
                </c:pt>
                <c:pt idx="51">
                  <c:v>9.6614690784266344</c:v>
                </c:pt>
                <c:pt idx="52">
                  <c:v>9.7587435439796533</c:v>
                </c:pt>
                <c:pt idx="53">
                  <c:v>9.8560180095326775</c:v>
                </c:pt>
                <c:pt idx="54">
                  <c:v>9.953292475085707</c:v>
                </c:pt>
                <c:pt idx="55">
                  <c:v>10.050566940638724</c:v>
                </c:pt>
                <c:pt idx="56">
                  <c:v>10.147841406191743</c:v>
                </c:pt>
                <c:pt idx="57">
                  <c:v>10.245115871744773</c:v>
                </c:pt>
                <c:pt idx="58">
                  <c:v>10.3423903372978</c:v>
                </c:pt>
                <c:pt idx="59">
                  <c:v>10.439664802850821</c:v>
                </c:pt>
                <c:pt idx="60">
                  <c:v>10.536939268403851</c:v>
                </c:pt>
                <c:pt idx="61">
                  <c:v>10.634213733956859</c:v>
                </c:pt>
                <c:pt idx="62">
                  <c:v>10.731488199509892</c:v>
                </c:pt>
                <c:pt idx="63">
                  <c:v>10.828762665062914</c:v>
                </c:pt>
                <c:pt idx="64">
                  <c:v>10.926037130615944</c:v>
                </c:pt>
                <c:pt idx="65">
                  <c:v>11.023311596168964</c:v>
                </c:pt>
                <c:pt idx="66">
                  <c:v>11.120586061721992</c:v>
                </c:pt>
                <c:pt idx="67">
                  <c:v>11.217860527275011</c:v>
                </c:pt>
                <c:pt idx="68">
                  <c:v>11.315134992828046</c:v>
                </c:pt>
                <c:pt idx="69">
                  <c:v>11.41240945838107</c:v>
                </c:pt>
                <c:pt idx="70">
                  <c:v>11.509683923934082</c:v>
                </c:pt>
                <c:pt idx="71">
                  <c:v>11.606958389487103</c:v>
                </c:pt>
                <c:pt idx="72">
                  <c:v>11.70423285504013</c:v>
                </c:pt>
                <c:pt idx="73">
                  <c:v>11.801507320593153</c:v>
                </c:pt>
                <c:pt idx="74">
                  <c:v>11.898781786146172</c:v>
                </c:pt>
                <c:pt idx="75">
                  <c:v>11.996056251699212</c:v>
                </c:pt>
                <c:pt idx="76">
                  <c:v>12.093330717252226</c:v>
                </c:pt>
                <c:pt idx="77">
                  <c:v>12.19060518280525</c:v>
                </c:pt>
                <c:pt idx="78">
                  <c:v>12.287879648358269</c:v>
                </c:pt>
                <c:pt idx="79">
                  <c:v>12.385154113911305</c:v>
                </c:pt>
                <c:pt idx="80">
                  <c:v>12.482428579464328</c:v>
                </c:pt>
                <c:pt idx="81">
                  <c:v>12.57970304501735</c:v>
                </c:pt>
                <c:pt idx="82">
                  <c:v>12.676977510570367</c:v>
                </c:pt>
                <c:pt idx="83">
                  <c:v>12.774251976123391</c:v>
                </c:pt>
                <c:pt idx="84">
                  <c:v>12.871526441676416</c:v>
                </c:pt>
                <c:pt idx="85">
                  <c:v>12.968800907229445</c:v>
                </c:pt>
                <c:pt idx="86">
                  <c:v>13.066075372782464</c:v>
                </c:pt>
                <c:pt idx="87">
                  <c:v>13.163349838335494</c:v>
                </c:pt>
                <c:pt idx="88">
                  <c:v>13.260624303888514</c:v>
                </c:pt>
                <c:pt idx="89">
                  <c:v>13.357898769441535</c:v>
                </c:pt>
                <c:pt idx="90">
                  <c:v>13.455173234994559</c:v>
                </c:pt>
                <c:pt idx="91">
                  <c:v>13.552447700547589</c:v>
                </c:pt>
                <c:pt idx="92">
                  <c:v>13.649722166100608</c:v>
                </c:pt>
                <c:pt idx="93">
                  <c:v>13.74699663165363</c:v>
                </c:pt>
                <c:pt idx="94">
                  <c:v>13.844271097206651</c:v>
                </c:pt>
                <c:pt idx="95">
                  <c:v>13.941545562759678</c:v>
                </c:pt>
                <c:pt idx="96">
                  <c:v>14.038820028312697</c:v>
                </c:pt>
                <c:pt idx="97">
                  <c:v>14.136094493865727</c:v>
                </c:pt>
                <c:pt idx="98">
                  <c:v>14.233368959418748</c:v>
                </c:pt>
                <c:pt idx="99">
                  <c:v>14.330643424971768</c:v>
                </c:pt>
                <c:pt idx="100">
                  <c:v>14.4279178905248</c:v>
                </c:pt>
                <c:pt idx="101">
                  <c:v>14.525192356077822</c:v>
                </c:pt>
                <c:pt idx="102">
                  <c:v>14.622466821630844</c:v>
                </c:pt>
                <c:pt idx="103">
                  <c:v>14.719741287183869</c:v>
                </c:pt>
                <c:pt idx="104">
                  <c:v>14.817015752736893</c:v>
                </c:pt>
                <c:pt idx="105">
                  <c:v>14.914290218289926</c:v>
                </c:pt>
                <c:pt idx="106">
                  <c:v>15.011564683842947</c:v>
                </c:pt>
                <c:pt idx="107">
                  <c:v>15.108839149395964</c:v>
                </c:pt>
                <c:pt idx="108">
                  <c:v>15.206113614948993</c:v>
                </c:pt>
                <c:pt idx="109">
                  <c:v>15.303388080502012</c:v>
                </c:pt>
                <c:pt idx="110">
                  <c:v>15.400662546055036</c:v>
                </c:pt>
                <c:pt idx="111">
                  <c:v>15.497937011608068</c:v>
                </c:pt>
                <c:pt idx="112">
                  <c:v>15.595211477161083</c:v>
                </c:pt>
                <c:pt idx="113">
                  <c:v>15.692485942714107</c:v>
                </c:pt>
                <c:pt idx="114">
                  <c:v>15.789760408267131</c:v>
                </c:pt>
                <c:pt idx="115">
                  <c:v>15.887034873820161</c:v>
                </c:pt>
                <c:pt idx="116">
                  <c:v>15.98430933937318</c:v>
                </c:pt>
                <c:pt idx="117">
                  <c:v>16.081583804926183</c:v>
                </c:pt>
                <c:pt idx="118">
                  <c:v>16.178858270479225</c:v>
                </c:pt>
                <c:pt idx="119">
                  <c:v>16.276132736032238</c:v>
                </c:pt>
                <c:pt idx="120">
                  <c:v>16.373407201585263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899064"/>
        <c:axId val="245898280"/>
      </c:scatterChart>
      <c:valAx>
        <c:axId val="245899064"/>
        <c:scaling>
          <c:orientation val="minMax"/>
          <c:max val="6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p, psi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45898280"/>
        <c:crosses val="autoZero"/>
        <c:crossBetween val="midCat"/>
      </c:valAx>
      <c:valAx>
        <c:axId val="245898280"/>
        <c:scaling>
          <c:orientation val="minMax"/>
          <c:max val="6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q, psi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45899064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ysClr val="window" lastClr="FFFFFF">
        <a:lumMod val="75000"/>
      </a:sysClr>
    </a:solidFill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339311752697"/>
          <c:y val="5.1400554097404502E-2"/>
          <c:w val="0.85736202245552695"/>
          <c:h val="0.53532642329743396"/>
        </c:manualLayout>
      </c:layout>
      <c:barChart>
        <c:barDir val="col"/>
        <c:grouping val="clustered"/>
        <c:varyColors val="0"/>
        <c:ser>
          <c:idx val="4"/>
          <c:order val="0"/>
          <c:tx>
            <c:v>Compacted at 1.2 OMC</c:v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'Conditioning Data-El Paso SG'!$E$68:$E$73</c:f>
              <c:strCache>
                <c:ptCount val="6"/>
                <c:pt idx="0">
                  <c:v>0.7 OMC</c:v>
                </c:pt>
                <c:pt idx="1">
                  <c:v>0.8 OMC</c:v>
                </c:pt>
                <c:pt idx="2">
                  <c:v>0.9 OMC</c:v>
                </c:pt>
                <c:pt idx="3">
                  <c:v>OMC</c:v>
                </c:pt>
                <c:pt idx="4">
                  <c:v>1.1 OMC</c:v>
                </c:pt>
                <c:pt idx="5">
                  <c:v>1.2 OMC</c:v>
                </c:pt>
              </c:strCache>
            </c:strRef>
          </c:cat>
          <c:val>
            <c:numRef>
              <c:f>'Conditioning Data-El Paso SG'!$K$68:$K$73</c:f>
              <c:numCache>
                <c:formatCode>0.0</c:formatCode>
                <c:ptCount val="6"/>
                <c:pt idx="0">
                  <c:v>136.6868270330713</c:v>
                </c:pt>
                <c:pt idx="1">
                  <c:v>95.790537765046096</c:v>
                </c:pt>
                <c:pt idx="2">
                  <c:v>44.008223116312799</c:v>
                </c:pt>
                <c:pt idx="3">
                  <c:v>31.467756486551721</c:v>
                </c:pt>
                <c:pt idx="4">
                  <c:v>18.39961717283305</c:v>
                </c:pt>
                <c:pt idx="5">
                  <c:v>13.548659775394951</c:v>
                </c:pt>
              </c:numCache>
            </c:numRef>
          </c:val>
        </c:ser>
        <c:ser>
          <c:idx val="2"/>
          <c:order val="1"/>
          <c:tx>
            <c:v>Compacted at OMC</c:v>
          </c:tx>
          <c:spPr>
            <a:solidFill>
              <a:srgbClr val="FF9900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'Conditioning Data-El Paso SG'!$E$68:$E$73</c:f>
              <c:strCache>
                <c:ptCount val="6"/>
                <c:pt idx="0">
                  <c:v>0.7 OMC</c:v>
                </c:pt>
                <c:pt idx="1">
                  <c:v>0.8 OMC</c:v>
                </c:pt>
                <c:pt idx="2">
                  <c:v>0.9 OMC</c:v>
                </c:pt>
                <c:pt idx="3">
                  <c:v>OMC</c:v>
                </c:pt>
                <c:pt idx="4">
                  <c:v>1.1 OMC</c:v>
                </c:pt>
                <c:pt idx="5">
                  <c:v>1.2 OMC</c:v>
                </c:pt>
              </c:strCache>
            </c:strRef>
          </c:cat>
          <c:val>
            <c:numRef>
              <c:f>'Conditioning Data-El Paso SG'!$I$68:$I$73</c:f>
              <c:numCache>
                <c:formatCode>0.0</c:formatCode>
                <c:ptCount val="6"/>
                <c:pt idx="0">
                  <c:v>101.66830703257099</c:v>
                </c:pt>
                <c:pt idx="1">
                  <c:v>75.877380747148379</c:v>
                </c:pt>
                <c:pt idx="2">
                  <c:v>47.529632453706377</c:v>
                </c:pt>
                <c:pt idx="3">
                  <c:v>26.16104884071185</c:v>
                </c:pt>
              </c:numCache>
            </c:numRef>
          </c:val>
        </c:ser>
        <c:ser>
          <c:idx val="0"/>
          <c:order val="2"/>
          <c:tx>
            <c:v>Compacted at 0.8 OMC</c:v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'Conditioning Data-El Paso SG'!$E$68:$E$73</c:f>
              <c:strCache>
                <c:ptCount val="6"/>
                <c:pt idx="0">
                  <c:v>0.7 OMC</c:v>
                </c:pt>
                <c:pt idx="1">
                  <c:v>0.8 OMC</c:v>
                </c:pt>
                <c:pt idx="2">
                  <c:v>0.9 OMC</c:v>
                </c:pt>
                <c:pt idx="3">
                  <c:v>OMC</c:v>
                </c:pt>
                <c:pt idx="4">
                  <c:v>1.1 OMC</c:v>
                </c:pt>
                <c:pt idx="5">
                  <c:v>1.2 OMC</c:v>
                </c:pt>
              </c:strCache>
            </c:strRef>
          </c:cat>
          <c:val>
            <c:numRef>
              <c:f>'Conditioning Data-El Paso SG'!$G$68:$G$73</c:f>
              <c:numCache>
                <c:formatCode>0.0</c:formatCode>
                <c:ptCount val="6"/>
                <c:pt idx="0">
                  <c:v>32.462126653331516</c:v>
                </c:pt>
                <c:pt idx="1">
                  <c:v>32.607914647283593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164640"/>
        <c:axId val="284165032"/>
      </c:barChart>
      <c:catAx>
        <c:axId val="284164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Moisture Content at Testing</a:t>
                </a:r>
              </a:p>
            </c:rich>
          </c:tx>
          <c:layout>
            <c:manualLayout>
              <c:xMode val="edge"/>
              <c:yMode val="edge"/>
              <c:x val="0.37926930231744899"/>
              <c:y val="0.68827149201505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84165032"/>
        <c:crosses val="autoZero"/>
        <c:auto val="1"/>
        <c:lblAlgn val="ctr"/>
        <c:lblOffset val="100"/>
        <c:noMultiLvlLbl val="0"/>
      </c:catAx>
      <c:valAx>
        <c:axId val="284165032"/>
        <c:scaling>
          <c:orientation val="minMax"/>
          <c:max val="1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Modulus, ksi</a:t>
                </a:r>
              </a:p>
            </c:rich>
          </c:tx>
          <c:layout>
            <c:manualLayout>
              <c:xMode val="edge"/>
              <c:yMode val="edge"/>
              <c:x val="1.3306904345290201E-2"/>
              <c:y val="0.2242544681914770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164640"/>
        <c:crosses val="autoZero"/>
        <c:crossBetween val="between"/>
        <c:majorUnit val="50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1.4365327178930199E-2"/>
          <c:y val="0.744227626788588"/>
          <c:w val="0.98553394298519303"/>
          <c:h val="0.2129796646339089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65000"/>
      </a:schemeClr>
    </a:solidFill>
    <a:ln>
      <a:noFill/>
    </a:ln>
  </c:spPr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094706911636104E-2"/>
          <c:y val="3.6277350924355301E-2"/>
          <c:w val="0.89624092300962399"/>
          <c:h val="0.56724846894138203"/>
        </c:manualLayout>
      </c:layout>
      <c:scatterChart>
        <c:scatterStyle val="smoothMarker"/>
        <c:varyColors val="0"/>
        <c:ser>
          <c:idx val="10"/>
          <c:order val="0"/>
          <c:tx>
            <c:v>Zapata (wPI = 53)</c:v>
          </c:tx>
          <c:spPr>
            <a:ln w="2857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Zapata!$B$821:$B$911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Zapata!$K$821:$K$911</c:f>
              <c:numCache>
                <c:formatCode>General</c:formatCode>
                <c:ptCount val="91"/>
                <c:pt idx="0">
                  <c:v>0.17665052638287601</c:v>
                </c:pt>
                <c:pt idx="1">
                  <c:v>0.18595752772339399</c:v>
                </c:pt>
                <c:pt idx="2">
                  <c:v>0.19588847761038</c:v>
                </c:pt>
                <c:pt idx="3">
                  <c:v>0.20648688844115901</c:v>
                </c:pt>
                <c:pt idx="4">
                  <c:v>0.217799130442552</c:v>
                </c:pt>
                <c:pt idx="5">
                  <c:v>0.22987457609675199</c:v>
                </c:pt>
                <c:pt idx="6">
                  <c:v>0.242765745145994</c:v>
                </c:pt>
                <c:pt idx="7">
                  <c:v>0.25652844907428801</c:v>
                </c:pt>
                <c:pt idx="8">
                  <c:v>0.27122193380860599</c:v>
                </c:pt>
                <c:pt idx="9">
                  <c:v>0.28690901921911799</c:v>
                </c:pt>
                <c:pt idx="10">
                  <c:v>0.30365623382991902</c:v>
                </c:pt>
                <c:pt idx="11">
                  <c:v>0.32153394298031801</c:v>
                </c:pt>
                <c:pt idx="12">
                  <c:v>0.34061646850456301</c:v>
                </c:pt>
                <c:pt idx="13">
                  <c:v>0.36098219782788998</c:v>
                </c:pt>
                <c:pt idx="14">
                  <c:v>0.38271368021223801</c:v>
                </c:pt>
                <c:pt idx="15">
                  <c:v>0.40589770772967998</c:v>
                </c:pt>
                <c:pt idx="16">
                  <c:v>0.43062537839993498</c:v>
                </c:pt>
                <c:pt idx="17">
                  <c:v>0.45699213880447098</c:v>
                </c:pt>
                <c:pt idx="18">
                  <c:v>0.48509780338894698</c:v>
                </c:pt>
                <c:pt idx="19">
                  <c:v>0.51504654759285395</c:v>
                </c:pt>
                <c:pt idx="20">
                  <c:v>0.54694687190556701</c:v>
                </c:pt>
                <c:pt idx="21">
                  <c:v>0.58091153394689099</c:v>
                </c:pt>
                <c:pt idx="22">
                  <c:v>0.61705744571255605</c:v>
                </c:pt>
                <c:pt idx="23">
                  <c:v>0.65550553321595295</c:v>
                </c:pt>
                <c:pt idx="24">
                  <c:v>0.69638055590107795</c:v>
                </c:pt>
                <c:pt idx="25">
                  <c:v>0.73981088340182199</c:v>
                </c:pt>
                <c:pt idx="26">
                  <c:v>0.78592822748259805</c:v>
                </c:pt>
                <c:pt idx="27">
                  <c:v>0.83486732731654301</c:v>
                </c:pt>
                <c:pt idx="28">
                  <c:v>0.88676558664122795</c:v>
                </c:pt>
                <c:pt idx="29">
                  <c:v>0.94176266177720303</c:v>
                </c:pt>
                <c:pt idx="30">
                  <c:v>1</c:v>
                </c:pt>
                <c:pt idx="31">
                  <c:v>1.0616203283177159</c:v>
                </c:pt>
                <c:pt idx="32">
                  <c:v>1.1267670933187981</c:v>
                </c:pt>
                <c:pt idx="33">
                  <c:v>1.1955838534112999</c:v>
                </c:pt>
                <c:pt idx="34">
                  <c:v>1.2682136254670939</c:v>
                </c:pt>
                <c:pt idx="35">
                  <c:v>1.3447981886021001</c:v>
                </c:pt>
                <c:pt idx="36">
                  <c:v>1.42547734855507</c:v>
                </c:pt>
                <c:pt idx="37">
                  <c:v>1.51038816685991</c:v>
                </c:pt>
                <c:pt idx="38">
                  <c:v>1.599664159726093</c:v>
                </c:pt>
                <c:pt idx="39">
                  <c:v>1.6934344722339669</c:v>
                </c:pt>
                <c:pt idx="40">
                  <c:v>1.791823034101524</c:v>
                </c:pt>
                <c:pt idx="41">
                  <c:v>1.8949477038718969</c:v>
                </c:pt>
                <c:pt idx="42">
                  <c:v>2.0029194088916258</c:v>
                </c:pt>
                <c:pt idx="43">
                  <c:v>2.1158412888851572</c:v>
                </c:pt>
                <c:pt idx="44">
                  <c:v>2.23380785126849</c:v>
                </c:pt>
                <c:pt idx="45">
                  <c:v>2.356904146573584</c:v>
                </c:pt>
                <c:pt idx="46">
                  <c:v>2.4852049724662608</c:v>
                </c:pt>
                <c:pt idx="47">
                  <c:v>2.6187741148270129</c:v>
                </c:pt>
                <c:pt idx="48">
                  <c:v>2.7576636342228662</c:v>
                </c:pt>
                <c:pt idx="49">
                  <c:v>2.9019132058271562</c:v>
                </c:pt>
                <c:pt idx="50">
                  <c:v>3.0515495204449712</c:v>
                </c:pt>
                <c:pt idx="51">
                  <c:v>3.2065857537788629</c:v>
                </c:pt>
                <c:pt idx="52">
                  <c:v>3.3670211104296328</c:v>
                </c:pt>
                <c:pt idx="53">
                  <c:v>3.532840448380246</c:v>
                </c:pt>
                <c:pt idx="54">
                  <c:v>3.7040139888692201</c:v>
                </c:pt>
                <c:pt idx="55">
                  <c:v>3.8804971156375401</c:v>
                </c:pt>
                <c:pt idx="56">
                  <c:v>4.062230266546333</c:v>
                </c:pt>
                <c:pt idx="57">
                  <c:v>4.249138919528205</c:v>
                </c:pt>
                <c:pt idx="58">
                  <c:v>4.4411336737718399</c:v>
                </c:pt>
                <c:pt idx="59">
                  <c:v>4.6381104259660306</c:v>
                </c:pt>
                <c:pt idx="60">
                  <c:v>4.8399506403635577</c:v>
                </c:pt>
                <c:pt idx="61">
                  <c:v>5.0465217103864006</c:v>
                </c:pt>
                <c:pt idx="62">
                  <c:v>5.2576774084986599</c:v>
                </c:pt>
                <c:pt idx="63">
                  <c:v>5.47325842013759</c:v>
                </c:pt>
                <c:pt idx="64">
                  <c:v>5.6930929566316086</c:v>
                </c:pt>
                <c:pt idx="65">
                  <c:v>5.916997441258987</c:v>
                </c:pt>
                <c:pt idx="66">
                  <c:v>6.1447772619222949</c:v>
                </c:pt>
                <c:pt idx="67">
                  <c:v>6.3762275833401469</c:v>
                </c:pt>
                <c:pt idx="68">
                  <c:v>6.6111342111942717</c:v>
                </c:pt>
                <c:pt idx="69">
                  <c:v>6.8492745003209867</c:v>
                </c:pt>
                <c:pt idx="70">
                  <c:v>7.0904182988005706</c:v>
                </c:pt>
                <c:pt idx="71">
                  <c:v>7.3343289196776587</c:v>
                </c:pt>
                <c:pt idx="72">
                  <c:v>7.5807641320339796</c:v>
                </c:pt>
                <c:pt idx="73">
                  <c:v>7.8294771632292548</c:v>
                </c:pt>
                <c:pt idx="74">
                  <c:v>8.0802177043177483</c:v>
                </c:pt>
                <c:pt idx="75">
                  <c:v>8.3327329109306998</c:v>
                </c:pt>
                <c:pt idx="76">
                  <c:v>8.586768392277417</c:v>
                </c:pt>
                <c:pt idx="77">
                  <c:v>8.842069181351814</c:v>
                </c:pt>
                <c:pt idx="78">
                  <c:v>9.0983806799245386</c:v>
                </c:pt>
                <c:pt idx="79">
                  <c:v>9.3554495724436197</c:v>
                </c:pt>
                <c:pt idx="80">
                  <c:v>9.6130247035472038</c:v>
                </c:pt>
                <c:pt idx="81">
                  <c:v>9.87085791449997</c:v>
                </c:pt>
                <c:pt idx="82">
                  <c:v>10.12870483448855</c:v>
                </c:pt>
                <c:pt idx="83">
                  <c:v>10.386325623343719</c:v>
                </c:pt>
                <c:pt idx="84">
                  <c:v>10.64348566288511</c:v>
                </c:pt>
                <c:pt idx="85">
                  <c:v>10.899956194702581</c:v>
                </c:pt>
                <c:pt idx="86">
                  <c:v>11.15551490278836</c:v>
                </c:pt>
                <c:pt idx="87">
                  <c:v>11.40994644000841</c:v>
                </c:pt>
                <c:pt idx="88">
                  <c:v>11.6630428979466</c:v>
                </c:pt>
                <c:pt idx="89">
                  <c:v>11.91460422016393</c:v>
                </c:pt>
                <c:pt idx="90">
                  <c:v>12.164438559386699</c:v>
                </c:pt>
              </c:numCache>
            </c:numRef>
          </c:yVal>
          <c:smooth val="1"/>
        </c:ser>
        <c:ser>
          <c:idx val="27"/>
          <c:order val="1"/>
          <c:tx>
            <c:v>MEPDG-Fine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Zapata!$B$2:$B$92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Zapata!$O$2:$O$92</c:f>
              <c:numCache>
                <c:formatCode>General</c:formatCode>
                <c:ptCount val="91"/>
                <c:pt idx="0">
                  <c:v>0.39488525749646702</c:v>
                </c:pt>
                <c:pt idx="1">
                  <c:v>0.40370377307416999</c:v>
                </c:pt>
                <c:pt idx="2">
                  <c:v>0.41305952693900799</c:v>
                </c:pt>
                <c:pt idx="3">
                  <c:v>0.42298121920624299</c:v>
                </c:pt>
                <c:pt idx="4">
                  <c:v>0.43349834596020598</c:v>
                </c:pt>
                <c:pt idx="5">
                  <c:v>0.44464109177947803</c:v>
                </c:pt>
                <c:pt idx="6">
                  <c:v>0.45644019775033001</c:v>
                </c:pt>
                <c:pt idx="7">
                  <c:v>0.46892680282971599</c:v>
                </c:pt>
                <c:pt idx="8">
                  <c:v>0.48213225661282499</c:v>
                </c:pt>
                <c:pt idx="9">
                  <c:v>0.49608790185623602</c:v>
                </c:pt>
                <c:pt idx="10">
                  <c:v>0.51082482551870501</c:v>
                </c:pt>
                <c:pt idx="11">
                  <c:v>0.52637357761817705</c:v>
                </c:pt>
                <c:pt idx="12">
                  <c:v>0.54276385787255499</c:v>
                </c:pt>
                <c:pt idx="13">
                  <c:v>0.560024170895143</c:v>
                </c:pt>
                <c:pt idx="14">
                  <c:v>0.57818145164920098</c:v>
                </c:pt>
                <c:pt idx="15">
                  <c:v>0.59726066391782195</c:v>
                </c:pt>
                <c:pt idx="16">
                  <c:v>0.61728437569474404</c:v>
                </c:pt>
                <c:pt idx="17">
                  <c:v>0.63827231661873995</c:v>
                </c:pt>
                <c:pt idx="18">
                  <c:v>0.66024092381918198</c:v>
                </c:pt>
                <c:pt idx="19">
                  <c:v>0.68320288376430405</c:v>
                </c:pt>
                <c:pt idx="20">
                  <c:v>0.70716667884984796</c:v>
                </c:pt>
                <c:pt idx="21">
                  <c:v>0.73213614847131203</c:v>
                </c:pt>
                <c:pt idx="22">
                  <c:v>0.75811007512245798</c:v>
                </c:pt>
                <c:pt idx="23">
                  <c:v>0.78508180659126003</c:v>
                </c:pt>
                <c:pt idx="24">
                  <c:v>0.81303892552254997</c:v>
                </c:pt>
                <c:pt idx="25">
                  <c:v>0.84196297743460202</c:v>
                </c:pt>
                <c:pt idx="26">
                  <c:v>0.87182926767940905</c:v>
                </c:pt>
                <c:pt idx="27">
                  <c:v>0.90260673680687598</c:v>
                </c:pt>
                <c:pt idx="28">
                  <c:v>0.93425792233650296</c:v>
                </c:pt>
                <c:pt idx="29">
                  <c:v>0.96673901308527099</c:v>
                </c:pt>
                <c:pt idx="30">
                  <c:v>1</c:v>
                </c:pt>
                <c:pt idx="31">
                  <c:v>1.033984924971814</c:v>
                </c:pt>
                <c:pt idx="32">
                  <c:v>1.0686322264638539</c:v>
                </c:pt>
                <c:pt idx="33">
                  <c:v>1.1038751780697971</c:v>
                </c:pt>
                <c:pt idx="34">
                  <c:v>1.1396424134565399</c:v>
                </c:pt>
                <c:pt idx="35">
                  <c:v>1.17585852864703</c:v>
                </c:pt>
                <c:pt idx="36">
                  <c:v>1.2124447503795051</c:v>
                </c:pt>
                <c:pt idx="37">
                  <c:v>1.249319657434431</c:v>
                </c:pt>
                <c:pt idx="38">
                  <c:v>1.286399940428208</c:v>
                </c:pt>
                <c:pt idx="39">
                  <c:v>1.32360118468643</c:v>
                </c:pt>
                <c:pt idx="40">
                  <c:v>1.3608386604564171</c:v>
                </c:pt>
                <c:pt idx="41">
                  <c:v>1.3980281048973719</c:v>
                </c:pt>
                <c:pt idx="42">
                  <c:v>1.4350864809704289</c:v>
                </c:pt>
                <c:pt idx="43">
                  <c:v>1.4719326994887381</c:v>
                </c:pt>
                <c:pt idx="44">
                  <c:v>1.508488292110264</c:v>
                </c:pt>
                <c:pt idx="45">
                  <c:v>1.5446780248795631</c:v>
                </c:pt>
                <c:pt idx="46">
                  <c:v>1.580430443958003</c:v>
                </c:pt>
                <c:pt idx="47">
                  <c:v>1.6156783473310981</c:v>
                </c:pt>
                <c:pt idx="48">
                  <c:v>1.650359178456281</c:v>
                </c:pt>
                <c:pt idx="49">
                  <c:v>1.6844153399316051</c:v>
                </c:pt>
                <c:pt idx="50">
                  <c:v>1.7177944272539749</c:v>
                </c:pt>
                <c:pt idx="51">
                  <c:v>1.750449384536243</c:v>
                </c:pt>
                <c:pt idx="52">
                  <c:v>1.782338585622725</c:v>
                </c:pt>
                <c:pt idx="53">
                  <c:v>1.8134258453542009</c:v>
                </c:pt>
                <c:pt idx="54">
                  <c:v>1.8436803667721631</c:v>
                </c:pt>
                <c:pt idx="55">
                  <c:v>1.8730766308173621</c:v>
                </c:pt>
                <c:pt idx="56">
                  <c:v>1.9015942355794879</c:v>
                </c:pt>
                <c:pt idx="57">
                  <c:v>1.929217692412188</c:v>
                </c:pt>
                <c:pt idx="58">
                  <c:v>1.955936186266015</c:v>
                </c:pt>
                <c:pt idx="59">
                  <c:v>1.9817433074415569</c:v>
                </c:pt>
                <c:pt idx="60">
                  <c:v>2.0066367616573002</c:v>
                </c:pt>
                <c:pt idx="61">
                  <c:v>2.0306180648953118</c:v>
                </c:pt>
                <c:pt idx="62">
                  <c:v>2.0536922289633881</c:v>
                </c:pt>
                <c:pt idx="63">
                  <c:v>2.075867443124892</c:v>
                </c:pt>
                <c:pt idx="64">
                  <c:v>2.0971547565235258</c:v>
                </c:pt>
                <c:pt idx="65">
                  <c:v>2.1175677654927378</c:v>
                </c:pt>
                <c:pt idx="66">
                  <c:v>2.1371223092082472</c:v>
                </c:pt>
                <c:pt idx="67">
                  <c:v>2.1558361765322678</c:v>
                </c:pt>
                <c:pt idx="68">
                  <c:v>2.1737288263224341</c:v>
                </c:pt>
                <c:pt idx="69">
                  <c:v>2.1908211229453909</c:v>
                </c:pt>
                <c:pt idx="70">
                  <c:v>2.2071350882507108</c:v>
                </c:pt>
                <c:pt idx="71">
                  <c:v>2.2226936708285332</c:v>
                </c:pt>
                <c:pt idx="72">
                  <c:v>2.2375205329952408</c:v>
                </c:pt>
                <c:pt idx="73">
                  <c:v>2.2516398556251049</c:v>
                </c:pt>
                <c:pt idx="74">
                  <c:v>2.2650761606701502</c:v>
                </c:pt>
                <c:pt idx="75">
                  <c:v>2.2778541509827162</c:v>
                </c:pt>
                <c:pt idx="76">
                  <c:v>2.2899985668715801</c:v>
                </c:pt>
                <c:pt idx="77">
                  <c:v>2.30153405867904</c:v>
                </c:pt>
                <c:pt idx="78">
                  <c:v>2.3124850745587899</c:v>
                </c:pt>
                <c:pt idx="79">
                  <c:v>2.3228757625584082</c:v>
                </c:pt>
                <c:pt idx="80">
                  <c:v>2.3327298860613461</c:v>
                </c:pt>
                <c:pt idx="81">
                  <c:v>2.342070751618063</c:v>
                </c:pt>
                <c:pt idx="82">
                  <c:v>2.3509211481895469</c:v>
                </c:pt>
                <c:pt idx="83">
                  <c:v>2.359303296836607</c:v>
                </c:pt>
                <c:pt idx="84">
                  <c:v>2.3672388099109418</c:v>
                </c:pt>
                <c:pt idx="85">
                  <c:v>2.3747486588368281</c:v>
                </c:pt>
                <c:pt idx="86">
                  <c:v>2.381853149612676</c:v>
                </c:pt>
                <c:pt idx="87">
                  <c:v>2.3885719052075598</c:v>
                </c:pt>
                <c:pt idx="88">
                  <c:v>2.394923854077498</c:v>
                </c:pt>
                <c:pt idx="89">
                  <c:v>2.4009272240779471</c:v>
                </c:pt>
                <c:pt idx="90">
                  <c:v>2.4065995411016909</c:v>
                </c:pt>
              </c:numCache>
            </c:numRef>
          </c:yVal>
          <c:smooth val="1"/>
        </c:ser>
        <c:ser>
          <c:idx val="12"/>
          <c:order val="2"/>
          <c:tx>
            <c:v>0.8 OMC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'Moist. Cond. Dry EQ'!$U$96:$U$99</c:f>
              <c:numCache>
                <c:formatCode>0.0</c:formatCode>
                <c:ptCount val="4"/>
                <c:pt idx="0">
                  <c:v>-22.795318445413741</c:v>
                </c:pt>
                <c:pt idx="1">
                  <c:v>-24.592761467742431</c:v>
                </c:pt>
                <c:pt idx="2">
                  <c:v>-35.739451459651853</c:v>
                </c:pt>
                <c:pt idx="3">
                  <c:v>-36.943025824186563</c:v>
                </c:pt>
              </c:numCache>
            </c:numRef>
          </c:xVal>
          <c:yVal>
            <c:numRef>
              <c:f>'Moist. Cond. Dry EQ'!$W$96:$W$99</c:f>
              <c:numCache>
                <c:formatCode>0.0</c:formatCode>
                <c:ptCount val="4"/>
                <c:pt idx="0">
                  <c:v>1.3105877448669001</c:v>
                </c:pt>
                <c:pt idx="1">
                  <c:v>1.304728187140221</c:v>
                </c:pt>
                <c:pt idx="2">
                  <c:v>2.4140602896855379</c:v>
                </c:pt>
                <c:pt idx="3">
                  <c:v>2.6009773932981881</c:v>
                </c:pt>
              </c:numCache>
            </c:numRef>
          </c:yVal>
          <c:smooth val="1"/>
        </c:ser>
        <c:ser>
          <c:idx val="14"/>
          <c:order val="3"/>
          <c:tx>
            <c:v>0.9 OMC</c:v>
          </c:tx>
          <c:spPr>
            <a:ln>
              <a:noFill/>
            </a:ln>
          </c:spPr>
          <c:marker>
            <c:symbol val="squar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'Moist. Cond. Dry EQ'!$U$100:$U$109</c:f>
              <c:numCache>
                <c:formatCode>0.0</c:formatCode>
                <c:ptCount val="10"/>
                <c:pt idx="0">
                  <c:v>-13.156478093230771</c:v>
                </c:pt>
                <c:pt idx="1">
                  <c:v>-14.32275771334465</c:v>
                </c:pt>
                <c:pt idx="2">
                  <c:v>-18.98787619379998</c:v>
                </c:pt>
                <c:pt idx="3">
                  <c:v>-22.48671505414142</c:v>
                </c:pt>
                <c:pt idx="4">
                  <c:v>-23.069854864198369</c:v>
                </c:pt>
                <c:pt idx="5">
                  <c:v>-25.985553914482971</c:v>
                </c:pt>
                <c:pt idx="6">
                  <c:v>-28.901252964767551</c:v>
                </c:pt>
                <c:pt idx="7">
                  <c:v>-34.098097783074202</c:v>
                </c:pt>
                <c:pt idx="8">
                  <c:v>-38.743189145472002</c:v>
                </c:pt>
                <c:pt idx="9">
                  <c:v>-43.678598718019572</c:v>
                </c:pt>
              </c:numCache>
            </c:numRef>
          </c:xVal>
          <c:yVal>
            <c:numRef>
              <c:f>'Moist. Cond. Dry EQ'!$W$100:$W$109</c:f>
              <c:numCache>
                <c:formatCode>0.0</c:formatCode>
                <c:ptCount val="10"/>
                <c:pt idx="0">
                  <c:v>1.087276892352711</c:v>
                </c:pt>
                <c:pt idx="1">
                  <c:v>1.1555520797925281</c:v>
                </c:pt>
                <c:pt idx="2">
                  <c:v>1.5322012926854851</c:v>
                </c:pt>
                <c:pt idx="3">
                  <c:v>1.939623900647127</c:v>
                </c:pt>
                <c:pt idx="4">
                  <c:v>1.9740806145466341</c:v>
                </c:pt>
                <c:pt idx="5">
                  <c:v>2.4651274648086621</c:v>
                </c:pt>
                <c:pt idx="6">
                  <c:v>3.070828844091019</c:v>
                </c:pt>
                <c:pt idx="7">
                  <c:v>3.6393673439020531</c:v>
                </c:pt>
                <c:pt idx="8">
                  <c:v>4.0336494436616102</c:v>
                </c:pt>
                <c:pt idx="9">
                  <c:v>4.2543463425062136</c:v>
                </c:pt>
              </c:numCache>
            </c:numRef>
          </c:yVal>
          <c:smooth val="1"/>
        </c:ser>
        <c:ser>
          <c:idx val="16"/>
          <c:order val="4"/>
          <c:tx>
            <c:v>OMC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'Moist. Cond. Dry EQ'!$U$110:$U$119</c:f>
              <c:numCache>
                <c:formatCode>0.0</c:formatCode>
                <c:ptCount val="10"/>
                <c:pt idx="0">
                  <c:v>1.651200140659441</c:v>
                </c:pt>
                <c:pt idx="1">
                  <c:v>0.40017939414660503</c:v>
                </c:pt>
                <c:pt idx="2">
                  <c:v>-6.4804347116745049</c:v>
                </c:pt>
                <c:pt idx="3">
                  <c:v>-12.11002807098259</c:v>
                </c:pt>
                <c:pt idx="4">
                  <c:v>-13.36104881749556</c:v>
                </c:pt>
                <c:pt idx="5">
                  <c:v>-16.905149653171001</c:v>
                </c:pt>
                <c:pt idx="6">
                  <c:v>-22.649800351086739</c:v>
                </c:pt>
                <c:pt idx="7">
                  <c:v>-31.760660493765819</c:v>
                </c:pt>
                <c:pt idx="8">
                  <c:v>-38.610611061593787</c:v>
                </c:pt>
                <c:pt idx="9">
                  <c:v>-45.460561629421818</c:v>
                </c:pt>
              </c:numCache>
            </c:numRef>
          </c:xVal>
          <c:yVal>
            <c:numRef>
              <c:f>'Moist. Cond. Dry EQ'!$W$110:$W$119</c:f>
              <c:numCache>
                <c:formatCode>0.0</c:formatCode>
                <c:ptCount val="10"/>
                <c:pt idx="0">
                  <c:v>1</c:v>
                </c:pt>
                <c:pt idx="1">
                  <c:v>1.051473250417059</c:v>
                </c:pt>
                <c:pt idx="2">
                  <c:v>1.910326204102869</c:v>
                </c:pt>
                <c:pt idx="3">
                  <c:v>2.1792857142857138</c:v>
                </c:pt>
                <c:pt idx="4">
                  <c:v>2.2872506421056111</c:v>
                </c:pt>
                <c:pt idx="5">
                  <c:v>3.0496879789918232</c:v>
                </c:pt>
                <c:pt idx="6">
                  <c:v>4.0862851451726527</c:v>
                </c:pt>
                <c:pt idx="7">
                  <c:v>5.0337914167350908</c:v>
                </c:pt>
                <c:pt idx="8">
                  <c:v>5.5219676798310164</c:v>
                </c:pt>
                <c:pt idx="9">
                  <c:v>5.8727044198462286</c:v>
                </c:pt>
              </c:numCache>
            </c:numRef>
          </c:yVal>
          <c:smooth val="1"/>
        </c:ser>
        <c:ser>
          <c:idx val="18"/>
          <c:order val="5"/>
          <c:tx>
            <c:v>1.1 OMC</c:v>
          </c:tx>
          <c:spPr>
            <a:ln>
              <a:noFill/>
            </a:ln>
          </c:spPr>
          <c:marker>
            <c:symbol val="triangle"/>
            <c:size val="8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'Moist. Cond. Dry EQ'!$U$120:$U$129</c:f>
              <c:numCache>
                <c:formatCode>0.0</c:formatCode>
                <c:ptCount val="10"/>
                <c:pt idx="0">
                  <c:v>3.5778544629923918</c:v>
                </c:pt>
                <c:pt idx="1">
                  <c:v>2.3854640250099091</c:v>
                </c:pt>
                <c:pt idx="2">
                  <c:v>-2.9802929459114438</c:v>
                </c:pt>
                <c:pt idx="3">
                  <c:v>-7.7498546978415277</c:v>
                </c:pt>
                <c:pt idx="4">
                  <c:v>-8.9422451358241375</c:v>
                </c:pt>
                <c:pt idx="5">
                  <c:v>-12.5194164497717</c:v>
                </c:pt>
                <c:pt idx="6">
                  <c:v>-17.288978201701781</c:v>
                </c:pt>
                <c:pt idx="7">
                  <c:v>-23.837637898863861</c:v>
                </c:pt>
                <c:pt idx="8">
                  <c:v>-30.664014975495359</c:v>
                </c:pt>
                <c:pt idx="9">
                  <c:v>-36.30319603879974</c:v>
                </c:pt>
              </c:numCache>
            </c:numRef>
          </c:xVal>
          <c:yVal>
            <c:numRef>
              <c:f>'Moist. Cond. Dry EQ'!$W$120:$W$129</c:f>
              <c:numCache>
                <c:formatCode>0.0</c:formatCode>
                <c:ptCount val="10"/>
                <c:pt idx="0">
                  <c:v>0.66225300520733199</c:v>
                </c:pt>
                <c:pt idx="1">
                  <c:v>0.70346861553156304</c:v>
                </c:pt>
                <c:pt idx="2">
                  <c:v>0.92735718176984505</c:v>
                </c:pt>
                <c:pt idx="3">
                  <c:v>1.183084742777966</c:v>
                </c:pt>
                <c:pt idx="4">
                  <c:v>1.266536163356575</c:v>
                </c:pt>
                <c:pt idx="5">
                  <c:v>1.57593540150531</c:v>
                </c:pt>
                <c:pt idx="6">
                  <c:v>2.072815509487858</c:v>
                </c:pt>
                <c:pt idx="7">
                  <c:v>3.0905709250020692</c:v>
                </c:pt>
                <c:pt idx="8">
                  <c:v>4.3650512804355586</c:v>
                </c:pt>
                <c:pt idx="9">
                  <c:v>5.3157189609390354</c:v>
                </c:pt>
              </c:numCache>
            </c:numRef>
          </c:yVal>
          <c:smooth val="1"/>
        </c:ser>
        <c:ser>
          <c:idx val="20"/>
          <c:order val="6"/>
          <c:tx>
            <c:v>1.2 OMC</c:v>
          </c:tx>
          <c:spPr>
            <a:ln w="12700">
              <a:noFill/>
            </a:ln>
          </c:spPr>
          <c:marker>
            <c:symbol val="star"/>
            <c:size val="8"/>
            <c:spPr>
              <a:noFill/>
              <a:ln w="12700">
                <a:solidFill>
                  <a:schemeClr val="tx1"/>
                </a:solidFill>
              </a:ln>
            </c:spPr>
          </c:marker>
          <c:xVal>
            <c:numRef>
              <c:f>'Moist. Cond. Dry EQ'!$U$130:$U$140</c:f>
              <c:numCache>
                <c:formatCode>0.0</c:formatCode>
                <c:ptCount val="11"/>
                <c:pt idx="0">
                  <c:v>9.8184374398443808</c:v>
                </c:pt>
                <c:pt idx="1">
                  <c:v>8.0774706800330129</c:v>
                </c:pt>
                <c:pt idx="2">
                  <c:v>3.4348926538695941</c:v>
                </c:pt>
                <c:pt idx="3">
                  <c:v>-0.62736311902334296</c:v>
                </c:pt>
                <c:pt idx="4">
                  <c:v>-1.7880076255642761</c:v>
                </c:pt>
                <c:pt idx="5">
                  <c:v>-5.8502633984573009</c:v>
                </c:pt>
                <c:pt idx="6">
                  <c:v>-11.073163677891189</c:v>
                </c:pt>
                <c:pt idx="7">
                  <c:v>-18.345129033358571</c:v>
                </c:pt>
                <c:pt idx="8">
                  <c:v>-25.279098261369981</c:v>
                </c:pt>
                <c:pt idx="9">
                  <c:v>-32.501982873882</c:v>
                </c:pt>
                <c:pt idx="10">
                  <c:v>-37.413544410390102</c:v>
                </c:pt>
              </c:numCache>
            </c:numRef>
          </c:xVal>
          <c:yVal>
            <c:numRef>
              <c:f>'Moist. Cond. Dry EQ'!$W$130:$W$140</c:f>
              <c:numCache>
                <c:formatCode>0.0</c:formatCode>
                <c:ptCount val="11"/>
                <c:pt idx="0">
                  <c:v>0.54455207127092198</c:v>
                </c:pt>
                <c:pt idx="1">
                  <c:v>0.56724174090721002</c:v>
                </c:pt>
                <c:pt idx="2">
                  <c:v>0.73952330401374999</c:v>
                </c:pt>
                <c:pt idx="3">
                  <c:v>0.97938162806339901</c:v>
                </c:pt>
                <c:pt idx="4">
                  <c:v>0.98755389335260602</c:v>
                </c:pt>
                <c:pt idx="5">
                  <c:v>1.2647621430512459</c:v>
                </c:pt>
                <c:pt idx="6">
                  <c:v>1.7687925926416901</c:v>
                </c:pt>
                <c:pt idx="7">
                  <c:v>2.5744838046254599</c:v>
                </c:pt>
                <c:pt idx="8">
                  <c:v>3.8500439610153769</c:v>
                </c:pt>
                <c:pt idx="9">
                  <c:v>5.4937607121468561</c:v>
                </c:pt>
                <c:pt idx="10">
                  <c:v>6.4211943746381914</c:v>
                </c:pt>
              </c:numCache>
            </c:numRef>
          </c:yVal>
          <c:smooth val="1"/>
        </c:ser>
        <c:ser>
          <c:idx val="0"/>
          <c:order val="7"/>
          <c:tx>
            <c:v>98% MDD</c:v>
          </c:tx>
          <c:spPr>
            <a:ln>
              <a:noFill/>
            </a:ln>
          </c:spPr>
          <c:marker>
            <c:symbol val="x"/>
            <c:size val="8"/>
            <c:spPr>
              <a:ln>
                <a:solidFill>
                  <a:schemeClr val="tx1"/>
                </a:solidFill>
              </a:ln>
            </c:spPr>
          </c:marker>
          <c:xVal>
            <c:numRef>
              <c:f>'Moist. Cond. Dry EQ'!$U$151:$U$160</c:f>
              <c:numCache>
                <c:formatCode>0.0</c:formatCode>
                <c:ptCount val="10"/>
                <c:pt idx="0">
                  <c:v>-10.667318331466131</c:v>
                </c:pt>
                <c:pt idx="1">
                  <c:v>-11.2342515792421</c:v>
                </c:pt>
                <c:pt idx="2">
                  <c:v>-13.218580452879481</c:v>
                </c:pt>
                <c:pt idx="3">
                  <c:v>-15.486313443982841</c:v>
                </c:pt>
                <c:pt idx="4">
                  <c:v>-17.205789220221671</c:v>
                </c:pt>
                <c:pt idx="5">
                  <c:v>-18.604508813171961</c:v>
                </c:pt>
                <c:pt idx="6">
                  <c:v>-23.706908043154641</c:v>
                </c:pt>
                <c:pt idx="7">
                  <c:v>-28.525778142827249</c:v>
                </c:pt>
                <c:pt idx="8">
                  <c:v>-33.628177372809901</c:v>
                </c:pt>
                <c:pt idx="9">
                  <c:v>-39.297509850568296</c:v>
                </c:pt>
              </c:numCache>
            </c:numRef>
          </c:xVal>
          <c:yVal>
            <c:numRef>
              <c:f>'Moist. Cond. Dry EQ'!$W$151:$W$160</c:f>
              <c:numCache>
                <c:formatCode>0.0</c:formatCode>
                <c:ptCount val="10"/>
                <c:pt idx="0">
                  <c:v>1.4708340614147011</c:v>
                </c:pt>
                <c:pt idx="1">
                  <c:v>1.4532473291680561</c:v>
                </c:pt>
                <c:pt idx="2">
                  <c:v>1.445739543116318</c:v>
                </c:pt>
                <c:pt idx="3">
                  <c:v>1.529856090936446</c:v>
                </c:pt>
                <c:pt idx="4">
                  <c:v>1.6171988304525891</c:v>
                </c:pt>
                <c:pt idx="5">
                  <c:v>1.6605876471166729</c:v>
                </c:pt>
                <c:pt idx="6">
                  <c:v>1.8878496663344519</c:v>
                </c:pt>
                <c:pt idx="7">
                  <c:v>2.073169422044745</c:v>
                </c:pt>
                <c:pt idx="8">
                  <c:v>2.1639514607707109</c:v>
                </c:pt>
                <c:pt idx="9">
                  <c:v>2.4138331145724639</c:v>
                </c:pt>
              </c:numCache>
            </c:numRef>
          </c:yVal>
          <c:smooth val="1"/>
        </c:ser>
        <c:ser>
          <c:idx val="1"/>
          <c:order val="8"/>
          <c:tx>
            <c:v>96% of MDD</c:v>
          </c:tx>
          <c:spPr>
            <a:ln>
              <a:noFill/>
            </a:ln>
          </c:spPr>
          <c:marker>
            <c:symbol val="plus"/>
            <c:size val="8"/>
            <c:spPr>
              <a:ln>
                <a:solidFill>
                  <a:schemeClr val="tx1"/>
                </a:solidFill>
              </a:ln>
            </c:spPr>
          </c:marker>
          <c:xVal>
            <c:numRef>
              <c:f>'Moist. Cond. Dry EQ'!$U$141:$U$150</c:f>
              <c:numCache>
                <c:formatCode>0.0</c:formatCode>
                <c:ptCount val="10"/>
                <c:pt idx="0">
                  <c:v>-15.86686718949295</c:v>
                </c:pt>
                <c:pt idx="1">
                  <c:v>-17.250078326116739</c:v>
                </c:pt>
                <c:pt idx="2">
                  <c:v>-18.356586233822082</c:v>
                </c:pt>
                <c:pt idx="3">
                  <c:v>-20.293142826689159</c:v>
                </c:pt>
                <c:pt idx="4">
                  <c:v>-21.676414964906701</c:v>
                </c:pt>
                <c:pt idx="5">
                  <c:v>-23.336146325667951</c:v>
                </c:pt>
                <c:pt idx="6">
                  <c:v>-29.422275326812841</c:v>
                </c:pt>
                <c:pt idx="7">
                  <c:v>-32.465400828979</c:v>
                </c:pt>
                <c:pt idx="8">
                  <c:v>-35.785107556876213</c:v>
                </c:pt>
                <c:pt idx="9">
                  <c:v>-41.594533329102703</c:v>
                </c:pt>
              </c:numCache>
            </c:numRef>
          </c:xVal>
          <c:yVal>
            <c:numRef>
              <c:f>'Moist. Cond. Dry EQ'!$W$141:$W$150</c:f>
              <c:numCache>
                <c:formatCode>0.0</c:formatCode>
                <c:ptCount val="10"/>
                <c:pt idx="0">
                  <c:v>1.123494127896753</c:v>
                </c:pt>
                <c:pt idx="1">
                  <c:v>1.283883216719149</c:v>
                </c:pt>
                <c:pt idx="2">
                  <c:v>1.3086161681507451</c:v>
                </c:pt>
                <c:pt idx="3">
                  <c:v>1.2732406278842501</c:v>
                </c:pt>
                <c:pt idx="4">
                  <c:v>1.268402874162287</c:v>
                </c:pt>
                <c:pt idx="5">
                  <c:v>1.305035582288073</c:v>
                </c:pt>
                <c:pt idx="6">
                  <c:v>1.354103992507155</c:v>
                </c:pt>
                <c:pt idx="7">
                  <c:v>1.5193460158473979</c:v>
                </c:pt>
                <c:pt idx="8">
                  <c:v>1.54566128603929</c:v>
                </c:pt>
                <c:pt idx="9">
                  <c:v>1.6628485418464849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50712"/>
        <c:axId val="284951104"/>
      </c:scatterChart>
      <c:valAx>
        <c:axId val="284950712"/>
        <c:scaling>
          <c:orientation val="minMax"/>
          <c:max val="20"/>
          <c:min val="-6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S-Sopt. ,%</a:t>
                </a:r>
              </a:p>
            </c:rich>
          </c:tx>
          <c:layout>
            <c:manualLayout>
              <c:xMode val="edge"/>
              <c:yMode val="edge"/>
              <c:x val="0.483244860017498"/>
              <c:y val="0.727244094488189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84951104"/>
        <c:crossesAt val="-100"/>
        <c:crossBetween val="midCat"/>
        <c:minorUnit val="5"/>
      </c:valAx>
      <c:valAx>
        <c:axId val="284951104"/>
        <c:scaling>
          <c:logBase val="10"/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M/Mopt.</a:t>
                </a:r>
              </a:p>
            </c:rich>
          </c:tx>
          <c:layout>
            <c:manualLayout>
              <c:xMode val="edge"/>
              <c:yMode val="edge"/>
              <c:x val="1.0319663167104099E-2"/>
              <c:y val="0.14569036824942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84950712"/>
        <c:crossesAt val="-1000"/>
        <c:crossBetween val="midCat"/>
      </c:valAx>
      <c:spPr>
        <a:ln w="12700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"/>
          <c:y val="0.80760287882566695"/>
          <c:w val="0.998412948381452"/>
          <c:h val="0.17882227285830901"/>
        </c:manualLayout>
      </c:layout>
      <c:overlay val="0"/>
      <c:spPr>
        <a:solidFill>
          <a:schemeClr val="bg1">
            <a:lumMod val="65000"/>
          </a:schemeClr>
        </a:solidFill>
      </c:spPr>
    </c:legend>
    <c:plotVisOnly val="1"/>
    <c:dispBlanksAs val="gap"/>
    <c:showDLblsOverMax val="0"/>
  </c:chart>
  <c:spPr>
    <a:solidFill>
      <a:schemeClr val="bg1">
        <a:lumMod val="65000"/>
      </a:schemeClr>
    </a:solidFill>
    <a:ln>
      <a:noFill/>
    </a:ln>
  </c:spPr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807742782152"/>
          <c:y val="5.7720145576598499E-2"/>
          <c:w val="0.860724518810149"/>
          <c:h val="0.72045518712551404"/>
        </c:manualLayout>
      </c:layout>
      <c:lineChart>
        <c:grouping val="standard"/>
        <c:varyColors val="0"/>
        <c:ser>
          <c:idx val="0"/>
          <c:order val="1"/>
          <c:tx>
            <c:v>Zapata</c:v>
          </c:tx>
          <c:spPr>
            <a:ln w="38100">
              <a:solidFill>
                <a:srgbClr val="00B050"/>
              </a:solidFill>
              <a:prstDash val="dash"/>
            </a:ln>
          </c:spPr>
          <c:marker>
            <c:symbol val="circle"/>
            <c:size val="9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FFRC_Condition!$BC$5:$BC$11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FFRC_Condition!$BK$284:$BK$290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0.56756756756756699</c:v>
                </c:pt>
                <c:pt idx="2">
                  <c:v>0.75675675675675702</c:v>
                </c:pt>
                <c:pt idx="3">
                  <c:v>0.91891891891891897</c:v>
                </c:pt>
                <c:pt idx="4">
                  <c:v>0.97297297297297303</c:v>
                </c:pt>
                <c:pt idx="5">
                  <c:v>0.97297297297297303</c:v>
                </c:pt>
                <c:pt idx="6">
                  <c:v>1</c:v>
                </c:pt>
              </c:numCache>
            </c:numRef>
          </c:val>
          <c:smooth val="1"/>
        </c:ser>
        <c:ser>
          <c:idx val="1"/>
          <c:order val="0"/>
          <c:tx>
            <c:v>MEPDG Fine</c:v>
          </c:tx>
          <c:spPr>
            <a:ln w="38100">
              <a:solidFill>
                <a:srgbClr val="0000FF"/>
              </a:solidFill>
            </a:ln>
          </c:spPr>
          <c:marker>
            <c:symbol val="squar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FFRC_Condition!$BC$5:$BC$11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FFRC_Condition!$BE$271:$BE$277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0.56756756756756699</c:v>
                </c:pt>
                <c:pt idx="2">
                  <c:v>0.72972972972973005</c:v>
                </c:pt>
                <c:pt idx="3">
                  <c:v>0.72972972972973005</c:v>
                </c:pt>
                <c:pt idx="4">
                  <c:v>0.83783783783783805</c:v>
                </c:pt>
                <c:pt idx="5">
                  <c:v>0.891891891891892</c:v>
                </c:pt>
                <c:pt idx="6">
                  <c:v>1</c:v>
                </c:pt>
              </c:numCache>
            </c:numRef>
          </c:val>
          <c:smooth val="1"/>
        </c:ser>
        <c:ser>
          <c:idx val="2"/>
          <c:order val="2"/>
          <c:tx>
            <c:v>Modified MEPDG Fine</c:v>
          </c:tx>
          <c:spPr>
            <a:ln w="38100">
              <a:solidFill>
                <a:srgbClr val="FF6600"/>
              </a:solidFill>
            </a:ln>
          </c:spPr>
          <c:marker>
            <c:symbol val="square"/>
            <c:size val="8"/>
            <c:spPr>
              <a:noFill/>
              <a:ln w="19050">
                <a:solidFill>
                  <a:srgbClr val="FF6600"/>
                </a:solidFill>
              </a:ln>
            </c:spPr>
          </c:marker>
          <c:val>
            <c:numRef>
              <c:f>FFRC_Condition!$BE$284:$BE$290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0.70270270270270296</c:v>
                </c:pt>
                <c:pt idx="2">
                  <c:v>0.86486486486486502</c:v>
                </c:pt>
                <c:pt idx="3">
                  <c:v>0.97297297297297303</c:v>
                </c:pt>
                <c:pt idx="4">
                  <c:v>0.97297297297297303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1"/>
        </c:ser>
        <c:ser>
          <c:idx val="3"/>
          <c:order val="3"/>
          <c:tx>
            <c:v>Zapata (wPI=0)</c:v>
          </c:tx>
          <c:spPr>
            <a:ln w="38100">
              <a:solidFill>
                <a:srgbClr val="FF0000"/>
              </a:solidFill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FFRC_Condition!$BK$295:$BK$301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0.21621621621621601</c:v>
                </c:pt>
                <c:pt idx="2">
                  <c:v>0.35135135135135098</c:v>
                </c:pt>
                <c:pt idx="3">
                  <c:v>0.59459459459459496</c:v>
                </c:pt>
                <c:pt idx="4">
                  <c:v>0.72972972972973005</c:v>
                </c:pt>
                <c:pt idx="5">
                  <c:v>0.81081081081081097</c:v>
                </c:pt>
                <c:pt idx="6">
                  <c:v>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952280"/>
        <c:axId val="284952672"/>
      </c:lineChart>
      <c:catAx>
        <c:axId val="284952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Error, %</a:t>
                </a:r>
              </a:p>
            </c:rich>
          </c:tx>
          <c:layout>
            <c:manualLayout>
              <c:xMode val="edge"/>
              <c:yMode val="edge"/>
              <c:x val="0.50227455058683701"/>
              <c:y val="0.91672862453531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84952672"/>
        <c:crosses val="autoZero"/>
        <c:auto val="1"/>
        <c:lblAlgn val="ctr"/>
        <c:lblOffset val="100"/>
        <c:noMultiLvlLbl val="0"/>
      </c:catAx>
      <c:valAx>
        <c:axId val="284952672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Cumulative Distribution, %</a:t>
                </a:r>
              </a:p>
            </c:rich>
          </c:tx>
          <c:layout>
            <c:manualLayout>
              <c:xMode val="edge"/>
              <c:yMode val="edge"/>
              <c:x val="0"/>
              <c:y val="3.1608997082535999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284952280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1493482064741898"/>
          <c:y val="0.38604911064403802"/>
          <c:w val="0.26064621609798799"/>
          <c:h val="0.38495153245286601"/>
        </c:manualLayout>
      </c:layout>
      <c:overlay val="1"/>
    </c:legend>
    <c:plotVisOnly val="1"/>
    <c:dispBlanksAs val="gap"/>
    <c:showDLblsOverMax val="0"/>
  </c:chart>
  <c:spPr>
    <a:solidFill>
      <a:schemeClr val="bg1">
        <a:lumMod val="65000"/>
      </a:schemeClr>
    </a:solidFill>
    <a:ln>
      <a:noFill/>
    </a:ln>
  </c:spPr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39807524059492"/>
          <c:y val="4.7423665791776003E-2"/>
          <c:w val="0.80853248031496072"/>
          <c:h val="0.66943031159566602"/>
        </c:manualLayout>
      </c:layout>
      <c:scatterChart>
        <c:scatterStyle val="lineMarker"/>
        <c:varyColors val="0"/>
        <c:ser>
          <c:idx val="1"/>
          <c:order val="0"/>
          <c:tx>
            <c:v>Subgrades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trendline>
            <c:spPr>
              <a:ln w="34925">
                <a:solidFill>
                  <a:srgbClr val="FF0000"/>
                </a:solidFill>
              </a:ln>
            </c:spPr>
            <c:trendlineType val="exp"/>
            <c:intercept val="1"/>
            <c:dispRSqr val="1"/>
            <c:dispEq val="1"/>
            <c:trendlineLbl>
              <c:layout>
                <c:manualLayout>
                  <c:x val="-4.9575678040245002E-3"/>
                  <c:y val="-0.145853354869103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en-US" dirty="0"/>
                      <a:t>Subgrades</a:t>
                    </a:r>
                  </a:p>
                  <a:p>
                    <a:pPr algn="ctr" rtl="0">
                      <a:defRPr/>
                    </a:pPr>
                    <a:r>
                      <a:rPr lang="en-US" dirty="0"/>
                      <a:t>y = e</a:t>
                    </a:r>
                    <a:r>
                      <a:rPr lang="en-US" baseline="30000" dirty="0"/>
                      <a:t>0.18x</a:t>
                    </a:r>
                  </a:p>
                </c:rich>
              </c:tx>
              <c:numFmt formatCode="#,##0.00" sourceLinked="0"/>
            </c:trendlineLbl>
          </c:trendline>
          <c:xVal>
            <c:numRef>
              <c:f>'Moist. Cond. Dry EQ'!$X$42:$X$267</c:f>
              <c:numCache>
                <c:formatCode>0.0</c:formatCode>
                <c:ptCount val="226"/>
                <c:pt idx="0">
                  <c:v>0</c:v>
                </c:pt>
                <c:pt idx="1">
                  <c:v>0.83201024327784401</c:v>
                </c:pt>
                <c:pt idx="2">
                  <c:v>1.317334263171501</c:v>
                </c:pt>
                <c:pt idx="3">
                  <c:v>0</c:v>
                </c:pt>
                <c:pt idx="4">
                  <c:v>0.900266497461922</c:v>
                </c:pt>
                <c:pt idx="5">
                  <c:v>1.454276649746187</c:v>
                </c:pt>
                <c:pt idx="6">
                  <c:v>2.3545431472081191</c:v>
                </c:pt>
                <c:pt idx="7">
                  <c:v>0</c:v>
                </c:pt>
                <c:pt idx="8">
                  <c:v>0.28185505715033599</c:v>
                </c:pt>
                <c:pt idx="9">
                  <c:v>0.56372565292228505</c:v>
                </c:pt>
                <c:pt idx="10">
                  <c:v>0.77514413837283203</c:v>
                </c:pt>
                <c:pt idx="11">
                  <c:v>0.98653154658018705</c:v>
                </c:pt>
                <c:pt idx="12">
                  <c:v>1.127497921709361</c:v>
                </c:pt>
                <c:pt idx="13">
                  <c:v>1.2684021423521481</c:v>
                </c:pt>
                <c:pt idx="14">
                  <c:v>1.40936851748131</c:v>
                </c:pt>
                <c:pt idx="15">
                  <c:v>1.6207559256886639</c:v>
                </c:pt>
                <c:pt idx="16">
                  <c:v>1.9026265214605971</c:v>
                </c:pt>
                <c:pt idx="17">
                  <c:v>2.1844971172325338</c:v>
                </c:pt>
                <c:pt idx="18">
                  <c:v>2.4663677130044812</c:v>
                </c:pt>
                <c:pt idx="19">
                  <c:v>3.0301089045483631</c:v>
                </c:pt>
                <c:pt idx="20">
                  <c:v>0</c:v>
                </c:pt>
                <c:pt idx="21">
                  <c:v>0.55415000000000003</c:v>
                </c:pt>
                <c:pt idx="22">
                  <c:v>1.1083000000000021</c:v>
                </c:pt>
                <c:pt idx="23">
                  <c:v>1.662450000000002</c:v>
                </c:pt>
                <c:pt idx="24">
                  <c:v>2.216600000000001</c:v>
                </c:pt>
                <c:pt idx="25">
                  <c:v>2.4936749999999939</c:v>
                </c:pt>
                <c:pt idx="26">
                  <c:v>2.9092874999999991</c:v>
                </c:pt>
                <c:pt idx="27">
                  <c:v>3.7405124999999941</c:v>
                </c:pt>
                <c:pt idx="28">
                  <c:v>4.8488124999999949</c:v>
                </c:pt>
                <c:pt idx="29">
                  <c:v>0</c:v>
                </c:pt>
                <c:pt idx="30">
                  <c:v>0.69492574257426798</c:v>
                </c:pt>
                <c:pt idx="31">
                  <c:v>1.1118811881188131</c:v>
                </c:pt>
                <c:pt idx="32">
                  <c:v>1.6678217821782191</c:v>
                </c:pt>
                <c:pt idx="33">
                  <c:v>2.362747524752475</c:v>
                </c:pt>
                <c:pt idx="34">
                  <c:v>2.7797029702970328</c:v>
                </c:pt>
                <c:pt idx="35">
                  <c:v>3.3356435643564382</c:v>
                </c:pt>
                <c:pt idx="36">
                  <c:v>4.030569306930694</c:v>
                </c:pt>
                <c:pt idx="37">
                  <c:v>5.299999999999998</c:v>
                </c:pt>
                <c:pt idx="38">
                  <c:v>6.6712871287128781</c:v>
                </c:pt>
                <c:pt idx="39">
                  <c:v>0</c:v>
                </c:pt>
                <c:pt idx="40">
                  <c:v>0.72375328083989199</c:v>
                </c:pt>
                <c:pt idx="41">
                  <c:v>1.230380577427822</c:v>
                </c:pt>
                <c:pt idx="42">
                  <c:v>2.0265091863517029</c:v>
                </c:pt>
                <c:pt idx="43">
                  <c:v>2.5331364829396308</c:v>
                </c:pt>
                <c:pt idx="44">
                  <c:v>2.6778871391076202</c:v>
                </c:pt>
                <c:pt idx="45">
                  <c:v>3.4740157480314999</c:v>
                </c:pt>
                <c:pt idx="46">
                  <c:v>5.5729002624671846</c:v>
                </c:pt>
                <c:pt idx="47">
                  <c:v>0</c:v>
                </c:pt>
                <c:pt idx="48">
                  <c:v>0.70830650354152902</c:v>
                </c:pt>
                <c:pt idx="49">
                  <c:v>1.2041210560205911</c:v>
                </c:pt>
                <c:pt idx="50">
                  <c:v>1.9832738285823099</c:v>
                </c:pt>
                <c:pt idx="51">
                  <c:v>2.3374114616870569</c:v>
                </c:pt>
                <c:pt idx="52">
                  <c:v>2.6915490947918181</c:v>
                </c:pt>
                <c:pt idx="53">
                  <c:v>5.0997912068330162</c:v>
                </c:pt>
                <c:pt idx="54">
                  <c:v>0</c:v>
                </c:pt>
                <c:pt idx="55">
                  <c:v>0.53651266766021199</c:v>
                </c:pt>
                <c:pt idx="56">
                  <c:v>3.934426229508194</c:v>
                </c:pt>
                <c:pt idx="57">
                  <c:v>4.292101341281672</c:v>
                </c:pt>
                <c:pt idx="58">
                  <c:v>0</c:v>
                </c:pt>
                <c:pt idx="59">
                  <c:v>0.36064139941692003</c:v>
                </c:pt>
                <c:pt idx="60">
                  <c:v>1.8032069970845579</c:v>
                </c:pt>
                <c:pt idx="61">
                  <c:v>2.8851311953352798</c:v>
                </c:pt>
                <c:pt idx="62">
                  <c:v>3.0654518950437328</c:v>
                </c:pt>
                <c:pt idx="63">
                  <c:v>3.9670553935860191</c:v>
                </c:pt>
                <c:pt idx="64">
                  <c:v>4.8686588921282876</c:v>
                </c:pt>
                <c:pt idx="65">
                  <c:v>6.4013848396501558</c:v>
                </c:pt>
                <c:pt idx="66">
                  <c:v>7.8439504373177913</c:v>
                </c:pt>
                <c:pt idx="67">
                  <c:v>9.3766763848396675</c:v>
                </c:pt>
                <c:pt idx="68">
                  <c:v>0</c:v>
                </c:pt>
                <c:pt idx="69">
                  <c:v>0.361142857142848</c:v>
                </c:pt>
                <c:pt idx="70">
                  <c:v>2.3474285714285692</c:v>
                </c:pt>
                <c:pt idx="71">
                  <c:v>3.972571428571424</c:v>
                </c:pt>
                <c:pt idx="72">
                  <c:v>4.3337142857142901</c:v>
                </c:pt>
                <c:pt idx="73">
                  <c:v>5.7782857142857189</c:v>
                </c:pt>
                <c:pt idx="74">
                  <c:v>7.4034285714285737</c:v>
                </c:pt>
                <c:pt idx="75">
                  <c:v>9.5702857142857205</c:v>
                </c:pt>
                <c:pt idx="76">
                  <c:v>11.55657142857142</c:v>
                </c:pt>
                <c:pt idx="77">
                  <c:v>13.542857142857139</c:v>
                </c:pt>
                <c:pt idx="78">
                  <c:v>0</c:v>
                </c:pt>
                <c:pt idx="79">
                  <c:v>0.35882352941175799</c:v>
                </c:pt>
                <c:pt idx="80">
                  <c:v>1.973529411764698</c:v>
                </c:pt>
                <c:pt idx="81">
                  <c:v>3.4088235294117588</c:v>
                </c:pt>
                <c:pt idx="82">
                  <c:v>3.7676470588235311</c:v>
                </c:pt>
                <c:pt idx="83">
                  <c:v>4.8441176470588081</c:v>
                </c:pt>
                <c:pt idx="84">
                  <c:v>6.2794117647058769</c:v>
                </c:pt>
                <c:pt idx="85">
                  <c:v>8.1632352941176531</c:v>
                </c:pt>
                <c:pt idx="86">
                  <c:v>10.2264705882353</c:v>
                </c:pt>
                <c:pt idx="87">
                  <c:v>11.930882352941181</c:v>
                </c:pt>
                <c:pt idx="88">
                  <c:v>0</c:v>
                </c:pt>
                <c:pt idx="89">
                  <c:v>0.53827160493828097</c:v>
                </c:pt>
                <c:pt idx="90">
                  <c:v>1.9736625514403381</c:v>
                </c:pt>
                <c:pt idx="91">
                  <c:v>3.2296296296296272</c:v>
                </c:pt>
                <c:pt idx="92">
                  <c:v>3.5884773662551521</c:v>
                </c:pt>
                <c:pt idx="93">
                  <c:v>4.8444444444444477</c:v>
                </c:pt>
                <c:pt idx="94">
                  <c:v>6.4592592592592659</c:v>
                </c:pt>
                <c:pt idx="95">
                  <c:v>8.6123456790123534</c:v>
                </c:pt>
                <c:pt idx="96">
                  <c:v>10.76543209876543</c:v>
                </c:pt>
                <c:pt idx="97">
                  <c:v>13.008230452674891</c:v>
                </c:pt>
                <c:pt idx="98">
                  <c:v>14.53333333333333</c:v>
                </c:pt>
                <c:pt idx="99">
                  <c:v>0</c:v>
                </c:pt>
                <c:pt idx="100">
                  <c:v>0.46959459459458203</c:v>
                </c:pt>
                <c:pt idx="101">
                  <c:v>0.84524956047555799</c:v>
                </c:pt>
                <c:pt idx="102">
                  <c:v>1.502702702702684</c:v>
                </c:pt>
                <c:pt idx="103">
                  <c:v>1.972318007091975</c:v>
                </c:pt>
                <c:pt idx="104">
                  <c:v>2.535790101016111</c:v>
                </c:pt>
                <c:pt idx="105">
                  <c:v>4.6020063172323162</c:v>
                </c:pt>
                <c:pt idx="106">
                  <c:v>5.6351351351351298</c:v>
                </c:pt>
                <c:pt idx="107">
                  <c:v>6.7621621621621504</c:v>
                </c:pt>
                <c:pt idx="108">
                  <c:v>8.7344387496647613</c:v>
                </c:pt>
                <c:pt idx="109">
                  <c:v>0</c:v>
                </c:pt>
                <c:pt idx="110">
                  <c:v>0.18555634420306399</c:v>
                </c:pt>
                <c:pt idx="111">
                  <c:v>0.83502400716544101</c:v>
                </c:pt>
                <c:pt idx="112">
                  <c:v>1.577249383977499</c:v>
                </c:pt>
                <c:pt idx="113">
                  <c:v>2.1339184165865599</c:v>
                </c:pt>
                <c:pt idx="114">
                  <c:v>2.5978297353459401</c:v>
                </c:pt>
                <c:pt idx="115">
                  <c:v>4.2678368331731207</c:v>
                </c:pt>
                <c:pt idx="116">
                  <c:v>5.8450453006469356</c:v>
                </c:pt>
                <c:pt idx="117">
                  <c:v>7.5150523984741007</c:v>
                </c:pt>
                <c:pt idx="118">
                  <c:v>9.3706158405042892</c:v>
                </c:pt>
                <c:pt idx="119">
                  <c:v>0</c:v>
                </c:pt>
                <c:pt idx="120">
                  <c:v>0.20778111822140199</c:v>
                </c:pt>
                <c:pt idx="121">
                  <c:v>0.34631204605644</c:v>
                </c:pt>
                <c:pt idx="122">
                  <c:v>0.48487352095386699</c:v>
                </c:pt>
                <c:pt idx="123">
                  <c:v>0.69265463917526804</c:v>
                </c:pt>
                <c:pt idx="124">
                  <c:v>0.90043575739665704</c:v>
                </c:pt>
                <c:pt idx="125">
                  <c:v>1.108247422680402</c:v>
                </c:pt>
                <c:pt idx="126">
                  <c:v>1.316028540901816</c:v>
                </c:pt>
                <c:pt idx="127">
                  <c:v>0</c:v>
                </c:pt>
                <c:pt idx="128">
                  <c:v>0.138107416879792</c:v>
                </c:pt>
                <c:pt idx="129">
                  <c:v>0.276214833759585</c:v>
                </c:pt>
                <c:pt idx="130">
                  <c:v>0.414322250639378</c:v>
                </c:pt>
                <c:pt idx="131">
                  <c:v>0.69053708439897499</c:v>
                </c:pt>
                <c:pt idx="132">
                  <c:v>0.89771343655624702</c:v>
                </c:pt>
                <c:pt idx="133">
                  <c:v>1.104859335038364</c:v>
                </c:pt>
                <c:pt idx="134">
                  <c:v>1.3120356871956349</c:v>
                </c:pt>
                <c:pt idx="135">
                  <c:v>1.450112650400275</c:v>
                </c:pt>
                <c:pt idx="136">
                  <c:v>1.657289002557534</c:v>
                </c:pt>
                <c:pt idx="137">
                  <c:v>0</c:v>
                </c:pt>
                <c:pt idx="138">
                  <c:v>6.9065859070798694E-2</c:v>
                </c:pt>
                <c:pt idx="139">
                  <c:v>0.27620253164557501</c:v>
                </c:pt>
                <c:pt idx="140">
                  <c:v>0.34523793839756001</c:v>
                </c:pt>
                <c:pt idx="141">
                  <c:v>0.62144047004313696</c:v>
                </c:pt>
                <c:pt idx="142">
                  <c:v>0.82860759493671599</c:v>
                </c:pt>
                <c:pt idx="143">
                  <c:v>1.035744267511493</c:v>
                </c:pt>
                <c:pt idx="144">
                  <c:v>1.2429113924050741</c:v>
                </c:pt>
                <c:pt idx="145">
                  <c:v>1.4500480649798531</c:v>
                </c:pt>
                <c:pt idx="146">
                  <c:v>1.588149330802622</c:v>
                </c:pt>
                <c:pt idx="147">
                  <c:v>0</c:v>
                </c:pt>
                <c:pt idx="148">
                  <c:v>0.27727933203087601</c:v>
                </c:pt>
                <c:pt idx="149">
                  <c:v>0.41596485966262597</c:v>
                </c:pt>
                <c:pt idx="150">
                  <c:v>0.48527704906762298</c:v>
                </c:pt>
                <c:pt idx="151">
                  <c:v>0.69324419169350404</c:v>
                </c:pt>
                <c:pt idx="152">
                  <c:v>0.76258695550936495</c:v>
                </c:pt>
                <c:pt idx="153">
                  <c:v>0.83192971932522797</c:v>
                </c:pt>
                <c:pt idx="154">
                  <c:v>0.97055409813525795</c:v>
                </c:pt>
                <c:pt idx="155">
                  <c:v>1.1092090513561299</c:v>
                </c:pt>
                <c:pt idx="156">
                  <c:v>1.9411387706813801</c:v>
                </c:pt>
                <c:pt idx="157">
                  <c:v>2.1491364877181152</c:v>
                </c:pt>
                <c:pt idx="158">
                  <c:v>2.7037563006016132</c:v>
                </c:pt>
                <c:pt idx="159">
                  <c:v>4.5062706924729801</c:v>
                </c:pt>
                <c:pt idx="160">
                  <c:v>0</c:v>
                </c:pt>
                <c:pt idx="161">
                  <c:v>0.27815230961299198</c:v>
                </c:pt>
                <c:pt idx="162">
                  <c:v>0.34767505337181198</c:v>
                </c:pt>
                <c:pt idx="163">
                  <c:v>0.55630461922596897</c:v>
                </c:pt>
                <c:pt idx="164">
                  <c:v>0.62582736298481501</c:v>
                </c:pt>
                <c:pt idx="165">
                  <c:v>0.76493418508012601</c:v>
                </c:pt>
                <c:pt idx="166">
                  <c:v>0.90397967259779199</c:v>
                </c:pt>
                <c:pt idx="167">
                  <c:v>0.97353308364544799</c:v>
                </c:pt>
                <c:pt idx="168">
                  <c:v>1.1126092384519239</c:v>
                </c:pt>
                <c:pt idx="169">
                  <c:v>1.8079900124843931</c:v>
                </c:pt>
                <c:pt idx="170">
                  <c:v>2.1556650658562169</c:v>
                </c:pt>
                <c:pt idx="171">
                  <c:v>2.8510765071774951</c:v>
                </c:pt>
                <c:pt idx="172">
                  <c:v>4.8676654182272241</c:v>
                </c:pt>
                <c:pt idx="173">
                  <c:v>0</c:v>
                </c:pt>
                <c:pt idx="174">
                  <c:v>0.144078947368419</c:v>
                </c:pt>
                <c:pt idx="175">
                  <c:v>0.28815789473683601</c:v>
                </c:pt>
                <c:pt idx="176">
                  <c:v>0.43223684210526703</c:v>
                </c:pt>
                <c:pt idx="177">
                  <c:v>0.86447368421052095</c:v>
                </c:pt>
                <c:pt idx="178">
                  <c:v>1.0805762200429441</c:v>
                </c:pt>
                <c:pt idx="179">
                  <c:v>1.512813062148211</c:v>
                </c:pt>
                <c:pt idx="180">
                  <c:v>1.9450499042534659</c:v>
                </c:pt>
                <c:pt idx="181">
                  <c:v>2.881578947368411</c:v>
                </c:pt>
                <c:pt idx="182">
                  <c:v>3.0256578947368431</c:v>
                </c:pt>
                <c:pt idx="183">
                  <c:v>0</c:v>
                </c:pt>
                <c:pt idx="184">
                  <c:v>0.282064516129028</c:v>
                </c:pt>
                <c:pt idx="185">
                  <c:v>1.12825806451613</c:v>
                </c:pt>
                <c:pt idx="186">
                  <c:v>1.410322580645158</c:v>
                </c:pt>
                <c:pt idx="187">
                  <c:v>1.8334193548387101</c:v>
                </c:pt>
                <c:pt idx="188">
                  <c:v>3.1027096774193521</c:v>
                </c:pt>
                <c:pt idx="189">
                  <c:v>0</c:v>
                </c:pt>
                <c:pt idx="190">
                  <c:v>0.5</c:v>
                </c:pt>
                <c:pt idx="191">
                  <c:v>0.9</c:v>
                </c:pt>
                <c:pt idx="192">
                  <c:v>1.3</c:v>
                </c:pt>
                <c:pt idx="193">
                  <c:v>1.599999999999999</c:v>
                </c:pt>
                <c:pt idx="194">
                  <c:v>2.6999999999999988</c:v>
                </c:pt>
                <c:pt idx="195">
                  <c:v>0</c:v>
                </c:pt>
                <c:pt idx="196">
                  <c:v>0.60000000000000098</c:v>
                </c:pt>
                <c:pt idx="197">
                  <c:v>0.80000000000000104</c:v>
                </c:pt>
                <c:pt idx="198">
                  <c:v>1.1000000000000021</c:v>
                </c:pt>
                <c:pt idx="199">
                  <c:v>1.6000000000000021</c:v>
                </c:pt>
                <c:pt idx="200">
                  <c:v>3.0000000000000009</c:v>
                </c:pt>
                <c:pt idx="201">
                  <c:v>0</c:v>
                </c:pt>
                <c:pt idx="202">
                  <c:v>0.70000000000000095</c:v>
                </c:pt>
                <c:pt idx="203">
                  <c:v>1.599999999999999</c:v>
                </c:pt>
                <c:pt idx="204">
                  <c:v>3.4</c:v>
                </c:pt>
                <c:pt idx="205">
                  <c:v>0</c:v>
                </c:pt>
                <c:pt idx="206">
                  <c:v>0.6</c:v>
                </c:pt>
                <c:pt idx="207">
                  <c:v>1.8000000000000009</c:v>
                </c:pt>
                <c:pt idx="208">
                  <c:v>4.0999999999999996</c:v>
                </c:pt>
                <c:pt idx="209">
                  <c:v>0</c:v>
                </c:pt>
                <c:pt idx="210">
                  <c:v>0.89999999999999902</c:v>
                </c:pt>
                <c:pt idx="211">
                  <c:v>1.8999999999999979</c:v>
                </c:pt>
                <c:pt idx="212">
                  <c:v>3.7999999999999989</c:v>
                </c:pt>
                <c:pt idx="213">
                  <c:v>6</c:v>
                </c:pt>
                <c:pt idx="214">
                  <c:v>8</c:v>
                </c:pt>
                <c:pt idx="215">
                  <c:v>9.8000000000000025</c:v>
                </c:pt>
                <c:pt idx="216">
                  <c:v>10.199999999999999</c:v>
                </c:pt>
                <c:pt idx="217">
                  <c:v>11.1</c:v>
                </c:pt>
                <c:pt idx="218">
                  <c:v>0</c:v>
                </c:pt>
                <c:pt idx="219">
                  <c:v>0.70000000000000095</c:v>
                </c:pt>
                <c:pt idx="220">
                  <c:v>1.7000000000000011</c:v>
                </c:pt>
                <c:pt idx="221">
                  <c:v>3.7</c:v>
                </c:pt>
                <c:pt idx="222">
                  <c:v>0</c:v>
                </c:pt>
                <c:pt idx="223">
                  <c:v>0.70000000000000095</c:v>
                </c:pt>
                <c:pt idx="224">
                  <c:v>1.4</c:v>
                </c:pt>
                <c:pt idx="225">
                  <c:v>3.3000000000000012</c:v>
                </c:pt>
              </c:numCache>
            </c:numRef>
          </c:xVal>
          <c:yVal>
            <c:numRef>
              <c:f>'Moist. Cond. Dry EQ'!$Y$42:$Y$267</c:f>
              <c:numCache>
                <c:formatCode>0.0</c:formatCode>
                <c:ptCount val="226"/>
                <c:pt idx="0">
                  <c:v>1</c:v>
                </c:pt>
                <c:pt idx="1">
                  <c:v>1.1512300170539751</c:v>
                </c:pt>
                <c:pt idx="2">
                  <c:v>1.274524621580996</c:v>
                </c:pt>
                <c:pt idx="3">
                  <c:v>1</c:v>
                </c:pt>
                <c:pt idx="4">
                  <c:v>1.182615516856717</c:v>
                </c:pt>
                <c:pt idx="5">
                  <c:v>1.321504408700896</c:v>
                </c:pt>
                <c:pt idx="6">
                  <c:v>1.657697671297554</c:v>
                </c:pt>
                <c:pt idx="7">
                  <c:v>1</c:v>
                </c:pt>
                <c:pt idx="8">
                  <c:v>1.075639155883348</c:v>
                </c:pt>
                <c:pt idx="9">
                  <c:v>1.2094176748250951</c:v>
                </c:pt>
                <c:pt idx="10">
                  <c:v>1.263877358876704</c:v>
                </c:pt>
                <c:pt idx="11">
                  <c:v>1.348904028152182</c:v>
                </c:pt>
                <c:pt idx="12">
                  <c:v>1.347159747248698</c:v>
                </c:pt>
                <c:pt idx="13">
                  <c:v>1.435587230088293</c:v>
                </c:pt>
                <c:pt idx="14">
                  <c:v>1.52670081274435</c:v>
                </c:pt>
                <c:pt idx="15">
                  <c:v>1.587210823843682</c:v>
                </c:pt>
                <c:pt idx="16">
                  <c:v>1.6804809543778401</c:v>
                </c:pt>
                <c:pt idx="17">
                  <c:v>1.676098996217793</c:v>
                </c:pt>
                <c:pt idx="18">
                  <c:v>1.874174117649926</c:v>
                </c:pt>
                <c:pt idx="19">
                  <c:v>1.9366272721865201</c:v>
                </c:pt>
                <c:pt idx="20">
                  <c:v>1</c:v>
                </c:pt>
                <c:pt idx="21">
                  <c:v>1.234647248865296</c:v>
                </c:pt>
                <c:pt idx="22">
                  <c:v>1.373606835033309</c:v>
                </c:pt>
                <c:pt idx="23">
                  <c:v>1.4850504654419261</c:v>
                </c:pt>
                <c:pt idx="24">
                  <c:v>1.6023794647897931</c:v>
                </c:pt>
                <c:pt idx="25">
                  <c:v>1.8272361298766939</c:v>
                </c:pt>
                <c:pt idx="26">
                  <c:v>1.843637302487708</c:v>
                </c:pt>
                <c:pt idx="27">
                  <c:v>1.935812417763221</c:v>
                </c:pt>
                <c:pt idx="28">
                  <c:v>2.938056550483493</c:v>
                </c:pt>
                <c:pt idx="29">
                  <c:v>1</c:v>
                </c:pt>
                <c:pt idx="30">
                  <c:v>1.364911737026282</c:v>
                </c:pt>
                <c:pt idx="31">
                  <c:v>1.5477031297565209</c:v>
                </c:pt>
                <c:pt idx="32">
                  <c:v>1.779117368152634</c:v>
                </c:pt>
                <c:pt idx="33">
                  <c:v>1.9589385127976919</c:v>
                </c:pt>
                <c:pt idx="34">
                  <c:v>2.361325781520029</c:v>
                </c:pt>
                <c:pt idx="35">
                  <c:v>2.46574935685434</c:v>
                </c:pt>
                <c:pt idx="36">
                  <c:v>2.5684883028045942</c:v>
                </c:pt>
                <c:pt idx="37">
                  <c:v>3.260399676752824</c:v>
                </c:pt>
                <c:pt idx="38">
                  <c:v>4.5668974944988996</c:v>
                </c:pt>
                <c:pt idx="39">
                  <c:v>1</c:v>
                </c:pt>
                <c:pt idx="40">
                  <c:v>1.0961424866380081</c:v>
                </c:pt>
                <c:pt idx="41">
                  <c:v>1.1962995091734621</c:v>
                </c:pt>
                <c:pt idx="42">
                  <c:v>1.305273737763794</c:v>
                </c:pt>
                <c:pt idx="43">
                  <c:v>1.439519305798131</c:v>
                </c:pt>
                <c:pt idx="44">
                  <c:v>1.479914587190212</c:v>
                </c:pt>
                <c:pt idx="45">
                  <c:v>1.7025471091117741</c:v>
                </c:pt>
                <c:pt idx="46">
                  <c:v>2.564070476342688</c:v>
                </c:pt>
                <c:pt idx="47">
                  <c:v>1</c:v>
                </c:pt>
                <c:pt idx="48">
                  <c:v>1.14135675875186</c:v>
                </c:pt>
                <c:pt idx="49">
                  <c:v>1.2744233700127221</c:v>
                </c:pt>
                <c:pt idx="50">
                  <c:v>1.528962594352191</c:v>
                </c:pt>
                <c:pt idx="51">
                  <c:v>1.5961405979669021</c:v>
                </c:pt>
                <c:pt idx="52">
                  <c:v>1.566754033852336</c:v>
                </c:pt>
                <c:pt idx="53">
                  <c:v>2.644147132898016</c:v>
                </c:pt>
                <c:pt idx="54">
                  <c:v>1</c:v>
                </c:pt>
                <c:pt idx="55">
                  <c:v>0.99552906110283101</c:v>
                </c:pt>
                <c:pt idx="56">
                  <c:v>1.8419676966617029</c:v>
                </c:pt>
                <c:pt idx="57">
                  <c:v>1.98458852029197</c:v>
                </c:pt>
                <c:pt idx="58">
                  <c:v>1</c:v>
                </c:pt>
                <c:pt idx="59">
                  <c:v>1.0627946642847139</c:v>
                </c:pt>
                <c:pt idx="60">
                  <c:v>1.4092098374039941</c:v>
                </c:pt>
                <c:pt idx="61">
                  <c:v>1.7839281918794929</c:v>
                </c:pt>
                <c:pt idx="62">
                  <c:v>1.815619028079412</c:v>
                </c:pt>
                <c:pt idx="63">
                  <c:v>2.2672490164621082</c:v>
                </c:pt>
                <c:pt idx="64">
                  <c:v>2.824330090788727</c:v>
                </c:pt>
                <c:pt idx="65">
                  <c:v>3.3472313901815611</c:v>
                </c:pt>
                <c:pt idx="66">
                  <c:v>3.7098640392635991</c:v>
                </c:pt>
                <c:pt idx="67">
                  <c:v>3.9128453592905998</c:v>
                </c:pt>
                <c:pt idx="68">
                  <c:v>1</c:v>
                </c:pt>
                <c:pt idx="69">
                  <c:v>1.051473250417059</c:v>
                </c:pt>
                <c:pt idx="70">
                  <c:v>1.910326204102869</c:v>
                </c:pt>
                <c:pt idx="71">
                  <c:v>2.1792857142857138</c:v>
                </c:pt>
                <c:pt idx="72">
                  <c:v>2.2872506421056111</c:v>
                </c:pt>
                <c:pt idx="73">
                  <c:v>3.0496879789918232</c:v>
                </c:pt>
                <c:pt idx="74">
                  <c:v>4.0862851451726527</c:v>
                </c:pt>
                <c:pt idx="75">
                  <c:v>5.0337914167350908</c:v>
                </c:pt>
                <c:pt idx="76">
                  <c:v>5.5219676798310164</c:v>
                </c:pt>
                <c:pt idx="77">
                  <c:v>5.8727044198462286</c:v>
                </c:pt>
                <c:pt idx="78">
                  <c:v>1</c:v>
                </c:pt>
                <c:pt idx="79">
                  <c:v>1.0622354447622731</c:v>
                </c:pt>
                <c:pt idx="80">
                  <c:v>1.400306490839579</c:v>
                </c:pt>
                <c:pt idx="81">
                  <c:v>1.786454321045438</c:v>
                </c:pt>
                <c:pt idx="82">
                  <c:v>1.912465709325184</c:v>
                </c:pt>
                <c:pt idx="83">
                  <c:v>2.3796576068566568</c:v>
                </c:pt>
                <c:pt idx="84">
                  <c:v>3.1299450409272551</c:v>
                </c:pt>
                <c:pt idx="85">
                  <c:v>4.6667525865503627</c:v>
                </c:pt>
                <c:pt idx="86">
                  <c:v>6.5912140014660876</c:v>
                </c:pt>
                <c:pt idx="87">
                  <c:v>8.0267192736631543</c:v>
                </c:pt>
                <c:pt idx="88">
                  <c:v>1</c:v>
                </c:pt>
                <c:pt idx="89">
                  <c:v>1.0416666666666661</c:v>
                </c:pt>
                <c:pt idx="90">
                  <c:v>1.3580396495192599</c:v>
                </c:pt>
                <c:pt idx="91">
                  <c:v>1.7985086821497811</c:v>
                </c:pt>
                <c:pt idx="92">
                  <c:v>1.8135159986588041</c:v>
                </c:pt>
                <c:pt idx="93">
                  <c:v>2.3225733768663059</c:v>
                </c:pt>
                <c:pt idx="94">
                  <c:v>3.2481606185309899</c:v>
                </c:pt>
                <c:pt idx="95">
                  <c:v>4.7277091401322027</c:v>
                </c:pt>
                <c:pt idx="96">
                  <c:v>7.070111682854896</c:v>
                </c:pt>
                <c:pt idx="97">
                  <c:v>10.08858656863622</c:v>
                </c:pt>
                <c:pt idx="98">
                  <c:v>11.791699478163521</c:v>
                </c:pt>
                <c:pt idx="99">
                  <c:v>1</c:v>
                </c:pt>
                <c:pt idx="100">
                  <c:v>1.1427591696653141</c:v>
                </c:pt>
                <c:pt idx="101">
                  <c:v>1.1647734827066261</c:v>
                </c:pt>
                <c:pt idx="102">
                  <c:v>1.133286410911494</c:v>
                </c:pt>
                <c:pt idx="103">
                  <c:v>1.128980421586014</c:v>
                </c:pt>
                <c:pt idx="104">
                  <c:v>1.1615864737372299</c:v>
                </c:pt>
                <c:pt idx="105">
                  <c:v>1.205261299444544</c:v>
                </c:pt>
                <c:pt idx="106">
                  <c:v>1.3523399705628221</c:v>
                </c:pt>
                <c:pt idx="107">
                  <c:v>1.3757626743745071</c:v>
                </c:pt>
                <c:pt idx="108">
                  <c:v>1.4800687431802031</c:v>
                </c:pt>
                <c:pt idx="109">
                  <c:v>1</c:v>
                </c:pt>
                <c:pt idx="110">
                  <c:v>0.98804302082198903</c:v>
                </c:pt>
                <c:pt idx="111">
                  <c:v>0.98293857957420006</c:v>
                </c:pt>
                <c:pt idx="112">
                  <c:v>1.0401282721621059</c:v>
                </c:pt>
                <c:pt idx="113">
                  <c:v>1.099511408443389</c:v>
                </c:pt>
                <c:pt idx="114">
                  <c:v>1.1290108725925621</c:v>
                </c:pt>
                <c:pt idx="115">
                  <c:v>1.2835232171048889</c:v>
                </c:pt>
                <c:pt idx="116">
                  <c:v>1.409519589212326</c:v>
                </c:pt>
                <c:pt idx="117">
                  <c:v>1.471241058076493</c:v>
                </c:pt>
                <c:pt idx="118">
                  <c:v>1.6411321833618351</c:v>
                </c:pt>
                <c:pt idx="119">
                  <c:v>1</c:v>
                </c:pt>
                <c:pt idx="120">
                  <c:v>1.0152010389546759</c:v>
                </c:pt>
                <c:pt idx="121">
                  <c:v>1.0660993409972961</c:v>
                </c:pt>
                <c:pt idx="122">
                  <c:v>1.172930886219842</c:v>
                </c:pt>
                <c:pt idx="123">
                  <c:v>1.3227825869647341</c:v>
                </c:pt>
                <c:pt idx="124">
                  <c:v>1.4401690254353801</c:v>
                </c:pt>
                <c:pt idx="125">
                  <c:v>1.562292845827066</c:v>
                </c:pt>
                <c:pt idx="126">
                  <c:v>1.8013286249778631</c:v>
                </c:pt>
                <c:pt idx="127">
                  <c:v>1</c:v>
                </c:pt>
                <c:pt idx="128">
                  <c:v>0.99872122762148396</c:v>
                </c:pt>
                <c:pt idx="129">
                  <c:v>1.012612466876162</c:v>
                </c:pt>
                <c:pt idx="130">
                  <c:v>1.0419584000222359</c:v>
                </c:pt>
                <c:pt idx="131">
                  <c:v>1.182473423959326</c:v>
                </c:pt>
                <c:pt idx="132">
                  <c:v>1.229877327165297</c:v>
                </c:pt>
                <c:pt idx="133">
                  <c:v>1.2781118573587349</c:v>
                </c:pt>
                <c:pt idx="134">
                  <c:v>1.37972650878049</c:v>
                </c:pt>
                <c:pt idx="135">
                  <c:v>1.485974670515219</c:v>
                </c:pt>
                <c:pt idx="136">
                  <c:v>1.5949779160464039</c:v>
                </c:pt>
                <c:pt idx="137">
                  <c:v>1</c:v>
                </c:pt>
                <c:pt idx="138">
                  <c:v>1.0152928627344191</c:v>
                </c:pt>
                <c:pt idx="139">
                  <c:v>1.094727171260758</c:v>
                </c:pt>
                <c:pt idx="140">
                  <c:v>1.144326559887503</c:v>
                </c:pt>
                <c:pt idx="141">
                  <c:v>1.2275357226938231</c:v>
                </c:pt>
                <c:pt idx="142">
                  <c:v>1.2782622270213879</c:v>
                </c:pt>
                <c:pt idx="143">
                  <c:v>1.3481893569496211</c:v>
                </c:pt>
                <c:pt idx="144">
                  <c:v>1.4576918089120721</c:v>
                </c:pt>
                <c:pt idx="145">
                  <c:v>1.512506312067466</c:v>
                </c:pt>
                <c:pt idx="146">
                  <c:v>1.569223290525692</c:v>
                </c:pt>
                <c:pt idx="147">
                  <c:v>1</c:v>
                </c:pt>
                <c:pt idx="148">
                  <c:v>1.0467373821247119</c:v>
                </c:pt>
                <c:pt idx="149">
                  <c:v>1.045417951690248</c:v>
                </c:pt>
                <c:pt idx="150">
                  <c:v>1.095101202274912</c:v>
                </c:pt>
                <c:pt idx="151">
                  <c:v>1.0930272994155941</c:v>
                </c:pt>
                <c:pt idx="152">
                  <c:v>1.143732880850203</c:v>
                </c:pt>
                <c:pt idx="153">
                  <c:v>1.143008839658971</c:v>
                </c:pt>
                <c:pt idx="154">
                  <c:v>1.1940401980775921</c:v>
                </c:pt>
                <c:pt idx="155">
                  <c:v>1.140113632620485</c:v>
                </c:pt>
                <c:pt idx="156">
                  <c:v>1.353423489544485</c:v>
                </c:pt>
                <c:pt idx="157">
                  <c:v>1.465739534792686</c:v>
                </c:pt>
                <c:pt idx="158">
                  <c:v>1.5772139144110331</c:v>
                </c:pt>
                <c:pt idx="159">
                  <c:v>2.945649970935293</c:v>
                </c:pt>
                <c:pt idx="160">
                  <c:v>1</c:v>
                </c:pt>
                <c:pt idx="161">
                  <c:v>1.049312946405772</c:v>
                </c:pt>
                <c:pt idx="162">
                  <c:v>1.1561437366768621</c:v>
                </c:pt>
                <c:pt idx="163">
                  <c:v>1.1539717356317349</c:v>
                </c:pt>
                <c:pt idx="164">
                  <c:v>1.208818284186274</c:v>
                </c:pt>
                <c:pt idx="165">
                  <c:v>1.207300287111676</c:v>
                </c:pt>
                <c:pt idx="166">
                  <c:v>1.2625180171743129</c:v>
                </c:pt>
                <c:pt idx="167">
                  <c:v>1.280912738078998</c:v>
                </c:pt>
                <c:pt idx="168">
                  <c:v>1.3180639566348951</c:v>
                </c:pt>
                <c:pt idx="169">
                  <c:v>1.4902082469375499</c:v>
                </c:pt>
                <c:pt idx="170">
                  <c:v>1.6118496462223211</c:v>
                </c:pt>
                <c:pt idx="171">
                  <c:v>1.732278849329866</c:v>
                </c:pt>
                <c:pt idx="172">
                  <c:v>2.7665000517945928</c:v>
                </c:pt>
                <c:pt idx="173">
                  <c:v>1</c:v>
                </c:pt>
                <c:pt idx="174">
                  <c:v>1.050048810962902</c:v>
                </c:pt>
                <c:pt idx="175">
                  <c:v>1.0486653474438461</c:v>
                </c:pt>
                <c:pt idx="176">
                  <c:v>1.1003005320778101</c:v>
                </c:pt>
                <c:pt idx="177">
                  <c:v>1.262189106974827</c:v>
                </c:pt>
                <c:pt idx="178">
                  <c:v>1.2596783052512319</c:v>
                </c:pt>
                <c:pt idx="179">
                  <c:v>1.312334235288362</c:v>
                </c:pt>
                <c:pt idx="180">
                  <c:v>1.4871681683676761</c:v>
                </c:pt>
                <c:pt idx="181">
                  <c:v>1.7973439275866641</c:v>
                </c:pt>
                <c:pt idx="182">
                  <c:v>1.8632867150926831</c:v>
                </c:pt>
                <c:pt idx="183">
                  <c:v>1</c:v>
                </c:pt>
                <c:pt idx="184">
                  <c:v>1.187011463609704</c:v>
                </c:pt>
                <c:pt idx="185">
                  <c:v>1.257626446280991</c:v>
                </c:pt>
                <c:pt idx="186">
                  <c:v>1.3575435883764331</c:v>
                </c:pt>
                <c:pt idx="187">
                  <c:v>1.4158451612903229</c:v>
                </c:pt>
                <c:pt idx="188">
                  <c:v>2.2073792503332448</c:v>
                </c:pt>
                <c:pt idx="189">
                  <c:v>1</c:v>
                </c:pt>
                <c:pt idx="190">
                  <c:v>1.1756097560975609</c:v>
                </c:pt>
                <c:pt idx="191">
                  <c:v>1.2</c:v>
                </c:pt>
                <c:pt idx="192">
                  <c:v>1.294308943089431</c:v>
                </c:pt>
                <c:pt idx="193">
                  <c:v>1.473170731707317</c:v>
                </c:pt>
                <c:pt idx="194">
                  <c:v>2.1495934959349601</c:v>
                </c:pt>
                <c:pt idx="195">
                  <c:v>1</c:v>
                </c:pt>
                <c:pt idx="196">
                  <c:v>1.203125</c:v>
                </c:pt>
                <c:pt idx="197">
                  <c:v>1.1996527777777779</c:v>
                </c:pt>
                <c:pt idx="198">
                  <c:v>1.286458333333333</c:v>
                </c:pt>
                <c:pt idx="199">
                  <c:v>1.604166666666667</c:v>
                </c:pt>
                <c:pt idx="200">
                  <c:v>2.6666666666666661</c:v>
                </c:pt>
                <c:pt idx="201">
                  <c:v>1</c:v>
                </c:pt>
                <c:pt idx="202">
                  <c:v>1.3515981735159821</c:v>
                </c:pt>
                <c:pt idx="203">
                  <c:v>2.0479452054794529</c:v>
                </c:pt>
                <c:pt idx="204">
                  <c:v>3.3881278538812798</c:v>
                </c:pt>
                <c:pt idx="205">
                  <c:v>1</c:v>
                </c:pt>
                <c:pt idx="206">
                  <c:v>1.3052208835341359</c:v>
                </c:pt>
                <c:pt idx="207">
                  <c:v>2.152610441767068</c:v>
                </c:pt>
                <c:pt idx="208">
                  <c:v>4.7309236947791202</c:v>
                </c:pt>
                <c:pt idx="209">
                  <c:v>1</c:v>
                </c:pt>
                <c:pt idx="210">
                  <c:v>1.642487046632124</c:v>
                </c:pt>
                <c:pt idx="211">
                  <c:v>2.6528497409326421</c:v>
                </c:pt>
                <c:pt idx="212">
                  <c:v>5.0880829015544053</c:v>
                </c:pt>
                <c:pt idx="213">
                  <c:v>9.7409326424870457</c:v>
                </c:pt>
                <c:pt idx="214">
                  <c:v>13.16062176165803</c:v>
                </c:pt>
                <c:pt idx="215">
                  <c:v>15.145077720207251</c:v>
                </c:pt>
                <c:pt idx="216">
                  <c:v>15.440414507772021</c:v>
                </c:pt>
                <c:pt idx="217">
                  <c:v>17.196891191709849</c:v>
                </c:pt>
                <c:pt idx="218">
                  <c:v>1</c:v>
                </c:pt>
                <c:pt idx="219">
                  <c:v>1.236994219653178</c:v>
                </c:pt>
                <c:pt idx="220">
                  <c:v>1.8150289017341039</c:v>
                </c:pt>
                <c:pt idx="221">
                  <c:v>3.482658959537571</c:v>
                </c:pt>
                <c:pt idx="222">
                  <c:v>1</c:v>
                </c:pt>
                <c:pt idx="223">
                  <c:v>1.3479532163742689</c:v>
                </c:pt>
                <c:pt idx="224">
                  <c:v>1.6198830409356719</c:v>
                </c:pt>
                <c:pt idx="225">
                  <c:v>3.4444444444444442</c:v>
                </c:pt>
              </c:numCache>
            </c:numRef>
          </c:yVal>
          <c:smooth val="0"/>
        </c:ser>
        <c:ser>
          <c:idx val="2"/>
          <c:order val="1"/>
          <c:tx>
            <c:v>Bases</c:v>
          </c:tx>
          <c:spPr>
            <a:ln w="28575">
              <a:noFill/>
            </a:ln>
          </c:spPr>
          <c:marker>
            <c:symbol val="triangle"/>
            <c:size val="9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trendline>
            <c:spPr>
              <a:ln w="34925">
                <a:solidFill>
                  <a:srgbClr val="00B050"/>
                </a:solidFill>
              </a:ln>
            </c:spPr>
            <c:trendlineType val="exp"/>
            <c:intercept val="1"/>
            <c:dispRSqr val="1"/>
            <c:dispEq val="1"/>
            <c:trendlineLbl>
              <c:layout>
                <c:manualLayout>
                  <c:x val="3.5971019247594001E-2"/>
                  <c:y val="3.8582677165354298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Bases </a:t>
                    </a:r>
                  </a:p>
                  <a:p>
                    <a:pPr>
                      <a:defRPr/>
                    </a:pPr>
                    <a:r>
                      <a:rPr lang="en-US" dirty="0"/>
                      <a:t>y = e</a:t>
                    </a:r>
                    <a:r>
                      <a:rPr lang="en-US" baseline="30000" dirty="0"/>
                      <a:t>1.19x</a:t>
                    </a:r>
                  </a:p>
                </c:rich>
              </c:tx>
              <c:numFmt formatCode="#,##0.00" sourceLinked="0"/>
            </c:trendlineLbl>
          </c:trendline>
          <c:xVal>
            <c:numRef>
              <c:f>('Moist. Cond. Dry EQ'!$X$5:$X$41,'Moist. Cond. Dry EQ'!$X$268:$X$310)</c:f>
              <c:numCache>
                <c:formatCode>0.0</c:formatCode>
                <c:ptCount val="80"/>
                <c:pt idx="0">
                  <c:v>0</c:v>
                </c:pt>
                <c:pt idx="1">
                  <c:v>0.87994004496628397</c:v>
                </c:pt>
                <c:pt idx="2">
                  <c:v>1.138745940544585</c:v>
                </c:pt>
                <c:pt idx="3">
                  <c:v>1.6822383212590519</c:v>
                </c:pt>
                <c:pt idx="4">
                  <c:v>0</c:v>
                </c:pt>
                <c:pt idx="5">
                  <c:v>1.2632342098795639</c:v>
                </c:pt>
                <c:pt idx="6">
                  <c:v>1.7272794298353269</c:v>
                </c:pt>
                <c:pt idx="7">
                  <c:v>2.4233472597689798</c:v>
                </c:pt>
                <c:pt idx="8">
                  <c:v>0</c:v>
                </c:pt>
                <c:pt idx="9">
                  <c:v>1.3901511457825619</c:v>
                </c:pt>
                <c:pt idx="10">
                  <c:v>2.1624573378839682</c:v>
                </c:pt>
                <c:pt idx="11">
                  <c:v>2.9605070697221021</c:v>
                </c:pt>
                <c:pt idx="12">
                  <c:v>0</c:v>
                </c:pt>
                <c:pt idx="13">
                  <c:v>1.9081577658010711</c:v>
                </c:pt>
                <c:pt idx="14">
                  <c:v>2.8230279274865229</c:v>
                </c:pt>
                <c:pt idx="15">
                  <c:v>3.8685938265556019</c:v>
                </c:pt>
                <c:pt idx="16">
                  <c:v>0</c:v>
                </c:pt>
                <c:pt idx="17">
                  <c:v>0.61351928207614503</c:v>
                </c:pt>
                <c:pt idx="18">
                  <c:v>2.962721319427589</c:v>
                </c:pt>
                <c:pt idx="19">
                  <c:v>4.2212224108658729</c:v>
                </c:pt>
                <c:pt idx="20">
                  <c:v>4.3785350472956388</c:v>
                </c:pt>
                <c:pt idx="21">
                  <c:v>4.6407227746786219</c:v>
                </c:pt>
                <c:pt idx="22">
                  <c:v>5.243754547659468</c:v>
                </c:pt>
                <c:pt idx="23">
                  <c:v>0</c:v>
                </c:pt>
                <c:pt idx="24">
                  <c:v>0.691447504659356</c:v>
                </c:pt>
                <c:pt idx="25">
                  <c:v>1.2566844516876301</c:v>
                </c:pt>
                <c:pt idx="26">
                  <c:v>1.761550883661136</c:v>
                </c:pt>
                <c:pt idx="27">
                  <c:v>1.9755642990267099</c:v>
                </c:pt>
                <c:pt idx="28">
                  <c:v>2.447504659349752</c:v>
                </c:pt>
                <c:pt idx="29">
                  <c:v>3.7096707392834869</c:v>
                </c:pt>
                <c:pt idx="30">
                  <c:v>0</c:v>
                </c:pt>
                <c:pt idx="31">
                  <c:v>0.60976426891295898</c:v>
                </c:pt>
                <c:pt idx="32">
                  <c:v>1.2248367326810541</c:v>
                </c:pt>
                <c:pt idx="33">
                  <c:v>1.8134032983508179</c:v>
                </c:pt>
                <c:pt idx="34">
                  <c:v>2.0573113443278261</c:v>
                </c:pt>
                <c:pt idx="35">
                  <c:v>2.492103948025981</c:v>
                </c:pt>
                <c:pt idx="36">
                  <c:v>3.817691154422783</c:v>
                </c:pt>
                <c:pt idx="37" formatCode="General">
                  <c:v>0</c:v>
                </c:pt>
                <c:pt idx="38" formatCode="General">
                  <c:v>0.4</c:v>
                </c:pt>
                <c:pt idx="39" formatCode="General">
                  <c:v>0.7</c:v>
                </c:pt>
                <c:pt idx="40" formatCode="General">
                  <c:v>1</c:v>
                </c:pt>
                <c:pt idx="41" formatCode="General">
                  <c:v>1.3</c:v>
                </c:pt>
                <c:pt idx="42" formatCode="General">
                  <c:v>2.0999999999999992</c:v>
                </c:pt>
                <c:pt idx="43" formatCode="General">
                  <c:v>0</c:v>
                </c:pt>
                <c:pt idx="44" formatCode="General">
                  <c:v>0.6</c:v>
                </c:pt>
                <c:pt idx="45" formatCode="General">
                  <c:v>1.099999999999999</c:v>
                </c:pt>
                <c:pt idx="46" formatCode="General">
                  <c:v>1.4</c:v>
                </c:pt>
                <c:pt idx="47" formatCode="General">
                  <c:v>1.8</c:v>
                </c:pt>
                <c:pt idx="48" formatCode="General">
                  <c:v>2.4</c:v>
                </c:pt>
                <c:pt idx="49" formatCode="General">
                  <c:v>0</c:v>
                </c:pt>
                <c:pt idx="50" formatCode="General">
                  <c:v>1.1999999999999991</c:v>
                </c:pt>
                <c:pt idx="51" formatCode="General">
                  <c:v>1.399999999999999</c:v>
                </c:pt>
                <c:pt idx="52" formatCode="General">
                  <c:v>1.8</c:v>
                </c:pt>
                <c:pt idx="53" formatCode="General">
                  <c:v>2.399999999999999</c:v>
                </c:pt>
                <c:pt idx="54" formatCode="General">
                  <c:v>3.1999999999999988</c:v>
                </c:pt>
                <c:pt idx="55" formatCode="General">
                  <c:v>0</c:v>
                </c:pt>
                <c:pt idx="56" formatCode="General">
                  <c:v>0.69999999999999896</c:v>
                </c:pt>
                <c:pt idx="57" formatCode="General">
                  <c:v>1.299999999999998</c:v>
                </c:pt>
                <c:pt idx="58" formatCode="General">
                  <c:v>2.1999999999999988</c:v>
                </c:pt>
                <c:pt idx="59" formatCode="General">
                  <c:v>2.6999999999999988</c:v>
                </c:pt>
                <c:pt idx="60" formatCode="General">
                  <c:v>4.1999999999999966</c:v>
                </c:pt>
                <c:pt idx="61" formatCode="General">
                  <c:v>0</c:v>
                </c:pt>
                <c:pt idx="62" formatCode="General">
                  <c:v>0.20000000000000101</c:v>
                </c:pt>
                <c:pt idx="63" formatCode="General">
                  <c:v>0.5</c:v>
                </c:pt>
                <c:pt idx="64" formatCode="General">
                  <c:v>0.80000000000000104</c:v>
                </c:pt>
                <c:pt idx="65" formatCode="General">
                  <c:v>1.5</c:v>
                </c:pt>
                <c:pt idx="66" formatCode="General">
                  <c:v>1.7000000000000011</c:v>
                </c:pt>
                <c:pt idx="67" formatCode="General">
                  <c:v>3.4</c:v>
                </c:pt>
                <c:pt idx="68" formatCode="General">
                  <c:v>4.5999999999999996</c:v>
                </c:pt>
                <c:pt idx="69" formatCode="General">
                  <c:v>5.5000000000000009</c:v>
                </c:pt>
                <c:pt idx="70" formatCode="General">
                  <c:v>0</c:v>
                </c:pt>
                <c:pt idx="71" formatCode="General">
                  <c:v>1.2000000000000011</c:v>
                </c:pt>
                <c:pt idx="72" formatCode="General">
                  <c:v>1.4</c:v>
                </c:pt>
                <c:pt idx="73" formatCode="General">
                  <c:v>1.7000000000000011</c:v>
                </c:pt>
                <c:pt idx="74" formatCode="General">
                  <c:v>2.0000000000000009</c:v>
                </c:pt>
                <c:pt idx="75" formatCode="General">
                  <c:v>0</c:v>
                </c:pt>
                <c:pt idx="76" formatCode="General">
                  <c:v>1</c:v>
                </c:pt>
                <c:pt idx="77" formatCode="General">
                  <c:v>1.3000000000000009</c:v>
                </c:pt>
                <c:pt idx="78" formatCode="General">
                  <c:v>1.6</c:v>
                </c:pt>
                <c:pt idx="79" formatCode="General">
                  <c:v>1.9</c:v>
                </c:pt>
              </c:numCache>
            </c:numRef>
          </c:xVal>
          <c:yVal>
            <c:numRef>
              <c:f>('Moist. Cond. Dry EQ'!$Y$5:$Y$41,'Moist. Cond. Dry EQ'!$Y$268:$Y$310)</c:f>
              <c:numCache>
                <c:formatCode>0.0</c:formatCode>
                <c:ptCount val="80"/>
                <c:pt idx="0">
                  <c:v>1</c:v>
                </c:pt>
                <c:pt idx="1">
                  <c:v>1.289175498753077</c:v>
                </c:pt>
                <c:pt idx="2">
                  <c:v>2.808243154461818</c:v>
                </c:pt>
                <c:pt idx="3">
                  <c:v>3.2130811581942331</c:v>
                </c:pt>
                <c:pt idx="4">
                  <c:v>1</c:v>
                </c:pt>
                <c:pt idx="5">
                  <c:v>6.084991366662079</c:v>
                </c:pt>
                <c:pt idx="6">
                  <c:v>9.9725614229978383</c:v>
                </c:pt>
                <c:pt idx="7">
                  <c:v>16.220864067268259</c:v>
                </c:pt>
                <c:pt idx="8">
                  <c:v>1</c:v>
                </c:pt>
                <c:pt idx="9">
                  <c:v>14.871443669999749</c:v>
                </c:pt>
                <c:pt idx="10">
                  <c:v>27.46321011743084</c:v>
                </c:pt>
                <c:pt idx="11">
                  <c:v>39.93541686342428</c:v>
                </c:pt>
                <c:pt idx="12">
                  <c:v>1</c:v>
                </c:pt>
                <c:pt idx="13">
                  <c:v>28.922068310740929</c:v>
                </c:pt>
                <c:pt idx="14">
                  <c:v>61.272594044313799</c:v>
                </c:pt>
                <c:pt idx="15">
                  <c:v>105.0418477217051</c:v>
                </c:pt>
                <c:pt idx="16">
                  <c:v>1</c:v>
                </c:pt>
                <c:pt idx="17">
                  <c:v>21.18851080622218</c:v>
                </c:pt>
                <c:pt idx="18">
                  <c:v>88.426969731168313</c:v>
                </c:pt>
                <c:pt idx="19">
                  <c:v>171.297721435472</c:v>
                </c:pt>
                <c:pt idx="20">
                  <c:v>176.20091495498099</c:v>
                </c:pt>
                <c:pt idx="21">
                  <c:v>247.0005381558706</c:v>
                </c:pt>
                <c:pt idx="22">
                  <c:v>321.1913536261772</c:v>
                </c:pt>
                <c:pt idx="23">
                  <c:v>1</c:v>
                </c:pt>
                <c:pt idx="24">
                  <c:v>1.8507045241479161</c:v>
                </c:pt>
                <c:pt idx="25">
                  <c:v>3.8993451853387562</c:v>
                </c:pt>
                <c:pt idx="26">
                  <c:v>7.8371107527664039</c:v>
                </c:pt>
                <c:pt idx="27">
                  <c:v>8.8322634206362505</c:v>
                </c:pt>
                <c:pt idx="28">
                  <c:v>12.144223760935301</c:v>
                </c:pt>
                <c:pt idx="29">
                  <c:v>18.826931430112321</c:v>
                </c:pt>
                <c:pt idx="30">
                  <c:v>1</c:v>
                </c:pt>
                <c:pt idx="31">
                  <c:v>2.8347297274938601</c:v>
                </c:pt>
                <c:pt idx="32">
                  <c:v>7.0578561734736214</c:v>
                </c:pt>
                <c:pt idx="33">
                  <c:v>12.6689805585853</c:v>
                </c:pt>
                <c:pt idx="34">
                  <c:v>14.553660396379939</c:v>
                </c:pt>
                <c:pt idx="35">
                  <c:v>20.865837269955339</c:v>
                </c:pt>
                <c:pt idx="36">
                  <c:v>40.609422059458147</c:v>
                </c:pt>
                <c:pt idx="37">
                  <c:v>1</c:v>
                </c:pt>
                <c:pt idx="38">
                  <c:v>0.89530685920577602</c:v>
                </c:pt>
                <c:pt idx="39">
                  <c:v>1.216606498194946</c:v>
                </c:pt>
                <c:pt idx="40">
                  <c:v>1.393501805054151</c:v>
                </c:pt>
                <c:pt idx="41">
                  <c:v>1.783393501805054</c:v>
                </c:pt>
                <c:pt idx="42">
                  <c:v>3.1480144404332142</c:v>
                </c:pt>
                <c:pt idx="43">
                  <c:v>1</c:v>
                </c:pt>
                <c:pt idx="44">
                  <c:v>0.84265734265734304</c:v>
                </c:pt>
                <c:pt idx="45">
                  <c:v>0.94055944055944096</c:v>
                </c:pt>
                <c:pt idx="46">
                  <c:v>1.384615384615385</c:v>
                </c:pt>
                <c:pt idx="47">
                  <c:v>2.2727272727272729</c:v>
                </c:pt>
                <c:pt idx="48">
                  <c:v>2.6888111888111901</c:v>
                </c:pt>
                <c:pt idx="49">
                  <c:v>1</c:v>
                </c:pt>
                <c:pt idx="50">
                  <c:v>1.208191126279863</c:v>
                </c:pt>
                <c:pt idx="51">
                  <c:v>1.8498293515358359</c:v>
                </c:pt>
                <c:pt idx="52">
                  <c:v>1.9897610921501669</c:v>
                </c:pt>
                <c:pt idx="53">
                  <c:v>2.2013651877133111</c:v>
                </c:pt>
                <c:pt idx="54">
                  <c:v>3.0204778156996599</c:v>
                </c:pt>
                <c:pt idx="55">
                  <c:v>1</c:v>
                </c:pt>
                <c:pt idx="56">
                  <c:v>1.6785714285714299</c:v>
                </c:pt>
                <c:pt idx="57">
                  <c:v>3.38095238095238</c:v>
                </c:pt>
                <c:pt idx="58">
                  <c:v>3.9285714285714302</c:v>
                </c:pt>
                <c:pt idx="59">
                  <c:v>4.5357142857142856</c:v>
                </c:pt>
                <c:pt idx="60">
                  <c:v>8.6785714285714164</c:v>
                </c:pt>
                <c:pt idx="61">
                  <c:v>1</c:v>
                </c:pt>
                <c:pt idx="62">
                  <c:v>3.4999999999999991</c:v>
                </c:pt>
                <c:pt idx="63">
                  <c:v>4.2115384615384608</c:v>
                </c:pt>
                <c:pt idx="64">
                  <c:v>5.5961538461538458</c:v>
                </c:pt>
                <c:pt idx="65">
                  <c:v>8.9807692307692406</c:v>
                </c:pt>
                <c:pt idx="66">
                  <c:v>10.61538461538462</c:v>
                </c:pt>
                <c:pt idx="67">
                  <c:v>16.730769230769191</c:v>
                </c:pt>
                <c:pt idx="68">
                  <c:v>21.65384615384616</c:v>
                </c:pt>
                <c:pt idx="69">
                  <c:v>91.82692307692308</c:v>
                </c:pt>
                <c:pt idx="70">
                  <c:v>1</c:v>
                </c:pt>
                <c:pt idx="71">
                  <c:v>2.934343434343432</c:v>
                </c:pt>
                <c:pt idx="72">
                  <c:v>3.3383838383838378</c:v>
                </c:pt>
                <c:pt idx="73">
                  <c:v>3.8535353535353538</c:v>
                </c:pt>
                <c:pt idx="74">
                  <c:v>5.1111111111111107</c:v>
                </c:pt>
                <c:pt idx="75">
                  <c:v>1</c:v>
                </c:pt>
                <c:pt idx="76">
                  <c:v>2.3936651583710411</c:v>
                </c:pt>
                <c:pt idx="77">
                  <c:v>3.438914027149321</c:v>
                </c:pt>
                <c:pt idx="78">
                  <c:v>3.6018099547511309</c:v>
                </c:pt>
                <c:pt idx="79">
                  <c:v>4.3257918552036196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46008"/>
        <c:axId val="284950320"/>
      </c:scatterChart>
      <c:valAx>
        <c:axId val="284946008"/>
        <c:scaling>
          <c:orientation val="minMax"/>
          <c:max val="1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MC</a:t>
                </a:r>
                <a:r>
                  <a:rPr lang="en-US" baseline="-25000" dirty="0" err="1"/>
                  <a:t>Compaction</a:t>
                </a:r>
                <a:r>
                  <a:rPr lang="en-US" dirty="0" err="1"/>
                  <a:t>-MC</a:t>
                </a:r>
                <a:r>
                  <a:rPr lang="en-US" baseline="-25000" dirty="0" err="1"/>
                  <a:t>Testing</a:t>
                </a:r>
                <a:r>
                  <a:rPr lang="en-US" dirty="0"/>
                  <a:t>, %</a:t>
                </a:r>
              </a:p>
            </c:rich>
          </c:tx>
          <c:layout>
            <c:manualLayout>
              <c:xMode val="edge"/>
              <c:yMode val="edge"/>
              <c:x val="0.38345942694663199"/>
              <c:y val="0.8718160710680400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950320"/>
        <c:crosses val="autoZero"/>
        <c:crossBetween val="midCat"/>
      </c:valAx>
      <c:valAx>
        <c:axId val="284950320"/>
        <c:scaling>
          <c:orientation val="minMax"/>
          <c:max val="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E</a:t>
                </a:r>
                <a:r>
                  <a:rPr lang="en-US" baseline="-25000" dirty="0" err="1"/>
                  <a:t>Testing</a:t>
                </a:r>
                <a:r>
                  <a:rPr lang="en-US" dirty="0"/>
                  <a:t>/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Compaction</a:t>
                </a:r>
                <a:endParaRPr lang="en-US" baseline="-25000" dirty="0"/>
              </a:p>
            </c:rich>
          </c:tx>
          <c:layout>
            <c:manualLayout>
              <c:xMode val="edge"/>
              <c:yMode val="edge"/>
              <c:x val="2.5045188084762762E-2"/>
              <c:y val="6.968820671835585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94600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ysClr val="window" lastClr="FFFFFF">
        <a:lumMod val="65000"/>
      </a:sysClr>
    </a:solidFill>
    <a:ln>
      <a:noFill/>
    </a:ln>
  </c:spPr>
  <c:txPr>
    <a:bodyPr/>
    <a:lstStyle/>
    <a:p>
      <a:pPr>
        <a:defRPr sz="24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Stress Path for Base NCHRP 1-28A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391666666666671"/>
          <c:y val="0.102080893734437"/>
          <c:w val="0.82441666666666658"/>
          <c:h val="0.71671949660138656"/>
        </c:manualLayout>
      </c:layout>
      <c:scatterChart>
        <c:scatterStyle val="lineMarker"/>
        <c:varyColors val="0"/>
        <c:ser>
          <c:idx val="0"/>
          <c:order val="0"/>
          <c:tx>
            <c:v>Preconditioning</c:v>
          </c:tx>
          <c:spPr>
            <a:ln>
              <a:noFill/>
            </a:ln>
          </c:spPr>
          <c:marker>
            <c:symbol val="diamond"/>
            <c:size val="13"/>
            <c:spPr>
              <a:solidFill>
                <a:srgbClr val="FFC000"/>
              </a:solidFill>
            </c:spPr>
          </c:marker>
          <c:xVal>
            <c:numRef>
              <c:f>Base!$C$26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Base!$D$26</c:f>
              <c:numCache>
                <c:formatCode>General</c:formatCode>
                <c:ptCount val="1"/>
                <c:pt idx="0">
                  <c:v>15</c:v>
                </c:pt>
              </c:numCache>
            </c:numRef>
          </c:yVal>
          <c:smooth val="0"/>
        </c:ser>
        <c:ser>
          <c:idx val="2"/>
          <c:order val="1"/>
          <c:tx>
            <c:v>Modified Stress Path</c:v>
          </c:tx>
          <c:spPr>
            <a:ln w="28575">
              <a:solidFill>
                <a:schemeClr val="tx1"/>
              </a:solidFill>
              <a:prstDash val="sysDot"/>
              <a:headEnd type="none"/>
              <a:tailEnd type="stealth"/>
            </a:ln>
          </c:spPr>
          <c:marker>
            <c:symbol val="none"/>
          </c:marker>
          <c:dPt>
            <c:idx val="0"/>
            <c:marker>
              <c:symbol val="triangle"/>
              <c:size val="10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9"/>
            <c:marker>
              <c:symbol val="triangle"/>
              <c:size val="10"/>
              <c:spPr>
                <a:solidFill>
                  <a:schemeClr val="tx1"/>
                </a:solidFill>
              </c:spPr>
            </c:marker>
            <c:bubble3D val="0"/>
          </c:dPt>
          <c:dLbls>
            <c:dLbl>
              <c:idx val="0"/>
              <c:layout>
                <c:manualLayout>
                  <c:x val="-3.4979423868312758E-2"/>
                  <c:y val="4.237609282890712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Start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1.5873015873015876E-2"/>
                  <c:y val="-4.761904761904762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Finish</a:t>
                    </a:r>
                    <a:endParaRPr lang="en-US" sz="1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Base!$C$27:$C$46</c:f>
              <c:numCache>
                <c:formatCode>General</c:formatCode>
                <c:ptCount val="20"/>
                <c:pt idx="0">
                  <c:v>3.75</c:v>
                </c:pt>
                <c:pt idx="1">
                  <c:v>7.5</c:v>
                </c:pt>
                <c:pt idx="2">
                  <c:v>12.5</c:v>
                </c:pt>
                <c:pt idx="3">
                  <c:v>18.75</c:v>
                </c:pt>
                <c:pt idx="4">
                  <c:v>25</c:v>
                </c:pt>
                <c:pt idx="5">
                  <c:v>4.5</c:v>
                </c:pt>
                <c:pt idx="6">
                  <c:v>9</c:v>
                </c:pt>
                <c:pt idx="7">
                  <c:v>15</c:v>
                </c:pt>
                <c:pt idx="8">
                  <c:v>22.5</c:v>
                </c:pt>
                <c:pt idx="9">
                  <c:v>30</c:v>
                </c:pt>
                <c:pt idx="10">
                  <c:v>6</c:v>
                </c:pt>
                <c:pt idx="11">
                  <c:v>12</c:v>
                </c:pt>
                <c:pt idx="12">
                  <c:v>20</c:v>
                </c:pt>
                <c:pt idx="13">
                  <c:v>30</c:v>
                </c:pt>
                <c:pt idx="14">
                  <c:v>40</c:v>
                </c:pt>
                <c:pt idx="15">
                  <c:v>7.5</c:v>
                </c:pt>
                <c:pt idx="16">
                  <c:v>15</c:v>
                </c:pt>
                <c:pt idx="17">
                  <c:v>25</c:v>
                </c:pt>
                <c:pt idx="18">
                  <c:v>37.5</c:v>
                </c:pt>
                <c:pt idx="19">
                  <c:v>50</c:v>
                </c:pt>
              </c:numCache>
            </c:numRef>
          </c:xVal>
          <c:yVal>
            <c:numRef>
              <c:f>Base!$D$27:$D$46</c:f>
              <c:numCache>
                <c:formatCode>General</c:formatCode>
                <c:ptCount val="20"/>
                <c:pt idx="0">
                  <c:v>0.75000000000000033</c:v>
                </c:pt>
                <c:pt idx="1">
                  <c:v>1.5</c:v>
                </c:pt>
                <c:pt idx="2">
                  <c:v>2.5</c:v>
                </c:pt>
                <c:pt idx="3">
                  <c:v>3.75</c:v>
                </c:pt>
                <c:pt idx="4">
                  <c:v>5</c:v>
                </c:pt>
                <c:pt idx="5">
                  <c:v>1.5</c:v>
                </c:pt>
                <c:pt idx="6">
                  <c:v>3</c:v>
                </c:pt>
                <c:pt idx="7">
                  <c:v>5</c:v>
                </c:pt>
                <c:pt idx="8">
                  <c:v>7.5</c:v>
                </c:pt>
                <c:pt idx="9">
                  <c:v>10</c:v>
                </c:pt>
                <c:pt idx="10">
                  <c:v>3</c:v>
                </c:pt>
                <c:pt idx="11">
                  <c:v>6</c:v>
                </c:pt>
                <c:pt idx="12">
                  <c:v>10</c:v>
                </c:pt>
                <c:pt idx="13">
                  <c:v>15</c:v>
                </c:pt>
                <c:pt idx="14">
                  <c:v>20</c:v>
                </c:pt>
                <c:pt idx="15">
                  <c:v>4.5</c:v>
                </c:pt>
                <c:pt idx="16">
                  <c:v>9</c:v>
                </c:pt>
                <c:pt idx="17">
                  <c:v>15</c:v>
                </c:pt>
                <c:pt idx="18">
                  <c:v>22.5</c:v>
                </c:pt>
                <c:pt idx="19">
                  <c:v>30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Clasification!$S$6</c:f>
              <c:strCache>
                <c:ptCount val="1"/>
                <c:pt idx="0">
                  <c:v>Class 1</c:v>
                </c:pt>
              </c:strCache>
            </c:strRef>
          </c:tx>
          <c:spPr>
            <a:ln w="38100">
              <a:solidFill>
                <a:srgbClr val="00FF00"/>
              </a:solidFill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Clasification!$S$7:$S$127</c:f>
              <c:numCache>
                <c:formatCode>0.0</c:formatCode>
                <c:ptCount val="121"/>
                <c:pt idx="0">
                  <c:v>3.5379234991979951</c:v>
                </c:pt>
                <c:pt idx="1">
                  <c:v>3.9650065308964813</c:v>
                </c:pt>
                <c:pt idx="2">
                  <c:v>4.3920895625949665</c:v>
                </c:pt>
                <c:pt idx="3">
                  <c:v>4.8191725942934536</c:v>
                </c:pt>
                <c:pt idx="4">
                  <c:v>5.2462556259919424</c:v>
                </c:pt>
                <c:pt idx="5">
                  <c:v>5.6733386576904259</c:v>
                </c:pt>
                <c:pt idx="6">
                  <c:v>6.1004216893889085</c:v>
                </c:pt>
                <c:pt idx="7">
                  <c:v>6.5275047210873938</c:v>
                </c:pt>
                <c:pt idx="8">
                  <c:v>6.9545877527858808</c:v>
                </c:pt>
                <c:pt idx="9">
                  <c:v>7.3816707844843776</c:v>
                </c:pt>
                <c:pt idx="10">
                  <c:v>7.8087538161828558</c:v>
                </c:pt>
                <c:pt idx="11">
                  <c:v>8.2358368478813482</c:v>
                </c:pt>
                <c:pt idx="12">
                  <c:v>8.6629198795798334</c:v>
                </c:pt>
                <c:pt idx="13">
                  <c:v>9.0900029112783205</c:v>
                </c:pt>
                <c:pt idx="14">
                  <c:v>9.5170859429767987</c:v>
                </c:pt>
                <c:pt idx="15">
                  <c:v>9.9441689746752839</c:v>
                </c:pt>
                <c:pt idx="16">
                  <c:v>10.371252006373773</c:v>
                </c:pt>
                <c:pt idx="17">
                  <c:v>10.79833503807226</c:v>
                </c:pt>
                <c:pt idx="18">
                  <c:v>11.225418069770745</c:v>
                </c:pt>
                <c:pt idx="19">
                  <c:v>11.652501101469236</c:v>
                </c:pt>
                <c:pt idx="20">
                  <c:v>12.079584133167728</c:v>
                </c:pt>
                <c:pt idx="21">
                  <c:v>12.506667164866204</c:v>
                </c:pt>
                <c:pt idx="22">
                  <c:v>12.933750196564693</c:v>
                </c:pt>
                <c:pt idx="23">
                  <c:v>13.36083322826318</c:v>
                </c:pt>
                <c:pt idx="24">
                  <c:v>13.787916259961667</c:v>
                </c:pt>
                <c:pt idx="25">
                  <c:v>14.214999291660149</c:v>
                </c:pt>
                <c:pt idx="26">
                  <c:v>14.642082323358634</c:v>
                </c:pt>
                <c:pt idx="27">
                  <c:v>15.06916535505712</c:v>
                </c:pt>
                <c:pt idx="28">
                  <c:v>15.496248386755607</c:v>
                </c:pt>
                <c:pt idx="29">
                  <c:v>15.923331418454094</c:v>
                </c:pt>
                <c:pt idx="30">
                  <c:v>16.350414450152588</c:v>
                </c:pt>
                <c:pt idx="31">
                  <c:v>16.777497481851064</c:v>
                </c:pt>
                <c:pt idx="32">
                  <c:v>17.204580513549541</c:v>
                </c:pt>
                <c:pt idx="33">
                  <c:v>17.631663545248035</c:v>
                </c:pt>
                <c:pt idx="34">
                  <c:v>18.058746576946504</c:v>
                </c:pt>
                <c:pt idx="35">
                  <c:v>18.485829608644991</c:v>
                </c:pt>
                <c:pt idx="36">
                  <c:v>18.912912640343489</c:v>
                </c:pt>
                <c:pt idx="37">
                  <c:v>19.33999567204199</c:v>
                </c:pt>
                <c:pt idx="38">
                  <c:v>19.767078703740477</c:v>
                </c:pt>
                <c:pt idx="39">
                  <c:v>20.194161735438964</c:v>
                </c:pt>
                <c:pt idx="40">
                  <c:v>20.621244767137437</c:v>
                </c:pt>
                <c:pt idx="41">
                  <c:v>21.048327798835913</c:v>
                </c:pt>
                <c:pt idx="42">
                  <c:v>21.475410830534386</c:v>
                </c:pt>
                <c:pt idx="43">
                  <c:v>21.90249386223288</c:v>
                </c:pt>
                <c:pt idx="44">
                  <c:v>22.329576893931364</c:v>
                </c:pt>
                <c:pt idx="45">
                  <c:v>22.756659925629869</c:v>
                </c:pt>
                <c:pt idx="46">
                  <c:v>23.183742957328334</c:v>
                </c:pt>
                <c:pt idx="47">
                  <c:v>23.610825989026853</c:v>
                </c:pt>
                <c:pt idx="48">
                  <c:v>24.037909020725326</c:v>
                </c:pt>
                <c:pt idx="49">
                  <c:v>24.464992052423803</c:v>
                </c:pt>
                <c:pt idx="50">
                  <c:v>24.89207508412229</c:v>
                </c:pt>
                <c:pt idx="51">
                  <c:v>25.319158115820798</c:v>
                </c:pt>
                <c:pt idx="52">
                  <c:v>25.74624114751926</c:v>
                </c:pt>
                <c:pt idx="53">
                  <c:v>26.173324179217758</c:v>
                </c:pt>
                <c:pt idx="54">
                  <c:v>26.600407210916234</c:v>
                </c:pt>
                <c:pt idx="55">
                  <c:v>27.027490242614732</c:v>
                </c:pt>
                <c:pt idx="56">
                  <c:v>27.454573274313201</c:v>
                </c:pt>
                <c:pt idx="57">
                  <c:v>27.881656306011703</c:v>
                </c:pt>
                <c:pt idx="58">
                  <c:v>28.308739337710175</c:v>
                </c:pt>
                <c:pt idx="59">
                  <c:v>28.735822369408684</c:v>
                </c:pt>
                <c:pt idx="60">
                  <c:v>29.16290540110716</c:v>
                </c:pt>
                <c:pt idx="61">
                  <c:v>29.589988432805647</c:v>
                </c:pt>
                <c:pt idx="62">
                  <c:v>30.017071464504145</c:v>
                </c:pt>
                <c:pt idx="63">
                  <c:v>30.444154496202628</c:v>
                </c:pt>
                <c:pt idx="64">
                  <c:v>30.871237527901094</c:v>
                </c:pt>
                <c:pt idx="65">
                  <c:v>31.298320559599581</c:v>
                </c:pt>
                <c:pt idx="66">
                  <c:v>31.725403591298072</c:v>
                </c:pt>
                <c:pt idx="67">
                  <c:v>32.152486622996534</c:v>
                </c:pt>
                <c:pt idx="68">
                  <c:v>32.579569654695028</c:v>
                </c:pt>
                <c:pt idx="69">
                  <c:v>33.006652686393515</c:v>
                </c:pt>
                <c:pt idx="70">
                  <c:v>33.433735718092031</c:v>
                </c:pt>
                <c:pt idx="71">
                  <c:v>33.860818749790504</c:v>
                </c:pt>
                <c:pt idx="72">
                  <c:v>34.287901781488998</c:v>
                </c:pt>
                <c:pt idx="73">
                  <c:v>34.714984813187463</c:v>
                </c:pt>
                <c:pt idx="74">
                  <c:v>35.142067844885986</c:v>
                </c:pt>
                <c:pt idx="75">
                  <c:v>35.569150876584473</c:v>
                </c:pt>
                <c:pt idx="76">
                  <c:v>35.996233908282939</c:v>
                </c:pt>
                <c:pt idx="77">
                  <c:v>36.423316939981468</c:v>
                </c:pt>
                <c:pt idx="78">
                  <c:v>36.850399971679906</c:v>
                </c:pt>
                <c:pt idx="79">
                  <c:v>37.277483003378379</c:v>
                </c:pt>
                <c:pt idx="80">
                  <c:v>37.70456603507688</c:v>
                </c:pt>
                <c:pt idx="81">
                  <c:v>38.131649066775346</c:v>
                </c:pt>
                <c:pt idx="82">
                  <c:v>38.558732098473889</c:v>
                </c:pt>
                <c:pt idx="83">
                  <c:v>38.985815130172362</c:v>
                </c:pt>
                <c:pt idx="84">
                  <c:v>39.412898161870828</c:v>
                </c:pt>
                <c:pt idx="85">
                  <c:v>39.839981193569294</c:v>
                </c:pt>
                <c:pt idx="86">
                  <c:v>40.267064225267795</c:v>
                </c:pt>
                <c:pt idx="87">
                  <c:v>40.694147256966275</c:v>
                </c:pt>
                <c:pt idx="88">
                  <c:v>41.121230288664769</c:v>
                </c:pt>
                <c:pt idx="89">
                  <c:v>41.548313320363263</c:v>
                </c:pt>
                <c:pt idx="90">
                  <c:v>41.975396352061765</c:v>
                </c:pt>
                <c:pt idx="91">
                  <c:v>42.402479383760209</c:v>
                </c:pt>
                <c:pt idx="92">
                  <c:v>42.829562415458717</c:v>
                </c:pt>
                <c:pt idx="93">
                  <c:v>43.256645447157204</c:v>
                </c:pt>
                <c:pt idx="94">
                  <c:v>43.683728478855691</c:v>
                </c:pt>
                <c:pt idx="95">
                  <c:v>44.229291287286934</c:v>
                </c:pt>
                <c:pt idx="96">
                  <c:v>44.597406837181559</c:v>
                </c:pt>
                <c:pt idx="97">
                  <c:v>44.965522387076213</c:v>
                </c:pt>
                <c:pt idx="98">
                  <c:v>45.333637936970845</c:v>
                </c:pt>
                <c:pt idx="99">
                  <c:v>45.701753486865442</c:v>
                </c:pt>
                <c:pt idx="100">
                  <c:v>46.069869036760046</c:v>
                </c:pt>
                <c:pt idx="101">
                  <c:v>46.437984586654665</c:v>
                </c:pt>
                <c:pt idx="102">
                  <c:v>46.806100136549333</c:v>
                </c:pt>
                <c:pt idx="103">
                  <c:v>47.174215686443951</c:v>
                </c:pt>
                <c:pt idx="104">
                  <c:v>47.542331236338583</c:v>
                </c:pt>
                <c:pt idx="105">
                  <c:v>47.910446786233173</c:v>
                </c:pt>
                <c:pt idx="106">
                  <c:v>48.278562336127898</c:v>
                </c:pt>
                <c:pt idx="107">
                  <c:v>48.646677886022445</c:v>
                </c:pt>
                <c:pt idx="108">
                  <c:v>49.014793435917063</c:v>
                </c:pt>
                <c:pt idx="109">
                  <c:v>49.382908985811717</c:v>
                </c:pt>
                <c:pt idx="110">
                  <c:v>49.7510245357063</c:v>
                </c:pt>
                <c:pt idx="111">
                  <c:v>50.119140085600954</c:v>
                </c:pt>
                <c:pt idx="112">
                  <c:v>50.487255635495572</c:v>
                </c:pt>
                <c:pt idx="113">
                  <c:v>50.85537118539019</c:v>
                </c:pt>
                <c:pt idx="114">
                  <c:v>51.223486735284851</c:v>
                </c:pt>
                <c:pt idx="115">
                  <c:v>51.591602285179498</c:v>
                </c:pt>
                <c:pt idx="116">
                  <c:v>51.959717835074102</c:v>
                </c:pt>
                <c:pt idx="117">
                  <c:v>52.327833384968748</c:v>
                </c:pt>
                <c:pt idx="118">
                  <c:v>52.695948934863388</c:v>
                </c:pt>
                <c:pt idx="119">
                  <c:v>53.064064484757964</c:v>
                </c:pt>
                <c:pt idx="120">
                  <c:v>53.432180034652596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Clasification!$T$6</c:f>
              <c:strCache>
                <c:ptCount val="1"/>
                <c:pt idx="0">
                  <c:v>Class 2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Clasification!$T$7:$T$127</c:f>
              <c:numCache>
                <c:formatCode>0.0</c:formatCode>
                <c:ptCount val="121"/>
                <c:pt idx="0">
                  <c:v>3.3228079469670226</c:v>
                </c:pt>
                <c:pt idx="1">
                  <c:v>3.7111440789556456</c:v>
                </c:pt>
                <c:pt idx="2">
                  <c:v>4.099480210944269</c:v>
                </c:pt>
                <c:pt idx="3">
                  <c:v>4.4878163429328906</c:v>
                </c:pt>
                <c:pt idx="4">
                  <c:v>4.8761524749215175</c:v>
                </c:pt>
                <c:pt idx="5">
                  <c:v>5.2644886069101355</c:v>
                </c:pt>
                <c:pt idx="6">
                  <c:v>5.652824738898758</c:v>
                </c:pt>
                <c:pt idx="7">
                  <c:v>6.041160870887385</c:v>
                </c:pt>
                <c:pt idx="8">
                  <c:v>6.4294970028760083</c:v>
                </c:pt>
                <c:pt idx="9">
                  <c:v>6.8178331348646344</c:v>
                </c:pt>
                <c:pt idx="10">
                  <c:v>7.2061692668532542</c:v>
                </c:pt>
                <c:pt idx="11">
                  <c:v>7.5945053988418767</c:v>
                </c:pt>
                <c:pt idx="12">
                  <c:v>7.9828415308305001</c:v>
                </c:pt>
                <c:pt idx="13">
                  <c:v>8.3711776628191199</c:v>
                </c:pt>
                <c:pt idx="14">
                  <c:v>8.7595137948077468</c:v>
                </c:pt>
                <c:pt idx="15">
                  <c:v>9.1478499267963684</c:v>
                </c:pt>
                <c:pt idx="16">
                  <c:v>9.5361860587850025</c:v>
                </c:pt>
                <c:pt idx="17">
                  <c:v>9.924522190773617</c:v>
                </c:pt>
                <c:pt idx="18">
                  <c:v>10.312858322762246</c:v>
                </c:pt>
                <c:pt idx="19">
                  <c:v>10.701194454750857</c:v>
                </c:pt>
                <c:pt idx="20">
                  <c:v>11.089530586739491</c:v>
                </c:pt>
                <c:pt idx="21">
                  <c:v>11.477866718728114</c:v>
                </c:pt>
                <c:pt idx="22">
                  <c:v>11.866202850716737</c:v>
                </c:pt>
                <c:pt idx="23">
                  <c:v>12.254538982705355</c:v>
                </c:pt>
                <c:pt idx="24">
                  <c:v>12.642875114693974</c:v>
                </c:pt>
                <c:pt idx="25">
                  <c:v>13.031211246682597</c:v>
                </c:pt>
                <c:pt idx="26">
                  <c:v>13.419547378671231</c:v>
                </c:pt>
                <c:pt idx="27">
                  <c:v>13.807883510659854</c:v>
                </c:pt>
                <c:pt idx="28">
                  <c:v>14.196219642648471</c:v>
                </c:pt>
                <c:pt idx="29">
                  <c:v>14.584555774637094</c:v>
                </c:pt>
                <c:pt idx="30">
                  <c:v>14.972891906625723</c:v>
                </c:pt>
                <c:pt idx="31">
                  <c:v>15.361228038614342</c:v>
                </c:pt>
                <c:pt idx="32">
                  <c:v>15.749564170602964</c:v>
                </c:pt>
                <c:pt idx="33">
                  <c:v>16.1379003025916</c:v>
                </c:pt>
                <c:pt idx="34">
                  <c:v>16.526236434580198</c:v>
                </c:pt>
                <c:pt idx="35">
                  <c:v>16.914572566568829</c:v>
                </c:pt>
                <c:pt idx="36">
                  <c:v>17.302908698557466</c:v>
                </c:pt>
                <c:pt idx="37">
                  <c:v>17.691244830546079</c:v>
                </c:pt>
                <c:pt idx="38">
                  <c:v>18.079580962534703</c:v>
                </c:pt>
                <c:pt idx="39">
                  <c:v>18.467917094523315</c:v>
                </c:pt>
                <c:pt idx="40">
                  <c:v>18.856253226511949</c:v>
                </c:pt>
                <c:pt idx="41">
                  <c:v>19.244589358500573</c:v>
                </c:pt>
                <c:pt idx="42">
                  <c:v>19.632925490489203</c:v>
                </c:pt>
                <c:pt idx="43">
                  <c:v>20.021261622477827</c:v>
                </c:pt>
                <c:pt idx="44">
                  <c:v>20.409597754466439</c:v>
                </c:pt>
                <c:pt idx="45">
                  <c:v>20.797933886455063</c:v>
                </c:pt>
                <c:pt idx="46">
                  <c:v>21.18627001844369</c:v>
                </c:pt>
                <c:pt idx="47">
                  <c:v>21.574606150432309</c:v>
                </c:pt>
                <c:pt idx="48">
                  <c:v>21.962942282420904</c:v>
                </c:pt>
                <c:pt idx="49">
                  <c:v>22.351278414409578</c:v>
                </c:pt>
                <c:pt idx="50">
                  <c:v>22.73961454639818</c:v>
                </c:pt>
                <c:pt idx="51">
                  <c:v>23.127950678386814</c:v>
                </c:pt>
                <c:pt idx="52">
                  <c:v>23.516286810375426</c:v>
                </c:pt>
                <c:pt idx="53">
                  <c:v>23.904622942364028</c:v>
                </c:pt>
                <c:pt idx="54">
                  <c:v>24.292959074352673</c:v>
                </c:pt>
                <c:pt idx="55">
                  <c:v>24.681295206341289</c:v>
                </c:pt>
                <c:pt idx="56">
                  <c:v>25.069631338329895</c:v>
                </c:pt>
                <c:pt idx="57">
                  <c:v>25.45796747031855</c:v>
                </c:pt>
                <c:pt idx="58">
                  <c:v>25.846303602307152</c:v>
                </c:pt>
                <c:pt idx="59">
                  <c:v>26.234639734295786</c:v>
                </c:pt>
                <c:pt idx="60">
                  <c:v>26.622975866284431</c:v>
                </c:pt>
                <c:pt idx="61">
                  <c:v>27.011311998273033</c:v>
                </c:pt>
                <c:pt idx="62">
                  <c:v>27.390548463493825</c:v>
                </c:pt>
                <c:pt idx="63">
                  <c:v>27.683338776608338</c:v>
                </c:pt>
                <c:pt idx="64">
                  <c:v>27.97612908972285</c:v>
                </c:pt>
                <c:pt idx="65">
                  <c:v>28.26891940283738</c:v>
                </c:pt>
                <c:pt idx="66">
                  <c:v>28.56170971595191</c:v>
                </c:pt>
                <c:pt idx="67">
                  <c:v>28.854500029066454</c:v>
                </c:pt>
                <c:pt idx="68">
                  <c:v>29.147290342180966</c:v>
                </c:pt>
                <c:pt idx="69">
                  <c:v>29.440080655295493</c:v>
                </c:pt>
                <c:pt idx="70">
                  <c:v>29.732870968410033</c:v>
                </c:pt>
                <c:pt idx="71">
                  <c:v>30.025661281524524</c:v>
                </c:pt>
                <c:pt idx="72">
                  <c:v>30.318451594639065</c:v>
                </c:pt>
                <c:pt idx="73">
                  <c:v>30.611241907753591</c:v>
                </c:pt>
                <c:pt idx="74">
                  <c:v>30.904032220868103</c:v>
                </c:pt>
                <c:pt idx="75">
                  <c:v>31.196822533982626</c:v>
                </c:pt>
                <c:pt idx="76">
                  <c:v>31.489612847097135</c:v>
                </c:pt>
                <c:pt idx="77">
                  <c:v>31.782403160211686</c:v>
                </c:pt>
                <c:pt idx="78">
                  <c:v>32.075193473326195</c:v>
                </c:pt>
                <c:pt idx="79">
                  <c:v>32.367983786440725</c:v>
                </c:pt>
                <c:pt idx="80">
                  <c:v>32.660774099555262</c:v>
                </c:pt>
                <c:pt idx="81">
                  <c:v>32.953564412669749</c:v>
                </c:pt>
                <c:pt idx="82">
                  <c:v>33.2463547257843</c:v>
                </c:pt>
                <c:pt idx="83">
                  <c:v>33.539145038898859</c:v>
                </c:pt>
                <c:pt idx="84">
                  <c:v>33.831935352013346</c:v>
                </c:pt>
                <c:pt idx="85">
                  <c:v>34.124725665127883</c:v>
                </c:pt>
                <c:pt idx="86">
                  <c:v>34.417515978242385</c:v>
                </c:pt>
                <c:pt idx="87">
                  <c:v>34.710306291356929</c:v>
                </c:pt>
                <c:pt idx="88">
                  <c:v>35.003096604471452</c:v>
                </c:pt>
                <c:pt idx="89">
                  <c:v>35.29588691758601</c:v>
                </c:pt>
                <c:pt idx="90">
                  <c:v>35.588677230700497</c:v>
                </c:pt>
                <c:pt idx="91">
                  <c:v>35.881467543814978</c:v>
                </c:pt>
                <c:pt idx="92">
                  <c:v>36.174257856929543</c:v>
                </c:pt>
                <c:pt idx="93">
                  <c:v>36.467048170044045</c:v>
                </c:pt>
                <c:pt idx="94">
                  <c:v>36.759838483158596</c:v>
                </c:pt>
                <c:pt idx="95">
                  <c:v>37.052628796273105</c:v>
                </c:pt>
                <c:pt idx="96">
                  <c:v>37.34541910938762</c:v>
                </c:pt>
                <c:pt idx="97">
                  <c:v>37.638209422502172</c:v>
                </c:pt>
                <c:pt idx="98">
                  <c:v>37.930999735616659</c:v>
                </c:pt>
                <c:pt idx="99">
                  <c:v>38.223790048731246</c:v>
                </c:pt>
                <c:pt idx="100">
                  <c:v>38.51658036184574</c:v>
                </c:pt>
                <c:pt idx="101">
                  <c:v>38.809370674960256</c:v>
                </c:pt>
                <c:pt idx="102">
                  <c:v>39.102160988074829</c:v>
                </c:pt>
                <c:pt idx="103">
                  <c:v>39.394951301189309</c:v>
                </c:pt>
                <c:pt idx="104">
                  <c:v>39.687741614303825</c:v>
                </c:pt>
                <c:pt idx="105">
                  <c:v>39.980531927418355</c:v>
                </c:pt>
                <c:pt idx="106">
                  <c:v>40.27332224053292</c:v>
                </c:pt>
                <c:pt idx="107">
                  <c:v>40.566112553647386</c:v>
                </c:pt>
                <c:pt idx="108">
                  <c:v>40.858902866761937</c:v>
                </c:pt>
                <c:pt idx="109">
                  <c:v>41.151693179876425</c:v>
                </c:pt>
                <c:pt idx="110">
                  <c:v>41.444483492990948</c:v>
                </c:pt>
                <c:pt idx="111">
                  <c:v>41.737273806105513</c:v>
                </c:pt>
                <c:pt idx="112">
                  <c:v>42.030064119220008</c:v>
                </c:pt>
                <c:pt idx="113">
                  <c:v>42.322854432334545</c:v>
                </c:pt>
                <c:pt idx="114">
                  <c:v>42.615644745449075</c:v>
                </c:pt>
                <c:pt idx="115">
                  <c:v>42.908435058563605</c:v>
                </c:pt>
                <c:pt idx="116">
                  <c:v>43.201225371678127</c:v>
                </c:pt>
                <c:pt idx="117">
                  <c:v>43.494015684792629</c:v>
                </c:pt>
                <c:pt idx="118">
                  <c:v>43.786805997907173</c:v>
                </c:pt>
                <c:pt idx="119">
                  <c:v>44.079596311021717</c:v>
                </c:pt>
                <c:pt idx="120">
                  <c:v>44.372386624136226</c:v>
                </c:pt>
              </c:numCache>
            </c:numRef>
          </c:yVal>
          <c:smooth val="0"/>
        </c:ser>
        <c:ser>
          <c:idx val="5"/>
          <c:order val="4"/>
          <c:tx>
            <c:strRef>
              <c:f>Clasification!$U$6</c:f>
              <c:strCache>
                <c:ptCount val="1"/>
                <c:pt idx="0">
                  <c:v>Class 3</c:v>
                </c:pt>
              </c:strCache>
            </c:strRef>
          </c:tx>
          <c:spPr>
            <a:ln w="38100">
              <a:solidFill>
                <a:srgbClr val="333CF7"/>
              </a:solidFill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Clasification!$U$7:$U$127</c:f>
              <c:numCache>
                <c:formatCode>0.0</c:formatCode>
                <c:ptCount val="121"/>
                <c:pt idx="0">
                  <c:v>1.3059152377053747</c:v>
                </c:pt>
                <c:pt idx="1">
                  <c:v>1.6441825825198026</c:v>
                </c:pt>
                <c:pt idx="2">
                  <c:v>1.9824499273342291</c:v>
                </c:pt>
                <c:pt idx="3">
                  <c:v>2.3207172721486562</c:v>
                </c:pt>
                <c:pt idx="4">
                  <c:v>2.6589846169630817</c:v>
                </c:pt>
                <c:pt idx="5">
                  <c:v>2.9972519617775086</c:v>
                </c:pt>
                <c:pt idx="6">
                  <c:v>3.3355193065919346</c:v>
                </c:pt>
                <c:pt idx="7">
                  <c:v>3.6737866514063637</c:v>
                </c:pt>
                <c:pt idx="8">
                  <c:v>4.0120539962207875</c:v>
                </c:pt>
                <c:pt idx="9">
                  <c:v>4.3503213410352117</c:v>
                </c:pt>
                <c:pt idx="10">
                  <c:v>4.6885886858496413</c:v>
                </c:pt>
                <c:pt idx="11">
                  <c:v>5.0268560306640682</c:v>
                </c:pt>
                <c:pt idx="12">
                  <c:v>5.3651233754784906</c:v>
                </c:pt>
                <c:pt idx="13">
                  <c:v>5.7033907202929237</c:v>
                </c:pt>
                <c:pt idx="14">
                  <c:v>6.0416580651073506</c:v>
                </c:pt>
                <c:pt idx="15">
                  <c:v>6.3799254099217739</c:v>
                </c:pt>
                <c:pt idx="16">
                  <c:v>6.7181927547362008</c:v>
                </c:pt>
                <c:pt idx="17">
                  <c:v>7.0564600995506321</c:v>
                </c:pt>
                <c:pt idx="18">
                  <c:v>7.394727444365051</c:v>
                </c:pt>
                <c:pt idx="19">
                  <c:v>7.7329947891794806</c:v>
                </c:pt>
                <c:pt idx="20">
                  <c:v>8.0712621339939083</c:v>
                </c:pt>
                <c:pt idx="21">
                  <c:v>8.4095294788083415</c:v>
                </c:pt>
                <c:pt idx="22">
                  <c:v>8.7477968236227603</c:v>
                </c:pt>
                <c:pt idx="23">
                  <c:v>9.0860641684371881</c:v>
                </c:pt>
                <c:pt idx="24">
                  <c:v>9.4243315132516141</c:v>
                </c:pt>
                <c:pt idx="25">
                  <c:v>9.7625988580660525</c:v>
                </c:pt>
                <c:pt idx="26">
                  <c:v>10.10086620288047</c:v>
                </c:pt>
                <c:pt idx="27">
                  <c:v>10.439133547694894</c:v>
                </c:pt>
                <c:pt idx="28">
                  <c:v>10.777400892509327</c:v>
                </c:pt>
                <c:pt idx="29">
                  <c:v>11.115668237323755</c:v>
                </c:pt>
                <c:pt idx="30">
                  <c:v>11.453935582138174</c:v>
                </c:pt>
                <c:pt idx="31">
                  <c:v>11.792202926952601</c:v>
                </c:pt>
                <c:pt idx="32">
                  <c:v>12.130470271767027</c:v>
                </c:pt>
                <c:pt idx="33">
                  <c:v>12.468737616581459</c:v>
                </c:pt>
                <c:pt idx="34">
                  <c:v>12.807004961395881</c:v>
                </c:pt>
                <c:pt idx="35">
                  <c:v>13.145272306210302</c:v>
                </c:pt>
                <c:pt idx="36">
                  <c:v>13.483539651024744</c:v>
                </c:pt>
                <c:pt idx="37">
                  <c:v>13.821806995839166</c:v>
                </c:pt>
                <c:pt idx="38">
                  <c:v>14.160074340653582</c:v>
                </c:pt>
                <c:pt idx="39">
                  <c:v>14.498341685468013</c:v>
                </c:pt>
                <c:pt idx="40">
                  <c:v>14.836609030282448</c:v>
                </c:pt>
                <c:pt idx="41">
                  <c:v>15.174876375096867</c:v>
                </c:pt>
                <c:pt idx="42">
                  <c:v>15.513143719911294</c:v>
                </c:pt>
                <c:pt idx="43">
                  <c:v>15.85141106472572</c:v>
                </c:pt>
                <c:pt idx="44">
                  <c:v>16.189678409540146</c:v>
                </c:pt>
                <c:pt idx="45">
                  <c:v>16.527945754354594</c:v>
                </c:pt>
                <c:pt idx="46">
                  <c:v>16.866213099168981</c:v>
                </c:pt>
                <c:pt idx="47">
                  <c:v>17.204480443983424</c:v>
                </c:pt>
                <c:pt idx="48">
                  <c:v>17.542747788797829</c:v>
                </c:pt>
                <c:pt idx="49">
                  <c:v>17.881015133612287</c:v>
                </c:pt>
                <c:pt idx="50">
                  <c:v>18.219282478426706</c:v>
                </c:pt>
                <c:pt idx="51">
                  <c:v>18.557549823241121</c:v>
                </c:pt>
                <c:pt idx="52">
                  <c:v>18.895817168055576</c:v>
                </c:pt>
                <c:pt idx="53">
                  <c:v>19.234084512869984</c:v>
                </c:pt>
                <c:pt idx="54">
                  <c:v>19.56597986496179</c:v>
                </c:pt>
                <c:pt idx="55">
                  <c:v>19.757049511935577</c:v>
                </c:pt>
                <c:pt idx="56">
                  <c:v>19.94811915890935</c:v>
                </c:pt>
                <c:pt idx="57">
                  <c:v>20.139188805883155</c:v>
                </c:pt>
                <c:pt idx="58">
                  <c:v>20.330258452856956</c:v>
                </c:pt>
                <c:pt idx="59">
                  <c:v>20.521328099830718</c:v>
                </c:pt>
                <c:pt idx="60">
                  <c:v>20.712397746804513</c:v>
                </c:pt>
                <c:pt idx="61">
                  <c:v>20.903467393778286</c:v>
                </c:pt>
                <c:pt idx="62">
                  <c:v>21.094537040752066</c:v>
                </c:pt>
                <c:pt idx="63">
                  <c:v>21.28560668772581</c:v>
                </c:pt>
                <c:pt idx="64">
                  <c:v>21.476676334699629</c:v>
                </c:pt>
                <c:pt idx="65">
                  <c:v>21.667745981673413</c:v>
                </c:pt>
                <c:pt idx="66">
                  <c:v>21.858815628647204</c:v>
                </c:pt>
                <c:pt idx="67">
                  <c:v>22.049885275620973</c:v>
                </c:pt>
                <c:pt idx="68">
                  <c:v>22.240954922594767</c:v>
                </c:pt>
                <c:pt idx="69">
                  <c:v>22.432024569568529</c:v>
                </c:pt>
                <c:pt idx="70">
                  <c:v>22.62309421654232</c:v>
                </c:pt>
                <c:pt idx="71">
                  <c:v>22.814163863516114</c:v>
                </c:pt>
                <c:pt idx="72">
                  <c:v>23.005233510489877</c:v>
                </c:pt>
                <c:pt idx="73">
                  <c:v>23.196303157463667</c:v>
                </c:pt>
                <c:pt idx="74">
                  <c:v>23.387372804437437</c:v>
                </c:pt>
                <c:pt idx="75">
                  <c:v>23.578442451411217</c:v>
                </c:pt>
                <c:pt idx="76">
                  <c:v>23.769512098384993</c:v>
                </c:pt>
                <c:pt idx="77">
                  <c:v>23.960581745358787</c:v>
                </c:pt>
                <c:pt idx="78">
                  <c:v>24.151651392332596</c:v>
                </c:pt>
                <c:pt idx="79">
                  <c:v>24.342721039306344</c:v>
                </c:pt>
                <c:pt idx="80">
                  <c:v>24.533790686280142</c:v>
                </c:pt>
                <c:pt idx="81">
                  <c:v>24.724860333253925</c:v>
                </c:pt>
                <c:pt idx="82">
                  <c:v>24.915929980227684</c:v>
                </c:pt>
                <c:pt idx="83">
                  <c:v>25.106999627201503</c:v>
                </c:pt>
                <c:pt idx="84">
                  <c:v>25.298069274175244</c:v>
                </c:pt>
                <c:pt idx="85">
                  <c:v>25.489138921149038</c:v>
                </c:pt>
                <c:pt idx="86">
                  <c:v>25.680208568122829</c:v>
                </c:pt>
                <c:pt idx="87">
                  <c:v>25.871278215096634</c:v>
                </c:pt>
                <c:pt idx="88">
                  <c:v>26.062347862070382</c:v>
                </c:pt>
                <c:pt idx="89">
                  <c:v>26.253417509044176</c:v>
                </c:pt>
                <c:pt idx="90">
                  <c:v>26.444487156017964</c:v>
                </c:pt>
                <c:pt idx="91">
                  <c:v>26.635556802991733</c:v>
                </c:pt>
                <c:pt idx="92">
                  <c:v>26.826626449965513</c:v>
                </c:pt>
                <c:pt idx="93">
                  <c:v>27.0176960969393</c:v>
                </c:pt>
                <c:pt idx="94">
                  <c:v>27.208765743913087</c:v>
                </c:pt>
                <c:pt idx="95">
                  <c:v>27.399835390886881</c:v>
                </c:pt>
                <c:pt idx="96">
                  <c:v>27.590905037860651</c:v>
                </c:pt>
                <c:pt idx="97">
                  <c:v>27.781974684834438</c:v>
                </c:pt>
                <c:pt idx="98">
                  <c:v>27.973044331808207</c:v>
                </c:pt>
                <c:pt idx="99">
                  <c:v>28.16411397878198</c:v>
                </c:pt>
                <c:pt idx="100">
                  <c:v>28.355183625755778</c:v>
                </c:pt>
                <c:pt idx="101">
                  <c:v>28.546253272729544</c:v>
                </c:pt>
                <c:pt idx="102">
                  <c:v>28.737322919703324</c:v>
                </c:pt>
                <c:pt idx="103">
                  <c:v>28.928392566677104</c:v>
                </c:pt>
                <c:pt idx="104">
                  <c:v>29.119462213650923</c:v>
                </c:pt>
                <c:pt idx="105">
                  <c:v>29.310531860624693</c:v>
                </c:pt>
                <c:pt idx="106">
                  <c:v>29.501601507598483</c:v>
                </c:pt>
                <c:pt idx="107">
                  <c:v>29.692671154572253</c:v>
                </c:pt>
                <c:pt idx="108">
                  <c:v>29.883740801546022</c:v>
                </c:pt>
                <c:pt idx="109">
                  <c:v>30.07481044851983</c:v>
                </c:pt>
                <c:pt idx="110">
                  <c:v>30.2658800954936</c:v>
                </c:pt>
                <c:pt idx="111">
                  <c:v>30.456949742467376</c:v>
                </c:pt>
                <c:pt idx="112">
                  <c:v>30.648019389441156</c:v>
                </c:pt>
                <c:pt idx="113">
                  <c:v>30.839089036414947</c:v>
                </c:pt>
                <c:pt idx="114">
                  <c:v>31.030158683388731</c:v>
                </c:pt>
                <c:pt idx="115">
                  <c:v>31.221228330362504</c:v>
                </c:pt>
                <c:pt idx="116">
                  <c:v>31.41229797733628</c:v>
                </c:pt>
                <c:pt idx="117">
                  <c:v>31.603367624310085</c:v>
                </c:pt>
                <c:pt idx="118">
                  <c:v>31.794437271283833</c:v>
                </c:pt>
                <c:pt idx="119">
                  <c:v>31.985506918257624</c:v>
                </c:pt>
                <c:pt idx="120">
                  <c:v>32.1765765652314</c:v>
                </c:pt>
              </c:numCache>
            </c:numRef>
          </c:yVal>
          <c:smooth val="0"/>
        </c:ser>
        <c:ser>
          <c:idx val="6"/>
          <c:order val="5"/>
          <c:tx>
            <c:strRef>
              <c:f>Clasification!$V$6</c:f>
              <c:strCache>
                <c:ptCount val="1"/>
                <c:pt idx="0">
                  <c:v>Class 4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Clasification!$R$7:$R$127</c:f>
              <c:numCache>
                <c:formatCode>0.0</c:formatCode>
                <c:ptCount val="1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</c:numCache>
            </c:numRef>
          </c:xVal>
          <c:yVal>
            <c:numRef>
              <c:f>Clasification!$V$7:$V$127</c:f>
              <c:numCache>
                <c:formatCode>0.0</c:formatCode>
                <c:ptCount val="121"/>
                <c:pt idx="0">
                  <c:v>-0.50061286637270452</c:v>
                </c:pt>
                <c:pt idx="1">
                  <c:v>-0.21141441434928807</c:v>
                </c:pt>
                <c:pt idx="2">
                  <c:v>7.7784037674128836E-2</c:v>
                </c:pt>
                <c:pt idx="3">
                  <c:v>0.36698248969754599</c:v>
                </c:pt>
                <c:pt idx="4">
                  <c:v>0.65618094172096197</c:v>
                </c:pt>
                <c:pt idx="5">
                  <c:v>0.9453793937443794</c:v>
                </c:pt>
                <c:pt idx="6">
                  <c:v>1.2345778457677961</c:v>
                </c:pt>
                <c:pt idx="7">
                  <c:v>1.5237762977912119</c:v>
                </c:pt>
                <c:pt idx="8">
                  <c:v>1.8129747498146294</c:v>
                </c:pt>
                <c:pt idx="9">
                  <c:v>2.1021732018380472</c:v>
                </c:pt>
                <c:pt idx="10">
                  <c:v>2.3913716538614631</c:v>
                </c:pt>
                <c:pt idx="11">
                  <c:v>2.6805701058848799</c:v>
                </c:pt>
                <c:pt idx="12">
                  <c:v>2.9697685579082966</c:v>
                </c:pt>
                <c:pt idx="13">
                  <c:v>3.2589670099317147</c:v>
                </c:pt>
                <c:pt idx="14">
                  <c:v>3.5481654619551302</c:v>
                </c:pt>
                <c:pt idx="15">
                  <c:v>3.8373639139785456</c:v>
                </c:pt>
                <c:pt idx="16">
                  <c:v>4.126562366001961</c:v>
                </c:pt>
                <c:pt idx="17">
                  <c:v>4.4157608180253805</c:v>
                </c:pt>
                <c:pt idx="18">
                  <c:v>4.7049592700487919</c:v>
                </c:pt>
                <c:pt idx="19">
                  <c:v>4.994157722072214</c:v>
                </c:pt>
                <c:pt idx="20">
                  <c:v>5.2833561740956334</c:v>
                </c:pt>
                <c:pt idx="21">
                  <c:v>5.5725546261190448</c:v>
                </c:pt>
                <c:pt idx="22">
                  <c:v>5.8617530781424643</c:v>
                </c:pt>
                <c:pt idx="23">
                  <c:v>6.1509515301658766</c:v>
                </c:pt>
                <c:pt idx="24">
                  <c:v>6.4401499821893005</c:v>
                </c:pt>
                <c:pt idx="25">
                  <c:v>6.7293484342127181</c:v>
                </c:pt>
                <c:pt idx="26">
                  <c:v>7.0185468862361295</c:v>
                </c:pt>
                <c:pt idx="27">
                  <c:v>7.3077453382595454</c:v>
                </c:pt>
                <c:pt idx="28">
                  <c:v>7.5969437902829693</c:v>
                </c:pt>
                <c:pt idx="29">
                  <c:v>7.5214308362601017</c:v>
                </c:pt>
                <c:pt idx="30">
                  <c:v>7.6187053018131294</c:v>
                </c:pt>
                <c:pt idx="31">
                  <c:v>7.7159797673661501</c:v>
                </c:pt>
                <c:pt idx="32">
                  <c:v>7.8132542329191761</c:v>
                </c:pt>
                <c:pt idx="33">
                  <c:v>7.9105286984722003</c:v>
                </c:pt>
                <c:pt idx="34">
                  <c:v>8.007803164025221</c:v>
                </c:pt>
                <c:pt idx="35">
                  <c:v>8.1050776295782505</c:v>
                </c:pt>
                <c:pt idx="36">
                  <c:v>8.2023520951312712</c:v>
                </c:pt>
                <c:pt idx="37">
                  <c:v>8.2996265606843025</c:v>
                </c:pt>
                <c:pt idx="38">
                  <c:v>8.3969010262373196</c:v>
                </c:pt>
                <c:pt idx="39">
                  <c:v>8.4941754917903385</c:v>
                </c:pt>
                <c:pt idx="40">
                  <c:v>8.5914499573433751</c:v>
                </c:pt>
                <c:pt idx="41">
                  <c:v>8.6887244228963851</c:v>
                </c:pt>
                <c:pt idx="42">
                  <c:v>8.7859988884494147</c:v>
                </c:pt>
                <c:pt idx="43">
                  <c:v>8.8832733540024407</c:v>
                </c:pt>
                <c:pt idx="44">
                  <c:v>8.980547819555472</c:v>
                </c:pt>
                <c:pt idx="45">
                  <c:v>9.0778222851084855</c:v>
                </c:pt>
                <c:pt idx="46">
                  <c:v>9.1750967506615098</c:v>
                </c:pt>
                <c:pt idx="47">
                  <c:v>9.2723712162145286</c:v>
                </c:pt>
                <c:pt idx="48">
                  <c:v>9.3696456817675635</c:v>
                </c:pt>
                <c:pt idx="49">
                  <c:v>9.4669201473205771</c:v>
                </c:pt>
                <c:pt idx="50">
                  <c:v>9.5641946128736066</c:v>
                </c:pt>
                <c:pt idx="51">
                  <c:v>9.6614690784266344</c:v>
                </c:pt>
                <c:pt idx="52">
                  <c:v>9.7587435439796533</c:v>
                </c:pt>
                <c:pt idx="53">
                  <c:v>9.8560180095326775</c:v>
                </c:pt>
                <c:pt idx="54">
                  <c:v>9.953292475085707</c:v>
                </c:pt>
                <c:pt idx="55">
                  <c:v>10.050566940638724</c:v>
                </c:pt>
                <c:pt idx="56">
                  <c:v>10.147841406191743</c:v>
                </c:pt>
                <c:pt idx="57">
                  <c:v>10.245115871744773</c:v>
                </c:pt>
                <c:pt idx="58">
                  <c:v>10.3423903372978</c:v>
                </c:pt>
                <c:pt idx="59">
                  <c:v>10.439664802850821</c:v>
                </c:pt>
                <c:pt idx="60">
                  <c:v>10.536939268403851</c:v>
                </c:pt>
                <c:pt idx="61">
                  <c:v>10.634213733956859</c:v>
                </c:pt>
                <c:pt idx="62">
                  <c:v>10.731488199509892</c:v>
                </c:pt>
                <c:pt idx="63">
                  <c:v>10.828762665062914</c:v>
                </c:pt>
                <c:pt idx="64">
                  <c:v>10.926037130615944</c:v>
                </c:pt>
                <c:pt idx="65">
                  <c:v>11.023311596168964</c:v>
                </c:pt>
                <c:pt idx="66">
                  <c:v>11.120586061721992</c:v>
                </c:pt>
                <c:pt idx="67">
                  <c:v>11.217860527275011</c:v>
                </c:pt>
                <c:pt idx="68">
                  <c:v>11.315134992828046</c:v>
                </c:pt>
                <c:pt idx="69">
                  <c:v>11.41240945838107</c:v>
                </c:pt>
                <c:pt idx="70">
                  <c:v>11.509683923934082</c:v>
                </c:pt>
                <c:pt idx="71">
                  <c:v>11.606958389487103</c:v>
                </c:pt>
                <c:pt idx="72">
                  <c:v>11.70423285504013</c:v>
                </c:pt>
                <c:pt idx="73">
                  <c:v>11.801507320593153</c:v>
                </c:pt>
                <c:pt idx="74">
                  <c:v>11.898781786146172</c:v>
                </c:pt>
                <c:pt idx="75">
                  <c:v>11.996056251699212</c:v>
                </c:pt>
                <c:pt idx="76">
                  <c:v>12.093330717252226</c:v>
                </c:pt>
                <c:pt idx="77">
                  <c:v>12.19060518280525</c:v>
                </c:pt>
                <c:pt idx="78">
                  <c:v>12.287879648358269</c:v>
                </c:pt>
                <c:pt idx="79">
                  <c:v>12.385154113911305</c:v>
                </c:pt>
                <c:pt idx="80">
                  <c:v>12.482428579464328</c:v>
                </c:pt>
                <c:pt idx="81">
                  <c:v>12.57970304501735</c:v>
                </c:pt>
                <c:pt idx="82">
                  <c:v>12.676977510570367</c:v>
                </c:pt>
                <c:pt idx="83">
                  <c:v>12.774251976123391</c:v>
                </c:pt>
                <c:pt idx="84">
                  <c:v>12.871526441676416</c:v>
                </c:pt>
                <c:pt idx="85">
                  <c:v>12.968800907229445</c:v>
                </c:pt>
                <c:pt idx="86">
                  <c:v>13.066075372782464</c:v>
                </c:pt>
                <c:pt idx="87">
                  <c:v>13.163349838335494</c:v>
                </c:pt>
                <c:pt idx="88">
                  <c:v>13.260624303888514</c:v>
                </c:pt>
                <c:pt idx="89">
                  <c:v>13.357898769441535</c:v>
                </c:pt>
                <c:pt idx="90">
                  <c:v>13.455173234994559</c:v>
                </c:pt>
                <c:pt idx="91">
                  <c:v>13.552447700547589</c:v>
                </c:pt>
                <c:pt idx="92">
                  <c:v>13.649722166100608</c:v>
                </c:pt>
                <c:pt idx="93">
                  <c:v>13.74699663165363</c:v>
                </c:pt>
                <c:pt idx="94">
                  <c:v>13.844271097206651</c:v>
                </c:pt>
                <c:pt idx="95">
                  <c:v>13.941545562759678</c:v>
                </c:pt>
                <c:pt idx="96">
                  <c:v>14.038820028312697</c:v>
                </c:pt>
                <c:pt idx="97">
                  <c:v>14.136094493865727</c:v>
                </c:pt>
                <c:pt idx="98">
                  <c:v>14.233368959418748</c:v>
                </c:pt>
                <c:pt idx="99">
                  <c:v>14.330643424971768</c:v>
                </c:pt>
                <c:pt idx="100">
                  <c:v>14.4279178905248</c:v>
                </c:pt>
                <c:pt idx="101">
                  <c:v>14.525192356077822</c:v>
                </c:pt>
                <c:pt idx="102">
                  <c:v>14.622466821630844</c:v>
                </c:pt>
                <c:pt idx="103">
                  <c:v>14.719741287183869</c:v>
                </c:pt>
                <c:pt idx="104">
                  <c:v>14.817015752736893</c:v>
                </c:pt>
                <c:pt idx="105">
                  <c:v>14.914290218289926</c:v>
                </c:pt>
                <c:pt idx="106">
                  <c:v>15.011564683842947</c:v>
                </c:pt>
                <c:pt idx="107">
                  <c:v>15.108839149395964</c:v>
                </c:pt>
                <c:pt idx="108">
                  <c:v>15.206113614948993</c:v>
                </c:pt>
                <c:pt idx="109">
                  <c:v>15.303388080502012</c:v>
                </c:pt>
                <c:pt idx="110">
                  <c:v>15.400662546055036</c:v>
                </c:pt>
                <c:pt idx="111">
                  <c:v>15.497937011608068</c:v>
                </c:pt>
                <c:pt idx="112">
                  <c:v>15.595211477161083</c:v>
                </c:pt>
                <c:pt idx="113">
                  <c:v>15.692485942714107</c:v>
                </c:pt>
                <c:pt idx="114">
                  <c:v>15.789760408267131</c:v>
                </c:pt>
                <c:pt idx="115">
                  <c:v>15.887034873820161</c:v>
                </c:pt>
                <c:pt idx="116">
                  <c:v>15.98430933937318</c:v>
                </c:pt>
                <c:pt idx="117">
                  <c:v>16.081583804926183</c:v>
                </c:pt>
                <c:pt idx="118">
                  <c:v>16.178858270479225</c:v>
                </c:pt>
                <c:pt idx="119">
                  <c:v>16.276132736032238</c:v>
                </c:pt>
                <c:pt idx="120">
                  <c:v>16.373407201585263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168168"/>
        <c:axId val="284166992"/>
      </c:scatterChart>
      <c:valAx>
        <c:axId val="284168168"/>
        <c:scaling>
          <c:orientation val="minMax"/>
          <c:max val="6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p, psi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84166992"/>
        <c:crosses val="autoZero"/>
        <c:crossBetween val="midCat"/>
      </c:valAx>
      <c:valAx>
        <c:axId val="284166992"/>
        <c:scaling>
          <c:orientation val="minMax"/>
          <c:max val="6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q, psi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4168168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ysClr val="window" lastClr="FFFFFF">
        <a:lumMod val="75000"/>
      </a:sysClr>
    </a:solidFill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358267716535"/>
          <c:y val="3.5287998091147701E-2"/>
          <c:w val="0.82144553805774301"/>
          <c:h val="0.47814881094408701"/>
        </c:manualLayout>
      </c:layout>
      <c:scatterChart>
        <c:scatterStyle val="lineMarker"/>
        <c:varyColors val="0"/>
        <c:ser>
          <c:idx val="9"/>
          <c:order val="0"/>
          <c:tx>
            <c:v>GW</c:v>
          </c:tx>
          <c:spPr>
            <a:ln w="28575">
              <a:noFill/>
            </a:ln>
          </c:spPr>
          <c:marker>
            <c:symbol val="star"/>
            <c:size val="7"/>
            <c:spPr>
              <a:ln>
                <a:solidFill>
                  <a:srgbClr val="7030A0"/>
                </a:solidFill>
              </a:ln>
            </c:spPr>
          </c:marker>
          <c:xVal>
            <c:numRef>
              <c:f>'Raw RM Both'!$W$82:$W$86</c:f>
              <c:numCache>
                <c:formatCode>0.0</c:formatCode>
                <c:ptCount val="5"/>
                <c:pt idx="0">
                  <c:v>-32.157277501339991</c:v>
                </c:pt>
                <c:pt idx="1">
                  <c:v>-12.61924865713388</c:v>
                </c:pt>
                <c:pt idx="2">
                  <c:v>0</c:v>
                </c:pt>
                <c:pt idx="3">
                  <c:v>3.0041306432026298</c:v>
                </c:pt>
                <c:pt idx="4">
                  <c:v>3.7038719415183579</c:v>
                </c:pt>
              </c:numCache>
            </c:numRef>
          </c:xVal>
          <c:yVal>
            <c:numRef>
              <c:f>'Raw RM Both'!$X$82:$X$86</c:f>
              <c:numCache>
                <c:formatCode>0.0</c:formatCode>
                <c:ptCount val="5"/>
                <c:pt idx="0">
                  <c:v>1.198529730202174</c:v>
                </c:pt>
                <c:pt idx="1">
                  <c:v>1.2729109511066781</c:v>
                </c:pt>
                <c:pt idx="2">
                  <c:v>1</c:v>
                </c:pt>
                <c:pt idx="3">
                  <c:v>0.69356067192591198</c:v>
                </c:pt>
                <c:pt idx="4">
                  <c:v>0.84574812275826505</c:v>
                </c:pt>
              </c:numCache>
            </c:numRef>
          </c:yVal>
          <c:smooth val="0"/>
        </c:ser>
        <c:ser>
          <c:idx val="7"/>
          <c:order val="1"/>
          <c:tx>
            <c:v>ML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'Raw RM Both'!$W$72:$W$76</c:f>
              <c:numCache>
                <c:formatCode>0.0</c:formatCode>
                <c:ptCount val="5"/>
                <c:pt idx="0">
                  <c:v>-21.149740377765191</c:v>
                </c:pt>
                <c:pt idx="1">
                  <c:v>-9.7044486808415868</c:v>
                </c:pt>
                <c:pt idx="2">
                  <c:v>0</c:v>
                </c:pt>
                <c:pt idx="3">
                  <c:v>3.6700173994848191</c:v>
                </c:pt>
                <c:pt idx="4">
                  <c:v>15.159268719894881</c:v>
                </c:pt>
              </c:numCache>
            </c:numRef>
          </c:xVal>
          <c:yVal>
            <c:numRef>
              <c:f>'Raw RM Both'!$X$72:$X$76</c:f>
              <c:numCache>
                <c:formatCode>0.0</c:formatCode>
                <c:ptCount val="5"/>
                <c:pt idx="0">
                  <c:v>1.1404684692017619</c:v>
                </c:pt>
                <c:pt idx="1">
                  <c:v>1.04886844136581</c:v>
                </c:pt>
                <c:pt idx="2">
                  <c:v>1</c:v>
                </c:pt>
                <c:pt idx="3">
                  <c:v>0.98150491713747801</c:v>
                </c:pt>
                <c:pt idx="4">
                  <c:v>0.87649920701483397</c:v>
                </c:pt>
              </c:numCache>
            </c:numRef>
          </c:yVal>
          <c:smooth val="0"/>
        </c:ser>
        <c:ser>
          <c:idx val="1"/>
          <c:order val="2"/>
          <c:tx>
            <c:v>GP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33CC"/>
              </a:solidFill>
              <a:ln>
                <a:noFill/>
              </a:ln>
            </c:spPr>
          </c:marker>
          <c:dPt>
            <c:idx val="1"/>
            <c:bubble3D val="0"/>
          </c:dPt>
          <c:xVal>
            <c:numRef>
              <c:f>'Raw RM Both'!$W$58:$W$61</c:f>
              <c:numCache>
                <c:formatCode>0.0</c:formatCode>
                <c:ptCount val="4"/>
                <c:pt idx="0">
                  <c:v>-20.83598272295378</c:v>
                </c:pt>
                <c:pt idx="1">
                  <c:v>0</c:v>
                </c:pt>
                <c:pt idx="2">
                  <c:v>6.3026417638393761</c:v>
                </c:pt>
              </c:numCache>
            </c:numRef>
          </c:xVal>
          <c:yVal>
            <c:numRef>
              <c:f>'Raw RM Both'!$X$58:$X$61</c:f>
              <c:numCache>
                <c:formatCode>0.0</c:formatCode>
                <c:ptCount val="4"/>
                <c:pt idx="0">
                  <c:v>1.4325406388566819</c:v>
                </c:pt>
                <c:pt idx="1">
                  <c:v>1</c:v>
                </c:pt>
                <c:pt idx="2">
                  <c:v>0.97665805677301498</c:v>
                </c:pt>
              </c:numCache>
            </c:numRef>
          </c:yVal>
          <c:smooth val="0"/>
        </c:ser>
        <c:ser>
          <c:idx val="3"/>
          <c:order val="3"/>
          <c:tx>
            <c:v>Zapata (wPI=0)</c:v>
          </c:tx>
          <c:spPr>
            <a:ln w="1905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Zapata!$B$912:$B$1002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Zapata!$K$912:$K$1002</c:f>
              <c:numCache>
                <c:formatCode>General</c:formatCode>
                <c:ptCount val="91"/>
                <c:pt idx="0">
                  <c:v>0.794858870986211</c:v>
                </c:pt>
                <c:pt idx="1">
                  <c:v>0.80046076758701201</c:v>
                </c:pt>
                <c:pt idx="2">
                  <c:v>0.806139098308154</c:v>
                </c:pt>
                <c:pt idx="3">
                  <c:v>0.81189477937725696</c:v>
                </c:pt>
                <c:pt idx="4">
                  <c:v>0.81772873242460598</c:v>
                </c:pt>
                <c:pt idx="5">
                  <c:v>0.82364188429514895</c:v>
                </c:pt>
                <c:pt idx="6">
                  <c:v>0.82963516685134098</c:v>
                </c:pt>
                <c:pt idx="7">
                  <c:v>0.83570951676666305</c:v>
                </c:pt>
                <c:pt idx="8">
                  <c:v>0.84186587530964097</c:v>
                </c:pt>
                <c:pt idx="9">
                  <c:v>0.84810518811820901</c:v>
                </c:pt>
                <c:pt idx="10">
                  <c:v>0.854428404964234</c:v>
                </c:pt>
                <c:pt idx="11">
                  <c:v>0.86083647950805797</c:v>
                </c:pt>
                <c:pt idx="12">
                  <c:v>0.86733036904290495</c:v>
                </c:pt>
                <c:pt idx="13">
                  <c:v>0.87391103422899097</c:v>
                </c:pt>
                <c:pt idx="14">
                  <c:v>0.88057943881719802</c:v>
                </c:pt>
                <c:pt idx="15">
                  <c:v>0.88733654936218898</c:v>
                </c:pt>
                <c:pt idx="16">
                  <c:v>0.89418333492481905</c:v>
                </c:pt>
                <c:pt idx="17">
                  <c:v>0.90112076676372199</c:v>
                </c:pt>
                <c:pt idx="18">
                  <c:v>0.90814981801596395</c:v>
                </c:pt>
                <c:pt idx="19">
                  <c:v>0.91527146336665299</c:v>
                </c:pt>
                <c:pt idx="20">
                  <c:v>0.92248667870741197</c:v>
                </c:pt>
                <c:pt idx="21">
                  <c:v>0.92979644078361401</c:v>
                </c:pt>
                <c:pt idx="22">
                  <c:v>0.93720172683031699</c:v>
                </c:pt>
                <c:pt idx="23">
                  <c:v>0.94470351419682497</c:v>
                </c:pt>
                <c:pt idx="24">
                  <c:v>0.95230277995980595</c:v>
                </c:pt>
                <c:pt idx="25">
                  <c:v>0.96000050052494101</c:v>
                </c:pt>
                <c:pt idx="26">
                  <c:v>0.96779765121705097</c:v>
                </c:pt>
                <c:pt idx="27">
                  <c:v>0.97569520585870095</c:v>
                </c:pt>
                <c:pt idx="28">
                  <c:v>0.983694136337248</c:v>
                </c:pt>
                <c:pt idx="29">
                  <c:v>0.99179541216035805</c:v>
                </c:pt>
                <c:pt idx="30">
                  <c:v>1</c:v>
                </c:pt>
                <c:pt idx="31">
                  <c:v>1.008308863224963</c:v>
                </c:pt>
                <c:pt idx="32">
                  <c:v>1.016722961421926</c:v>
                </c:pt>
                <c:pt idx="33">
                  <c:v>1.025243249905158</c:v>
                </c:pt>
                <c:pt idx="34">
                  <c:v>1.0338706792149379</c:v>
                </c:pt>
                <c:pt idx="35">
                  <c:v>1.042606194604766</c:v>
                </c:pt>
                <c:pt idx="36">
                  <c:v>1.0514507355175</c:v>
                </c:pt>
                <c:pt idx="37">
                  <c:v>1.0604052350505551</c:v>
                </c:pt>
                <c:pt idx="38">
                  <c:v>1.069470619410287</c:v>
                </c:pt>
                <c:pt idx="39">
                  <c:v>1.0786478073557659</c:v>
                </c:pt>
                <c:pt idx="40">
                  <c:v>1.0879377096320939</c:v>
                </c:pt>
                <c:pt idx="41">
                  <c:v>1.0973412283935009</c:v>
                </c:pt>
                <c:pt idx="42">
                  <c:v>1.106859256616423</c:v>
                </c:pt>
                <c:pt idx="43">
                  <c:v>1.116492677502821</c:v>
                </c:pt>
                <c:pt idx="44">
                  <c:v>1.126242363874016</c:v>
                </c:pt>
                <c:pt idx="45">
                  <c:v>1.1361091775552961</c:v>
                </c:pt>
                <c:pt idx="46">
                  <c:v>1.1460939687516469</c:v>
                </c:pt>
                <c:pt idx="47">
                  <c:v>1.1561975754149001</c:v>
                </c:pt>
                <c:pt idx="48">
                  <c:v>1.1664208226026609</c:v>
                </c:pt>
                <c:pt idx="49">
                  <c:v>1.1767645218294021</c:v>
                </c:pt>
                <c:pt idx="50">
                  <c:v>1.187229470410093</c:v>
                </c:pt>
                <c:pt idx="51">
                  <c:v>1.197816450796793</c:v>
                </c:pt>
                <c:pt idx="52">
                  <c:v>1.208526229908651</c:v>
                </c:pt>
                <c:pt idx="53">
                  <c:v>1.2193595584557571</c:v>
                </c:pt>
                <c:pt idx="54">
                  <c:v>1.230317170257335</c:v>
                </c:pt>
                <c:pt idx="55">
                  <c:v>1.241399781554777</c:v>
                </c:pt>
                <c:pt idx="56">
                  <c:v>1.2526080903200389</c:v>
                </c:pt>
                <c:pt idx="57">
                  <c:v>1.2639427755599451</c:v>
                </c:pt>
                <c:pt idx="58">
                  <c:v>1.27540449661697</c:v>
                </c:pt>
                <c:pt idx="59">
                  <c:v>1.2869938924670721</c:v>
                </c:pt>
                <c:pt idx="60">
                  <c:v>1.2987115810152059</c:v>
                </c:pt>
                <c:pt idx="61">
                  <c:v>1.3105581583891119</c:v>
                </c:pt>
                <c:pt idx="62">
                  <c:v>1.3225341982320611</c:v>
                </c:pt>
                <c:pt idx="63">
                  <c:v>1.3346402509951829</c:v>
                </c:pt>
                <c:pt idx="64">
                  <c:v>1.346876843230101</c:v>
                </c:pt>
                <c:pt idx="65">
                  <c:v>1.359244476882536</c:v>
                </c:pt>
                <c:pt idx="66">
                  <c:v>1.371743628587623</c:v>
                </c:pt>
                <c:pt idx="67">
                  <c:v>1.3843747489676701</c:v>
                </c:pt>
                <c:pt idx="68">
                  <c:v>1.397138261933097</c:v>
                </c:pt>
                <c:pt idx="69">
                  <c:v>1.4100345639873311</c:v>
                </c:pt>
                <c:pt idx="70">
                  <c:v>1.423064023536436</c:v>
                </c:pt>
                <c:pt idx="71">
                  <c:v>1.4362269802042571</c:v>
                </c:pt>
                <c:pt idx="72">
                  <c:v>1.4495237441539011</c:v>
                </c:pt>
                <c:pt idx="73">
                  <c:v>1.4629545954163441</c:v>
                </c:pt>
                <c:pt idx="74">
                  <c:v>1.4765197832270049</c:v>
                </c:pt>
                <c:pt idx="75">
                  <c:v>1.490219525371121</c:v>
                </c:pt>
                <c:pt idx="76">
                  <c:v>1.5040540075387421</c:v>
                </c:pt>
                <c:pt idx="77">
                  <c:v>1.5180233826902101</c:v>
                </c:pt>
                <c:pt idx="78">
                  <c:v>1.532127770432977</c:v>
                </c:pt>
                <c:pt idx="79">
                  <c:v>1.5463672564105799</c:v>
                </c:pt>
                <c:pt idx="80">
                  <c:v>1.560741891704676</c:v>
                </c:pt>
                <c:pt idx="81">
                  <c:v>1.575251692250955</c:v>
                </c:pt>
                <c:pt idx="82">
                  <c:v>1.5898966382698081</c:v>
                </c:pt>
                <c:pt idx="83">
                  <c:v>1.604676673712587</c:v>
                </c:pt>
                <c:pt idx="84">
                  <c:v>1.6195917057243221</c:v>
                </c:pt>
                <c:pt idx="85">
                  <c:v>1.6346416041237231</c:v>
                </c:pt>
                <c:pt idx="86">
                  <c:v>1.6498262009013129</c:v>
                </c:pt>
                <c:pt idx="87">
                  <c:v>1.6651452897365151</c:v>
                </c:pt>
                <c:pt idx="88">
                  <c:v>1.680598625534514</c:v>
                </c:pt>
                <c:pt idx="89">
                  <c:v>1.6961859239836909</c:v>
                </c:pt>
                <c:pt idx="90">
                  <c:v>1.711906861134441</c:v>
                </c:pt>
              </c:numCache>
            </c:numRef>
          </c:yVal>
          <c:smooth val="0"/>
        </c:ser>
        <c:ser>
          <c:idx val="6"/>
          <c:order val="4"/>
          <c:tx>
            <c:v>SC</c:v>
          </c:tx>
          <c:spPr>
            <a:ln w="22225">
              <a:noFill/>
            </a:ln>
          </c:spPr>
          <c:marker>
            <c:symbol val="x"/>
            <c:size val="8"/>
            <c:spPr>
              <a:ln w="22225">
                <a:solidFill>
                  <a:srgbClr val="FF9900"/>
                </a:solidFill>
              </a:ln>
            </c:spPr>
          </c:marker>
          <c:dPt>
            <c:idx val="3"/>
            <c:marker>
              <c:spPr>
                <a:ln w="25400">
                  <a:solidFill>
                    <a:srgbClr val="FF9900"/>
                  </a:solidFill>
                </a:ln>
              </c:spPr>
            </c:marker>
            <c:bubble3D val="0"/>
          </c:dPt>
          <c:xVal>
            <c:numRef>
              <c:f>'Raw RM Both'!$W$77:$W$81</c:f>
              <c:numCache>
                <c:formatCode>0.0</c:formatCode>
                <c:ptCount val="5"/>
                <c:pt idx="0">
                  <c:v>-20.236828738543991</c:v>
                </c:pt>
                <c:pt idx="1">
                  <c:v>-6.8063210695124212</c:v>
                </c:pt>
                <c:pt idx="2">
                  <c:v>0</c:v>
                </c:pt>
                <c:pt idx="3">
                  <c:v>9.2768491678813945</c:v>
                </c:pt>
                <c:pt idx="4">
                  <c:v>15.016142616148599</c:v>
                </c:pt>
              </c:numCache>
            </c:numRef>
          </c:xVal>
          <c:yVal>
            <c:numRef>
              <c:f>'Raw RM Both'!$X$77:$X$81</c:f>
              <c:numCache>
                <c:formatCode>0.0</c:formatCode>
                <c:ptCount val="5"/>
                <c:pt idx="0">
                  <c:v>2.189288513487071</c:v>
                </c:pt>
                <c:pt idx="1">
                  <c:v>1.32995634170579</c:v>
                </c:pt>
                <c:pt idx="2">
                  <c:v>1</c:v>
                </c:pt>
                <c:pt idx="3">
                  <c:v>0.46924430403251</c:v>
                </c:pt>
                <c:pt idx="4">
                  <c:v>0.27214032470793798</c:v>
                </c:pt>
              </c:numCache>
            </c:numRef>
          </c:yVal>
          <c:smooth val="0"/>
        </c:ser>
        <c:ser>
          <c:idx val="4"/>
          <c:order val="5"/>
          <c:tx>
            <c:v>Zapata (wPI=9)</c:v>
          </c:tx>
          <c:spPr>
            <a:ln w="22225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Zapata!$B$93:$B$183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Zapata!$K$93:$K$183</c:f>
              <c:numCache>
                <c:formatCode>General</c:formatCode>
                <c:ptCount val="91"/>
                <c:pt idx="0">
                  <c:v>0.20376284324766</c:v>
                </c:pt>
                <c:pt idx="1">
                  <c:v>0.21425196084432299</c:v>
                </c:pt>
                <c:pt idx="2">
                  <c:v>0.22538537489479099</c:v>
                </c:pt>
                <c:pt idx="3">
                  <c:v>0.237201389145033</c:v>
                </c:pt>
                <c:pt idx="4">
                  <c:v>0.24974013320642299</c:v>
                </c:pt>
                <c:pt idx="5">
                  <c:v>0.263043584378162</c:v>
                </c:pt>
                <c:pt idx="6">
                  <c:v>0.27715558080593999</c:v>
                </c:pt>
                <c:pt idx="7">
                  <c:v>0.29212182486003102</c:v>
                </c:pt>
                <c:pt idx="8">
                  <c:v>0.307989875585645</c:v>
                </c:pt>
                <c:pt idx="9">
                  <c:v>0.32480912906034198</c:v>
                </c:pt>
                <c:pt idx="10">
                  <c:v>0.34263078548943499</c:v>
                </c:pt>
                <c:pt idx="11">
                  <c:v>0.36150780188269799</c:v>
                </c:pt>
                <c:pt idx="12">
                  <c:v>0.38149482918619998</c:v>
                </c:pt>
                <c:pt idx="13">
                  <c:v>0.40264813279349898</c:v>
                </c:pt>
                <c:pt idx="14">
                  <c:v>0.42502549543239398</c:v>
                </c:pt>
                <c:pt idx="15">
                  <c:v>0.44868610151821198</c:v>
                </c:pt>
                <c:pt idx="16">
                  <c:v>0.47369040218327202</c:v>
                </c:pt>
                <c:pt idx="17">
                  <c:v>0.50009996033531301</c:v>
                </c:pt>
                <c:pt idx="18">
                  <c:v>0.52797727526546001</c:v>
                </c:pt>
                <c:pt idx="19">
                  <c:v>0.55738558651830805</c:v>
                </c:pt>
                <c:pt idx="20">
                  <c:v>0.58838865695211495</c:v>
                </c:pt>
                <c:pt idx="21">
                  <c:v>0.62105053515416198</c:v>
                </c:pt>
                <c:pt idx="22">
                  <c:v>0.65543529763306296</c:v>
                </c:pt>
                <c:pt idx="23">
                  <c:v>0.69160677148318805</c:v>
                </c:pt>
                <c:pt idx="24">
                  <c:v>0.72962823850298597</c:v>
                </c:pt>
                <c:pt idx="25">
                  <c:v>0.76956212204472696</c:v>
                </c:pt>
                <c:pt idx="26">
                  <c:v>0.811469658173396</c:v>
                </c:pt>
                <c:pt idx="27">
                  <c:v>0.85541055301190305</c:v>
                </c:pt>
                <c:pt idx="28">
                  <c:v>0.90144262844309297</c:v>
                </c:pt>
                <c:pt idx="29">
                  <c:v>0.94962145862013503</c:v>
                </c:pt>
                <c:pt idx="30">
                  <c:v>1</c:v>
                </c:pt>
                <c:pt idx="31">
                  <c:v>1.0526282178538231</c:v>
                </c:pt>
                <c:pt idx="32">
                  <c:v>1.1075527124171289</c:v>
                </c:pt>
                <c:pt idx="33">
                  <c:v>1.1648163480167519</c:v>
                </c:pt>
                <c:pt idx="34">
                  <c:v>1.22445788864468</c:v>
                </c:pt>
                <c:pt idx="35">
                  <c:v>1.2865116435376069</c:v>
                </c:pt>
                <c:pt idx="36">
                  <c:v>1.3510071263610921</c:v>
                </c:pt>
                <c:pt idx="37">
                  <c:v>1.4179687315860481</c:v>
                </c:pt>
                <c:pt idx="38">
                  <c:v>1.48741543158124</c:v>
                </c:pt>
                <c:pt idx="39">
                  <c:v>1.559360497827629</c:v>
                </c:pt>
                <c:pt idx="40">
                  <c:v>1.633811249489679</c:v>
                </c:pt>
                <c:pt idx="41">
                  <c:v>1.7107688323561421</c:v>
                </c:pt>
                <c:pt idx="42">
                  <c:v>1.7902280308918299</c:v>
                </c:pt>
                <c:pt idx="43">
                  <c:v>1.8721771158256271</c:v>
                </c:pt>
                <c:pt idx="44">
                  <c:v>1.956597729343895</c:v>
                </c:pt>
                <c:pt idx="45">
                  <c:v>2.0434648095677632</c:v>
                </c:pt>
                <c:pt idx="46">
                  <c:v>2.1327465555744181</c:v>
                </c:pt>
                <c:pt idx="47">
                  <c:v>2.224404433783246</c:v>
                </c:pt>
                <c:pt idx="48">
                  <c:v>2.318393226075147</c:v>
                </c:pt>
                <c:pt idx="49">
                  <c:v>2.414661119555277</c:v>
                </c:pt>
                <c:pt idx="50">
                  <c:v>2.5131498374135761</c:v>
                </c:pt>
                <c:pt idx="51">
                  <c:v>2.61379480989152</c:v>
                </c:pt>
                <c:pt idx="52">
                  <c:v>2.7165253839347101</c:v>
                </c:pt>
                <c:pt idx="53">
                  <c:v>2.821265069706238</c:v>
                </c:pt>
                <c:pt idx="54">
                  <c:v>2.9279318217611872</c:v>
                </c:pt>
                <c:pt idx="55">
                  <c:v>3.036438352344021</c:v>
                </c:pt>
                <c:pt idx="56">
                  <c:v>3.146692473972144</c:v>
                </c:pt>
                <c:pt idx="57">
                  <c:v>3.258597468214361</c:v>
                </c:pt>
                <c:pt idx="58">
                  <c:v>3.3720524773655032</c:v>
                </c:pt>
                <c:pt idx="59">
                  <c:v>3.4869529155589061</c:v>
                </c:pt>
                <c:pt idx="60">
                  <c:v>3.6031908957483632</c:v>
                </c:pt>
                <c:pt idx="61">
                  <c:v>3.7206556689299441</c:v>
                </c:pt>
                <c:pt idx="62">
                  <c:v>3.8392340719604601</c:v>
                </c:pt>
                <c:pt idx="63">
                  <c:v>3.9588109803617462</c:v>
                </c:pt>
                <c:pt idx="64">
                  <c:v>4.0792697625756276</c:v>
                </c:pt>
                <c:pt idx="65">
                  <c:v>4.2004927322494501</c:v>
                </c:pt>
                <c:pt idx="66">
                  <c:v>4.3223615952842698</c:v>
                </c:pt>
                <c:pt idx="67">
                  <c:v>4.4447578885602574</c:v>
                </c:pt>
                <c:pt idx="68">
                  <c:v>4.5675634074655447</c:v>
                </c:pt>
                <c:pt idx="69">
                  <c:v>4.6906606195874003</c:v>
                </c:pt>
                <c:pt idx="70">
                  <c:v>4.8139330621767202</c:v>
                </c:pt>
                <c:pt idx="71">
                  <c:v>4.9372657212609061</c:v>
                </c:pt>
                <c:pt idx="72">
                  <c:v>5.0605453905539637</c:v>
                </c:pt>
                <c:pt idx="73">
                  <c:v>5.1836610085902217</c:v>
                </c:pt>
                <c:pt idx="74">
                  <c:v>5.3065039727859169</c:v>
                </c:pt>
                <c:pt idx="75">
                  <c:v>5.4289684294073561</c:v>
                </c:pt>
                <c:pt idx="76">
                  <c:v>5.5509515386914909</c:v>
                </c:pt>
                <c:pt idx="77">
                  <c:v>5.6723537146226182</c:v>
                </c:pt>
                <c:pt idx="78">
                  <c:v>5.7930788391130559</c:v>
                </c:pt>
                <c:pt idx="79">
                  <c:v>5.9130344505665686</c:v>
                </c:pt>
                <c:pt idx="80">
                  <c:v>6.032131907016165</c:v>
                </c:pt>
                <c:pt idx="81">
                  <c:v>6.1502865242242706</c:v>
                </c:pt>
                <c:pt idx="82">
                  <c:v>6.2674176893100499</c:v>
                </c:pt>
                <c:pt idx="83">
                  <c:v>6.3834489506264207</c:v>
                </c:pt>
                <c:pt idx="84">
                  <c:v>6.4983080847475962</c:v>
                </c:pt>
                <c:pt idx="85">
                  <c:v>6.6119271415463796</c:v>
                </c:pt>
                <c:pt idx="86">
                  <c:v>6.7242424684403952</c:v>
                </c:pt>
                <c:pt idx="87">
                  <c:v>6.8351947149668444</c:v>
                </c:pt>
                <c:pt idx="88">
                  <c:v>6.9447288189090894</c:v>
                </c:pt>
                <c:pt idx="89">
                  <c:v>7.0527939752443114</c:v>
                </c:pt>
                <c:pt idx="90">
                  <c:v>7.159343589212205</c:v>
                </c:pt>
              </c:numCache>
            </c:numRef>
          </c:yVal>
          <c:smooth val="0"/>
        </c:ser>
        <c:ser>
          <c:idx val="2"/>
          <c:order val="6"/>
          <c:tx>
            <c:v>CH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'Raw RM Both'!$W$67:$W$71</c:f>
              <c:numCache>
                <c:formatCode>0.0</c:formatCode>
                <c:ptCount val="5"/>
                <c:pt idx="0">
                  <c:v>-26.88064472063256</c:v>
                </c:pt>
                <c:pt idx="1">
                  <c:v>-14.765569990413031</c:v>
                </c:pt>
                <c:pt idx="2">
                  <c:v>0</c:v>
                </c:pt>
                <c:pt idx="3">
                  <c:v>4.2619364393163544</c:v>
                </c:pt>
                <c:pt idx="4">
                  <c:v>6.7571659154351948</c:v>
                </c:pt>
              </c:numCache>
            </c:numRef>
          </c:xVal>
          <c:yVal>
            <c:numRef>
              <c:f>'Raw RM Both'!$X$67:$X$71</c:f>
              <c:numCache>
                <c:formatCode>0.0</c:formatCode>
                <c:ptCount val="5"/>
                <c:pt idx="0">
                  <c:v>1.06255022580546</c:v>
                </c:pt>
                <c:pt idx="1">
                  <c:v>0.94853675414591099</c:v>
                </c:pt>
                <c:pt idx="2">
                  <c:v>1</c:v>
                </c:pt>
                <c:pt idx="3">
                  <c:v>0.66237581973698401</c:v>
                </c:pt>
                <c:pt idx="4">
                  <c:v>0.52973438748024904</c:v>
                </c:pt>
              </c:numCache>
            </c:numRef>
          </c:yVal>
          <c:smooth val="0"/>
        </c:ser>
        <c:ser>
          <c:idx val="5"/>
          <c:order val="7"/>
          <c:tx>
            <c:v>Zapata (wPI=53)</c:v>
          </c:tx>
          <c:spPr>
            <a:ln w="34925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Zapata!$B$821:$B$911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Zapata!$K$821:$K$911</c:f>
              <c:numCache>
                <c:formatCode>General</c:formatCode>
                <c:ptCount val="91"/>
                <c:pt idx="0">
                  <c:v>0.17665052638287601</c:v>
                </c:pt>
                <c:pt idx="1">
                  <c:v>0.18595752772339399</c:v>
                </c:pt>
                <c:pt idx="2">
                  <c:v>0.19588847761038</c:v>
                </c:pt>
                <c:pt idx="3">
                  <c:v>0.20648688844115901</c:v>
                </c:pt>
                <c:pt idx="4">
                  <c:v>0.217799130442552</c:v>
                </c:pt>
                <c:pt idx="5">
                  <c:v>0.22987457609675199</c:v>
                </c:pt>
                <c:pt idx="6">
                  <c:v>0.242765745145994</c:v>
                </c:pt>
                <c:pt idx="7">
                  <c:v>0.25652844907428801</c:v>
                </c:pt>
                <c:pt idx="8">
                  <c:v>0.27122193380860599</c:v>
                </c:pt>
                <c:pt idx="9">
                  <c:v>0.28690901921911799</c:v>
                </c:pt>
                <c:pt idx="10">
                  <c:v>0.30365623382991902</c:v>
                </c:pt>
                <c:pt idx="11">
                  <c:v>0.32153394298031801</c:v>
                </c:pt>
                <c:pt idx="12">
                  <c:v>0.34061646850456301</c:v>
                </c:pt>
                <c:pt idx="13">
                  <c:v>0.36098219782788998</c:v>
                </c:pt>
                <c:pt idx="14">
                  <c:v>0.38271368021223801</c:v>
                </c:pt>
                <c:pt idx="15">
                  <c:v>0.40589770772967998</c:v>
                </c:pt>
                <c:pt idx="16">
                  <c:v>0.43062537839993498</c:v>
                </c:pt>
                <c:pt idx="17">
                  <c:v>0.45699213880447098</c:v>
                </c:pt>
                <c:pt idx="18">
                  <c:v>0.48509780338894698</c:v>
                </c:pt>
                <c:pt idx="19">
                  <c:v>0.51504654759285395</c:v>
                </c:pt>
                <c:pt idx="20">
                  <c:v>0.54694687190556701</c:v>
                </c:pt>
                <c:pt idx="21">
                  <c:v>0.58091153394689099</c:v>
                </c:pt>
                <c:pt idx="22">
                  <c:v>0.61705744571255605</c:v>
                </c:pt>
                <c:pt idx="23">
                  <c:v>0.65550553321595295</c:v>
                </c:pt>
                <c:pt idx="24">
                  <c:v>0.69638055590107795</c:v>
                </c:pt>
                <c:pt idx="25">
                  <c:v>0.73981088340182199</c:v>
                </c:pt>
                <c:pt idx="26">
                  <c:v>0.78592822748259805</c:v>
                </c:pt>
                <c:pt idx="27">
                  <c:v>0.83486732731654301</c:v>
                </c:pt>
                <c:pt idx="28">
                  <c:v>0.88676558664122795</c:v>
                </c:pt>
                <c:pt idx="29">
                  <c:v>0.94176266177720303</c:v>
                </c:pt>
                <c:pt idx="30">
                  <c:v>1</c:v>
                </c:pt>
                <c:pt idx="31">
                  <c:v>1.0616203283177159</c:v>
                </c:pt>
                <c:pt idx="32">
                  <c:v>1.1267670933187981</c:v>
                </c:pt>
                <c:pt idx="33">
                  <c:v>1.1955838534112999</c:v>
                </c:pt>
                <c:pt idx="34">
                  <c:v>1.2682136254670939</c:v>
                </c:pt>
                <c:pt idx="35">
                  <c:v>1.3447981886021001</c:v>
                </c:pt>
                <c:pt idx="36">
                  <c:v>1.42547734855507</c:v>
                </c:pt>
                <c:pt idx="37">
                  <c:v>1.51038816685991</c:v>
                </c:pt>
                <c:pt idx="38">
                  <c:v>1.599664159726093</c:v>
                </c:pt>
                <c:pt idx="39">
                  <c:v>1.6934344722339669</c:v>
                </c:pt>
                <c:pt idx="40">
                  <c:v>1.791823034101524</c:v>
                </c:pt>
                <c:pt idx="41">
                  <c:v>1.8949477038718969</c:v>
                </c:pt>
                <c:pt idx="42">
                  <c:v>2.0029194088916258</c:v>
                </c:pt>
                <c:pt idx="43">
                  <c:v>2.1158412888851572</c:v>
                </c:pt>
                <c:pt idx="44">
                  <c:v>2.23380785126849</c:v>
                </c:pt>
                <c:pt idx="45">
                  <c:v>2.356904146573584</c:v>
                </c:pt>
                <c:pt idx="46">
                  <c:v>2.4852049724662608</c:v>
                </c:pt>
                <c:pt idx="47">
                  <c:v>2.6187741148270129</c:v>
                </c:pt>
                <c:pt idx="48">
                  <c:v>2.7576636342228662</c:v>
                </c:pt>
                <c:pt idx="49">
                  <c:v>2.9019132058271562</c:v>
                </c:pt>
                <c:pt idx="50">
                  <c:v>3.0515495204449712</c:v>
                </c:pt>
                <c:pt idx="51">
                  <c:v>3.2065857537788629</c:v>
                </c:pt>
                <c:pt idx="52">
                  <c:v>3.3670211104296328</c:v>
                </c:pt>
                <c:pt idx="53">
                  <c:v>3.532840448380246</c:v>
                </c:pt>
                <c:pt idx="54">
                  <c:v>3.7040139888692201</c:v>
                </c:pt>
                <c:pt idx="55">
                  <c:v>3.8804971156375401</c:v>
                </c:pt>
                <c:pt idx="56">
                  <c:v>4.062230266546333</c:v>
                </c:pt>
                <c:pt idx="57">
                  <c:v>4.249138919528205</c:v>
                </c:pt>
                <c:pt idx="58">
                  <c:v>4.4411336737718399</c:v>
                </c:pt>
                <c:pt idx="59">
                  <c:v>4.6381104259660306</c:v>
                </c:pt>
                <c:pt idx="60">
                  <c:v>4.8399506403635577</c:v>
                </c:pt>
                <c:pt idx="61">
                  <c:v>5.0465217103864006</c:v>
                </c:pt>
                <c:pt idx="62">
                  <c:v>5.2576774084986599</c:v>
                </c:pt>
                <c:pt idx="63">
                  <c:v>5.47325842013759</c:v>
                </c:pt>
                <c:pt idx="64">
                  <c:v>5.6930929566316086</c:v>
                </c:pt>
                <c:pt idx="65">
                  <c:v>5.916997441258987</c:v>
                </c:pt>
                <c:pt idx="66">
                  <c:v>6.1447772619222949</c:v>
                </c:pt>
                <c:pt idx="67">
                  <c:v>6.3762275833401469</c:v>
                </c:pt>
                <c:pt idx="68">
                  <c:v>6.6111342111942717</c:v>
                </c:pt>
                <c:pt idx="69">
                  <c:v>6.8492745003209867</c:v>
                </c:pt>
                <c:pt idx="70">
                  <c:v>7.0904182988005706</c:v>
                </c:pt>
                <c:pt idx="71">
                  <c:v>7.3343289196776587</c:v>
                </c:pt>
                <c:pt idx="72">
                  <c:v>7.5807641320339796</c:v>
                </c:pt>
                <c:pt idx="73">
                  <c:v>7.8294771632292548</c:v>
                </c:pt>
                <c:pt idx="74">
                  <c:v>8.0802177043177483</c:v>
                </c:pt>
                <c:pt idx="75">
                  <c:v>8.3327329109306998</c:v>
                </c:pt>
                <c:pt idx="76">
                  <c:v>8.586768392277417</c:v>
                </c:pt>
                <c:pt idx="77">
                  <c:v>8.842069181351814</c:v>
                </c:pt>
                <c:pt idx="78">
                  <c:v>9.0983806799245386</c:v>
                </c:pt>
                <c:pt idx="79">
                  <c:v>9.3554495724436197</c:v>
                </c:pt>
                <c:pt idx="80">
                  <c:v>9.6130247035472038</c:v>
                </c:pt>
                <c:pt idx="81">
                  <c:v>9.87085791449997</c:v>
                </c:pt>
                <c:pt idx="82">
                  <c:v>10.12870483448855</c:v>
                </c:pt>
                <c:pt idx="83">
                  <c:v>10.386325623343719</c:v>
                </c:pt>
                <c:pt idx="84">
                  <c:v>10.64348566288511</c:v>
                </c:pt>
                <c:pt idx="85">
                  <c:v>10.899956194702581</c:v>
                </c:pt>
                <c:pt idx="86">
                  <c:v>11.15551490278836</c:v>
                </c:pt>
                <c:pt idx="87">
                  <c:v>11.40994644000841</c:v>
                </c:pt>
                <c:pt idx="88">
                  <c:v>11.6630428979466</c:v>
                </c:pt>
                <c:pt idx="89">
                  <c:v>11.91460422016393</c:v>
                </c:pt>
                <c:pt idx="90">
                  <c:v>12.164438559386699</c:v>
                </c:pt>
              </c:numCache>
            </c:numRef>
          </c:yVal>
          <c:smooth val="0"/>
        </c:ser>
        <c:ser>
          <c:idx val="0"/>
          <c:order val="8"/>
          <c:tx>
            <c:v>CL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'Raw RM Both'!$W$62:$W$66</c:f>
              <c:numCache>
                <c:formatCode>0.0</c:formatCode>
                <c:ptCount val="5"/>
                <c:pt idx="0">
                  <c:v>-17.34439334771697</c:v>
                </c:pt>
                <c:pt idx="1">
                  <c:v>-6.9202089960082418</c:v>
                </c:pt>
                <c:pt idx="2">
                  <c:v>0</c:v>
                </c:pt>
                <c:pt idx="3">
                  <c:v>7.3045764052542097</c:v>
                </c:pt>
                <c:pt idx="4">
                  <c:v>10.0320527176245</c:v>
                </c:pt>
              </c:numCache>
            </c:numRef>
          </c:xVal>
          <c:yVal>
            <c:numRef>
              <c:f>'Raw RM Both'!$X$62:$X$66</c:f>
              <c:numCache>
                <c:formatCode>0.0</c:formatCode>
                <c:ptCount val="5"/>
                <c:pt idx="0">
                  <c:v>0.91797294687240005</c:v>
                </c:pt>
                <c:pt idx="1">
                  <c:v>1.138962969202743</c:v>
                </c:pt>
                <c:pt idx="2">
                  <c:v>1</c:v>
                </c:pt>
                <c:pt idx="3">
                  <c:v>0.91428868644507399</c:v>
                </c:pt>
                <c:pt idx="4">
                  <c:v>0.88783412960082797</c:v>
                </c:pt>
              </c:numCache>
            </c:numRef>
          </c:yVal>
          <c:smooth val="0"/>
        </c:ser>
        <c:ser>
          <c:idx val="8"/>
          <c:order val="9"/>
          <c:tx>
            <c:v>Zapata (wPI=5)</c:v>
          </c:tx>
          <c:spPr>
            <a:ln w="22225">
              <a:solidFill>
                <a:srgbClr val="00B050"/>
              </a:solidFill>
              <a:prstDash val="lgDashDotDot"/>
            </a:ln>
          </c:spPr>
          <c:marker>
            <c:symbol val="none"/>
          </c:marker>
          <c:xVal>
            <c:numRef>
              <c:f>Zapata!$B$2:$B$92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Zapata!$K$2:$K$92</c:f>
              <c:numCache>
                <c:formatCode>General</c:formatCode>
                <c:ptCount val="91"/>
                <c:pt idx="0">
                  <c:v>0.217706304397877</c:v>
                </c:pt>
                <c:pt idx="1">
                  <c:v>0.228584360084994</c:v>
                </c:pt>
                <c:pt idx="2">
                  <c:v>0.24010311212449101</c:v>
                </c:pt>
                <c:pt idx="3">
                  <c:v>0.25229821676789599</c:v>
                </c:pt>
                <c:pt idx="4">
                  <c:v>0.26520680815076703</c:v>
                </c:pt>
                <c:pt idx="5">
                  <c:v>0.27886749198600802</c:v>
                </c:pt>
                <c:pt idx="6">
                  <c:v>0.29332032991631901</c:v>
                </c:pt>
                <c:pt idx="7">
                  <c:v>0.30860681362605002</c:v>
                </c:pt>
                <c:pt idx="8">
                  <c:v>0.32476982781934399</c:v>
                </c:pt>
                <c:pt idx="9">
                  <c:v>0.34185360119154201</c:v>
                </c:pt>
                <c:pt idx="10">
                  <c:v>0.35990364455551899</c:v>
                </c:pt>
                <c:pt idx="11">
                  <c:v>0.378966675335283</c:v>
                </c:pt>
                <c:pt idx="12">
                  <c:v>0.39909052770688203</c:v>
                </c:pt>
                <c:pt idx="13">
                  <c:v>0.42032404775224502</c:v>
                </c:pt>
                <c:pt idx="14">
                  <c:v>0.44271697309562202</c:v>
                </c:pt>
                <c:pt idx="15">
                  <c:v>0.466319796615079</c:v>
                </c:pt>
                <c:pt idx="16">
                  <c:v>0.49118361396286903</c:v>
                </c:pt>
                <c:pt idx="17">
                  <c:v>0.51735995478798402</c:v>
                </c:pt>
                <c:pt idx="18">
                  <c:v>0.54490059773075805</c:v>
                </c:pt>
                <c:pt idx="19">
                  <c:v>0.57385736945163301</c:v>
                </c:pt>
                <c:pt idx="20">
                  <c:v>0.60428192816216297</c:v>
                </c:pt>
                <c:pt idx="21">
                  <c:v>0.63622553234361501</c:v>
                </c:pt>
                <c:pt idx="22">
                  <c:v>0.66973879556420501</c:v>
                </c:pt>
                <c:pt idx="23">
                  <c:v>0.70487142853678897</c:v>
                </c:pt>
                <c:pt idx="24">
                  <c:v>0.74167196979092598</c:v>
                </c:pt>
                <c:pt idx="25">
                  <c:v>0.78018750656261504</c:v>
                </c:pt>
                <c:pt idx="26">
                  <c:v>0.82046338772731198</c:v>
                </c:pt>
                <c:pt idx="27">
                  <c:v>0.86254293081259403</c:v>
                </c:pt>
                <c:pt idx="28">
                  <c:v>0.90646712532140505</c:v>
                </c:pt>
                <c:pt idx="29">
                  <c:v>0.95227433477079704</c:v>
                </c:pt>
                <c:pt idx="30">
                  <c:v>1</c:v>
                </c:pt>
                <c:pt idx="31">
                  <c:v>1.049676346421454</c:v>
                </c:pt>
                <c:pt idx="32">
                  <c:v>1.101332097975573</c:v>
                </c:pt>
                <c:pt idx="33">
                  <c:v>1.154992200601151</c:v>
                </c:pt>
                <c:pt idx="34">
                  <c:v>1.2106775580460809</c:v>
                </c:pt>
                <c:pt idx="35">
                  <c:v>1.268404782815612</c:v>
                </c:pt>
                <c:pt idx="36">
                  <c:v>1.328185964986627</c:v>
                </c:pt>
                <c:pt idx="37">
                  <c:v>1.390028461506277</c:v>
                </c:pt>
                <c:pt idx="38">
                  <c:v>1.453934708442463</c:v>
                </c:pt>
                <c:pt idx="39">
                  <c:v>1.5199020584635681</c:v>
                </c:pt>
                <c:pt idx="40">
                  <c:v>1.587922645597998</c:v>
                </c:pt>
                <c:pt idx="41">
                  <c:v>1.657983279063947</c:v>
                </c:pt>
                <c:pt idx="42">
                  <c:v>1.7300653676696609</c:v>
                </c:pt>
                <c:pt idx="43">
                  <c:v>1.804144875969911</c:v>
                </c:pt>
                <c:pt idx="44">
                  <c:v>1.880192313029692</c:v>
                </c:pt>
                <c:pt idx="45">
                  <c:v>1.958172754297455</c:v>
                </c:pt>
                <c:pt idx="46">
                  <c:v>2.038045896733097</c:v>
                </c:pt>
                <c:pt idx="47">
                  <c:v>2.1197661469765849</c:v>
                </c:pt>
                <c:pt idx="48">
                  <c:v>2.203282741987294</c:v>
                </c:pt>
                <c:pt idx="49">
                  <c:v>2.2885399012381131</c:v>
                </c:pt>
                <c:pt idx="50">
                  <c:v>2.375477009217223</c:v>
                </c:pt>
                <c:pt idx="51">
                  <c:v>2.464028826679689</c:v>
                </c:pt>
                <c:pt idx="52">
                  <c:v>2.5541257288053152</c:v>
                </c:pt>
                <c:pt idx="53">
                  <c:v>2.6456939681623641</c:v>
                </c:pt>
                <c:pt idx="54">
                  <c:v>2.738655960152411</c:v>
                </c:pt>
                <c:pt idx="55">
                  <c:v>2.832930588422264</c:v>
                </c:pt>
                <c:pt idx="56">
                  <c:v>2.928433527576741</c:v>
                </c:pt>
                <c:pt idx="57">
                  <c:v>3.025077580411665</c:v>
                </c:pt>
                <c:pt idx="58">
                  <c:v>3.1227730268110681</c:v>
                </c:pt>
                <c:pt idx="59">
                  <c:v>3.2214279814148048</c:v>
                </c:pt>
                <c:pt idx="60">
                  <c:v>3.3209487571626428</c:v>
                </c:pt>
                <c:pt idx="61">
                  <c:v>3.4212402318559332</c:v>
                </c:pt>
                <c:pt idx="62">
                  <c:v>3.5222062149464302</c:v>
                </c:pt>
                <c:pt idx="63">
                  <c:v>3.6237498118610012</c:v>
                </c:pt>
                <c:pt idx="64">
                  <c:v>3.7257737832976701</c:v>
                </c:pt>
                <c:pt idx="65">
                  <c:v>3.8281808970793141</c:v>
                </c:pt>
                <c:pt idx="66">
                  <c:v>3.9308742703233279</c:v>
                </c:pt>
                <c:pt idx="67">
                  <c:v>4.0337576998739548</c:v>
                </c:pt>
                <c:pt idx="68">
                  <c:v>4.1367359791464891</c:v>
                </c:pt>
                <c:pt idx="69">
                  <c:v>4.2397151997441203</c:v>
                </c:pt>
                <c:pt idx="70">
                  <c:v>4.3426030364260901</c:v>
                </c:pt>
                <c:pt idx="71">
                  <c:v>4.4453090142269804</c:v>
                </c:pt>
                <c:pt idx="72">
                  <c:v>4.5477447567464067</c:v>
                </c:pt>
                <c:pt idx="73">
                  <c:v>4.6498242148461877</c:v>
                </c:pt>
                <c:pt idx="74">
                  <c:v>4.7514638752022664</c:v>
                </c:pt>
                <c:pt idx="75">
                  <c:v>4.8525829483618939</c:v>
                </c:pt>
                <c:pt idx="76">
                  <c:v>4.9531035361487046</c:v>
                </c:pt>
                <c:pt idx="77">
                  <c:v>5.0529507784388343</c:v>
                </c:pt>
                <c:pt idx="78">
                  <c:v>5.1520529794987198</c:v>
                </c:pt>
                <c:pt idx="79">
                  <c:v>5.2503417142281501</c:v>
                </c:pt>
                <c:pt idx="80">
                  <c:v>5.3477519147901349</c:v>
                </c:pt>
                <c:pt idx="81">
                  <c:v>5.4442219382322898</c:v>
                </c:pt>
                <c:pt idx="82">
                  <c:v>5.5396936158113004</c:v>
                </c:pt>
                <c:pt idx="83">
                  <c:v>5.6341122848241803</c:v>
                </c:pt>
                <c:pt idx="84">
                  <c:v>5.727426803826754</c:v>
                </c:pt>
                <c:pt idx="85">
                  <c:v>5.8195895521817533</c:v>
                </c:pt>
                <c:pt idx="86">
                  <c:v>5.9105564149272309</c:v>
                </c:pt>
                <c:pt idx="87">
                  <c:v>6.0002867539906504</c:v>
                </c:pt>
                <c:pt idx="88">
                  <c:v>6.0887433667968658</c:v>
                </c:pt>
                <c:pt idx="89">
                  <c:v>6.1758924333286398</c:v>
                </c:pt>
                <c:pt idx="90">
                  <c:v>6.26170345269961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165424"/>
        <c:axId val="284167776"/>
      </c:scatterChart>
      <c:valAx>
        <c:axId val="284165424"/>
        <c:scaling>
          <c:orientation val="minMax"/>
          <c:max val="20"/>
          <c:min val="-4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S-</a:t>
                </a:r>
                <a:r>
                  <a:rPr lang="en-US" dirty="0" err="1" smtClean="0"/>
                  <a:t>S</a:t>
                </a:r>
                <a:r>
                  <a:rPr lang="en-US" baseline="-25000" dirty="0" err="1" smtClean="0"/>
                  <a:t>opt</a:t>
                </a:r>
                <a:r>
                  <a:rPr lang="en-US" dirty="0" smtClean="0"/>
                  <a:t>, </a:t>
                </a:r>
                <a:r>
                  <a:rPr lang="en-US" dirty="0"/>
                  <a:t>%</a:t>
                </a:r>
              </a:p>
            </c:rich>
          </c:tx>
          <c:layout>
            <c:manualLayout>
              <c:xMode val="edge"/>
              <c:yMode val="edge"/>
              <c:x val="0.432227009359679"/>
              <c:y val="0.6146174926663580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167776"/>
        <c:crossesAt val="1.0000000000000101E-5"/>
        <c:crossBetween val="midCat"/>
        <c:majorUnit val="10"/>
      </c:valAx>
      <c:valAx>
        <c:axId val="284167776"/>
        <c:scaling>
          <c:orientation val="minMax"/>
          <c:max val="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M/</a:t>
                </a:r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opt</a:t>
                </a:r>
                <a:endParaRPr lang="en-US" baseline="-25000" dirty="0"/>
              </a:p>
            </c:rich>
          </c:tx>
          <c:layout>
            <c:manualLayout>
              <c:xMode val="edge"/>
              <c:yMode val="edge"/>
              <c:x val="7.4826173044158998E-4"/>
              <c:y val="0.12198394318357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84165424"/>
        <c:crossesAt val="-100"/>
        <c:crossBetween val="midCat"/>
        <c:majorUnit val="1"/>
      </c:valAx>
      <c:spPr>
        <a:ln w="12700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19298245614035101"/>
          <c:y val="0.64921530029334595"/>
          <c:w val="0.80701754385964897"/>
          <c:h val="0.35078469970665399"/>
        </c:manualLayout>
      </c:layout>
      <c:overlay val="0"/>
    </c:legend>
    <c:plotVisOnly val="1"/>
    <c:dispBlanksAs val="gap"/>
    <c:showDLblsOverMax val="0"/>
  </c:chart>
  <c:spPr>
    <a:solidFill>
      <a:sysClr val="window" lastClr="FFFFFF">
        <a:lumMod val="65000"/>
      </a:sysClr>
    </a:solidFill>
    <a:ln>
      <a:noFill/>
    </a:ln>
  </c:spPr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12215845900599"/>
          <c:y val="3.5287998091147701E-2"/>
          <c:w val="0.81968192535255102"/>
          <c:h val="0.49698538794310798"/>
        </c:manualLayout>
      </c:layout>
      <c:scatterChart>
        <c:scatterStyle val="lineMarker"/>
        <c:varyColors val="0"/>
        <c:ser>
          <c:idx val="9"/>
          <c:order val="0"/>
          <c:tx>
            <c:v>GW</c:v>
          </c:tx>
          <c:spPr>
            <a:ln w="28575">
              <a:noFill/>
            </a:ln>
          </c:spPr>
          <c:marker>
            <c:symbol val="star"/>
            <c:size val="8"/>
            <c:spPr>
              <a:ln>
                <a:solidFill>
                  <a:srgbClr val="7030A0"/>
                </a:solidFill>
              </a:ln>
            </c:spPr>
          </c:marker>
          <c:xVal>
            <c:numRef>
              <c:f>'Raw RM Both'!$W$82:$W$86</c:f>
              <c:numCache>
                <c:formatCode>0.0</c:formatCode>
                <c:ptCount val="5"/>
                <c:pt idx="0">
                  <c:v>-32.157277501339991</c:v>
                </c:pt>
                <c:pt idx="1">
                  <c:v>-12.61924865713388</c:v>
                </c:pt>
                <c:pt idx="2">
                  <c:v>0</c:v>
                </c:pt>
                <c:pt idx="3">
                  <c:v>3.0041306432026298</c:v>
                </c:pt>
                <c:pt idx="4">
                  <c:v>3.7038719415183579</c:v>
                </c:pt>
              </c:numCache>
            </c:numRef>
          </c:xVal>
          <c:yVal>
            <c:numRef>
              <c:f>'Raw RM Both'!$X$82:$X$86</c:f>
              <c:numCache>
                <c:formatCode>0.0</c:formatCode>
                <c:ptCount val="5"/>
                <c:pt idx="0">
                  <c:v>1.198529730202174</c:v>
                </c:pt>
                <c:pt idx="1">
                  <c:v>1.2729109511066781</c:v>
                </c:pt>
                <c:pt idx="2">
                  <c:v>1</c:v>
                </c:pt>
                <c:pt idx="3">
                  <c:v>0.69356067192591198</c:v>
                </c:pt>
                <c:pt idx="4">
                  <c:v>0.84574812275826505</c:v>
                </c:pt>
              </c:numCache>
            </c:numRef>
          </c:yVal>
          <c:smooth val="0"/>
        </c:ser>
        <c:ser>
          <c:idx val="7"/>
          <c:order val="1"/>
          <c:tx>
            <c:v>CL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'Raw RM Both'!$W$62:$W$66</c:f>
              <c:numCache>
                <c:formatCode>0.0</c:formatCode>
                <c:ptCount val="5"/>
                <c:pt idx="0">
                  <c:v>-17.34439334771697</c:v>
                </c:pt>
                <c:pt idx="1">
                  <c:v>-6.9202089960082418</c:v>
                </c:pt>
                <c:pt idx="2">
                  <c:v>0</c:v>
                </c:pt>
                <c:pt idx="3">
                  <c:v>7.3045764052542097</c:v>
                </c:pt>
                <c:pt idx="4">
                  <c:v>10.0320527176245</c:v>
                </c:pt>
              </c:numCache>
            </c:numRef>
          </c:xVal>
          <c:yVal>
            <c:numRef>
              <c:f>'Raw RM Both'!$X$62:$X$66</c:f>
              <c:numCache>
                <c:formatCode>0.0</c:formatCode>
                <c:ptCount val="5"/>
                <c:pt idx="0">
                  <c:v>0.91797294687240005</c:v>
                </c:pt>
                <c:pt idx="1">
                  <c:v>1.138962969202743</c:v>
                </c:pt>
                <c:pt idx="2">
                  <c:v>1</c:v>
                </c:pt>
                <c:pt idx="3">
                  <c:v>0.91428868644507399</c:v>
                </c:pt>
                <c:pt idx="4">
                  <c:v>0.88783412960082797</c:v>
                </c:pt>
              </c:numCache>
            </c:numRef>
          </c:yVal>
          <c:smooth val="0"/>
        </c:ser>
        <c:ser>
          <c:idx val="1"/>
          <c:order val="2"/>
          <c:tx>
            <c:v>GP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33CC"/>
              </a:solidFill>
              <a:ln>
                <a:noFill/>
              </a:ln>
            </c:spPr>
          </c:marker>
          <c:dPt>
            <c:idx val="1"/>
            <c:bubble3D val="0"/>
          </c:dPt>
          <c:xVal>
            <c:numRef>
              <c:f>'Raw RM Both'!$W$58:$W$61</c:f>
              <c:numCache>
                <c:formatCode>0.0</c:formatCode>
                <c:ptCount val="4"/>
                <c:pt idx="0">
                  <c:v>-20.83598272295378</c:v>
                </c:pt>
                <c:pt idx="1">
                  <c:v>0</c:v>
                </c:pt>
                <c:pt idx="2">
                  <c:v>6.3026417638393761</c:v>
                </c:pt>
              </c:numCache>
            </c:numRef>
          </c:xVal>
          <c:yVal>
            <c:numRef>
              <c:f>'Raw RM Both'!$X$58:$X$61</c:f>
              <c:numCache>
                <c:formatCode>0.0</c:formatCode>
                <c:ptCount val="4"/>
                <c:pt idx="0">
                  <c:v>1.4325406388566819</c:v>
                </c:pt>
                <c:pt idx="1">
                  <c:v>1</c:v>
                </c:pt>
                <c:pt idx="2">
                  <c:v>0.97665805677301498</c:v>
                </c:pt>
              </c:numCache>
            </c:numRef>
          </c:yVal>
          <c:smooth val="0"/>
        </c:ser>
        <c:ser>
          <c:idx val="3"/>
          <c:order val="3"/>
          <c:tx>
            <c:v>ML</c:v>
          </c:tx>
          <c:spPr>
            <a:ln w="22225">
              <a:noFill/>
            </a:ln>
          </c:spPr>
          <c:marker>
            <c:symbol val="circle"/>
            <c:size val="8"/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'Raw RM Both'!$W$72:$W$76</c:f>
              <c:numCache>
                <c:formatCode>0.0</c:formatCode>
                <c:ptCount val="5"/>
                <c:pt idx="0">
                  <c:v>-21.149740377765191</c:v>
                </c:pt>
                <c:pt idx="1">
                  <c:v>-9.7044486808415868</c:v>
                </c:pt>
                <c:pt idx="2">
                  <c:v>0</c:v>
                </c:pt>
                <c:pt idx="3">
                  <c:v>3.6700173994848191</c:v>
                </c:pt>
                <c:pt idx="4">
                  <c:v>15.159268719894881</c:v>
                </c:pt>
              </c:numCache>
            </c:numRef>
          </c:xVal>
          <c:yVal>
            <c:numRef>
              <c:f>'Raw RM Both'!$X$72:$X$76</c:f>
              <c:numCache>
                <c:formatCode>0.0</c:formatCode>
                <c:ptCount val="5"/>
                <c:pt idx="0">
                  <c:v>1.1404684692017619</c:v>
                </c:pt>
                <c:pt idx="1">
                  <c:v>1.04886844136581</c:v>
                </c:pt>
                <c:pt idx="2">
                  <c:v>1</c:v>
                </c:pt>
                <c:pt idx="3">
                  <c:v>0.98150491713747801</c:v>
                </c:pt>
                <c:pt idx="4">
                  <c:v>0.87649920701483397</c:v>
                </c:pt>
              </c:numCache>
            </c:numRef>
          </c:yVal>
          <c:smooth val="0"/>
        </c:ser>
        <c:ser>
          <c:idx val="6"/>
          <c:order val="4"/>
          <c:tx>
            <c:v>SC</c:v>
          </c:tx>
          <c:spPr>
            <a:ln w="22225">
              <a:noFill/>
            </a:ln>
          </c:spPr>
          <c:marker>
            <c:symbol val="x"/>
            <c:size val="8"/>
            <c:spPr>
              <a:noFill/>
              <a:ln w="22225">
                <a:solidFill>
                  <a:srgbClr val="FF6600"/>
                </a:solidFill>
              </a:ln>
            </c:spPr>
          </c:marker>
          <c:dPt>
            <c:idx val="3"/>
            <c:marker>
              <c:spPr>
                <a:noFill/>
                <a:ln w="25400">
                  <a:solidFill>
                    <a:srgbClr val="FF6600"/>
                  </a:solidFill>
                </a:ln>
              </c:spPr>
            </c:marker>
            <c:bubble3D val="0"/>
          </c:dPt>
          <c:xVal>
            <c:numRef>
              <c:f>'Raw RM Both'!$W$77:$W$81</c:f>
              <c:numCache>
                <c:formatCode>0.0</c:formatCode>
                <c:ptCount val="5"/>
                <c:pt idx="0">
                  <c:v>-20.236828738543991</c:v>
                </c:pt>
                <c:pt idx="1">
                  <c:v>-6.8063210695124212</c:v>
                </c:pt>
                <c:pt idx="2">
                  <c:v>0</c:v>
                </c:pt>
                <c:pt idx="3">
                  <c:v>9.2768491678813945</c:v>
                </c:pt>
                <c:pt idx="4">
                  <c:v>15.016142616148599</c:v>
                </c:pt>
              </c:numCache>
            </c:numRef>
          </c:xVal>
          <c:yVal>
            <c:numRef>
              <c:f>'Raw RM Both'!$X$77:$X$81</c:f>
              <c:numCache>
                <c:formatCode>0.0</c:formatCode>
                <c:ptCount val="5"/>
                <c:pt idx="0">
                  <c:v>2.189288513487071</c:v>
                </c:pt>
                <c:pt idx="1">
                  <c:v>1.32995634170579</c:v>
                </c:pt>
                <c:pt idx="2">
                  <c:v>1</c:v>
                </c:pt>
                <c:pt idx="3">
                  <c:v>0.46924430403251</c:v>
                </c:pt>
                <c:pt idx="4">
                  <c:v>0.27214032470793798</c:v>
                </c:pt>
              </c:numCache>
            </c:numRef>
          </c:yVal>
          <c:smooth val="0"/>
        </c:ser>
        <c:ser>
          <c:idx val="4"/>
          <c:order val="5"/>
          <c:tx>
            <c:v>MEPDG-Coarse</c:v>
          </c:tx>
          <c:spPr>
            <a:ln w="1905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Zapata!$B$2:$B$92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Zapata!$S$2:$S$92</c:f>
              <c:numCache>
                <c:formatCode>General</c:formatCode>
                <c:ptCount val="91"/>
                <c:pt idx="0">
                  <c:v>0.57584128102340104</c:v>
                </c:pt>
                <c:pt idx="1">
                  <c:v>0.58180856889497701</c:v>
                </c:pt>
                <c:pt idx="2">
                  <c:v>0.58815497355913304</c:v>
                </c:pt>
                <c:pt idx="3">
                  <c:v>0.59490120924054202</c:v>
                </c:pt>
                <c:pt idx="4">
                  <c:v>0.60206861179355997</c:v>
                </c:pt>
                <c:pt idx="5">
                  <c:v>0.60967907453010295</c:v>
                </c:pt>
                <c:pt idx="6">
                  <c:v>0.61775496805484198</c:v>
                </c:pt>
                <c:pt idx="7">
                  <c:v>0.62631904239334701</c:v>
                </c:pt>
                <c:pt idx="8">
                  <c:v>0.63539430971899102</c:v>
                </c:pt>
                <c:pt idx="9">
                  <c:v>0.64500390605991298</c:v>
                </c:pt>
                <c:pt idx="10">
                  <c:v>0.65517093051018305</c:v>
                </c:pt>
                <c:pt idx="11">
                  <c:v>0.66591826069230098</c:v>
                </c:pt>
                <c:pt idx="12">
                  <c:v>0.67726834353342602</c:v>
                </c:pt>
                <c:pt idx="13">
                  <c:v>0.68924296083664105</c:v>
                </c:pt>
                <c:pt idx="14">
                  <c:v>0.70186296966012995</c:v>
                </c:pt>
                <c:pt idx="15">
                  <c:v>0.71514801816707696</c:v>
                </c:pt>
                <c:pt idx="16">
                  <c:v>0.72911623837834605</c:v>
                </c:pt>
                <c:pt idx="17">
                  <c:v>0.74378391814323097</c:v>
                </c:pt>
                <c:pt idx="18">
                  <c:v>0.759165155627752</c:v>
                </c:pt>
                <c:pt idx="19">
                  <c:v>0.77527150068332895</c:v>
                </c:pt>
                <c:pt idx="20">
                  <c:v>0.79211158856930197</c:v>
                </c:pt>
                <c:pt idx="21">
                  <c:v>0.80969077261897904</c:v>
                </c:pt>
                <c:pt idx="22">
                  <c:v>0.82801076350888303</c:v>
                </c:pt>
                <c:pt idx="23">
                  <c:v>0.84706928375471302</c:v>
                </c:pt>
                <c:pt idx="24">
                  <c:v>0.86685974684901801</c:v>
                </c:pt>
                <c:pt idx="25">
                  <c:v>0.887370971006049</c:v>
                </c:pt>
                <c:pt idx="26">
                  <c:v>0.908586937721794</c:v>
                </c:pt>
                <c:pt idx="27">
                  <c:v>0.93048660523205795</c:v>
                </c:pt>
                <c:pt idx="28">
                  <c:v>0.95304378641161402</c:v>
                </c:pt>
                <c:pt idx="29">
                  <c:v>0.97622709967406995</c:v>
                </c:pt>
                <c:pt idx="30">
                  <c:v>1</c:v>
                </c:pt>
                <c:pt idx="31">
                  <c:v>1.0243208953612259</c:v>
                </c:pt>
                <c:pt idx="32">
                  <c:v>1.0491433515726241</c:v>
                </c:pt>
                <c:pt idx="33">
                  <c:v>1.0744163860677181</c:v>
                </c:pt>
                <c:pt idx="34">
                  <c:v>1.1000848483649579</c:v>
                </c:pt>
                <c:pt idx="35">
                  <c:v>1.1260898821916621</c:v>
                </c:pt>
                <c:pt idx="36">
                  <c:v>1.152369461498405</c:v>
                </c:pt>
                <c:pt idx="37">
                  <c:v>1.1788589900673001</c:v>
                </c:pt>
                <c:pt idx="38">
                  <c:v>1.2054919522253631</c:v>
                </c:pt>
                <c:pt idx="39">
                  <c:v>1.232200600434352</c:v>
                </c:pt>
                <c:pt idx="40">
                  <c:v>1.258916664331313</c:v>
                </c:pt>
                <c:pt idx="41">
                  <c:v>1.285572065197623</c:v>
                </c:pt>
                <c:pt idx="42">
                  <c:v>1.3120996198608841</c:v>
                </c:pt>
                <c:pt idx="43">
                  <c:v>1.338433718669322</c:v>
                </c:pt>
                <c:pt idx="44">
                  <c:v>1.3645109633733239</c:v>
                </c:pt>
                <c:pt idx="45">
                  <c:v>1.3902707524247719</c:v>
                </c:pt>
                <c:pt idx="46">
                  <c:v>1.415655803260325</c:v>
                </c:pt>
                <c:pt idx="47">
                  <c:v>1.440612603453701</c:v>
                </c:pt>
                <c:pt idx="48">
                  <c:v>1.46509178508228</c:v>
                </c:pt>
                <c:pt idx="49">
                  <c:v>1.4890484191354709</c:v>
                </c:pt>
                <c:pt idx="50">
                  <c:v>1.512442229186665</c:v>
                </c:pt>
                <c:pt idx="51">
                  <c:v>1.535237725763112</c:v>
                </c:pt>
                <c:pt idx="52">
                  <c:v>1.5574042648043731</c:v>
                </c:pt>
                <c:pt idx="53">
                  <c:v>1.5789160352471969</c:v>
                </c:pt>
                <c:pt idx="54">
                  <c:v>1.599751982082007</c:v>
                </c:pt>
                <c:pt idx="55">
                  <c:v>1.6198956721832141</c:v>
                </c:pt>
                <c:pt idx="56">
                  <c:v>1.6393351108302241</c:v>
                </c:pt>
                <c:pt idx="57">
                  <c:v>1.658062517130978</c:v>
                </c:pt>
                <c:pt idx="58">
                  <c:v>1.6760740665690399</c:v>
                </c:pt>
                <c:pt idx="59">
                  <c:v>1.693369608660082</c:v>
                </c:pt>
                <c:pt idx="60">
                  <c:v>1.7099523672694921</c:v>
                </c:pt>
                <c:pt idx="61">
                  <c:v>1.725828630556101</c:v>
                </c:pt>
                <c:pt idx="62">
                  <c:v>1.741007436812497</c:v>
                </c:pt>
                <c:pt idx="63">
                  <c:v>1.7555002617112929</c:v>
                </c:pt>
                <c:pt idx="64">
                  <c:v>1.769320711675477</c:v>
                </c:pt>
                <c:pt idx="65">
                  <c:v>1.7824842273006221</c:v>
                </c:pt>
                <c:pt idx="66">
                  <c:v>1.7950077999920611</c:v>
                </c:pt>
                <c:pt idx="67">
                  <c:v>1.8069097042605169</c:v>
                </c:pt>
                <c:pt idx="68">
                  <c:v>1.818209247458862</c:v>
                </c:pt>
                <c:pt idx="69">
                  <c:v>1.828926538149489</c:v>
                </c:pt>
                <c:pt idx="70">
                  <c:v>1.839082273771075</c:v>
                </c:pt>
                <c:pt idx="71">
                  <c:v>1.848697547826428</c:v>
                </c:pt>
                <c:pt idx="72">
                  <c:v>1.857793676438239</c:v>
                </c:pt>
                <c:pt idx="73">
                  <c:v>1.86639204381321</c:v>
                </c:pt>
                <c:pt idx="74">
                  <c:v>1.8745139659122381</c:v>
                </c:pt>
                <c:pt idx="75">
                  <c:v>1.88218057143912</c:v>
                </c:pt>
                <c:pt idx="76">
                  <c:v>1.8894126991259139</c:v>
                </c:pt>
                <c:pt idx="77">
                  <c:v>1.8962308102032559</c:v>
                </c:pt>
                <c:pt idx="78">
                  <c:v>1.902654914891786</c:v>
                </c:pt>
                <c:pt idx="79">
                  <c:v>1.9087045117303321</c:v>
                </c:pt>
                <c:pt idx="80">
                  <c:v>1.9143985385616851</c:v>
                </c:pt>
                <c:pt idx="81">
                  <c:v>1.9197553340226221</c:v>
                </c:pt>
                <c:pt idx="82">
                  <c:v>1.9247926084264471</c:v>
                </c:pt>
                <c:pt idx="83">
                  <c:v>1.9295274229797961</c:v>
                </c:pt>
                <c:pt idx="84">
                  <c:v>1.9339761763371579</c:v>
                </c:pt>
                <c:pt idx="85">
                  <c:v>1.938154597563801</c:v>
                </c:pt>
                <c:pt idx="86">
                  <c:v>1.9420777446477411</c:v>
                </c:pt>
                <c:pt idx="87">
                  <c:v>1.9457600077725501</c:v>
                </c:pt>
                <c:pt idx="88">
                  <c:v>1.9492151166331351</c:v>
                </c:pt>
                <c:pt idx="89">
                  <c:v>1.9524561511452969</c:v>
                </c:pt>
                <c:pt idx="90">
                  <c:v>1.955495554965722</c:v>
                </c:pt>
              </c:numCache>
            </c:numRef>
          </c:yVal>
          <c:smooth val="0"/>
        </c:ser>
        <c:ser>
          <c:idx val="2"/>
          <c:order val="6"/>
          <c:tx>
            <c:v>CH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'Raw RM Both'!$W$67:$W$71</c:f>
              <c:numCache>
                <c:formatCode>0.0</c:formatCode>
                <c:ptCount val="5"/>
                <c:pt idx="0">
                  <c:v>-26.88064472063256</c:v>
                </c:pt>
                <c:pt idx="1">
                  <c:v>-14.765569990413031</c:v>
                </c:pt>
                <c:pt idx="2">
                  <c:v>0</c:v>
                </c:pt>
                <c:pt idx="3">
                  <c:v>4.2619364393163544</c:v>
                </c:pt>
                <c:pt idx="4">
                  <c:v>6.7571659154351948</c:v>
                </c:pt>
              </c:numCache>
            </c:numRef>
          </c:xVal>
          <c:yVal>
            <c:numRef>
              <c:f>'Raw RM Both'!$X$67:$X$71</c:f>
              <c:numCache>
                <c:formatCode>0.0</c:formatCode>
                <c:ptCount val="5"/>
                <c:pt idx="0">
                  <c:v>1.06255022580546</c:v>
                </c:pt>
                <c:pt idx="1">
                  <c:v>0.94853675414591099</c:v>
                </c:pt>
                <c:pt idx="2">
                  <c:v>1</c:v>
                </c:pt>
                <c:pt idx="3">
                  <c:v>0.66237581973698401</c:v>
                </c:pt>
                <c:pt idx="4">
                  <c:v>0.52973438748024904</c:v>
                </c:pt>
              </c:numCache>
            </c:numRef>
          </c:yVal>
          <c:smooth val="0"/>
        </c:ser>
        <c:ser>
          <c:idx val="5"/>
          <c:order val="7"/>
          <c:tx>
            <c:v>MEPDG-Fine</c:v>
          </c:tx>
          <c:spPr>
            <a:ln w="28575">
              <a:solidFill>
                <a:srgbClr val="FF0000"/>
              </a:solidFill>
              <a:prstDash val="sysDot"/>
            </a:ln>
          </c:spPr>
          <c:marker>
            <c:symbol val="none"/>
          </c:marker>
          <c:xVal>
            <c:numRef>
              <c:f>Zapata!$B$2:$B$92</c:f>
              <c:numCache>
                <c:formatCode>General</c:formatCode>
                <c:ptCount val="9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-1</c:v>
                </c:pt>
                <c:pt idx="32">
                  <c:v>-2</c:v>
                </c:pt>
                <c:pt idx="33">
                  <c:v>-3</c:v>
                </c:pt>
                <c:pt idx="34">
                  <c:v>-4</c:v>
                </c:pt>
                <c:pt idx="35">
                  <c:v>-5</c:v>
                </c:pt>
                <c:pt idx="36">
                  <c:v>-6</c:v>
                </c:pt>
                <c:pt idx="37">
                  <c:v>-7</c:v>
                </c:pt>
                <c:pt idx="38">
                  <c:v>-8</c:v>
                </c:pt>
                <c:pt idx="39">
                  <c:v>-9</c:v>
                </c:pt>
                <c:pt idx="40">
                  <c:v>-10</c:v>
                </c:pt>
                <c:pt idx="41">
                  <c:v>-11</c:v>
                </c:pt>
                <c:pt idx="42">
                  <c:v>-12</c:v>
                </c:pt>
                <c:pt idx="43">
                  <c:v>-13</c:v>
                </c:pt>
                <c:pt idx="44">
                  <c:v>-14</c:v>
                </c:pt>
                <c:pt idx="45">
                  <c:v>-15</c:v>
                </c:pt>
                <c:pt idx="46">
                  <c:v>-16</c:v>
                </c:pt>
                <c:pt idx="47">
                  <c:v>-17</c:v>
                </c:pt>
                <c:pt idx="48">
                  <c:v>-18</c:v>
                </c:pt>
                <c:pt idx="49">
                  <c:v>-19</c:v>
                </c:pt>
                <c:pt idx="50">
                  <c:v>-20</c:v>
                </c:pt>
                <c:pt idx="51">
                  <c:v>-21</c:v>
                </c:pt>
                <c:pt idx="52">
                  <c:v>-22</c:v>
                </c:pt>
                <c:pt idx="53">
                  <c:v>-23</c:v>
                </c:pt>
                <c:pt idx="54">
                  <c:v>-24</c:v>
                </c:pt>
                <c:pt idx="55">
                  <c:v>-25</c:v>
                </c:pt>
                <c:pt idx="56">
                  <c:v>-26</c:v>
                </c:pt>
                <c:pt idx="57">
                  <c:v>-27</c:v>
                </c:pt>
                <c:pt idx="58">
                  <c:v>-28</c:v>
                </c:pt>
                <c:pt idx="59">
                  <c:v>-29</c:v>
                </c:pt>
                <c:pt idx="60">
                  <c:v>-30</c:v>
                </c:pt>
                <c:pt idx="61">
                  <c:v>-31</c:v>
                </c:pt>
                <c:pt idx="62">
                  <c:v>-32</c:v>
                </c:pt>
                <c:pt idx="63">
                  <c:v>-33</c:v>
                </c:pt>
                <c:pt idx="64">
                  <c:v>-34</c:v>
                </c:pt>
                <c:pt idx="65">
                  <c:v>-35</c:v>
                </c:pt>
                <c:pt idx="66">
                  <c:v>-36</c:v>
                </c:pt>
                <c:pt idx="67">
                  <c:v>-37</c:v>
                </c:pt>
                <c:pt idx="68">
                  <c:v>-38</c:v>
                </c:pt>
                <c:pt idx="69">
                  <c:v>-39</c:v>
                </c:pt>
                <c:pt idx="70">
                  <c:v>-40</c:v>
                </c:pt>
                <c:pt idx="71">
                  <c:v>-41</c:v>
                </c:pt>
                <c:pt idx="72">
                  <c:v>-42</c:v>
                </c:pt>
                <c:pt idx="73">
                  <c:v>-43</c:v>
                </c:pt>
                <c:pt idx="74">
                  <c:v>-44</c:v>
                </c:pt>
                <c:pt idx="75">
                  <c:v>-45</c:v>
                </c:pt>
                <c:pt idx="76">
                  <c:v>-46</c:v>
                </c:pt>
                <c:pt idx="77">
                  <c:v>-47</c:v>
                </c:pt>
                <c:pt idx="78">
                  <c:v>-48</c:v>
                </c:pt>
                <c:pt idx="79">
                  <c:v>-49</c:v>
                </c:pt>
                <c:pt idx="80">
                  <c:v>-50</c:v>
                </c:pt>
                <c:pt idx="81">
                  <c:v>-51</c:v>
                </c:pt>
                <c:pt idx="82">
                  <c:v>-52</c:v>
                </c:pt>
                <c:pt idx="83">
                  <c:v>-53</c:v>
                </c:pt>
                <c:pt idx="84">
                  <c:v>-54</c:v>
                </c:pt>
                <c:pt idx="85">
                  <c:v>-55</c:v>
                </c:pt>
                <c:pt idx="86">
                  <c:v>-56</c:v>
                </c:pt>
                <c:pt idx="87">
                  <c:v>-57</c:v>
                </c:pt>
                <c:pt idx="88">
                  <c:v>-58</c:v>
                </c:pt>
                <c:pt idx="89">
                  <c:v>-59</c:v>
                </c:pt>
                <c:pt idx="90">
                  <c:v>-60</c:v>
                </c:pt>
              </c:numCache>
            </c:numRef>
          </c:xVal>
          <c:yVal>
            <c:numRef>
              <c:f>Zapata!$O$2:$O$92</c:f>
              <c:numCache>
                <c:formatCode>General</c:formatCode>
                <c:ptCount val="91"/>
                <c:pt idx="0">
                  <c:v>0.39488525749646702</c:v>
                </c:pt>
                <c:pt idx="1">
                  <c:v>0.40370377307416999</c:v>
                </c:pt>
                <c:pt idx="2">
                  <c:v>0.41305952693900799</c:v>
                </c:pt>
                <c:pt idx="3">
                  <c:v>0.42298121920624299</c:v>
                </c:pt>
                <c:pt idx="4">
                  <c:v>0.43349834596020598</c:v>
                </c:pt>
                <c:pt idx="5">
                  <c:v>0.44464109177947803</c:v>
                </c:pt>
                <c:pt idx="6">
                  <c:v>0.45644019775033001</c:v>
                </c:pt>
                <c:pt idx="7">
                  <c:v>0.46892680282971599</c:v>
                </c:pt>
                <c:pt idx="8">
                  <c:v>0.48213225661282499</c:v>
                </c:pt>
                <c:pt idx="9">
                  <c:v>0.49608790185623602</c:v>
                </c:pt>
                <c:pt idx="10">
                  <c:v>0.51082482551870501</c:v>
                </c:pt>
                <c:pt idx="11">
                  <c:v>0.52637357761817705</c:v>
                </c:pt>
                <c:pt idx="12">
                  <c:v>0.54276385787255499</c:v>
                </c:pt>
                <c:pt idx="13">
                  <c:v>0.560024170895143</c:v>
                </c:pt>
                <c:pt idx="14">
                  <c:v>0.57818145164920098</c:v>
                </c:pt>
                <c:pt idx="15">
                  <c:v>0.59726066391782195</c:v>
                </c:pt>
                <c:pt idx="16">
                  <c:v>0.61728437569474404</c:v>
                </c:pt>
                <c:pt idx="17">
                  <c:v>0.63827231661873995</c:v>
                </c:pt>
                <c:pt idx="18">
                  <c:v>0.66024092381918198</c:v>
                </c:pt>
                <c:pt idx="19">
                  <c:v>0.68320288376430405</c:v>
                </c:pt>
                <c:pt idx="20">
                  <c:v>0.70716667884984796</c:v>
                </c:pt>
                <c:pt idx="21">
                  <c:v>0.73213614847131203</c:v>
                </c:pt>
                <c:pt idx="22">
                  <c:v>0.75811007512245798</c:v>
                </c:pt>
                <c:pt idx="23">
                  <c:v>0.78508180659126003</c:v>
                </c:pt>
                <c:pt idx="24">
                  <c:v>0.81303892552254997</c:v>
                </c:pt>
                <c:pt idx="25">
                  <c:v>0.84196297743460202</c:v>
                </c:pt>
                <c:pt idx="26">
                  <c:v>0.87182926767940905</c:v>
                </c:pt>
                <c:pt idx="27">
                  <c:v>0.90260673680687598</c:v>
                </c:pt>
                <c:pt idx="28">
                  <c:v>0.93425792233650296</c:v>
                </c:pt>
                <c:pt idx="29">
                  <c:v>0.96673901308527099</c:v>
                </c:pt>
                <c:pt idx="30">
                  <c:v>1</c:v>
                </c:pt>
                <c:pt idx="31">
                  <c:v>1.033984924971814</c:v>
                </c:pt>
                <c:pt idx="32">
                  <c:v>1.0686322264638539</c:v>
                </c:pt>
                <c:pt idx="33">
                  <c:v>1.1038751780697971</c:v>
                </c:pt>
                <c:pt idx="34">
                  <c:v>1.1396424134565399</c:v>
                </c:pt>
                <c:pt idx="35">
                  <c:v>1.17585852864703</c:v>
                </c:pt>
                <c:pt idx="36">
                  <c:v>1.2124447503795051</c:v>
                </c:pt>
                <c:pt idx="37">
                  <c:v>1.249319657434431</c:v>
                </c:pt>
                <c:pt idx="38">
                  <c:v>1.286399940428208</c:v>
                </c:pt>
                <c:pt idx="39">
                  <c:v>1.32360118468643</c:v>
                </c:pt>
                <c:pt idx="40">
                  <c:v>1.3608386604564171</c:v>
                </c:pt>
                <c:pt idx="41">
                  <c:v>1.3980281048973719</c:v>
                </c:pt>
                <c:pt idx="42">
                  <c:v>1.4350864809704289</c:v>
                </c:pt>
                <c:pt idx="43">
                  <c:v>1.4719326994887381</c:v>
                </c:pt>
                <c:pt idx="44">
                  <c:v>1.508488292110264</c:v>
                </c:pt>
                <c:pt idx="45">
                  <c:v>1.5446780248795631</c:v>
                </c:pt>
                <c:pt idx="46">
                  <c:v>1.580430443958003</c:v>
                </c:pt>
                <c:pt idx="47">
                  <c:v>1.6156783473310981</c:v>
                </c:pt>
                <c:pt idx="48">
                  <c:v>1.650359178456281</c:v>
                </c:pt>
                <c:pt idx="49">
                  <c:v>1.6844153399316051</c:v>
                </c:pt>
                <c:pt idx="50">
                  <c:v>1.7177944272539749</c:v>
                </c:pt>
                <c:pt idx="51">
                  <c:v>1.750449384536243</c:v>
                </c:pt>
                <c:pt idx="52">
                  <c:v>1.782338585622725</c:v>
                </c:pt>
                <c:pt idx="53">
                  <c:v>1.8134258453542009</c:v>
                </c:pt>
                <c:pt idx="54">
                  <c:v>1.8436803667721631</c:v>
                </c:pt>
                <c:pt idx="55">
                  <c:v>1.8730766308173621</c:v>
                </c:pt>
                <c:pt idx="56">
                  <c:v>1.9015942355794879</c:v>
                </c:pt>
                <c:pt idx="57">
                  <c:v>1.929217692412188</c:v>
                </c:pt>
                <c:pt idx="58">
                  <c:v>1.955936186266015</c:v>
                </c:pt>
                <c:pt idx="59">
                  <c:v>1.9817433074415569</c:v>
                </c:pt>
                <c:pt idx="60">
                  <c:v>2.0066367616573002</c:v>
                </c:pt>
                <c:pt idx="61">
                  <c:v>2.0306180648953118</c:v>
                </c:pt>
                <c:pt idx="62">
                  <c:v>2.0536922289633881</c:v>
                </c:pt>
                <c:pt idx="63">
                  <c:v>2.075867443124892</c:v>
                </c:pt>
                <c:pt idx="64">
                  <c:v>2.0971547565235258</c:v>
                </c:pt>
                <c:pt idx="65">
                  <c:v>2.1175677654927378</c:v>
                </c:pt>
                <c:pt idx="66">
                  <c:v>2.1371223092082472</c:v>
                </c:pt>
                <c:pt idx="67">
                  <c:v>2.1558361765322678</c:v>
                </c:pt>
                <c:pt idx="68">
                  <c:v>2.1737288263224341</c:v>
                </c:pt>
                <c:pt idx="69">
                  <c:v>2.1908211229453909</c:v>
                </c:pt>
                <c:pt idx="70">
                  <c:v>2.2071350882507108</c:v>
                </c:pt>
                <c:pt idx="71">
                  <c:v>2.2226936708285332</c:v>
                </c:pt>
                <c:pt idx="72">
                  <c:v>2.2375205329952408</c:v>
                </c:pt>
                <c:pt idx="73">
                  <c:v>2.2516398556251049</c:v>
                </c:pt>
                <c:pt idx="74">
                  <c:v>2.2650761606701502</c:v>
                </c:pt>
                <c:pt idx="75">
                  <c:v>2.2778541509827162</c:v>
                </c:pt>
                <c:pt idx="76">
                  <c:v>2.2899985668715801</c:v>
                </c:pt>
                <c:pt idx="77">
                  <c:v>2.30153405867904</c:v>
                </c:pt>
                <c:pt idx="78">
                  <c:v>2.3124850745587899</c:v>
                </c:pt>
                <c:pt idx="79">
                  <c:v>2.3228757625584082</c:v>
                </c:pt>
                <c:pt idx="80">
                  <c:v>2.3327298860613461</c:v>
                </c:pt>
                <c:pt idx="81">
                  <c:v>2.342070751618063</c:v>
                </c:pt>
                <c:pt idx="82">
                  <c:v>2.3509211481895469</c:v>
                </c:pt>
                <c:pt idx="83">
                  <c:v>2.359303296836607</c:v>
                </c:pt>
                <c:pt idx="84">
                  <c:v>2.3672388099109418</c:v>
                </c:pt>
                <c:pt idx="85">
                  <c:v>2.3747486588368281</c:v>
                </c:pt>
                <c:pt idx="86">
                  <c:v>2.381853149612676</c:v>
                </c:pt>
                <c:pt idx="87">
                  <c:v>2.3885719052075598</c:v>
                </c:pt>
                <c:pt idx="88">
                  <c:v>2.394923854077498</c:v>
                </c:pt>
                <c:pt idx="89">
                  <c:v>2.4009272240779471</c:v>
                </c:pt>
                <c:pt idx="90">
                  <c:v>2.4065995411016909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165816"/>
        <c:axId val="284168952"/>
      </c:scatterChart>
      <c:valAx>
        <c:axId val="284165816"/>
        <c:scaling>
          <c:orientation val="minMax"/>
          <c:max val="20"/>
          <c:min val="-4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S-</a:t>
                </a:r>
                <a:r>
                  <a:rPr lang="en-US" dirty="0" err="1" smtClean="0"/>
                  <a:t>S</a:t>
                </a:r>
                <a:r>
                  <a:rPr lang="en-US" baseline="-25000" dirty="0" err="1" smtClean="0"/>
                  <a:t>opt</a:t>
                </a:r>
                <a:r>
                  <a:rPr lang="en-US" dirty="0" smtClean="0"/>
                  <a:t>, </a:t>
                </a:r>
                <a:r>
                  <a:rPr lang="en-US" dirty="0"/>
                  <a:t>%</a:t>
                </a:r>
              </a:p>
            </c:rich>
          </c:tx>
          <c:layout>
            <c:manualLayout>
              <c:xMode val="edge"/>
              <c:yMode val="edge"/>
              <c:x val="0.450771686407751"/>
              <c:y val="0.6229513553888770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168952"/>
        <c:crossesAt val="1.0000000000000101E-5"/>
        <c:crossBetween val="midCat"/>
        <c:majorUnit val="10"/>
      </c:valAx>
      <c:valAx>
        <c:axId val="284168952"/>
        <c:scaling>
          <c:orientation val="minMax"/>
          <c:max val="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M/</a:t>
                </a:r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opt</a:t>
                </a:r>
                <a:endParaRPr lang="en-US" baseline="-25000" dirty="0"/>
              </a:p>
            </c:rich>
          </c:tx>
          <c:layout>
            <c:manualLayout>
              <c:xMode val="edge"/>
              <c:yMode val="edge"/>
              <c:x val="1.16442012545042E-3"/>
              <c:y val="0.1521058323737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84165816"/>
        <c:crossesAt val="-100"/>
        <c:crossBetween val="midCat"/>
        <c:majorUnit val="1"/>
      </c:valAx>
      <c:spPr>
        <a:solidFill>
          <a:sysClr val="window" lastClr="FFFFFF">
            <a:lumMod val="65000"/>
          </a:sysClr>
        </a:solidFill>
        <a:ln w="12700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13308132034343201"/>
          <c:y val="0.72861421681720395"/>
          <c:w val="0.818287067930068"/>
          <c:h val="0.27138575671120702"/>
        </c:manualLayout>
      </c:layout>
      <c:overlay val="0"/>
    </c:legend>
    <c:plotVisOnly val="1"/>
    <c:dispBlanksAs val="gap"/>
    <c:showDLblsOverMax val="0"/>
  </c:chart>
  <c:spPr>
    <a:solidFill>
      <a:sysClr val="window" lastClr="FFFFFF">
        <a:lumMod val="65000"/>
      </a:sysClr>
    </a:solidFill>
    <a:ln>
      <a:noFill/>
    </a:ln>
  </c:spPr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31614958386601"/>
          <c:y val="5.7720145576598499E-2"/>
          <c:w val="0.84062296700091899"/>
          <c:h val="0.67378302712160998"/>
        </c:manualLayout>
      </c:layout>
      <c:lineChart>
        <c:grouping val="standard"/>
        <c:varyColors val="0"/>
        <c:ser>
          <c:idx val="0"/>
          <c:order val="1"/>
          <c:tx>
            <c:v>Zapata Model</c:v>
          </c:tx>
          <c:spPr>
            <a:ln w="38100">
              <a:solidFill>
                <a:srgbClr val="00B050"/>
              </a:solidFill>
              <a:prstDash val="dash"/>
            </a:ln>
          </c:spPr>
          <c:marker>
            <c:symbol val="circle"/>
            <c:size val="9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'MR_All (2)'!$AE$5:$AE$11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'MR_All (2)'!$AG$54:$AG$60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0.52173913043478304</c:v>
                </c:pt>
                <c:pt idx="2">
                  <c:v>0.60869565217391397</c:v>
                </c:pt>
                <c:pt idx="3">
                  <c:v>0.73913043478260798</c:v>
                </c:pt>
                <c:pt idx="4">
                  <c:v>0.82608695652173902</c:v>
                </c:pt>
                <c:pt idx="5">
                  <c:v>0.82608695652173902</c:v>
                </c:pt>
                <c:pt idx="6">
                  <c:v>1</c:v>
                </c:pt>
              </c:numCache>
            </c:numRef>
          </c:val>
          <c:smooth val="1"/>
        </c:ser>
        <c:ser>
          <c:idx val="1"/>
          <c:order val="0"/>
          <c:tx>
            <c:v>MEPDG Model</c:v>
          </c:tx>
          <c:spPr>
            <a:ln w="38100">
              <a:solidFill>
                <a:srgbClr val="0000FF"/>
              </a:solidFill>
            </a:ln>
          </c:spPr>
          <c:marker>
            <c:symbol val="square"/>
            <c:size val="9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'MR_All (2)'!$AE$5:$AE$11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'MR_All (2)'!$AG$41:$AG$47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0.33333333333333298</c:v>
                </c:pt>
                <c:pt idx="2">
                  <c:v>0.45833333333333298</c:v>
                </c:pt>
                <c:pt idx="3">
                  <c:v>0.58333333333333304</c:v>
                </c:pt>
                <c:pt idx="4">
                  <c:v>0.66666666666666696</c:v>
                </c:pt>
                <c:pt idx="5">
                  <c:v>0.75</c:v>
                </c:pt>
                <c:pt idx="6">
                  <c:v>1</c:v>
                </c:pt>
              </c:numCache>
            </c:numRef>
          </c:val>
          <c:smooth val="1"/>
        </c:ser>
        <c:ser>
          <c:idx val="2"/>
          <c:order val="2"/>
          <c:tx>
            <c:v>Zapata Model (wPI=0)</c:v>
          </c:tx>
          <c:spPr>
            <a:ln w="38100">
              <a:solidFill>
                <a:srgbClr val="FF0000"/>
              </a:solidFill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'MR_All (2)'!$AG$64:$AG$70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0.59090909090909105</c:v>
                </c:pt>
                <c:pt idx="2">
                  <c:v>0.72727272727272696</c:v>
                </c:pt>
                <c:pt idx="3">
                  <c:v>0.81818181818181901</c:v>
                </c:pt>
                <c:pt idx="4">
                  <c:v>0.81818181818181901</c:v>
                </c:pt>
                <c:pt idx="5">
                  <c:v>0.90909090909090895</c:v>
                </c:pt>
                <c:pt idx="6">
                  <c:v>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166600"/>
        <c:axId val="284170520"/>
      </c:lineChart>
      <c:catAx>
        <c:axId val="284166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Error, %</a:t>
                </a:r>
              </a:p>
            </c:rich>
          </c:tx>
          <c:layout>
            <c:manualLayout>
              <c:xMode val="edge"/>
              <c:yMode val="edge"/>
              <c:x val="0.52079312201359496"/>
              <c:y val="0.893888888888888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84170520"/>
        <c:crosses val="autoZero"/>
        <c:auto val="1"/>
        <c:lblAlgn val="ctr"/>
        <c:lblOffset val="100"/>
        <c:noMultiLvlLbl val="0"/>
      </c:catAx>
      <c:valAx>
        <c:axId val="284170520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Cumulative Distribution, %</a:t>
                </a:r>
              </a:p>
            </c:rich>
          </c:tx>
          <c:layout>
            <c:manualLayout>
              <c:xMode val="edge"/>
              <c:yMode val="edge"/>
              <c:x val="2.84900284900285E-3"/>
              <c:y val="9.0334645669291405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284166600"/>
        <c:crosses val="autoZero"/>
        <c:crossBetween val="between"/>
        <c:majorUnit val="0.2"/>
      </c:valAx>
      <c:spPr>
        <a:solidFill>
          <a:sysClr val="window" lastClr="FFFFFF">
            <a:lumMod val="65000"/>
          </a:sysClr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2330080534804899"/>
          <c:y val="0.40111898512685901"/>
          <c:w val="0.34786336002871399"/>
          <c:h val="0.312452318460192"/>
        </c:manualLayout>
      </c:layout>
      <c:overlay val="1"/>
    </c:legend>
    <c:plotVisOnly val="1"/>
    <c:dispBlanksAs val="gap"/>
    <c:showDLblsOverMax val="0"/>
  </c:chart>
  <c:spPr>
    <a:solidFill>
      <a:sysClr val="window" lastClr="FFFFFF">
        <a:lumMod val="65000"/>
      </a:sysClr>
    </a:solidFill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039807524059"/>
          <c:y val="5.7720145576598499E-2"/>
          <c:w val="0.81751049868766401"/>
          <c:h val="0.70359172775816803"/>
        </c:manualLayout>
      </c:layout>
      <c:lineChart>
        <c:grouping val="standard"/>
        <c:varyColors val="0"/>
        <c:ser>
          <c:idx val="0"/>
          <c:order val="1"/>
          <c:tx>
            <c:v>Zapata Model</c:v>
          </c:tx>
          <c:spPr>
            <a:ln w="38100">
              <a:solidFill>
                <a:srgbClr val="00B050"/>
              </a:solidFill>
              <a:prstDash val="dash"/>
            </a:ln>
          </c:spPr>
          <c:marker>
            <c:symbol val="circle"/>
            <c:size val="9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Geogauge!$AE$5:$AE$11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Geogauge!$AG$15:$AG$21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0.39655172413793099</c:v>
                </c:pt>
                <c:pt idx="2">
                  <c:v>0.51724137931034497</c:v>
                </c:pt>
                <c:pt idx="3">
                  <c:v>0.60344827586206895</c:v>
                </c:pt>
                <c:pt idx="4">
                  <c:v>0.67241379310344795</c:v>
                </c:pt>
                <c:pt idx="5">
                  <c:v>0.74137931034482796</c:v>
                </c:pt>
                <c:pt idx="6">
                  <c:v>1</c:v>
                </c:pt>
              </c:numCache>
            </c:numRef>
          </c:val>
          <c:smooth val="1"/>
        </c:ser>
        <c:ser>
          <c:idx val="1"/>
          <c:order val="0"/>
          <c:tx>
            <c:v>MEPDG Model</c:v>
          </c:tx>
          <c:spPr>
            <a:ln w="38100">
              <a:solidFill>
                <a:srgbClr val="0000FF"/>
              </a:solidFill>
            </a:ln>
          </c:spPr>
          <c:marker>
            <c:symbol val="square"/>
            <c:size val="9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Geogauge!$AE$5:$AE$11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Geogauge!$AG$5:$AG$11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0.37931034482758602</c:v>
                </c:pt>
                <c:pt idx="2">
                  <c:v>0.568965517241379</c:v>
                </c:pt>
                <c:pt idx="3">
                  <c:v>0.65517241379310398</c:v>
                </c:pt>
                <c:pt idx="4">
                  <c:v>0.82758620689655205</c:v>
                </c:pt>
                <c:pt idx="5">
                  <c:v>0.89655172413793105</c:v>
                </c:pt>
                <c:pt idx="6">
                  <c:v>1</c:v>
                </c:pt>
              </c:numCache>
            </c:numRef>
          </c:val>
          <c:smooth val="1"/>
        </c:ser>
        <c:ser>
          <c:idx val="2"/>
          <c:order val="2"/>
          <c:tx>
            <c:v>Zapata Model (wPI=0)</c:v>
          </c:tx>
          <c:spPr>
            <a:ln w="38100" cmpd="sng">
              <a:solidFill>
                <a:srgbClr val="FF00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Geogauge!$AG$25:$AG$31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0.65517241379310398</c:v>
                </c:pt>
                <c:pt idx="2">
                  <c:v>0.86206896551724099</c:v>
                </c:pt>
                <c:pt idx="3">
                  <c:v>0.931034482758621</c:v>
                </c:pt>
                <c:pt idx="4">
                  <c:v>0.94827586206896597</c:v>
                </c:pt>
                <c:pt idx="5">
                  <c:v>0.94827586206896597</c:v>
                </c:pt>
                <c:pt idx="6">
                  <c:v>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890368"/>
        <c:axId val="324890760"/>
      </c:lineChart>
      <c:catAx>
        <c:axId val="324890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Error, %</a:t>
                </a:r>
              </a:p>
            </c:rich>
          </c:tx>
          <c:layout>
            <c:manualLayout>
              <c:xMode val="edge"/>
              <c:yMode val="edge"/>
              <c:x val="0.50227455058683701"/>
              <c:y val="0.91672862453531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24890760"/>
        <c:crosses val="autoZero"/>
        <c:auto val="1"/>
        <c:lblAlgn val="ctr"/>
        <c:lblOffset val="100"/>
        <c:noMultiLvlLbl val="0"/>
      </c:catAx>
      <c:valAx>
        <c:axId val="324890760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Cumulative Distribution, %</a:t>
                </a:r>
              </a:p>
            </c:rich>
          </c:tx>
          <c:layout>
            <c:manualLayout>
              <c:xMode val="edge"/>
              <c:yMode val="edge"/>
              <c:x val="2.7777777777777801E-3"/>
              <c:y val="0.1351501895596380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324890368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6629571303587098"/>
          <c:y val="0.41919042447280302"/>
          <c:w val="0.30436693327230502"/>
          <c:h val="0.31932619750656199"/>
        </c:manualLayout>
      </c:layout>
      <c:overlay val="1"/>
    </c:legend>
    <c:plotVisOnly val="1"/>
    <c:dispBlanksAs val="gap"/>
    <c:showDLblsOverMax val="0"/>
  </c:chart>
  <c:spPr>
    <a:solidFill>
      <a:schemeClr val="bg1">
        <a:lumMod val="65000"/>
      </a:schemeClr>
    </a:solidFill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31614958386601"/>
          <c:y val="5.7720145576598499E-2"/>
          <c:w val="0.84062296700091899"/>
          <c:h val="0.67378302712160998"/>
        </c:manualLayout>
      </c:layout>
      <c:lineChart>
        <c:grouping val="standard"/>
        <c:varyColors val="0"/>
        <c:ser>
          <c:idx val="0"/>
          <c:order val="1"/>
          <c:tx>
            <c:v>Zapata Model</c:v>
          </c:tx>
          <c:spPr>
            <a:ln w="38100">
              <a:solidFill>
                <a:srgbClr val="00B050"/>
              </a:solidFill>
              <a:prstDash val="dash"/>
            </a:ln>
          </c:spPr>
          <c:marker>
            <c:symbol val="circle"/>
            <c:size val="9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'MR_All (2)'!$AE$5:$AE$11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'MR_All (2)'!$AG$54:$AG$60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0.52173913043478304</c:v>
                </c:pt>
                <c:pt idx="2">
                  <c:v>0.60869565217391397</c:v>
                </c:pt>
                <c:pt idx="3">
                  <c:v>0.73913043478260798</c:v>
                </c:pt>
                <c:pt idx="4">
                  <c:v>0.82608695652173902</c:v>
                </c:pt>
                <c:pt idx="5">
                  <c:v>0.82608695652173902</c:v>
                </c:pt>
                <c:pt idx="6">
                  <c:v>1</c:v>
                </c:pt>
              </c:numCache>
            </c:numRef>
          </c:val>
          <c:smooth val="1"/>
        </c:ser>
        <c:ser>
          <c:idx val="1"/>
          <c:order val="0"/>
          <c:tx>
            <c:v>MEPDG Model</c:v>
          </c:tx>
          <c:spPr>
            <a:ln w="38100">
              <a:solidFill>
                <a:srgbClr val="0000FF"/>
              </a:solidFill>
            </a:ln>
          </c:spPr>
          <c:marker>
            <c:symbol val="square"/>
            <c:size val="9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'MR_All (2)'!$AE$5:$AE$11</c:f>
              <c:strCache>
                <c:ptCount val="7"/>
                <c:pt idx="0">
                  <c:v>0</c:v>
                </c:pt>
                <c:pt idx="1">
                  <c:v>10%</c:v>
                </c:pt>
                <c:pt idx="2">
                  <c:v>20%</c:v>
                </c:pt>
                <c:pt idx="3">
                  <c:v>30%</c:v>
                </c:pt>
                <c:pt idx="4">
                  <c:v>40%</c:v>
                </c:pt>
                <c:pt idx="5">
                  <c:v>50%</c:v>
                </c:pt>
                <c:pt idx="6">
                  <c:v>More</c:v>
                </c:pt>
              </c:strCache>
            </c:strRef>
          </c:cat>
          <c:val>
            <c:numRef>
              <c:f>'MR_All (2)'!$AG$41:$AG$47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0.33333333333333298</c:v>
                </c:pt>
                <c:pt idx="2">
                  <c:v>0.45833333333333298</c:v>
                </c:pt>
                <c:pt idx="3">
                  <c:v>0.58333333333333304</c:v>
                </c:pt>
                <c:pt idx="4">
                  <c:v>0.66666666666666696</c:v>
                </c:pt>
                <c:pt idx="5">
                  <c:v>0.75</c:v>
                </c:pt>
                <c:pt idx="6">
                  <c:v>1</c:v>
                </c:pt>
              </c:numCache>
            </c:numRef>
          </c:val>
          <c:smooth val="1"/>
        </c:ser>
        <c:ser>
          <c:idx val="2"/>
          <c:order val="2"/>
          <c:tx>
            <c:v>Zapata Model (wPI=0)</c:v>
          </c:tx>
          <c:spPr>
            <a:ln w="38100">
              <a:solidFill>
                <a:srgbClr val="FF0000"/>
              </a:solidFill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'MR_All (2)'!$AG$64:$AG$70</c:f>
              <c:numCache>
                <c:formatCode>0.00%</c:formatCode>
                <c:ptCount val="7"/>
                <c:pt idx="0" formatCode="General">
                  <c:v>0</c:v>
                </c:pt>
                <c:pt idx="1">
                  <c:v>0.59090909090909105</c:v>
                </c:pt>
                <c:pt idx="2">
                  <c:v>0.72727272727272696</c:v>
                </c:pt>
                <c:pt idx="3">
                  <c:v>0.81818181818181901</c:v>
                </c:pt>
                <c:pt idx="4">
                  <c:v>0.81818181818181901</c:v>
                </c:pt>
                <c:pt idx="5">
                  <c:v>0.90909090909090895</c:v>
                </c:pt>
                <c:pt idx="6">
                  <c:v>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895072"/>
        <c:axId val="324889976"/>
      </c:lineChart>
      <c:catAx>
        <c:axId val="324895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Error, %</a:t>
                </a:r>
              </a:p>
            </c:rich>
          </c:tx>
          <c:layout>
            <c:manualLayout>
              <c:xMode val="edge"/>
              <c:yMode val="edge"/>
              <c:x val="0.52079312201359496"/>
              <c:y val="0.893888888888888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24889976"/>
        <c:crosses val="autoZero"/>
        <c:auto val="1"/>
        <c:lblAlgn val="ctr"/>
        <c:lblOffset val="100"/>
        <c:noMultiLvlLbl val="0"/>
      </c:catAx>
      <c:valAx>
        <c:axId val="324889976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Cumulative Distribution, %</a:t>
                </a:r>
              </a:p>
            </c:rich>
          </c:tx>
          <c:layout>
            <c:manualLayout>
              <c:xMode val="edge"/>
              <c:yMode val="edge"/>
              <c:x val="2.84900284900285E-3"/>
              <c:y val="9.0334645669291405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324895072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2330080534804899"/>
          <c:y val="0.40111898512685901"/>
          <c:w val="0.34786336002871399"/>
          <c:h val="0.312452318460192"/>
        </c:manualLayout>
      </c:layout>
      <c:overlay val="1"/>
    </c:legend>
    <c:plotVisOnly val="1"/>
    <c:dispBlanksAs val="gap"/>
    <c:showDLblsOverMax val="0"/>
  </c:chart>
  <c:spPr>
    <a:solidFill>
      <a:sysClr val="window" lastClr="FFFFFF">
        <a:lumMod val="65000"/>
      </a:sysClr>
    </a:solidFill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39311752697"/>
          <c:y val="5.1400554097404502E-2"/>
          <c:w val="0.85736202245552695"/>
          <c:h val="0.53532642329743396"/>
        </c:manualLayout>
      </c:layout>
      <c:barChart>
        <c:barDir val="col"/>
        <c:grouping val="clustered"/>
        <c:varyColors val="0"/>
        <c:ser>
          <c:idx val="2"/>
          <c:order val="0"/>
          <c:tx>
            <c:v>Compacted at OMC</c:v>
          </c:tx>
          <c:spPr>
            <a:solidFill>
              <a:srgbClr val="FF9900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" sourceLinked="0"/>
            <c:spPr>
              <a:ln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'Conditioning Data-El Paso SG'!$E$68:$E$73</c:f>
              <c:strCache>
                <c:ptCount val="6"/>
                <c:pt idx="0">
                  <c:v>0.7 OMC</c:v>
                </c:pt>
                <c:pt idx="1">
                  <c:v>0.8 OMC</c:v>
                </c:pt>
                <c:pt idx="2">
                  <c:v>0.9 OMC</c:v>
                </c:pt>
                <c:pt idx="3">
                  <c:v>OMC</c:v>
                </c:pt>
                <c:pt idx="4">
                  <c:v>1.1 OMC</c:v>
                </c:pt>
                <c:pt idx="5">
                  <c:v>1.2 OMC</c:v>
                </c:pt>
              </c:strCache>
            </c:strRef>
          </c:cat>
          <c:val>
            <c:numRef>
              <c:f>'Conditioning Data-El Paso SG'!$I$68:$I$73</c:f>
              <c:numCache>
                <c:formatCode>0.0</c:formatCode>
                <c:ptCount val="6"/>
                <c:pt idx="0">
                  <c:v>101.66830703257099</c:v>
                </c:pt>
                <c:pt idx="1">
                  <c:v>75.877380747148379</c:v>
                </c:pt>
                <c:pt idx="2">
                  <c:v>47.529632453706377</c:v>
                </c:pt>
                <c:pt idx="3">
                  <c:v>26.16104884071185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166208"/>
        <c:axId val="284170912"/>
      </c:barChart>
      <c:catAx>
        <c:axId val="284166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Moisture Content at Testing</a:t>
                </a:r>
              </a:p>
            </c:rich>
          </c:tx>
          <c:layout>
            <c:manualLayout>
              <c:xMode val="edge"/>
              <c:yMode val="edge"/>
              <c:x val="0.37926930231744899"/>
              <c:y val="0.68827149201505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84170912"/>
        <c:crosses val="autoZero"/>
        <c:auto val="1"/>
        <c:lblAlgn val="ctr"/>
        <c:lblOffset val="100"/>
        <c:noMultiLvlLbl val="0"/>
      </c:catAx>
      <c:valAx>
        <c:axId val="284170912"/>
        <c:scaling>
          <c:orientation val="minMax"/>
          <c:max val="1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Modulus, ksi</a:t>
                </a:r>
              </a:p>
            </c:rich>
          </c:tx>
          <c:layout>
            <c:manualLayout>
              <c:xMode val="edge"/>
              <c:yMode val="edge"/>
              <c:x val="1.3306904345290201E-2"/>
              <c:y val="0.2242544681914770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166208"/>
        <c:crosses val="autoZero"/>
        <c:crossBetween val="between"/>
        <c:majorUnit val="50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1.4365327178930199E-2"/>
          <c:y val="0.744227626788588"/>
          <c:w val="0.98553394298519303"/>
          <c:h val="0.2129796646339089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65000"/>
      </a:schemeClr>
    </a:solidFill>
    <a:ln>
      <a:noFill/>
    </a:ln>
  </c:spPr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339311752697"/>
          <c:y val="5.1400554097404502E-2"/>
          <c:w val="0.85736202245552695"/>
          <c:h val="0.53532642329743396"/>
        </c:manualLayout>
      </c:layout>
      <c:barChart>
        <c:barDir val="col"/>
        <c:grouping val="clustered"/>
        <c:varyColors val="0"/>
        <c:ser>
          <c:idx val="4"/>
          <c:order val="0"/>
          <c:tx>
            <c:v>Compacted at 1.2 OMC</c:v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4.3103448275862103E-3"/>
                  <c:y val="1.612903225806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'Conditioning Data-El Paso SG'!$E$68:$E$73</c:f>
              <c:strCache>
                <c:ptCount val="6"/>
                <c:pt idx="0">
                  <c:v>0.7 OMC</c:v>
                </c:pt>
                <c:pt idx="1">
                  <c:v>0.8 OMC</c:v>
                </c:pt>
                <c:pt idx="2">
                  <c:v>0.9 OMC</c:v>
                </c:pt>
                <c:pt idx="3">
                  <c:v>OMC</c:v>
                </c:pt>
                <c:pt idx="4">
                  <c:v>1.1 OMC</c:v>
                </c:pt>
                <c:pt idx="5">
                  <c:v>1.2 OMC</c:v>
                </c:pt>
              </c:strCache>
            </c:strRef>
          </c:cat>
          <c:val>
            <c:numRef>
              <c:f>'Conditioning Data-El Paso SG'!$K$68:$K$73</c:f>
              <c:numCache>
                <c:formatCode>0.0</c:formatCode>
                <c:ptCount val="6"/>
                <c:pt idx="0">
                  <c:v>136.6868270330713</c:v>
                </c:pt>
                <c:pt idx="1">
                  <c:v>95.790537765046096</c:v>
                </c:pt>
                <c:pt idx="2">
                  <c:v>44.008223116312799</c:v>
                </c:pt>
                <c:pt idx="3">
                  <c:v>31.467756486551721</c:v>
                </c:pt>
                <c:pt idx="4">
                  <c:v>18.39961717283305</c:v>
                </c:pt>
                <c:pt idx="5">
                  <c:v>13.548659775394951</c:v>
                </c:pt>
              </c:numCache>
            </c:numRef>
          </c:val>
        </c:ser>
        <c:ser>
          <c:idx val="2"/>
          <c:order val="1"/>
          <c:tx>
            <c:v>Compacted at OMC</c:v>
          </c:tx>
          <c:spPr>
            <a:solidFill>
              <a:srgbClr val="FF9900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'Conditioning Data-El Paso SG'!$E$68:$E$73</c:f>
              <c:strCache>
                <c:ptCount val="6"/>
                <c:pt idx="0">
                  <c:v>0.7 OMC</c:v>
                </c:pt>
                <c:pt idx="1">
                  <c:v>0.8 OMC</c:v>
                </c:pt>
                <c:pt idx="2">
                  <c:v>0.9 OMC</c:v>
                </c:pt>
                <c:pt idx="3">
                  <c:v>OMC</c:v>
                </c:pt>
                <c:pt idx="4">
                  <c:v>1.1 OMC</c:v>
                </c:pt>
                <c:pt idx="5">
                  <c:v>1.2 OMC</c:v>
                </c:pt>
              </c:strCache>
            </c:strRef>
          </c:cat>
          <c:val>
            <c:numRef>
              <c:f>'Conditioning Data-El Paso SG'!$I$68:$I$73</c:f>
              <c:numCache>
                <c:formatCode>0.0</c:formatCode>
                <c:ptCount val="6"/>
                <c:pt idx="0">
                  <c:v>101.66830703257099</c:v>
                </c:pt>
                <c:pt idx="1">
                  <c:v>75.877380747148379</c:v>
                </c:pt>
                <c:pt idx="2">
                  <c:v>47.529632453706377</c:v>
                </c:pt>
                <c:pt idx="3">
                  <c:v>26.16104884071185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170128"/>
        <c:axId val="284163856"/>
      </c:barChart>
      <c:catAx>
        <c:axId val="284170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Moisture Content at Testing</a:t>
                </a:r>
              </a:p>
            </c:rich>
          </c:tx>
          <c:layout>
            <c:manualLayout>
              <c:xMode val="edge"/>
              <c:yMode val="edge"/>
              <c:x val="0.37926930231744899"/>
              <c:y val="0.68827149201505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84163856"/>
        <c:crosses val="autoZero"/>
        <c:auto val="1"/>
        <c:lblAlgn val="ctr"/>
        <c:lblOffset val="100"/>
        <c:noMultiLvlLbl val="0"/>
      </c:catAx>
      <c:valAx>
        <c:axId val="284163856"/>
        <c:scaling>
          <c:orientation val="minMax"/>
          <c:max val="1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Modulus, ksi</a:t>
                </a:r>
              </a:p>
            </c:rich>
          </c:tx>
          <c:layout>
            <c:manualLayout>
              <c:xMode val="edge"/>
              <c:yMode val="edge"/>
              <c:x val="1.3306904345290201E-2"/>
              <c:y val="0.2242544681914770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4170128"/>
        <c:crosses val="autoZero"/>
        <c:crossBetween val="between"/>
        <c:majorUnit val="50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1.4365327178930199E-2"/>
          <c:y val="0.744227626788588"/>
          <c:w val="0.98553394298519303"/>
          <c:h val="0.21297966463390899"/>
        </c:manualLayout>
      </c:layout>
      <c:overlay val="0"/>
      <c:spPr>
        <a:solidFill>
          <a:schemeClr val="bg1">
            <a:lumMod val="65000"/>
          </a:schemeClr>
        </a:solidFill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65000"/>
      </a:schemeClr>
    </a:solidFill>
    <a:ln>
      <a:noFill/>
    </a:ln>
  </c:spPr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56669E-3FCF-475D-B2A8-9DF268311B2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05224C-99B4-4986-8F46-E732414EA313}">
      <dgm:prSet custT="1"/>
      <dgm:spPr>
        <a:solidFill>
          <a:srgbClr val="00FF00"/>
        </a:solidFill>
      </dgm:spPr>
      <dgm:t>
        <a:bodyPr/>
        <a:lstStyle/>
        <a:p>
          <a:pPr rtl="0"/>
          <a:r>
            <a:rPr lang="en-US" sz="1400" dirty="0" smtClean="0">
              <a:solidFill>
                <a:schemeClr val="tx1"/>
              </a:solidFill>
            </a:rPr>
            <a:t>Conducting laboratory resilient modulus tests before structural design</a:t>
          </a:r>
          <a:endParaRPr lang="en-US" sz="1400" dirty="0">
            <a:solidFill>
              <a:schemeClr val="tx1"/>
            </a:solidFill>
          </a:endParaRPr>
        </a:p>
      </dgm:t>
    </dgm:pt>
    <dgm:pt modelId="{7B0083FF-CDF8-4E3F-ADE1-402429FFD20A}" type="parTrans" cxnId="{E0ABEAB1-BFDD-4368-BC2D-6FE78F43EFBB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C3818D6E-055E-43AB-9825-B4FFA757BC52}" type="sibTrans" cxnId="{E0ABEAB1-BFDD-4368-BC2D-6FE78F43EFBB}">
      <dgm:prSet custT="1"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D0E2790E-E1D5-4DA3-8047-D28668F76C60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400" dirty="0" smtClean="0">
              <a:solidFill>
                <a:schemeClr val="tx1"/>
              </a:solidFill>
            </a:rPr>
            <a:t>Utilizing results from a catalog of most common soils that have been tested</a:t>
          </a:r>
          <a:endParaRPr lang="en-US" sz="1400" dirty="0">
            <a:solidFill>
              <a:schemeClr val="tx1"/>
            </a:solidFill>
          </a:endParaRPr>
        </a:p>
      </dgm:t>
    </dgm:pt>
    <dgm:pt modelId="{602E6F16-B380-4706-AF75-F2EFDDF7D22D}" type="parTrans" cxnId="{087DC92C-CB47-4C79-96C7-1D5C77CD5AE5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680824F4-00ED-4166-B151-04B105993ACC}" type="sibTrans" cxnId="{087DC92C-CB47-4C79-96C7-1D5C77CD5AE5}">
      <dgm:prSet custT="1"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B3BFF089-88FC-4527-B47B-623D5E3F68DB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n-US" sz="1400" smtClean="0">
              <a:solidFill>
                <a:schemeClr val="tx1"/>
              </a:solidFill>
            </a:rPr>
            <a:t>Estimating modulus based on calibrated models that are functions of index parameters </a:t>
          </a:r>
          <a:endParaRPr lang="en-US" sz="1400">
            <a:solidFill>
              <a:schemeClr val="tx1"/>
            </a:solidFill>
          </a:endParaRPr>
        </a:p>
      </dgm:t>
    </dgm:pt>
    <dgm:pt modelId="{32429491-7E47-4C03-95C3-3916186D4BF6}" type="parTrans" cxnId="{1A61A541-65C2-467C-B1EE-26C1778459B5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D546DE92-0F79-4ECF-A7A9-48F6F465A986}" type="sibTrans" cxnId="{1A61A541-65C2-467C-B1EE-26C1778459B5}">
      <dgm:prSet custT="1"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A75C8B7D-0493-48C7-81F0-F8F88A786A9E}">
      <dgm:prSet custT="1"/>
      <dgm:spPr>
        <a:solidFill>
          <a:srgbClr val="EE0000"/>
        </a:solidFill>
      </dgm:spPr>
      <dgm:t>
        <a:bodyPr/>
        <a:lstStyle/>
        <a:p>
          <a:pPr rtl="0"/>
          <a:r>
            <a:rPr lang="en-US" sz="1400" dirty="0" smtClean="0">
              <a:solidFill>
                <a:schemeClr val="tx1"/>
              </a:solidFill>
            </a:rPr>
            <a:t>Using presumptive design values based on experience</a:t>
          </a:r>
          <a:endParaRPr lang="en-US" sz="1400" dirty="0">
            <a:solidFill>
              <a:schemeClr val="tx1"/>
            </a:solidFill>
          </a:endParaRPr>
        </a:p>
      </dgm:t>
    </dgm:pt>
    <dgm:pt modelId="{EF900DAC-B8CB-4671-897E-2C1A52D659C0}" type="parTrans" cxnId="{C7D2A1A2-BBBC-4247-A1D4-F13FBFE861BC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AA9E502A-7EFB-4634-8FF6-4F51DF9C3442}" type="sibTrans" cxnId="{C7D2A1A2-BBBC-4247-A1D4-F13FBFE861BC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77083AA4-713D-46A5-9726-3D2ABA93F607}" type="pres">
      <dgm:prSet presAssocID="{1556669E-3FCF-475D-B2A8-9DF268311B2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A05493-3CF6-48D3-AD71-DCC0E148DF3D}" type="pres">
      <dgm:prSet presAssocID="{BC05224C-99B4-4986-8F46-E732414EA31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2ED0B-B3A7-43C7-8942-E861C4ED229D}" type="pres">
      <dgm:prSet presAssocID="{C3818D6E-055E-43AB-9825-B4FFA757BC5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22E41F8-2D3F-4B3F-B5A2-BA0045D1A080}" type="pres">
      <dgm:prSet presAssocID="{C3818D6E-055E-43AB-9825-B4FFA757BC5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7D554B36-9108-4C48-BD53-186A01E777F0}" type="pres">
      <dgm:prSet presAssocID="{D0E2790E-E1D5-4DA3-8047-D28668F76C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2E515-41F2-4C67-AD22-A07D3BC9A6FF}" type="pres">
      <dgm:prSet presAssocID="{680824F4-00ED-4166-B151-04B105993AC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6405AFEB-6BC7-4153-8AA2-C6232DEDDC5B}" type="pres">
      <dgm:prSet presAssocID="{680824F4-00ED-4166-B151-04B105993AC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919F112-2A4B-48A6-A3E1-584DAB1377BC}" type="pres">
      <dgm:prSet presAssocID="{B3BFF089-88FC-4527-B47B-623D5E3F68D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04C032-159C-4ACE-9916-8E4D6FB1DEA4}" type="pres">
      <dgm:prSet presAssocID="{D546DE92-0F79-4ECF-A7A9-48F6F465A98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2EB82A18-F99F-4E35-9F6A-2193EBD9D7FE}" type="pres">
      <dgm:prSet presAssocID="{D546DE92-0F79-4ECF-A7A9-48F6F465A98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03DD323D-4B9D-4FB9-A124-62106D394F12}" type="pres">
      <dgm:prSet presAssocID="{A75C8B7D-0493-48C7-81F0-F8F88A786A9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C6440D-0B8B-49F7-99E1-EAB4AB98FE87}" type="presOf" srcId="{A75C8B7D-0493-48C7-81F0-F8F88A786A9E}" destId="{03DD323D-4B9D-4FB9-A124-62106D394F12}" srcOrd="0" destOrd="0" presId="urn:microsoft.com/office/officeart/2005/8/layout/process5"/>
    <dgm:cxn modelId="{1A61A541-65C2-467C-B1EE-26C1778459B5}" srcId="{1556669E-3FCF-475D-B2A8-9DF268311B2A}" destId="{B3BFF089-88FC-4527-B47B-623D5E3F68DB}" srcOrd="2" destOrd="0" parTransId="{32429491-7E47-4C03-95C3-3916186D4BF6}" sibTransId="{D546DE92-0F79-4ECF-A7A9-48F6F465A986}"/>
    <dgm:cxn modelId="{88E045F5-218C-4E1B-99CF-C7079FF91737}" type="presOf" srcId="{C3818D6E-055E-43AB-9825-B4FFA757BC52}" destId="{8042ED0B-B3A7-43C7-8942-E861C4ED229D}" srcOrd="0" destOrd="0" presId="urn:microsoft.com/office/officeart/2005/8/layout/process5"/>
    <dgm:cxn modelId="{F030061C-0196-4813-B1FD-10F46951F679}" type="presOf" srcId="{D546DE92-0F79-4ECF-A7A9-48F6F465A986}" destId="{2EB82A18-F99F-4E35-9F6A-2193EBD9D7FE}" srcOrd="1" destOrd="0" presId="urn:microsoft.com/office/officeart/2005/8/layout/process5"/>
    <dgm:cxn modelId="{84C6C79C-FE40-43A7-B8BC-F5AC431839B6}" type="presOf" srcId="{680824F4-00ED-4166-B151-04B105993ACC}" destId="{6405AFEB-6BC7-4153-8AA2-C6232DEDDC5B}" srcOrd="1" destOrd="0" presId="urn:microsoft.com/office/officeart/2005/8/layout/process5"/>
    <dgm:cxn modelId="{EFB7D84A-975D-47B1-AE53-7D0800440D09}" type="presOf" srcId="{1556669E-3FCF-475D-B2A8-9DF268311B2A}" destId="{77083AA4-713D-46A5-9726-3D2ABA93F607}" srcOrd="0" destOrd="0" presId="urn:microsoft.com/office/officeart/2005/8/layout/process5"/>
    <dgm:cxn modelId="{C84A156E-D8C3-4229-AB6A-7F3DD0FFC7A1}" type="presOf" srcId="{BC05224C-99B4-4986-8F46-E732414EA313}" destId="{22A05493-3CF6-48D3-AD71-DCC0E148DF3D}" srcOrd="0" destOrd="0" presId="urn:microsoft.com/office/officeart/2005/8/layout/process5"/>
    <dgm:cxn modelId="{7ADDE2A9-6F4B-4DBB-90ED-046CF4722B95}" type="presOf" srcId="{680824F4-00ED-4166-B151-04B105993ACC}" destId="{BA72E515-41F2-4C67-AD22-A07D3BC9A6FF}" srcOrd="0" destOrd="0" presId="urn:microsoft.com/office/officeart/2005/8/layout/process5"/>
    <dgm:cxn modelId="{E28FEA03-6F6F-40DF-A924-CBEA0737BEAA}" type="presOf" srcId="{D546DE92-0F79-4ECF-A7A9-48F6F465A986}" destId="{E604C032-159C-4ACE-9916-8E4D6FB1DEA4}" srcOrd="0" destOrd="0" presId="urn:microsoft.com/office/officeart/2005/8/layout/process5"/>
    <dgm:cxn modelId="{E0ABEAB1-BFDD-4368-BC2D-6FE78F43EFBB}" srcId="{1556669E-3FCF-475D-B2A8-9DF268311B2A}" destId="{BC05224C-99B4-4986-8F46-E732414EA313}" srcOrd="0" destOrd="0" parTransId="{7B0083FF-CDF8-4E3F-ADE1-402429FFD20A}" sibTransId="{C3818D6E-055E-43AB-9825-B4FFA757BC52}"/>
    <dgm:cxn modelId="{7DD4B210-9CE2-4005-9BF2-5972E53EBF4F}" type="presOf" srcId="{C3818D6E-055E-43AB-9825-B4FFA757BC52}" destId="{522E41F8-2D3F-4B3F-B5A2-BA0045D1A080}" srcOrd="1" destOrd="0" presId="urn:microsoft.com/office/officeart/2005/8/layout/process5"/>
    <dgm:cxn modelId="{EFF6FCAB-8B57-4C1B-8167-2A936F6E0BF3}" type="presOf" srcId="{D0E2790E-E1D5-4DA3-8047-D28668F76C60}" destId="{7D554B36-9108-4C48-BD53-186A01E777F0}" srcOrd="0" destOrd="0" presId="urn:microsoft.com/office/officeart/2005/8/layout/process5"/>
    <dgm:cxn modelId="{C7D2A1A2-BBBC-4247-A1D4-F13FBFE861BC}" srcId="{1556669E-3FCF-475D-B2A8-9DF268311B2A}" destId="{A75C8B7D-0493-48C7-81F0-F8F88A786A9E}" srcOrd="3" destOrd="0" parTransId="{EF900DAC-B8CB-4671-897E-2C1A52D659C0}" sibTransId="{AA9E502A-7EFB-4634-8FF6-4F51DF9C3442}"/>
    <dgm:cxn modelId="{014FFF97-2978-4968-A788-804B624B7784}" type="presOf" srcId="{B3BFF089-88FC-4527-B47B-623D5E3F68DB}" destId="{8919F112-2A4B-48A6-A3E1-584DAB1377BC}" srcOrd="0" destOrd="0" presId="urn:microsoft.com/office/officeart/2005/8/layout/process5"/>
    <dgm:cxn modelId="{087DC92C-CB47-4C79-96C7-1D5C77CD5AE5}" srcId="{1556669E-3FCF-475D-B2A8-9DF268311B2A}" destId="{D0E2790E-E1D5-4DA3-8047-D28668F76C60}" srcOrd="1" destOrd="0" parTransId="{602E6F16-B380-4706-AF75-F2EFDDF7D22D}" sibTransId="{680824F4-00ED-4166-B151-04B105993ACC}"/>
    <dgm:cxn modelId="{1EA737FE-6C04-46DF-8B51-CF7D63118875}" type="presParOf" srcId="{77083AA4-713D-46A5-9726-3D2ABA93F607}" destId="{22A05493-3CF6-48D3-AD71-DCC0E148DF3D}" srcOrd="0" destOrd="0" presId="urn:microsoft.com/office/officeart/2005/8/layout/process5"/>
    <dgm:cxn modelId="{E121C09D-12BA-4DF7-8FC9-6E8648D18435}" type="presParOf" srcId="{77083AA4-713D-46A5-9726-3D2ABA93F607}" destId="{8042ED0B-B3A7-43C7-8942-E861C4ED229D}" srcOrd="1" destOrd="0" presId="urn:microsoft.com/office/officeart/2005/8/layout/process5"/>
    <dgm:cxn modelId="{ADA02CA1-35B0-46B3-8533-C1C1D398D96A}" type="presParOf" srcId="{8042ED0B-B3A7-43C7-8942-E861C4ED229D}" destId="{522E41F8-2D3F-4B3F-B5A2-BA0045D1A080}" srcOrd="0" destOrd="0" presId="urn:microsoft.com/office/officeart/2005/8/layout/process5"/>
    <dgm:cxn modelId="{3AF92FE7-0BD1-4E1C-A72C-735796C080F2}" type="presParOf" srcId="{77083AA4-713D-46A5-9726-3D2ABA93F607}" destId="{7D554B36-9108-4C48-BD53-186A01E777F0}" srcOrd="2" destOrd="0" presId="urn:microsoft.com/office/officeart/2005/8/layout/process5"/>
    <dgm:cxn modelId="{6A5D25F2-8C41-4C07-B97F-879C1E71143C}" type="presParOf" srcId="{77083AA4-713D-46A5-9726-3D2ABA93F607}" destId="{BA72E515-41F2-4C67-AD22-A07D3BC9A6FF}" srcOrd="3" destOrd="0" presId="urn:microsoft.com/office/officeart/2005/8/layout/process5"/>
    <dgm:cxn modelId="{69090F96-D893-488A-8D1B-BD3BEB13C9F8}" type="presParOf" srcId="{BA72E515-41F2-4C67-AD22-A07D3BC9A6FF}" destId="{6405AFEB-6BC7-4153-8AA2-C6232DEDDC5B}" srcOrd="0" destOrd="0" presId="urn:microsoft.com/office/officeart/2005/8/layout/process5"/>
    <dgm:cxn modelId="{22469669-687B-4E35-900C-E56CAA5BEA54}" type="presParOf" srcId="{77083AA4-713D-46A5-9726-3D2ABA93F607}" destId="{8919F112-2A4B-48A6-A3E1-584DAB1377BC}" srcOrd="4" destOrd="0" presId="urn:microsoft.com/office/officeart/2005/8/layout/process5"/>
    <dgm:cxn modelId="{4FF33D2B-E025-407E-915A-0E5866387734}" type="presParOf" srcId="{77083AA4-713D-46A5-9726-3D2ABA93F607}" destId="{E604C032-159C-4ACE-9916-8E4D6FB1DEA4}" srcOrd="5" destOrd="0" presId="urn:microsoft.com/office/officeart/2005/8/layout/process5"/>
    <dgm:cxn modelId="{DB5037E2-0856-42F7-9F78-B876C4F3289B}" type="presParOf" srcId="{E604C032-159C-4ACE-9916-8E4D6FB1DEA4}" destId="{2EB82A18-F99F-4E35-9F6A-2193EBD9D7FE}" srcOrd="0" destOrd="0" presId="urn:microsoft.com/office/officeart/2005/8/layout/process5"/>
    <dgm:cxn modelId="{BED3CE12-0A27-4072-A203-796966F33D8A}" type="presParOf" srcId="{77083AA4-713D-46A5-9726-3D2ABA93F607}" destId="{03DD323D-4B9D-4FB9-A124-62106D394F12}" srcOrd="6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05493-3CF6-48D3-AD71-DCC0E148DF3D}">
      <dsp:nvSpPr>
        <dsp:cNvPr id="0" name=""/>
        <dsp:cNvSpPr/>
      </dsp:nvSpPr>
      <dsp:spPr>
        <a:xfrm>
          <a:off x="4732" y="255523"/>
          <a:ext cx="2069256" cy="1241553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Conducting laboratory resilient modulus tests before structural design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1096" y="291887"/>
        <a:ext cx="1996528" cy="1168825"/>
      </dsp:txXfrm>
    </dsp:sp>
    <dsp:sp modelId="{8042ED0B-B3A7-43C7-8942-E861C4ED229D}">
      <dsp:nvSpPr>
        <dsp:cNvPr id="0" name=""/>
        <dsp:cNvSpPr/>
      </dsp:nvSpPr>
      <dsp:spPr>
        <a:xfrm>
          <a:off x="2256083" y="619712"/>
          <a:ext cx="438682" cy="513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2256083" y="722347"/>
        <a:ext cx="307077" cy="307905"/>
      </dsp:txXfrm>
    </dsp:sp>
    <dsp:sp modelId="{7D554B36-9108-4C48-BD53-186A01E777F0}">
      <dsp:nvSpPr>
        <dsp:cNvPr id="0" name=""/>
        <dsp:cNvSpPr/>
      </dsp:nvSpPr>
      <dsp:spPr>
        <a:xfrm>
          <a:off x="2901692" y="255523"/>
          <a:ext cx="2069256" cy="1241553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Utilizing results from a catalog of most common soils that have been tested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938056" y="291887"/>
        <a:ext cx="1996528" cy="1168825"/>
      </dsp:txXfrm>
    </dsp:sp>
    <dsp:sp modelId="{BA72E515-41F2-4C67-AD22-A07D3BC9A6FF}">
      <dsp:nvSpPr>
        <dsp:cNvPr id="0" name=""/>
        <dsp:cNvSpPr/>
      </dsp:nvSpPr>
      <dsp:spPr>
        <a:xfrm>
          <a:off x="5153043" y="619712"/>
          <a:ext cx="438682" cy="513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5153043" y="722347"/>
        <a:ext cx="307077" cy="307905"/>
      </dsp:txXfrm>
    </dsp:sp>
    <dsp:sp modelId="{8919F112-2A4B-48A6-A3E1-584DAB1377BC}">
      <dsp:nvSpPr>
        <dsp:cNvPr id="0" name=""/>
        <dsp:cNvSpPr/>
      </dsp:nvSpPr>
      <dsp:spPr>
        <a:xfrm>
          <a:off x="5798651" y="255523"/>
          <a:ext cx="2069256" cy="1241553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solidFill>
                <a:schemeClr val="tx1"/>
              </a:solidFill>
            </a:rPr>
            <a:t>Estimating modulus based on calibrated models that are functions of index parameters </a:t>
          </a:r>
          <a:endParaRPr lang="en-US" sz="1400" kern="1200">
            <a:solidFill>
              <a:schemeClr val="tx1"/>
            </a:solidFill>
          </a:endParaRPr>
        </a:p>
      </dsp:txBody>
      <dsp:txXfrm>
        <a:off x="5835015" y="291887"/>
        <a:ext cx="1996528" cy="1168825"/>
      </dsp:txXfrm>
    </dsp:sp>
    <dsp:sp modelId="{E604C032-159C-4ACE-9916-8E4D6FB1DEA4}">
      <dsp:nvSpPr>
        <dsp:cNvPr id="0" name=""/>
        <dsp:cNvSpPr/>
      </dsp:nvSpPr>
      <dsp:spPr>
        <a:xfrm>
          <a:off x="8050002" y="619712"/>
          <a:ext cx="438682" cy="513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8050002" y="722347"/>
        <a:ext cx="307077" cy="307905"/>
      </dsp:txXfrm>
    </dsp:sp>
    <dsp:sp modelId="{03DD323D-4B9D-4FB9-A124-62106D394F12}">
      <dsp:nvSpPr>
        <dsp:cNvPr id="0" name=""/>
        <dsp:cNvSpPr/>
      </dsp:nvSpPr>
      <dsp:spPr>
        <a:xfrm>
          <a:off x="8695610" y="255523"/>
          <a:ext cx="2069256" cy="1241553"/>
        </a:xfrm>
        <a:prstGeom prst="roundRect">
          <a:avLst>
            <a:gd name="adj" fmla="val 10000"/>
          </a:avLst>
        </a:prstGeom>
        <a:solidFill>
          <a:srgbClr val="EE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Using presumptive design values based on experience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8731974" y="291887"/>
        <a:ext cx="1996528" cy="1168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0.71952</cdr:x>
      <cdr:y>0.44682</cdr:y>
    </cdr:from>
    <cdr:to>
      <cdr:x>0.97556</cdr:x>
      <cdr:y>0.64963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57700" y="1981200"/>
          <a:ext cx="15621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0.52828</cdr:x>
      <cdr:y>0.12909</cdr:y>
    </cdr:from>
    <cdr:to>
      <cdr:x>0.84657</cdr:x>
      <cdr:y>0.2128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8378" y="413146"/>
          <a:ext cx="1746250" cy="267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Drying</a:t>
          </a:r>
          <a:endParaRPr 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0.53556</cdr:x>
      <cdr:y>0.23425</cdr:y>
    </cdr:from>
    <cdr:to>
      <cdr:x>0.81583</cdr:x>
      <cdr:y>0.2345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H="1" flipV="1">
          <a:off x="2938305" y="749697"/>
          <a:ext cx="1537651" cy="79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0.53556</cdr:x>
      <cdr:y>0.23425</cdr:y>
    </cdr:from>
    <cdr:to>
      <cdr:x>0.81583</cdr:x>
      <cdr:y>0.2345</cdr:y>
    </cdr:to>
    <cdr:cxnSp macro="">
      <cdr:nvCxnSpPr>
        <cdr:cNvPr id="5" name="Straight Arrow Connector 2"/>
        <cdr:cNvCxnSpPr/>
      </cdr:nvCxnSpPr>
      <cdr:spPr>
        <a:xfrm xmlns:a="http://schemas.openxmlformats.org/drawingml/2006/main" flipH="1" flipV="1">
          <a:off x="2938305" y="749697"/>
          <a:ext cx="1537651" cy="79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0.27449</cdr:x>
      <cdr:y>0.0681</cdr:y>
    </cdr:from>
    <cdr:to>
      <cdr:x>0.42435</cdr:x>
      <cdr:y>0.15413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180446" y="284432"/>
          <a:ext cx="1190336" cy="359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CH Subgrade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0.52828</cdr:x>
      <cdr:y>0.12909</cdr:y>
    </cdr:from>
    <cdr:to>
      <cdr:x>0.84657</cdr:x>
      <cdr:y>0.2128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8378" y="413146"/>
          <a:ext cx="1746250" cy="267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Drying</a:t>
          </a:r>
          <a:endParaRPr 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0.53556</cdr:x>
      <cdr:y>0.23425</cdr:y>
    </cdr:from>
    <cdr:to>
      <cdr:x>0.81583</cdr:x>
      <cdr:y>0.2345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H="1" flipV="1">
          <a:off x="2938305" y="749697"/>
          <a:ext cx="1537651" cy="79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0.53556</cdr:x>
      <cdr:y>0.23425</cdr:y>
    </cdr:from>
    <cdr:to>
      <cdr:x>0.81583</cdr:x>
      <cdr:y>0.2345</cdr:y>
    </cdr:to>
    <cdr:cxnSp macro="">
      <cdr:nvCxnSpPr>
        <cdr:cNvPr id="5" name="Straight Arrow Connector 2"/>
        <cdr:cNvCxnSpPr/>
      </cdr:nvCxnSpPr>
      <cdr:spPr>
        <a:xfrm xmlns:a="http://schemas.openxmlformats.org/drawingml/2006/main" flipH="1" flipV="1">
          <a:off x="2938305" y="749697"/>
          <a:ext cx="1537651" cy="79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0.27449</cdr:x>
      <cdr:y>0.0681</cdr:y>
    </cdr:from>
    <cdr:to>
      <cdr:x>0.42435</cdr:x>
      <cdr:y>0.15413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180446" y="284432"/>
          <a:ext cx="1190336" cy="359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Times New Roman" pitchFamily="18" charset="0"/>
              <a:cs typeface="Times New Roman" pitchFamily="18" charset="0"/>
            </a:rPr>
            <a:t>CH Subgrade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0.52828</cdr:x>
      <cdr:y>0.12909</cdr:y>
    </cdr:from>
    <cdr:to>
      <cdr:x>0.84657</cdr:x>
      <cdr:y>0.2128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8378" y="413146"/>
          <a:ext cx="1746250" cy="267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Drying</a:t>
          </a:r>
          <a:endParaRPr 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0.53556</cdr:x>
      <cdr:y>0.23425</cdr:y>
    </cdr:from>
    <cdr:to>
      <cdr:x>0.81583</cdr:x>
      <cdr:y>0.2345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H="1" flipV="1">
          <a:off x="2938305" y="749697"/>
          <a:ext cx="1537651" cy="79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0.53556</cdr:x>
      <cdr:y>0.23425</cdr:y>
    </cdr:from>
    <cdr:to>
      <cdr:x>0.81583</cdr:x>
      <cdr:y>0.2345</cdr:y>
    </cdr:to>
    <cdr:cxnSp macro="">
      <cdr:nvCxnSpPr>
        <cdr:cNvPr id="5" name="Straight Arrow Connector 2"/>
        <cdr:cNvCxnSpPr/>
      </cdr:nvCxnSpPr>
      <cdr:spPr>
        <a:xfrm xmlns:a="http://schemas.openxmlformats.org/drawingml/2006/main" flipH="1" flipV="1">
          <a:off x="2938305" y="749697"/>
          <a:ext cx="1537651" cy="79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0.27449</cdr:x>
      <cdr:y>0.0681</cdr:y>
    </cdr:from>
    <cdr:to>
      <cdr:x>0.42435</cdr:x>
      <cdr:y>0.15413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180446" y="284432"/>
          <a:ext cx="1190336" cy="359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Times New Roman" pitchFamily="18" charset="0"/>
              <a:cs typeface="Times New Roman" pitchFamily="18" charset="0"/>
            </a:rPr>
            <a:t>CH Subgrade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0.83333</cdr:x>
      <cdr:y>0.06061</cdr:y>
    </cdr:from>
    <cdr:to>
      <cdr:x>0.96698</cdr:x>
      <cdr:y>0.14761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00" y="152400"/>
          <a:ext cx="1222096" cy="2187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latin typeface="Times New Roman" pitchFamily="18" charset="0"/>
              <a:cs typeface="Times New Roman" pitchFamily="18" charset="0"/>
            </a:rPr>
            <a:t>CH 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Subgrade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0.33333</cdr:x>
      <cdr:y>0.62749</cdr:y>
    </cdr:from>
    <cdr:to>
      <cdr:x>0.72424</cdr:x>
      <cdr:y>0.76025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48000" y="1600200"/>
          <a:ext cx="3574451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All Subgrades Compacted at OMC%</a:t>
          </a:r>
          <a:endParaRPr lang="en-US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64752-79B7-43E1-A6F5-C16CE297D716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D3C2B-0D2C-4E61-A32F-D82A7A7A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87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21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0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7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C3D3BA-A7A2-482C-9D69-CD0FAA35A5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23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1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43C2F7DF-3BB9-4B35-B340-4028C41A6A3B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768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E7E6855-4BBE-4EAF-B5D7-AD2DB5445F60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392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60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79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129D65-53C9-4816-AA9A-F8D76D18272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8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57951-B366-4A4E-A0C7-9207CC6DDB5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7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6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mailto:nazarian@utep.edu" TargetMode="Externa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jpe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34" Type="http://schemas.openxmlformats.org/officeDocument/2006/relationships/image" Target="../media/image57.jpg"/><Relationship Id="rId42" Type="http://schemas.openxmlformats.org/officeDocument/2006/relationships/image" Target="../media/image65.jpeg"/><Relationship Id="rId47" Type="http://schemas.openxmlformats.org/officeDocument/2006/relationships/image" Target="../media/image70.jpeg"/><Relationship Id="rId50" Type="http://schemas.openxmlformats.org/officeDocument/2006/relationships/image" Target="../media/image73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33" Type="http://schemas.openxmlformats.org/officeDocument/2006/relationships/image" Target="../media/image56.jpeg"/><Relationship Id="rId38" Type="http://schemas.openxmlformats.org/officeDocument/2006/relationships/image" Target="../media/image61.jpeg"/><Relationship Id="rId46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41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jpg"/><Relationship Id="rId37" Type="http://schemas.openxmlformats.org/officeDocument/2006/relationships/image" Target="../media/image60.png"/><Relationship Id="rId40" Type="http://schemas.openxmlformats.org/officeDocument/2006/relationships/image" Target="../media/image63.jpeg"/><Relationship Id="rId45" Type="http://schemas.openxmlformats.org/officeDocument/2006/relationships/image" Target="../media/image68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36" Type="http://schemas.openxmlformats.org/officeDocument/2006/relationships/image" Target="../media/image59.jpg"/><Relationship Id="rId49" Type="http://schemas.openxmlformats.org/officeDocument/2006/relationships/image" Target="../media/image7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jpeg"/><Relationship Id="rId52" Type="http://schemas.openxmlformats.org/officeDocument/2006/relationships/image" Target="../media/image75.jp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Relationship Id="rId22" Type="http://schemas.openxmlformats.org/officeDocument/2006/relationships/image" Target="../media/image45.png"/><Relationship Id="rId27" Type="http://schemas.openxmlformats.org/officeDocument/2006/relationships/image" Target="../media/image50.jpg"/><Relationship Id="rId30" Type="http://schemas.openxmlformats.org/officeDocument/2006/relationships/image" Target="../media/image53.png"/><Relationship Id="rId35" Type="http://schemas.openxmlformats.org/officeDocument/2006/relationships/image" Target="../media/image58.jpeg"/><Relationship Id="rId43" Type="http://schemas.openxmlformats.org/officeDocument/2006/relationships/image" Target="../media/image66.jpeg"/><Relationship Id="rId48" Type="http://schemas.openxmlformats.org/officeDocument/2006/relationships/image" Target="../media/image71.jpeg"/><Relationship Id="rId8" Type="http://schemas.openxmlformats.org/officeDocument/2006/relationships/image" Target="../media/image31.png"/><Relationship Id="rId5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wmf"/><Relationship Id="rId4" Type="http://schemas.openxmlformats.org/officeDocument/2006/relationships/diagramData" Target="../diagrams/data1.xml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5546"/>
            <a:ext cx="4715691" cy="171356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2018 Pavement Workshop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May 23-24, 2018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17" y="490106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35" y="3018868"/>
            <a:ext cx="3927764" cy="2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85631" y="1163778"/>
            <a:ext cx="7119257" cy="2199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C000"/>
                </a:solidFill>
              </a:rPr>
              <a:t>Quantifying Moisture in Granular Materials for Mechanistic Pavement </a:t>
            </a:r>
            <a:r>
              <a:rPr lang="en-US" sz="4000" b="1" dirty="0" smtClean="0">
                <a:solidFill>
                  <a:srgbClr val="FFC000"/>
                </a:solidFill>
              </a:rPr>
              <a:t>Design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Soheil Nazarian, PhD, PE, DGE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Professor of Civil Engineering, UTEP</a:t>
            </a:r>
          </a:p>
          <a:p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8" y="5435656"/>
            <a:ext cx="323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+ 46 Associate Members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65" y="3606436"/>
            <a:ext cx="3659148" cy="260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959" y="398356"/>
            <a:ext cx="10539167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FFC000"/>
                </a:solidFill>
              </a:rPr>
              <a:t>Verification of </a:t>
            </a:r>
            <a:r>
              <a:rPr lang="en-US" b="1" i="1" dirty="0" smtClean="0">
                <a:solidFill>
                  <a:srgbClr val="FFC000"/>
                </a:solidFill>
              </a:rPr>
              <a:t>Moisture Model from Lab Results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E4E4D-1687-4C36-926D-8B26D50C52D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943771470"/>
              </p:ext>
            </p:extLst>
          </p:nvPr>
        </p:nvGraphicFramePr>
        <p:xfrm>
          <a:off x="1524000" y="1223127"/>
          <a:ext cx="457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322056442"/>
              </p:ext>
            </p:extLst>
          </p:nvPr>
        </p:nvGraphicFramePr>
        <p:xfrm>
          <a:off x="6172200" y="1223127"/>
          <a:ext cx="4495800" cy="257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idx="1"/>
          </p:nvPr>
        </p:nvSpPr>
        <p:spPr>
          <a:xfrm>
            <a:off x="4967926" y="1385739"/>
            <a:ext cx="820132" cy="380631"/>
          </a:xfrm>
          <a:solidFill>
            <a:srgbClr val="0000FF"/>
          </a:solidFill>
        </p:spPr>
        <p:txBody>
          <a:bodyPr wrap="none" rtlCol="0"/>
          <a:lstStyle/>
          <a:p>
            <a:pPr algn="r"/>
            <a:r>
              <a:rPr lang="en-US" sz="1800" i="1" dirty="0">
                <a:solidFill>
                  <a:schemeClr val="bg1"/>
                </a:solidFill>
              </a:rPr>
              <a:t>Zapata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9426804" y="1389297"/>
            <a:ext cx="902615" cy="382203"/>
          </a:xfrm>
          <a:solidFill>
            <a:srgbClr val="0000FF"/>
          </a:solidFill>
        </p:spPr>
        <p:txBody>
          <a:bodyPr vert="horz" wrap="none" lIns="91440" tIns="45720" rIns="91440" bIns="45720" rtlCol="0" anchor="b">
            <a:normAutofit/>
          </a:bodyPr>
          <a:lstStyle/>
          <a:p>
            <a:pPr algn="r"/>
            <a:r>
              <a:rPr lang="en-US" sz="1800" i="1" dirty="0">
                <a:solidFill>
                  <a:schemeClr val="bg1"/>
                </a:solidFill>
              </a:rPr>
              <a:t>MEPDG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531994697"/>
              </p:ext>
            </p:extLst>
          </p:nvPr>
        </p:nvGraphicFramePr>
        <p:xfrm>
          <a:off x="1524000" y="3942139"/>
          <a:ext cx="91059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632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FFC000"/>
                </a:solidFill>
              </a:rPr>
              <a:t>Field Tests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4" name="Picture 3" descr="C:\Users\mmazari\AppData\Local\Temp\2014-11-18 15.04.04.jpg"/>
          <p:cNvPicPr>
            <a:picLocks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9127" y="2726905"/>
            <a:ext cx="2272146" cy="3460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1436" y="1690688"/>
            <a:ext cx="226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Weight Deflectometer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(LWD)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254" y="1702036"/>
            <a:ext cx="2509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Cone Penetrometer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(DCP)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5691" y="3817094"/>
            <a:ext cx="226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Deflectometer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(FWD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718" y="2726905"/>
            <a:ext cx="2700482" cy="34605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55" y="4714973"/>
            <a:ext cx="3649954" cy="1942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66494" y="438693"/>
            <a:ext cx="216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Density Gauge (NDG)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550" y="1173477"/>
            <a:ext cx="3148121" cy="23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3"/>
          <p:cNvSpPr>
            <a:spLocks noGrp="1"/>
          </p:cNvSpPr>
          <p:nvPr>
            <p:ph type="title"/>
          </p:nvPr>
        </p:nvSpPr>
        <p:spPr>
          <a:xfrm>
            <a:off x="942108" y="144312"/>
            <a:ext cx="10640291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>
                <a:solidFill>
                  <a:srgbClr val="FFC000"/>
                </a:solidFill>
              </a:rPr>
              <a:t>Recommended Moisture </a:t>
            </a:r>
            <a:r>
              <a:rPr lang="en-US" sz="4000" b="1" i="1" dirty="0" smtClean="0">
                <a:solidFill>
                  <a:srgbClr val="FFC000"/>
                </a:solidFill>
              </a:rPr>
              <a:t>Models</a:t>
            </a:r>
            <a:endParaRPr lang="en-US" sz="4000" b="1" i="1" dirty="0">
              <a:solidFill>
                <a:srgbClr val="FFC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B2BDBB-AFEF-4BC9-A1DF-220F729666E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24624898"/>
              </p:ext>
            </p:extLst>
          </p:nvPr>
        </p:nvGraphicFramePr>
        <p:xfrm>
          <a:off x="1524000" y="3680380"/>
          <a:ext cx="91440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4352636" y="5126183"/>
            <a:ext cx="2895600" cy="352911"/>
          </a:xfrm>
          <a:prstGeom prst="rect">
            <a:avLst/>
          </a:prstGeom>
          <a:solidFill>
            <a:srgbClr val="0000FF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>
                <a:solidFill>
                  <a:schemeClr val="bg1"/>
                </a:solidFill>
              </a:rPr>
              <a:t>Based on Small Scale Tests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92408181"/>
              </p:ext>
            </p:extLst>
          </p:nvPr>
        </p:nvGraphicFramePr>
        <p:xfrm>
          <a:off x="1524000" y="1236801"/>
          <a:ext cx="9144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4572000" y="2480822"/>
            <a:ext cx="1981200" cy="352911"/>
          </a:xfrm>
          <a:prstGeom prst="rect">
            <a:avLst/>
          </a:prstGeom>
          <a:solidFill>
            <a:srgbClr val="0000FF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>
                <a:solidFill>
                  <a:schemeClr val="bg1"/>
                </a:solidFill>
              </a:rPr>
              <a:t>Based on Lab Tests</a:t>
            </a:r>
          </a:p>
        </p:txBody>
      </p:sp>
    </p:spTree>
    <p:extLst>
      <p:ext uri="{BB962C8B-B14F-4D97-AF65-F5344CB8AC3E}">
        <p14:creationId xmlns:p14="http://schemas.microsoft.com/office/powerpoint/2010/main" val="15188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5199" y="98425"/>
            <a:ext cx="10317018" cy="1143000"/>
          </a:xfrm>
        </p:spPr>
        <p:txBody>
          <a:bodyPr/>
          <a:lstStyle/>
          <a:p>
            <a:pPr algn="l"/>
            <a:r>
              <a:rPr lang="en-US" sz="2800" b="1" i="1" dirty="0">
                <a:solidFill>
                  <a:srgbClr val="FFC000"/>
                </a:solidFill>
              </a:rPr>
              <a:t>Impact of </a:t>
            </a:r>
            <a:r>
              <a:rPr lang="en-US" sz="2800" b="1" i="1" dirty="0" smtClean="0">
                <a:solidFill>
                  <a:srgbClr val="FFC000"/>
                </a:solidFill>
              </a:rPr>
              <a:t>Moisture Content at Time </a:t>
            </a:r>
            <a:r>
              <a:rPr lang="en-US" sz="2800" b="1" i="1" dirty="0">
                <a:solidFill>
                  <a:srgbClr val="FFC000"/>
                </a:solidFill>
              </a:rPr>
              <a:t>of </a:t>
            </a:r>
            <a:r>
              <a:rPr lang="en-US" sz="2800" b="1" i="1" dirty="0" smtClean="0">
                <a:solidFill>
                  <a:srgbClr val="FFC000"/>
                </a:solidFill>
              </a:rPr>
              <a:t>Testing </a:t>
            </a:r>
            <a:r>
              <a:rPr lang="en-US" sz="2800" b="1" i="1" dirty="0">
                <a:solidFill>
                  <a:srgbClr val="FFC000"/>
                </a:solidFill>
              </a:rPr>
              <a:t>relative to </a:t>
            </a:r>
            <a:r>
              <a:rPr lang="en-US" sz="2800" b="1" i="1" dirty="0" smtClean="0">
                <a:solidFill>
                  <a:srgbClr val="FFC000"/>
                </a:solidFill>
              </a:rPr>
              <a:t>Moisture Content </a:t>
            </a:r>
            <a:r>
              <a:rPr lang="en-US" sz="2800" b="1" i="1" dirty="0">
                <a:solidFill>
                  <a:srgbClr val="FFC000"/>
                </a:solidFill>
              </a:rPr>
              <a:t>at time of </a:t>
            </a:r>
            <a:r>
              <a:rPr lang="en-US" sz="2800" b="1" i="1" dirty="0" smtClean="0">
                <a:solidFill>
                  <a:srgbClr val="FFC000"/>
                </a:solidFill>
              </a:rPr>
              <a:t>Compaction:  </a:t>
            </a:r>
            <a:r>
              <a:rPr lang="en-US" sz="2800" b="1" i="1" dirty="0" smtClean="0">
                <a:solidFill>
                  <a:srgbClr val="FFFF00"/>
                </a:solidFill>
              </a:rPr>
              <a:t>Prepared at OMC</a:t>
            </a:r>
            <a:endParaRPr lang="en-US" sz="2800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7557814"/>
              </p:ext>
            </p:extLst>
          </p:nvPr>
        </p:nvGraphicFramePr>
        <p:xfrm>
          <a:off x="692727" y="1371600"/>
          <a:ext cx="10861963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026063" y="5626011"/>
            <a:ext cx="6324600" cy="4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FFFFFF"/>
                </a:solidFill>
              </a:rPr>
              <a:t>Constant Density Specimens prepared at MDD</a:t>
            </a:r>
          </a:p>
        </p:txBody>
      </p:sp>
    </p:spTree>
    <p:extLst>
      <p:ext uri="{BB962C8B-B14F-4D97-AF65-F5344CB8AC3E}">
        <p14:creationId xmlns:p14="http://schemas.microsoft.com/office/powerpoint/2010/main" val="30769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7455" y="152400"/>
            <a:ext cx="10446327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FFC000"/>
                </a:solidFill>
              </a:rPr>
              <a:t>Impact of Moisture Content at Time of Testing relative to Moisture Content at time of Compaction:  </a:t>
            </a:r>
            <a:r>
              <a:rPr lang="en-US" sz="2800" b="1" i="1" dirty="0">
                <a:solidFill>
                  <a:srgbClr val="FFFF00"/>
                </a:solidFill>
              </a:rPr>
              <a:t>Prepared at </a:t>
            </a:r>
            <a:r>
              <a:rPr lang="en-US" sz="2800" b="1" i="1" dirty="0" smtClean="0">
                <a:solidFill>
                  <a:srgbClr val="FFFF00"/>
                </a:solidFill>
              </a:rPr>
              <a:t>OMC and 1.2 OMC</a:t>
            </a:r>
            <a:endParaRPr lang="en-US" sz="2800" i="1" dirty="0">
              <a:solidFill>
                <a:srgbClr val="0000FF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19650343"/>
              </p:ext>
            </p:extLst>
          </p:nvPr>
        </p:nvGraphicFramePr>
        <p:xfrm>
          <a:off x="1600200" y="1371600"/>
          <a:ext cx="8839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063009" y="5637556"/>
            <a:ext cx="6324600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</a:rPr>
              <a:t>Constant Density Specimens prepared at MDD</a:t>
            </a:r>
          </a:p>
        </p:txBody>
      </p:sp>
    </p:spTree>
    <p:extLst>
      <p:ext uri="{BB962C8B-B14F-4D97-AF65-F5344CB8AC3E}">
        <p14:creationId xmlns:p14="http://schemas.microsoft.com/office/powerpoint/2010/main" val="9758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0509" y="152400"/>
            <a:ext cx="1061258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i="1" dirty="0">
                <a:solidFill>
                  <a:srgbClr val="FFC000"/>
                </a:solidFill>
              </a:rPr>
              <a:t>Impact of Moisture Content at Time of Testing relative to Moisture Content at time of Compaction:  </a:t>
            </a:r>
            <a:r>
              <a:rPr lang="en-US" sz="2800" b="1" i="1" dirty="0">
                <a:solidFill>
                  <a:srgbClr val="FFFF00"/>
                </a:solidFill>
              </a:rPr>
              <a:t>Prepared at </a:t>
            </a:r>
            <a:r>
              <a:rPr lang="en-US" sz="2800" b="1" i="1" dirty="0" smtClean="0">
                <a:solidFill>
                  <a:srgbClr val="FFFF00"/>
                </a:solidFill>
              </a:rPr>
              <a:t>OMC, 1.2OMC and -1.2 OMC</a:t>
            </a:r>
            <a:endParaRPr lang="en-US" sz="2800" i="1" dirty="0">
              <a:solidFill>
                <a:srgbClr val="0000FF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82474029"/>
              </p:ext>
            </p:extLst>
          </p:nvPr>
        </p:nvGraphicFramePr>
        <p:xfrm>
          <a:off x="1600200" y="1371600"/>
          <a:ext cx="8839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053773" y="5626011"/>
            <a:ext cx="6324600" cy="4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FF0000"/>
                </a:solidFill>
              </a:rPr>
              <a:t>Constant Density Specimens prepared at MDD</a:t>
            </a:r>
          </a:p>
        </p:txBody>
      </p:sp>
    </p:spTree>
    <p:extLst>
      <p:ext uri="{BB962C8B-B14F-4D97-AF65-F5344CB8AC3E}">
        <p14:creationId xmlns:p14="http://schemas.microsoft.com/office/powerpoint/2010/main" val="26474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2836" y="95884"/>
            <a:ext cx="1044632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i="1" dirty="0">
                <a:solidFill>
                  <a:srgbClr val="FFC000"/>
                </a:solidFill>
              </a:rPr>
              <a:t>Impact of Moisture Content at Time of Testing relative to Moisture Content at time of </a:t>
            </a:r>
            <a:r>
              <a:rPr lang="en-US" sz="2800" b="1" i="1" dirty="0" smtClean="0">
                <a:solidFill>
                  <a:srgbClr val="FFC000"/>
                </a:solidFill>
              </a:rPr>
              <a:t>Compaction: </a:t>
            </a:r>
            <a:r>
              <a:rPr lang="en-US" sz="2000" b="1" i="1" dirty="0" smtClean="0">
                <a:solidFill>
                  <a:srgbClr val="FFFF00"/>
                </a:solidFill>
              </a:rPr>
              <a:t>Recommended </a:t>
            </a:r>
            <a:r>
              <a:rPr lang="en-US" sz="2000" b="1" i="1" dirty="0">
                <a:solidFill>
                  <a:srgbClr val="FFFF00"/>
                </a:solidFill>
              </a:rPr>
              <a:t>Model: MEPDG with a = -0.1119, b = 0.7887 and k</a:t>
            </a:r>
            <a:r>
              <a:rPr lang="en-US" sz="2000" b="1" i="1" baseline="-25000" dirty="0">
                <a:solidFill>
                  <a:srgbClr val="FFFF00"/>
                </a:solidFill>
              </a:rPr>
              <a:t>m</a:t>
            </a:r>
            <a:r>
              <a:rPr lang="en-US" sz="2000" b="1" i="1" dirty="0">
                <a:solidFill>
                  <a:srgbClr val="FFFF00"/>
                </a:solidFill>
              </a:rPr>
              <a:t> = 12.372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FE7C7-90AE-4B21-81D9-92614AFD0F0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023595"/>
              </p:ext>
            </p:extLst>
          </p:nvPr>
        </p:nvGraphicFramePr>
        <p:xfrm>
          <a:off x="1524000" y="1283017"/>
          <a:ext cx="9144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19811675"/>
              </p:ext>
            </p:extLst>
          </p:nvPr>
        </p:nvGraphicFramePr>
        <p:xfrm>
          <a:off x="1523999" y="3841750"/>
          <a:ext cx="9144000" cy="255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8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B0B5F3-43F1-455E-ABEC-0E79F1CF4C4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5539" name="Title 3"/>
          <p:cNvSpPr>
            <a:spLocks noGrp="1"/>
          </p:cNvSpPr>
          <p:nvPr>
            <p:ph type="title"/>
          </p:nvPr>
        </p:nvSpPr>
        <p:spPr>
          <a:xfrm>
            <a:off x="932873" y="152400"/>
            <a:ext cx="10437091" cy="812164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i="1" dirty="0">
                <a:solidFill>
                  <a:srgbClr val="FFC000"/>
                </a:solidFill>
              </a:rPr>
              <a:t>Impact of Moisture Content at Time of Testing relative to Moisture Content at time of Compaction</a:t>
            </a:r>
            <a:endParaRPr lang="en-US" sz="3600" b="1" i="1" dirty="0">
              <a:solidFill>
                <a:srgbClr val="FFC000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103478"/>
              </p:ext>
            </p:extLst>
          </p:nvPr>
        </p:nvGraphicFramePr>
        <p:xfrm>
          <a:off x="809105" y="1418704"/>
          <a:ext cx="10778837" cy="430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82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505022"/>
            <a:ext cx="5273964" cy="1242146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b="1" i="1" dirty="0">
                <a:solidFill>
                  <a:srgbClr val="FFC000"/>
                </a:solidFill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8" y="1747168"/>
            <a:ext cx="9096213" cy="44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6764" y="152400"/>
            <a:ext cx="10082414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 smtClean="0">
                <a:solidFill>
                  <a:srgbClr val="FFC000"/>
                </a:solidFill>
              </a:rPr>
              <a:t>Behavior of Soils </a:t>
            </a:r>
            <a:r>
              <a:rPr lang="en-US" sz="3200" b="1" i="1" dirty="0" smtClean="0">
                <a:solidFill>
                  <a:srgbClr val="FFC000"/>
                </a:solidFill>
              </a:rPr>
              <a:t>(from </a:t>
            </a:r>
            <a:r>
              <a:rPr lang="en-US" sz="3200" b="1" i="1" dirty="0">
                <a:solidFill>
                  <a:srgbClr val="FFC000"/>
                </a:solidFill>
              </a:rPr>
              <a:t>Unsaturated Soil Principles)</a:t>
            </a:r>
            <a:endParaRPr lang="en-US" sz="2400" b="1" i="1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2917" y="5781822"/>
            <a:ext cx="370165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S</a:t>
            </a:r>
            <a:r>
              <a:rPr lang="en-US" sz="2800" baseline="-25000" dirty="0" err="1">
                <a:solidFill>
                  <a:schemeClr val="tx1"/>
                </a:solidFill>
              </a:rPr>
              <a:t>r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dirty="0">
                <a:solidFill>
                  <a:schemeClr val="tx1"/>
                </a:solidFill>
                <a:latin typeface="Symbol" pitchFamily="18" charset="2"/>
              </a:rPr>
              <a:t>w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</a:t>
            </a:r>
            <a:r>
              <a:rPr lang="en-US" sz="2800" baseline="-25000" dirty="0" err="1">
                <a:solidFill>
                  <a:schemeClr val="tx1"/>
                </a:solidFill>
              </a:rPr>
              <a:t>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chemeClr val="tx1"/>
                </a:solidFill>
              </a:rPr>
              <a:t>d</a:t>
            </a:r>
            <a:r>
              <a:rPr lang="en-US" sz="2800" dirty="0">
                <a:solidFill>
                  <a:schemeClr val="tx1"/>
                </a:solidFill>
              </a:rPr>
              <a:t>/( </a:t>
            </a:r>
            <a:r>
              <a:rPr lang="en-US" sz="2800" dirty="0" err="1">
                <a:solidFill>
                  <a:schemeClr val="tx1"/>
                </a:solidFill>
              </a:rPr>
              <a:t>G</a:t>
            </a:r>
            <a:r>
              <a:rPr lang="en-US" sz="2800" baseline="-25000" dirty="0" err="1">
                <a:solidFill>
                  <a:schemeClr val="tx1"/>
                </a:solidFill>
              </a:rPr>
              <a:t>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chemeClr val="tx1"/>
                </a:solidFill>
              </a:rPr>
              <a:t>w</a:t>
            </a:r>
            <a:r>
              <a:rPr lang="en-US" sz="2800" dirty="0">
                <a:solidFill>
                  <a:schemeClr val="tx1"/>
                </a:solidFill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lang="en-US" sz="2800" baseline="-25000" dirty="0" err="1">
                <a:solidFill>
                  <a:schemeClr val="tx1"/>
                </a:solidFill>
              </a:rPr>
              <a:t>d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46669" y="5720266"/>
            <a:ext cx="22860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/>
                <a:ea typeface="Calibri"/>
                <a:cs typeface="Arial"/>
              </a:rPr>
              <a:t>G</a:t>
            </a:r>
            <a:r>
              <a:rPr lang="en-US" sz="1200" baseline="-25000" dirty="0" err="1">
                <a:latin typeface="Times New Roman"/>
                <a:ea typeface="Calibri"/>
                <a:cs typeface="Arial"/>
              </a:rPr>
              <a:t>s</a:t>
            </a:r>
            <a:r>
              <a:rPr lang="en-US" sz="1200" dirty="0">
                <a:latin typeface="Times New Roman"/>
                <a:ea typeface="Calibri"/>
                <a:cs typeface="Arial"/>
              </a:rPr>
              <a:t> = specific gravity</a:t>
            </a:r>
          </a:p>
          <a:p>
            <a:r>
              <a:rPr lang="en-US" sz="1200" dirty="0" err="1">
                <a:latin typeface="Symbol"/>
                <a:ea typeface="Calibri"/>
                <a:cs typeface="Arial"/>
              </a:rPr>
              <a:t>r</a:t>
            </a:r>
            <a:r>
              <a:rPr lang="en-US" sz="1200" baseline="-25000" dirty="0" err="1">
                <a:latin typeface="Times New Roman"/>
                <a:ea typeface="Calibri"/>
                <a:cs typeface="Arial"/>
              </a:rPr>
              <a:t>d</a:t>
            </a:r>
            <a:r>
              <a:rPr lang="en-US" sz="1200" dirty="0">
                <a:latin typeface="Times New Roman"/>
                <a:ea typeface="Calibri"/>
                <a:cs typeface="Arial"/>
              </a:rPr>
              <a:t> = dry mass density</a:t>
            </a:r>
          </a:p>
          <a:p>
            <a:r>
              <a:rPr lang="en-US" sz="1200" dirty="0" err="1">
                <a:latin typeface="Symbol"/>
                <a:ea typeface="Calibri"/>
                <a:cs typeface="Arial"/>
              </a:rPr>
              <a:t>r</a:t>
            </a:r>
            <a:r>
              <a:rPr lang="en-US" sz="1200" baseline="-25000" dirty="0" err="1">
                <a:latin typeface="Times New Roman"/>
                <a:ea typeface="Calibri"/>
                <a:cs typeface="Arial"/>
              </a:rPr>
              <a:t>w</a:t>
            </a:r>
            <a:r>
              <a:rPr lang="en-US" sz="1200" dirty="0">
                <a:latin typeface="Times New Roman"/>
                <a:ea typeface="Calibri"/>
                <a:cs typeface="Arial"/>
              </a:rPr>
              <a:t> = mass density of water</a:t>
            </a:r>
            <a:endParaRPr lang="en-US" sz="1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6361"/>
              </p:ext>
            </p:extLst>
          </p:nvPr>
        </p:nvGraphicFramePr>
        <p:xfrm>
          <a:off x="1431636" y="1123198"/>
          <a:ext cx="1026391" cy="4678376"/>
        </p:xfrm>
        <a:graphic>
          <a:graphicData uri="http://schemas.openxmlformats.org/drawingml/2006/table">
            <a:tbl>
              <a:tblPr/>
              <a:tblGrid>
                <a:gridCol w="503502"/>
                <a:gridCol w="522889"/>
              </a:tblGrid>
              <a:tr h="186602">
                <a:tc rowSpan="25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Degree of Saturation, %</a:t>
                      </a:r>
                    </a:p>
                  </a:txBody>
                  <a:tcPr marL="6447" marR="6447" marT="6447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3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86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3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6447" marR="6447" marT="64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401640"/>
              </p:ext>
            </p:extLst>
          </p:nvPr>
        </p:nvGraphicFramePr>
        <p:xfrm>
          <a:off x="2714916" y="1123198"/>
          <a:ext cx="7238995" cy="421104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32932"/>
                <a:gridCol w="843811"/>
                <a:gridCol w="532932"/>
                <a:gridCol w="532932"/>
                <a:gridCol w="532932"/>
                <a:gridCol w="532932"/>
                <a:gridCol w="532932"/>
                <a:gridCol w="532932"/>
                <a:gridCol w="532932"/>
                <a:gridCol w="532932"/>
                <a:gridCol w="532932"/>
                <a:gridCol w="532932"/>
                <a:gridCol w="532932"/>
              </a:tblGrid>
              <a:tr h="438745"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Moisture Content, 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017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77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Dry Density, </a:t>
                      </a:r>
                      <a:r>
                        <a:rPr lang="en-US" sz="2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pcf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815" marR="8815" marT="881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8815" marR="8815" marT="881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127%</a:t>
                      </a:r>
                    </a:p>
                  </a:txBody>
                  <a:tcPr marL="8815" marR="8815" marT="881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235%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452%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290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428%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486%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543%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600%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657%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714%</a:t>
                      </a:r>
                    </a:p>
                  </a:txBody>
                  <a:tcPr marL="8815" marR="8815" marT="8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7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 smtClean="0">
                <a:solidFill>
                  <a:srgbClr val="FFC000"/>
                </a:solidFill>
              </a:rPr>
              <a:t>Conclusions and Observations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mpact of moisture content of base and subgrade should be considered in terms of change in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Degree of Saturation (more fundamentally correct)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Moisture content (better understood in Pavement </a:t>
            </a:r>
            <a:r>
              <a:rPr lang="en-US" dirty="0" err="1" smtClean="0">
                <a:solidFill>
                  <a:schemeClr val="bg1"/>
                </a:solidFill>
              </a:rPr>
              <a:t>Geotechnics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avements should be designed by considering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Laboratory Test Results (for major projects)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Quality of construction (for major as well as minor projects)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527069" y="841139"/>
            <a:ext cx="9872286" cy="1242146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b="1" i="1" dirty="0">
                <a:solidFill>
                  <a:srgbClr val="FFC000"/>
                </a:solidFill>
              </a:rPr>
              <a:t>Thank </a:t>
            </a:r>
            <a:r>
              <a:rPr lang="en-US" sz="8800" b="1" i="1" dirty="0" smtClean="0">
                <a:solidFill>
                  <a:srgbClr val="FFC000"/>
                </a:solidFill>
              </a:rPr>
              <a:t>you</a:t>
            </a:r>
            <a:r>
              <a:rPr lang="en-US" sz="8800" b="1" i="1" dirty="0" smtClean="0">
                <a:solidFill>
                  <a:srgbClr val="FFC000"/>
                </a:solidFill>
              </a:rPr>
              <a:t>!!</a:t>
            </a:r>
            <a:endParaRPr lang="en-US" sz="5300" b="1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16" y="2926060"/>
            <a:ext cx="7821537" cy="3852096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4136388" y="2926060"/>
            <a:ext cx="7817173" cy="5969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00FF"/>
                </a:solidFill>
                <a:hlinkClick r:id="rId4"/>
              </a:rPr>
              <a:t>nazarian@utep.edu</a:t>
            </a:r>
            <a:r>
              <a:rPr lang="en-US" sz="3200" b="1" i="1" dirty="0">
                <a:solidFill>
                  <a:srgbClr val="0000FF"/>
                </a:solidFill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</a:rPr>
              <a:t>or (915) 747-6911 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pic>
        <p:nvPicPr>
          <p:cNvPr id="7172" name="Picture 4" descr="Image result for nchr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8" b="38088"/>
          <a:stretch/>
        </p:blipFill>
        <p:spPr bwMode="auto">
          <a:xfrm>
            <a:off x="418487" y="4654054"/>
            <a:ext cx="3605600" cy="8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69" y="3462915"/>
            <a:ext cx="1324033" cy="991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25874" b="28113"/>
          <a:stretch/>
        </p:blipFill>
        <p:spPr>
          <a:xfrm>
            <a:off x="1888659" y="3462915"/>
            <a:ext cx="2133600" cy="981717"/>
          </a:xfrm>
          <a:prstGeom prst="rect">
            <a:avLst/>
          </a:prstGeom>
        </p:spPr>
      </p:pic>
      <p:pic>
        <p:nvPicPr>
          <p:cNvPr id="2050" name="Picture 2" descr="Image result for utep pick pic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012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78" y="130411"/>
            <a:ext cx="1540170" cy="55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12" y="4599438"/>
            <a:ext cx="1634163" cy="24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176793"/>
            <a:ext cx="780194" cy="379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13" y="2499304"/>
            <a:ext cx="673092" cy="3576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79" y="838748"/>
            <a:ext cx="1130132" cy="8292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9" y="3351200"/>
            <a:ext cx="717684" cy="320566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364"/>
            <a:ext cx="2661500" cy="507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66" y="3544650"/>
            <a:ext cx="627418" cy="6293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08" y="3737303"/>
            <a:ext cx="1008359" cy="3218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71" y="1118531"/>
            <a:ext cx="865261" cy="449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92" y="3222507"/>
            <a:ext cx="901866" cy="473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57" y="5246720"/>
            <a:ext cx="1049686" cy="445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71" y="4660003"/>
            <a:ext cx="1283317" cy="5391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07" y="5583484"/>
            <a:ext cx="1362522" cy="4772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6" y="1739834"/>
            <a:ext cx="790806" cy="644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68" y="2205766"/>
            <a:ext cx="769063" cy="456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836872"/>
            <a:ext cx="1025997" cy="423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66" y="3857554"/>
            <a:ext cx="913585" cy="6139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43" y="3988246"/>
            <a:ext cx="886910" cy="439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9" y="5451376"/>
            <a:ext cx="1766885" cy="330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66" y="4660003"/>
            <a:ext cx="870995" cy="313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87" y="5505851"/>
            <a:ext cx="1608940" cy="420454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52" y="4990130"/>
            <a:ext cx="836531" cy="732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23" y="5248519"/>
            <a:ext cx="799151" cy="6579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67" y="220208"/>
            <a:ext cx="904216" cy="542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5" y="90917"/>
            <a:ext cx="954274" cy="67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11" y="130457"/>
            <a:ext cx="635957" cy="63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940094"/>
            <a:ext cx="1114618" cy="486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72" y="1286182"/>
            <a:ext cx="1256476" cy="3695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7" y="1563887"/>
            <a:ext cx="888764" cy="430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04" y="2125730"/>
            <a:ext cx="2010236" cy="320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79" y="4635807"/>
            <a:ext cx="1662940" cy="53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20" y="4468049"/>
            <a:ext cx="1200031" cy="2280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12" y="412841"/>
            <a:ext cx="979592" cy="534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58" y="4946213"/>
            <a:ext cx="1306181" cy="324170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95" y="1363406"/>
            <a:ext cx="852657" cy="616755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6" y="312044"/>
            <a:ext cx="942798" cy="6253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3" y="1363406"/>
            <a:ext cx="1206869" cy="800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3592417" y="1318461"/>
            <a:ext cx="1056103" cy="5791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75" y="1380061"/>
            <a:ext cx="1071822" cy="6483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052073" y="2372373"/>
            <a:ext cx="1009500" cy="5199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00" y="241549"/>
            <a:ext cx="1171082" cy="7768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3" y="3148769"/>
            <a:ext cx="869893" cy="6302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05" y="2746508"/>
            <a:ext cx="1612967" cy="5629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6" y="3774041"/>
            <a:ext cx="1126660" cy="636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52" y="919654"/>
            <a:ext cx="1290104" cy="3776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9" y="5692960"/>
            <a:ext cx="1796997" cy="288803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313419" y="2581153"/>
            <a:ext cx="5327902" cy="23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5" y="237198"/>
            <a:ext cx="1895051" cy="9493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" y="3948977"/>
            <a:ext cx="1834334" cy="6236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50" y="1671783"/>
            <a:ext cx="1701406" cy="6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5" y="88799"/>
            <a:ext cx="9615055" cy="9906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smtClean="0">
                <a:solidFill>
                  <a:srgbClr val="FFC000"/>
                </a:solidFill>
              </a:rPr>
              <a:t>Estimating </a:t>
            </a:r>
            <a:r>
              <a:rPr lang="en-US" sz="3600" b="1" i="1" dirty="0">
                <a:solidFill>
                  <a:srgbClr val="FFC000"/>
                </a:solidFill>
              </a:rPr>
              <a:t>Design  </a:t>
            </a:r>
            <a:r>
              <a:rPr lang="en-US" sz="3600" b="1" i="1" dirty="0" smtClean="0">
                <a:solidFill>
                  <a:srgbClr val="FFC000"/>
                </a:solidFill>
              </a:rPr>
              <a:t>Modulus</a:t>
            </a:r>
            <a:endParaRPr lang="en-US" sz="3600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212" y="1239053"/>
            <a:ext cx="9264588" cy="3529796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Determine nonlinear parameters k</a:t>
            </a:r>
            <a:r>
              <a:rPr lang="en-US" sz="2400" baseline="-25000" dirty="0">
                <a:solidFill>
                  <a:schemeClr val="bg1"/>
                </a:solidFill>
              </a:rPr>
              <a:t>1</a:t>
            </a:r>
            <a:r>
              <a:rPr lang="en-US" sz="2400" dirty="0">
                <a:solidFill>
                  <a:schemeClr val="bg1"/>
                </a:solidFill>
              </a:rPr>
              <a:t> through k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for each material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51435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202969"/>
              </p:ext>
            </p:extLst>
          </p:nvPr>
        </p:nvGraphicFramePr>
        <p:xfrm>
          <a:off x="701964" y="2687785"/>
          <a:ext cx="10769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ight Arrow 7"/>
          <p:cNvSpPr/>
          <p:nvPr/>
        </p:nvSpPr>
        <p:spPr bwMode="auto">
          <a:xfrm>
            <a:off x="1905000" y="4135585"/>
            <a:ext cx="8305800" cy="685800"/>
          </a:xfrm>
          <a:prstGeom prst="rightArrow">
            <a:avLst/>
          </a:prstGeom>
          <a:gradFill>
            <a:gsLst>
              <a:gs pos="12500">
                <a:srgbClr val="FF331A"/>
              </a:gs>
              <a:gs pos="0">
                <a:srgbClr val="FF0000"/>
              </a:gs>
              <a:gs pos="25000">
                <a:srgbClr val="FF9900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00FF00"/>
              </a:gs>
            </a:gsLst>
            <a:lin ang="7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</a:rPr>
              <a:t>Best Option						  Worst Option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9677400" y="5275125"/>
            <a:ext cx="25146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θ = bulk stress</a:t>
            </a:r>
          </a:p>
          <a:p>
            <a:r>
              <a:rPr lang="en-US" sz="1400" dirty="0" err="1">
                <a:solidFill>
                  <a:schemeClr val="tx1"/>
                </a:solidFill>
              </a:rPr>
              <a:t>τ</a:t>
            </a:r>
            <a:r>
              <a:rPr lang="en-US" sz="1400" baseline="-25000" dirty="0" err="1">
                <a:solidFill>
                  <a:schemeClr val="tx1"/>
                </a:solidFill>
              </a:rPr>
              <a:t>oct</a:t>
            </a:r>
            <a:r>
              <a:rPr lang="en-US" sz="1400" dirty="0">
                <a:solidFill>
                  <a:schemeClr val="tx1"/>
                </a:solidFill>
              </a:rPr>
              <a:t> = octahedral shear stress </a:t>
            </a:r>
          </a:p>
          <a:p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400" baseline="-25000" dirty="0">
                <a:solidFill>
                  <a:schemeClr val="tx1"/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= atmospheric pressure </a:t>
            </a:r>
          </a:p>
          <a:p>
            <a:r>
              <a:rPr lang="en-US" sz="1400" dirty="0">
                <a:solidFill>
                  <a:schemeClr val="tx1"/>
                </a:solidFill>
              </a:rPr>
              <a:t>k</a:t>
            </a:r>
            <a:r>
              <a:rPr lang="en-US" sz="1400" baseline="-25000" dirty="0">
                <a:solidFill>
                  <a:schemeClr val="tx1"/>
                </a:solidFill>
              </a:rPr>
              <a:t>1,2,3</a:t>
            </a:r>
            <a:r>
              <a:rPr lang="en-US" sz="1400" dirty="0">
                <a:solidFill>
                  <a:schemeClr val="tx1"/>
                </a:solidFill>
              </a:rPr>
              <a:t> = regression constants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52825"/>
              </p:ext>
            </p:extLst>
          </p:nvPr>
        </p:nvGraphicFramePr>
        <p:xfrm>
          <a:off x="3980873" y="1816513"/>
          <a:ext cx="3200401" cy="78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9" imgW="1790640" imgH="457200" progId="Equation.3">
                  <p:embed/>
                </p:oleObj>
              </mc:Choice>
              <mc:Fallback>
                <p:oleObj name="Equation" r:id="rId9" imgW="17906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873" y="1816513"/>
                        <a:ext cx="3200401" cy="784106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27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582" y="609600"/>
            <a:ext cx="9305636" cy="10668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FFC000"/>
                </a:solidFill>
              </a:rPr>
              <a:t>Laboratory Tests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2008" y="2186710"/>
            <a:ext cx="24725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950" y="218671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186710"/>
            <a:ext cx="2362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8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F68029A6-109B-4811-A90C-99611F252511}" type="slidenum">
              <a:rPr lang="en-US" sz="1400">
                <a:solidFill>
                  <a:schemeClr val="bg1"/>
                </a:solidFill>
              </a:rPr>
              <a:pPr eaLnBrk="1" hangingPunct="1"/>
              <a:t>5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905164" y="228600"/>
            <a:ext cx="976283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800" dirty="0">
                <a:solidFill>
                  <a:srgbClr val="FFC000"/>
                </a:solidFill>
              </a:rPr>
              <a:t>Loading Sequence (Base) </a:t>
            </a:r>
          </a:p>
        </p:txBody>
      </p:sp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5" y="1905000"/>
            <a:ext cx="4915550" cy="43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9890" y="1520309"/>
            <a:ext cx="1471878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NCHRP 1-28A</a:t>
            </a: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640" y="2314514"/>
            <a:ext cx="6476360" cy="308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8400474" y="1889641"/>
            <a:ext cx="1569853" cy="369332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b="1" dirty="0"/>
              <a:t>AASHTO T-307</a:t>
            </a:r>
          </a:p>
        </p:txBody>
      </p:sp>
    </p:spTree>
    <p:extLst>
      <p:ext uri="{BB962C8B-B14F-4D97-AF65-F5344CB8AC3E}">
        <p14:creationId xmlns:p14="http://schemas.microsoft.com/office/powerpoint/2010/main" val="16903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845984CA-923C-4BF8-8CED-F1A3AEEE65BC}" type="slidenum">
              <a:rPr lang="en-US" sz="1400">
                <a:solidFill>
                  <a:schemeClr val="bg1"/>
                </a:solidFill>
              </a:rPr>
              <a:pPr eaLnBrk="1" hangingPunct="1"/>
              <a:t>6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526473" y="228600"/>
            <a:ext cx="1014152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5400" dirty="0">
                <a:solidFill>
                  <a:srgbClr val="FFC000"/>
                </a:solidFill>
              </a:rPr>
              <a:t>Resilient Modulus (Base)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09243"/>
              </p:ext>
            </p:extLst>
          </p:nvPr>
        </p:nvGraphicFramePr>
        <p:xfrm>
          <a:off x="526473" y="1115579"/>
          <a:ext cx="5532582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275589"/>
              </p:ext>
            </p:extLst>
          </p:nvPr>
        </p:nvGraphicFramePr>
        <p:xfrm>
          <a:off x="6299201" y="1115579"/>
          <a:ext cx="5292436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31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35488" b="28392"/>
          <a:stretch/>
        </p:blipFill>
        <p:spPr bwMode="auto">
          <a:xfrm>
            <a:off x="1177763" y="4425109"/>
            <a:ext cx="2452127" cy="16836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</p:pic>
      <p:sp>
        <p:nvSpPr>
          <p:cNvPr id="8" name="Rectangle 7"/>
          <p:cNvSpPr/>
          <p:nvPr/>
        </p:nvSpPr>
        <p:spPr>
          <a:xfrm>
            <a:off x="4132723" y="5266917"/>
            <a:ext cx="6248400" cy="3693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/>
              <a:t>There is a need once and for all to standardize MR Test</a:t>
            </a:r>
          </a:p>
        </p:txBody>
      </p:sp>
    </p:spTree>
    <p:extLst>
      <p:ext uri="{BB962C8B-B14F-4D97-AF65-F5344CB8AC3E}">
        <p14:creationId xmlns:p14="http://schemas.microsoft.com/office/powerpoint/2010/main" val="3319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1143000"/>
          </a:xfrm>
        </p:spPr>
        <p:txBody>
          <a:bodyPr/>
          <a:lstStyle/>
          <a:p>
            <a:pPr algn="l"/>
            <a:r>
              <a:rPr lang="en-US" b="1" i="1" dirty="0" smtClean="0">
                <a:solidFill>
                  <a:srgbClr val="FFC000"/>
                </a:solidFill>
              </a:rPr>
              <a:t>Factors Impacting Modulus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5455" y="1905000"/>
            <a:ext cx="935643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State of Stress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Moisture Content </a:t>
            </a:r>
            <a:r>
              <a:rPr lang="en-US" sz="2800" dirty="0">
                <a:solidFill>
                  <a:schemeClr val="bg1"/>
                </a:solidFill>
              </a:rPr>
              <a:t>(Suction, Degree of Saturation)</a:t>
            </a:r>
            <a:endParaRPr lang="en-US" sz="3200" dirty="0">
              <a:solidFill>
                <a:schemeClr val="bg1"/>
              </a:solidFill>
            </a:endParaRPr>
          </a:p>
          <a:p>
            <a:pPr marL="687388" lvl="1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 compaction</a:t>
            </a:r>
          </a:p>
          <a:p>
            <a:pPr marL="687388" lvl="1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 testing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Density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Gradation and Plasticity</a:t>
            </a:r>
          </a:p>
        </p:txBody>
      </p:sp>
    </p:spTree>
    <p:extLst>
      <p:ext uri="{BB962C8B-B14F-4D97-AF65-F5344CB8AC3E}">
        <p14:creationId xmlns:p14="http://schemas.microsoft.com/office/powerpoint/2010/main" val="4684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83784"/>
            <a:ext cx="10095345" cy="1143000"/>
          </a:xfrm>
        </p:spPr>
        <p:txBody>
          <a:bodyPr>
            <a:normAutofit/>
          </a:bodyPr>
          <a:lstStyle/>
          <a:p>
            <a:pPr algn="l"/>
            <a:r>
              <a:rPr lang="en-US" b="1" i="1" dirty="0" smtClean="0">
                <a:solidFill>
                  <a:srgbClr val="FFC000"/>
                </a:solidFill>
              </a:rPr>
              <a:t>Calibrated Models for Estimating Modulus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913140"/>
              </p:ext>
            </p:extLst>
          </p:nvPr>
        </p:nvGraphicFramePr>
        <p:xfrm>
          <a:off x="1505526" y="1182255"/>
          <a:ext cx="9199419" cy="5174096"/>
        </p:xfrm>
        <a:graphic>
          <a:graphicData uri="http://schemas.openxmlformats.org/drawingml/2006/table">
            <a:tbl>
              <a:tblPr/>
              <a:tblGrid>
                <a:gridCol w="2956395"/>
                <a:gridCol w="2336220"/>
                <a:gridCol w="3906804"/>
              </a:tblGrid>
              <a:tr h="313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Model Type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Developed by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Gradation and Plasticity Parameters Included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1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Malla and Joshi (2008)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passing 3” sieve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passing 1”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Passing 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</a:rPr>
                        <a:t>1.5 </a:t>
                      </a: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“ sieve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passing #40 sieve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</a:rPr>
                        <a:t>Percent </a:t>
                      </a: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passing #10 sieve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fine sand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passing #200 sieve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CU=Uniformity coefficient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CC= Coefficient of curvature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68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Santha (1994)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S40=Percent passing sieve No.40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of clay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of silt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of swell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shrinkage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Liquid limit and plastic limit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1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Glover and Fernando (1995)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Liquid limit and plastic limit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Specific gravity of soil binder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 passing number 40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Dialectic constant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49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Mohammad (1999)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latin typeface="Times New Roman"/>
                          <a:ea typeface="Times New Roman"/>
                        </a:rPr>
                        <a:t>Liquid limit and plastic limit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5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</a:rPr>
                        <a:t>Amber (2002)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Percentage passing sieve #3/8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Percentage passing #4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Percentage passing #40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  <a:p>
                      <a:pPr marL="45529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Liquid limit and plastic limit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2713" y="2148151"/>
            <a:ext cx="1543050" cy="342900"/>
          </a:xfrm>
          <a:prstGeom prst="rect">
            <a:avLst/>
          </a:prstGeom>
          <a:noFill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3402366"/>
            <a:ext cx="1333500" cy="342900"/>
          </a:xfrm>
          <a:prstGeom prst="rect">
            <a:avLst/>
          </a:prstGeom>
          <a:noFill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4334368"/>
            <a:ext cx="1333500" cy="342900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1" y="5055834"/>
            <a:ext cx="1562100" cy="323850"/>
          </a:xfrm>
          <a:prstGeom prst="rect">
            <a:avLst/>
          </a:prstGeom>
          <a:noFill/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1" y="5691949"/>
            <a:ext cx="1666875" cy="342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6200000">
            <a:off x="973976" y="3734638"/>
            <a:ext cx="15159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State of Stress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075889" y="3797404"/>
            <a:ext cx="17195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Index Properties</a:t>
            </a:r>
          </a:p>
        </p:txBody>
      </p:sp>
    </p:spTree>
    <p:extLst>
      <p:ext uri="{BB962C8B-B14F-4D97-AF65-F5344CB8AC3E}">
        <p14:creationId xmlns:p14="http://schemas.microsoft.com/office/powerpoint/2010/main" val="40904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295401"/>
                <a:ext cx="8229600" cy="4525963"/>
              </a:xfrm>
            </p:spPr>
            <p:txBody>
              <a:bodyPr>
                <a:normAutofit lnSpcReduction="10000"/>
              </a:bodyPr>
              <a:lstStyle/>
              <a:p>
                <a:pPr algn="just">
                  <a:spcBef>
                    <a:spcPts val="0"/>
                  </a:spcBef>
                  <a:spcAft>
                    <a:spcPts val="1200"/>
                  </a:spcAft>
                  <a:buFont typeface="+mj-lt"/>
                  <a:buAutoNum type="arabicPeriod"/>
                  <a:tabLst>
                    <a:tab pos="228600" algn="l"/>
                  </a:tabLst>
                </a:pPr>
                <a:r>
                  <a:rPr lang="en-US" dirty="0" smtClean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MEPDG </a:t>
                </a:r>
                <a:r>
                  <a:rPr lang="en-US" sz="2400" dirty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(well publicized)</a:t>
                </a:r>
              </a:p>
              <a:p>
                <a:pPr algn="just">
                  <a:spcBef>
                    <a:spcPts val="0"/>
                  </a:spcBef>
                  <a:spcAft>
                    <a:spcPts val="1200"/>
                  </a:spcAft>
                  <a:buFont typeface="+mj-lt"/>
                  <a:buAutoNum type="arabicPeriod"/>
                  <a:tabLst>
                    <a:tab pos="228600" algn="l"/>
                  </a:tabLst>
                </a:pPr>
                <a:endParaRPr lang="en-US" sz="1800" dirty="0">
                  <a:solidFill>
                    <a:schemeClr val="bg1"/>
                  </a:solidFill>
                  <a:ea typeface="Times New Roman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200"/>
                  </a:spcAft>
                  <a:buFont typeface="+mj-lt"/>
                  <a:buAutoNum type="arabicPeriod"/>
                  <a:tabLst>
                    <a:tab pos="228600" algn="l"/>
                  </a:tabLst>
                </a:pPr>
                <a:endParaRPr lang="en-US" sz="1800" dirty="0">
                  <a:solidFill>
                    <a:schemeClr val="bg1"/>
                  </a:solidFill>
                  <a:ea typeface="Times New Roman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200"/>
                  </a:spcAft>
                  <a:buFont typeface="+mj-lt"/>
                  <a:buAutoNum type="arabicPeriod"/>
                  <a:tabLst>
                    <a:tab pos="228600" algn="l"/>
                  </a:tabLst>
                </a:pPr>
                <a:r>
                  <a:rPr lang="en-US" dirty="0" smtClean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Zapata </a:t>
                </a:r>
                <a:r>
                  <a:rPr lang="en-US" sz="2400" dirty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(Modification of MEPDG to be soil dependent)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1200"/>
                  </a:spcAft>
                  <a:buNone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/>
                        </a:rPr>
                        <m:t>𝑙𝑜𝑔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𝑅𝑜𝑝𝑡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𝑤𝑃𝐼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𝛿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𝛾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𝑤𝑃𝐼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0.5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𝑤𝑃𝐼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𝑙𝑛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𝛿</m:t>
                                              </m:r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𝛾</m:t>
                                              </m:r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×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𝑤𝑃𝐼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0.5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𝛽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×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16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6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𝑒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6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lang="en-US" sz="1600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𝑤𝑃𝐼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𝜌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×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𝑤𝑃𝐼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0.5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×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/>
                                                </a:rPr>
                                                <m:t>𝑜𝑝𝑡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100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ea typeface="Times New Roman"/>
                  <a:cs typeface="Times New Roman"/>
                </a:endParaRPr>
              </a:p>
              <a:p>
                <a:pPr marL="0" indent="0" algn="just">
                  <a:spcBef>
                    <a:spcPts val="0"/>
                  </a:spcBef>
                  <a:spcAft>
                    <a:spcPts val="1200"/>
                  </a:spcAft>
                  <a:buNone/>
                  <a:tabLst>
                    <a:tab pos="228600" algn="l"/>
                  </a:tabLst>
                </a:pPr>
                <a:r>
                  <a:rPr lang="en-US" dirty="0" smtClean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3. Siekmeier </a:t>
                </a:r>
                <a:r>
                  <a:rPr lang="en-US" sz="2400" dirty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(Incorporates SWCC)</a:t>
                </a:r>
              </a:p>
              <a:p>
                <a:pPr marL="400050" indent="0" algn="just">
                  <a:spcBef>
                    <a:spcPts val="0"/>
                  </a:spcBef>
                  <a:spcAft>
                    <a:spcPts val="1200"/>
                  </a:spcAft>
                  <a:buNone/>
                  <a:tabLst>
                    <a:tab pos="2286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𝑅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𝑒𝑏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𝑤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𝑜𝑐𝑡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 smtClean="0">
                    <a:solidFill>
                      <a:schemeClr val="bg1"/>
                    </a:solidFill>
                    <a:ea typeface="Times New Roman"/>
                    <a:cs typeface="Times New Roman"/>
                  </a:rPr>
                  <a:t> </a:t>
                </a:r>
                <a:endParaRPr lang="en-US" dirty="0">
                  <a:solidFill>
                    <a:schemeClr val="bg1"/>
                  </a:solidFill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295401"/>
                <a:ext cx="8229600" cy="4525963"/>
              </a:xfrm>
              <a:blipFill rotWithShape="0">
                <a:blip r:embed="rId3"/>
                <a:stretch>
                  <a:fillRect l="-1926" t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264254-2C02-42A7-A670-EE527D1E410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7526" y="274638"/>
            <a:ext cx="10584873" cy="1143000"/>
          </a:xfrm>
        </p:spPr>
        <p:txBody>
          <a:bodyPr/>
          <a:lstStyle/>
          <a:p>
            <a:pPr algn="l"/>
            <a:r>
              <a:rPr lang="en-US" sz="4000" b="1" i="1" dirty="0">
                <a:solidFill>
                  <a:srgbClr val="FFC000"/>
                </a:solidFill>
              </a:rPr>
              <a:t>Major Moisture Models Considered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15639" y="1828800"/>
                <a:ext cx="5791200" cy="92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𝑙𝑜𝑔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𝑅𝑜𝑝𝑡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𝑙𝑛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×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𝑜𝑝𝑡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639" y="1828800"/>
                <a:ext cx="5791200" cy="9201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3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1089</Words>
  <Application>Microsoft Office PowerPoint</Application>
  <PresentationFormat>Widescreen</PresentationFormat>
  <Paragraphs>368</Paragraphs>
  <Slides>22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Times New Roman</vt:lpstr>
      <vt:lpstr>1_Office Theme</vt:lpstr>
      <vt:lpstr>Equation</vt:lpstr>
      <vt:lpstr>2018 Pavement Workshop May 23-24, 2018</vt:lpstr>
      <vt:lpstr>Behavior of Soils (from Unsaturated Soil Principles)</vt:lpstr>
      <vt:lpstr>Estimating Design  Modulus</vt:lpstr>
      <vt:lpstr>Laboratory Tests</vt:lpstr>
      <vt:lpstr>PowerPoint Presentation</vt:lpstr>
      <vt:lpstr>PowerPoint Presentation</vt:lpstr>
      <vt:lpstr>Factors Impacting Modulus</vt:lpstr>
      <vt:lpstr>Calibrated Models for Estimating Modulus</vt:lpstr>
      <vt:lpstr>Major Moisture Models Considered</vt:lpstr>
      <vt:lpstr>Verification of Moisture Model from Lab Results</vt:lpstr>
      <vt:lpstr>Field Tests</vt:lpstr>
      <vt:lpstr>Recommended Moisture Models</vt:lpstr>
      <vt:lpstr>Impact of Moisture Content at Time of Testing relative to Moisture Content at time of Compaction:  Prepared at OMC</vt:lpstr>
      <vt:lpstr>Impact of Moisture Content at Time of Testing relative to Moisture Content at time of Compaction:  Prepared at OMC and 1.2 OMC</vt:lpstr>
      <vt:lpstr>Impact of Moisture Content at Time of Testing relative to Moisture Content at time of Compaction:  Prepared at OMC, 1.2OMC and -1.2 OMC</vt:lpstr>
      <vt:lpstr>Impact of Moisture Content at Time of Testing relative to Moisture Content at time of Compaction: Recommended Model: MEPDG with a = -0.1119, b = 0.7887 and km = 12.372</vt:lpstr>
      <vt:lpstr>Impact of Moisture Content at Time of Testing relative to Moisture Content at time of Compaction</vt:lpstr>
      <vt:lpstr>Thank you</vt:lpstr>
      <vt:lpstr>PowerPoint Presentation</vt:lpstr>
      <vt:lpstr>Conclusions and Observations</vt:lpstr>
      <vt:lpstr>Thank you!!</vt:lpstr>
      <vt:lpstr>PowerPoint Presentation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Slide</dc:title>
  <dc:creator>Robert Filipczak</dc:creator>
  <cp:lastModifiedBy>1</cp:lastModifiedBy>
  <cp:revision>27</cp:revision>
  <dcterms:created xsi:type="dcterms:W3CDTF">2018-04-27T13:58:19Z</dcterms:created>
  <dcterms:modified xsi:type="dcterms:W3CDTF">2018-05-21T23:29:25Z</dcterms:modified>
</cp:coreProperties>
</file>